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9" r:id="rId2"/>
    <p:sldMasterId id="2147483702" r:id="rId3"/>
  </p:sldMasterIdLst>
  <p:notesMasterIdLst>
    <p:notesMasterId r:id="rId40"/>
  </p:notesMasterIdLst>
  <p:sldIdLst>
    <p:sldId id="281" r:id="rId4"/>
    <p:sldId id="283" r:id="rId5"/>
    <p:sldId id="284" r:id="rId6"/>
    <p:sldId id="285" r:id="rId7"/>
    <p:sldId id="286" r:id="rId8"/>
    <p:sldId id="291" r:id="rId9"/>
    <p:sldId id="287" r:id="rId10"/>
    <p:sldId id="290" r:id="rId11"/>
    <p:sldId id="292" r:id="rId12"/>
    <p:sldId id="288" r:id="rId13"/>
    <p:sldId id="294" r:id="rId14"/>
    <p:sldId id="293" r:id="rId15"/>
    <p:sldId id="289" r:id="rId16"/>
    <p:sldId id="3385" r:id="rId17"/>
    <p:sldId id="295" r:id="rId18"/>
    <p:sldId id="305" r:id="rId19"/>
    <p:sldId id="306" r:id="rId20"/>
    <p:sldId id="307" r:id="rId21"/>
    <p:sldId id="3380" r:id="rId22"/>
    <p:sldId id="308" r:id="rId23"/>
    <p:sldId id="309" r:id="rId24"/>
    <p:sldId id="3383" r:id="rId25"/>
    <p:sldId id="310" r:id="rId26"/>
    <p:sldId id="3381" r:id="rId27"/>
    <p:sldId id="3384" r:id="rId28"/>
    <p:sldId id="3382" r:id="rId29"/>
    <p:sldId id="3386" r:id="rId30"/>
    <p:sldId id="297" r:id="rId31"/>
    <p:sldId id="296" r:id="rId32"/>
    <p:sldId id="298" r:id="rId33"/>
    <p:sldId id="299" r:id="rId34"/>
    <p:sldId id="300" r:id="rId35"/>
    <p:sldId id="301" r:id="rId36"/>
    <p:sldId id="302" r:id="rId37"/>
    <p:sldId id="303" r:id="rId38"/>
    <p:sldId id="304" r:id="rId39"/>
  </p:sldIdLst>
  <p:sldSz cx="9144000" cy="5143500" type="screen16x9"/>
  <p:notesSz cx="6858000" cy="9144000"/>
  <p:embeddedFontLst>
    <p:embeddedFont>
      <p:font typeface="#9Slide03 IcielPanton Black" panose="00000A00000000000000" pitchFamily="2" charset="0"/>
      <p:bold r:id="rId41"/>
    </p:embeddedFont>
    <p:embeddedFont>
      <p:font typeface="#9Slide03 IcielUni Sans Heavy" panose="00000500000000000000" pitchFamily="2" charset="0"/>
      <p:bold r:id="rId42"/>
    </p:embeddedFont>
    <p:embeddedFont>
      <p:font typeface="#9Slide03 Roboto Condensed" panose="02000000000000000000" pitchFamily="2" charset="0"/>
      <p:regular r:id="rId43"/>
      <p:bold r:id="rId44"/>
    </p:embeddedFont>
    <p:embeddedFont>
      <p:font typeface="#9Slide03 Roboto Medium" panose="02000000000000000000" pitchFamily="2" charset="0"/>
      <p:regular r:id="rId45"/>
    </p:embeddedFont>
    <p:embeddedFont>
      <p:font typeface=".VnTime" panose="020B7200000000000000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Lato" panose="020F0502020204030203" pitchFamily="34" charset="0"/>
      <p:regular r:id="rId56"/>
      <p:bold r:id="rId57"/>
    </p:embeddedFont>
    <p:embeddedFont>
      <p:font typeface="Lato Black" panose="020F0A02020204030203" pitchFamily="34" charset="0"/>
      <p:bold r:id="rId58"/>
    </p:embeddedFont>
    <p:embeddedFont>
      <p:font typeface="Lato Light" panose="020F0302020204030203" pitchFamily="34" charset="0"/>
      <p:regular r:id="rId59"/>
    </p:embeddedFont>
    <p:embeddedFont>
      <p:font typeface="Montserrat" panose="02000505000000020004" pitchFamily="2" charset="0"/>
      <p:regular r:id="rId60"/>
      <p:bold r:id="rId61"/>
      <p:italic r:id="rId62"/>
      <p:boldItalic r:id="rId63"/>
    </p:embeddedFont>
    <p:embeddedFont>
      <p:font typeface="Playfair Display" panose="00000500000000000000" pitchFamily="2" charset="0"/>
      <p:regular r:id="rId64"/>
      <p:bold r:id="rId65"/>
      <p:italic r:id="rId66"/>
      <p:boldItalic r:id="rId67"/>
    </p:embeddedFont>
    <p:embeddedFont>
      <p:font typeface="Playfair Display Regular" panose="00000500000000000000" charset="0"/>
      <p:regular r:id="rId68"/>
      <p:bold r:id="rId69"/>
      <p:italic r:id="rId70"/>
      <p:boldItalic r:id="rId71"/>
    </p:embeddedFont>
    <p:embeddedFont>
      <p:font typeface="Poppins Medium" panose="00000600000000000000" pitchFamily="2" charset="0"/>
      <p:regular r:id="rId72"/>
      <p:italic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F1"/>
    <a:srgbClr val="57585C"/>
    <a:srgbClr val="FBAF41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76" Type="http://schemas.openxmlformats.org/officeDocument/2006/relationships/font" Target="fonts/font36.fntdata"/><Relationship Id="rId7" Type="http://schemas.openxmlformats.org/officeDocument/2006/relationships/slide" Target="slides/slide4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font" Target="fonts/font34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93950853717865"/>
          <c:y val="5.9649322248382292E-2"/>
          <c:w val="0.54146947207210117"/>
          <c:h val="0.88169846260623996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009-4A72-B0F6-3A12343A0D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009-4A72-B0F6-3A12343A0D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009-4A72-B0F6-3A12343A0DF3}"/>
              </c:ext>
            </c:extLst>
          </c:dPt>
          <c:dLbls>
            <c:dLbl>
              <c:idx val="0"/>
              <c:layout>
                <c:manualLayout>
                  <c:x val="-0.22762039109932106"/>
                  <c:y val="8.6233529280961535E-2"/>
                </c:manualLayout>
              </c:layout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09-4A72-B0F6-3A12343A0DF3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#9Slide03 Roboto Medium" panose="02000000000000000000" pitchFamily="2" charset="0"/>
                      <a:ea typeface="#9Slide03 Roboto Medium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009-4A72-B0F6-3A12343A0DF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#9Slide03 Roboto Medium" panose="02000000000000000000" pitchFamily="2" charset="0"/>
                    <a:ea typeface="#9Slide03 Roboto Medium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 KVII</c:v>
                </c:pt>
                <c:pt idx="1">
                  <c:v> KVI</c:v>
                </c:pt>
                <c:pt idx="2">
                  <c:v>DV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33.700000000000003</c:v>
                </c:pt>
                <c:pt idx="1">
                  <c:v>0.1</c:v>
                </c:pt>
                <c:pt idx="2">
                  <c:v>66.2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09-4A72-B0F6-3A12343A0D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009-4A72-B0F6-3A12343A0D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E009-4A72-B0F6-3A12343A0D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E009-4A72-B0F6-3A12343A0DF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8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 KVII</c:v>
                </c:pt>
                <c:pt idx="1">
                  <c:v> KVI</c:v>
                </c:pt>
                <c:pt idx="2">
                  <c:v>DV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D-E009-4A72-B0F6-3A12343A0D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009-4A72-B0F6-3A12343A0D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009-4A72-B0F6-3A12343A0D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009-4A72-B0F6-3A12343A0DF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8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 KVII</c:v>
                </c:pt>
                <c:pt idx="1">
                  <c:v> KVI</c:v>
                </c:pt>
                <c:pt idx="2">
                  <c:v>DV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4-E009-4A72-B0F6-3A12343A0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4">
          <a:noFill/>
        </a:ln>
        <a:effectLst/>
      </c:spPr>
    </c:plotArea>
    <c:legend>
      <c:legendPos val="r"/>
      <c:layout>
        <c:manualLayout>
          <c:xMode val="edge"/>
          <c:yMode val="edge"/>
          <c:x val="0.73545446266398229"/>
          <c:y val="0.36435865937086143"/>
          <c:w val="0.26454553733601771"/>
          <c:h val="0.25419632545931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98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798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8BEA-971B-4F4B-BF35-870F249040A9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67580-7B88-482B-99EF-2313688DF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06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855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6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757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Đào tạo nhân lực chất lượng cao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F84CE-7F49-486B-B2E3-7C20F83EB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38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04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44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013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75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37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96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49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a950446a0d_0_4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a950446a0d_0_4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3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4500000">
            <a:off x="2081874" y="-676141"/>
            <a:ext cx="4916746" cy="5304733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1314926" y="4383575"/>
            <a:ext cx="6524633" cy="431223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3038102" y="2998050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1888591" y="2404839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1441565" y="2392137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1680571" y="1890058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-364779">
            <a:off x="6133825" y="2654690"/>
            <a:ext cx="662874" cy="450367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-364779">
            <a:off x="6308600" y="2958863"/>
            <a:ext cx="478996" cy="207380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1680576" y="2668474"/>
            <a:ext cx="552628" cy="381570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1744526" y="3023978"/>
            <a:ext cx="489389" cy="146703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4460526" y="3201219"/>
            <a:ext cx="159448" cy="804328"/>
          </a:xfrm>
          <a:custGeom>
            <a:avLst/>
            <a:gdLst/>
            <a:ahLst/>
            <a:cxnLst/>
            <a:rect l="l" t="t" r="r" b="b"/>
            <a:pathLst>
              <a:path w="1481" h="7471" extrusionOk="0">
                <a:moveTo>
                  <a:pt x="552" y="0"/>
                </a:moveTo>
                <a:cubicBezTo>
                  <a:pt x="488" y="0"/>
                  <a:pt x="422" y="13"/>
                  <a:pt x="358" y="40"/>
                </a:cubicBezTo>
                <a:cubicBezTo>
                  <a:pt x="112" y="147"/>
                  <a:pt x="0" y="432"/>
                  <a:pt x="107" y="679"/>
                </a:cubicBezTo>
                <a:cubicBezTo>
                  <a:pt x="329" y="1201"/>
                  <a:pt x="508" y="1738"/>
                  <a:pt x="644" y="2285"/>
                </a:cubicBezTo>
                <a:cubicBezTo>
                  <a:pt x="789" y="2846"/>
                  <a:pt x="905" y="3412"/>
                  <a:pt x="992" y="3983"/>
                </a:cubicBezTo>
                <a:cubicBezTo>
                  <a:pt x="1079" y="4558"/>
                  <a:pt x="1137" y="5139"/>
                  <a:pt x="1161" y="5719"/>
                </a:cubicBezTo>
                <a:cubicBezTo>
                  <a:pt x="1195" y="6304"/>
                  <a:pt x="1176" y="6890"/>
                  <a:pt x="1108" y="7470"/>
                </a:cubicBezTo>
                <a:cubicBezTo>
                  <a:pt x="1253" y="6899"/>
                  <a:pt x="1355" y="6314"/>
                  <a:pt x="1403" y="5724"/>
                </a:cubicBezTo>
                <a:cubicBezTo>
                  <a:pt x="1461" y="5129"/>
                  <a:pt x="1481" y="4534"/>
                  <a:pt x="1476" y="3939"/>
                </a:cubicBezTo>
                <a:cubicBezTo>
                  <a:pt x="1466" y="3344"/>
                  <a:pt x="1427" y="2744"/>
                  <a:pt x="1360" y="2149"/>
                </a:cubicBezTo>
                <a:cubicBezTo>
                  <a:pt x="1292" y="1545"/>
                  <a:pt x="1181" y="945"/>
                  <a:pt x="1021" y="355"/>
                </a:cubicBezTo>
                <a:cubicBezTo>
                  <a:pt x="1011" y="331"/>
                  <a:pt x="1006" y="311"/>
                  <a:pt x="997" y="292"/>
                </a:cubicBezTo>
                <a:cubicBezTo>
                  <a:pt x="918" y="109"/>
                  <a:pt x="740" y="0"/>
                  <a:pt x="5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4252202" y="3232872"/>
            <a:ext cx="236535" cy="375841"/>
          </a:xfrm>
          <a:custGeom>
            <a:avLst/>
            <a:gdLst/>
            <a:ahLst/>
            <a:cxnLst/>
            <a:rect l="l" t="t" r="r" b="b"/>
            <a:pathLst>
              <a:path w="2197" h="3491" extrusionOk="0">
                <a:moveTo>
                  <a:pt x="468" y="1"/>
                </a:moveTo>
                <a:cubicBezTo>
                  <a:pt x="358" y="1"/>
                  <a:pt x="248" y="43"/>
                  <a:pt x="165" y="129"/>
                </a:cubicBezTo>
                <a:cubicBezTo>
                  <a:pt x="1" y="298"/>
                  <a:pt x="5" y="564"/>
                  <a:pt x="175" y="728"/>
                </a:cubicBezTo>
                <a:cubicBezTo>
                  <a:pt x="591" y="1139"/>
                  <a:pt x="1002" y="1541"/>
                  <a:pt x="1360" y="1986"/>
                </a:cubicBezTo>
                <a:cubicBezTo>
                  <a:pt x="1539" y="2208"/>
                  <a:pt x="1698" y="2445"/>
                  <a:pt x="1843" y="2692"/>
                </a:cubicBezTo>
                <a:cubicBezTo>
                  <a:pt x="1984" y="2949"/>
                  <a:pt x="2105" y="3215"/>
                  <a:pt x="2197" y="3490"/>
                </a:cubicBezTo>
                <a:cubicBezTo>
                  <a:pt x="2172" y="3195"/>
                  <a:pt x="2114" y="2900"/>
                  <a:pt x="2032" y="2615"/>
                </a:cubicBezTo>
                <a:cubicBezTo>
                  <a:pt x="1950" y="2325"/>
                  <a:pt x="1843" y="2039"/>
                  <a:pt x="1718" y="1768"/>
                </a:cubicBezTo>
                <a:cubicBezTo>
                  <a:pt x="1461" y="1217"/>
                  <a:pt x="1142" y="699"/>
                  <a:pt x="833" y="201"/>
                </a:cubicBezTo>
                <a:cubicBezTo>
                  <a:pt x="813" y="172"/>
                  <a:pt x="794" y="148"/>
                  <a:pt x="770" y="124"/>
                </a:cubicBezTo>
                <a:cubicBezTo>
                  <a:pt x="686" y="42"/>
                  <a:pt x="577" y="1"/>
                  <a:pt x="468" y="1"/>
                </a:cubicBezTo>
                <a:close/>
              </a:path>
            </a:pathLst>
          </a:custGeom>
          <a:solidFill>
            <a:srgbClr val="AAB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4677677" y="3127366"/>
            <a:ext cx="127149" cy="409431"/>
          </a:xfrm>
          <a:custGeom>
            <a:avLst/>
            <a:gdLst/>
            <a:ahLst/>
            <a:cxnLst/>
            <a:rect l="l" t="t" r="r" b="b"/>
            <a:pathLst>
              <a:path w="1181" h="3803" extrusionOk="0">
                <a:moveTo>
                  <a:pt x="685" y="1"/>
                </a:moveTo>
                <a:cubicBezTo>
                  <a:pt x="505" y="1"/>
                  <a:pt x="334" y="115"/>
                  <a:pt x="276" y="301"/>
                </a:cubicBezTo>
                <a:lnTo>
                  <a:pt x="276" y="306"/>
                </a:lnTo>
                <a:cubicBezTo>
                  <a:pt x="97" y="881"/>
                  <a:pt x="5" y="1481"/>
                  <a:pt x="0" y="2081"/>
                </a:cubicBezTo>
                <a:cubicBezTo>
                  <a:pt x="0" y="2656"/>
                  <a:pt x="39" y="3232"/>
                  <a:pt x="117" y="3803"/>
                </a:cubicBezTo>
                <a:cubicBezTo>
                  <a:pt x="179" y="3242"/>
                  <a:pt x="276" y="2685"/>
                  <a:pt x="416" y="2139"/>
                </a:cubicBezTo>
                <a:cubicBezTo>
                  <a:pt x="552" y="1616"/>
                  <a:pt x="765" y="1113"/>
                  <a:pt x="1045" y="649"/>
                </a:cubicBezTo>
                <a:cubicBezTo>
                  <a:pt x="1181" y="431"/>
                  <a:pt x="1094" y="146"/>
                  <a:pt x="861" y="40"/>
                </a:cubicBezTo>
                <a:cubicBezTo>
                  <a:pt x="804" y="13"/>
                  <a:pt x="744" y="1"/>
                  <a:pt x="685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" name="Google Shape;22;p2"/>
          <p:cNvGrpSpPr/>
          <p:nvPr/>
        </p:nvGrpSpPr>
        <p:grpSpPr>
          <a:xfrm>
            <a:off x="1784123" y="1348153"/>
            <a:ext cx="514452" cy="550088"/>
            <a:chOff x="2106473" y="1676890"/>
            <a:chExt cx="514452" cy="550088"/>
          </a:xfrm>
        </p:grpSpPr>
        <p:sp>
          <p:nvSpPr>
            <p:cNvPr id="23" name="Google Shape;23;p2"/>
            <p:cNvSpPr/>
            <p:nvPr/>
          </p:nvSpPr>
          <p:spPr>
            <a:xfrm flipH="1">
              <a:off x="2106473" y="1676890"/>
              <a:ext cx="473670" cy="428343"/>
            </a:xfrm>
            <a:custGeom>
              <a:avLst/>
              <a:gdLst/>
              <a:ahLst/>
              <a:cxnLst/>
              <a:rect l="l" t="t" r="r" b="b"/>
              <a:pathLst>
                <a:path w="4669" h="4222" extrusionOk="0">
                  <a:moveTo>
                    <a:pt x="4385" y="0"/>
                  </a:moveTo>
                  <a:cubicBezTo>
                    <a:pt x="4155" y="0"/>
                    <a:pt x="3927" y="17"/>
                    <a:pt x="3701" y="48"/>
                  </a:cubicBezTo>
                  <a:cubicBezTo>
                    <a:pt x="3710" y="125"/>
                    <a:pt x="3710" y="202"/>
                    <a:pt x="3710" y="280"/>
                  </a:cubicBezTo>
                  <a:cubicBezTo>
                    <a:pt x="3710" y="297"/>
                    <a:pt x="3698" y="312"/>
                    <a:pt x="3682" y="312"/>
                  </a:cubicBezTo>
                  <a:cubicBezTo>
                    <a:pt x="3676" y="312"/>
                    <a:pt x="3669" y="309"/>
                    <a:pt x="3662" y="304"/>
                  </a:cubicBezTo>
                  <a:cubicBezTo>
                    <a:pt x="3589" y="241"/>
                    <a:pt x="3522" y="169"/>
                    <a:pt x="3464" y="91"/>
                  </a:cubicBezTo>
                  <a:cubicBezTo>
                    <a:pt x="3077" y="169"/>
                    <a:pt x="2704" y="299"/>
                    <a:pt x="2351" y="468"/>
                  </a:cubicBezTo>
                  <a:cubicBezTo>
                    <a:pt x="2366" y="555"/>
                    <a:pt x="2380" y="638"/>
                    <a:pt x="2390" y="725"/>
                  </a:cubicBezTo>
                  <a:cubicBezTo>
                    <a:pt x="2393" y="746"/>
                    <a:pt x="2379" y="759"/>
                    <a:pt x="2361" y="759"/>
                  </a:cubicBezTo>
                  <a:cubicBezTo>
                    <a:pt x="2355" y="759"/>
                    <a:pt x="2348" y="758"/>
                    <a:pt x="2342" y="754"/>
                  </a:cubicBezTo>
                  <a:cubicBezTo>
                    <a:pt x="2264" y="701"/>
                    <a:pt x="2192" y="647"/>
                    <a:pt x="2114" y="594"/>
                  </a:cubicBezTo>
                  <a:cubicBezTo>
                    <a:pt x="1809" y="768"/>
                    <a:pt x="1524" y="976"/>
                    <a:pt x="1268" y="1218"/>
                  </a:cubicBezTo>
                  <a:cubicBezTo>
                    <a:pt x="1282" y="1262"/>
                    <a:pt x="1302" y="1310"/>
                    <a:pt x="1316" y="1349"/>
                  </a:cubicBezTo>
                  <a:cubicBezTo>
                    <a:pt x="1325" y="1371"/>
                    <a:pt x="1310" y="1393"/>
                    <a:pt x="1288" y="1393"/>
                  </a:cubicBezTo>
                  <a:cubicBezTo>
                    <a:pt x="1286" y="1393"/>
                    <a:pt x="1284" y="1393"/>
                    <a:pt x="1282" y="1392"/>
                  </a:cubicBezTo>
                  <a:cubicBezTo>
                    <a:pt x="1234" y="1383"/>
                    <a:pt x="1185" y="1368"/>
                    <a:pt x="1132" y="1354"/>
                  </a:cubicBezTo>
                  <a:cubicBezTo>
                    <a:pt x="929" y="1566"/>
                    <a:pt x="745" y="1803"/>
                    <a:pt x="591" y="2060"/>
                  </a:cubicBezTo>
                  <a:cubicBezTo>
                    <a:pt x="624" y="2123"/>
                    <a:pt x="649" y="2190"/>
                    <a:pt x="673" y="2258"/>
                  </a:cubicBezTo>
                  <a:cubicBezTo>
                    <a:pt x="682" y="2276"/>
                    <a:pt x="666" y="2297"/>
                    <a:pt x="645" y="2297"/>
                  </a:cubicBezTo>
                  <a:cubicBezTo>
                    <a:pt x="643" y="2297"/>
                    <a:pt x="641" y="2297"/>
                    <a:pt x="639" y="2297"/>
                  </a:cubicBezTo>
                  <a:cubicBezTo>
                    <a:pt x="586" y="2287"/>
                    <a:pt x="532" y="2268"/>
                    <a:pt x="479" y="2253"/>
                  </a:cubicBezTo>
                  <a:cubicBezTo>
                    <a:pt x="421" y="2360"/>
                    <a:pt x="368" y="2466"/>
                    <a:pt x="320" y="2577"/>
                  </a:cubicBezTo>
                  <a:cubicBezTo>
                    <a:pt x="358" y="2626"/>
                    <a:pt x="383" y="2679"/>
                    <a:pt x="392" y="2737"/>
                  </a:cubicBezTo>
                  <a:cubicBezTo>
                    <a:pt x="392" y="2756"/>
                    <a:pt x="377" y="2769"/>
                    <a:pt x="361" y="2769"/>
                  </a:cubicBezTo>
                  <a:cubicBezTo>
                    <a:pt x="357" y="2769"/>
                    <a:pt x="353" y="2768"/>
                    <a:pt x="349" y="2766"/>
                  </a:cubicBezTo>
                  <a:lnTo>
                    <a:pt x="257" y="2737"/>
                  </a:lnTo>
                  <a:cubicBezTo>
                    <a:pt x="83" y="3211"/>
                    <a:pt x="0" y="3714"/>
                    <a:pt x="20" y="4222"/>
                  </a:cubicBezTo>
                  <a:cubicBezTo>
                    <a:pt x="436" y="4057"/>
                    <a:pt x="837" y="3869"/>
                    <a:pt x="1229" y="3656"/>
                  </a:cubicBezTo>
                  <a:cubicBezTo>
                    <a:pt x="1185" y="3588"/>
                    <a:pt x="1156" y="3516"/>
                    <a:pt x="1137" y="3438"/>
                  </a:cubicBezTo>
                  <a:cubicBezTo>
                    <a:pt x="1133" y="3421"/>
                    <a:pt x="1144" y="3399"/>
                    <a:pt x="1165" y="3399"/>
                  </a:cubicBezTo>
                  <a:cubicBezTo>
                    <a:pt x="1167" y="3399"/>
                    <a:pt x="1169" y="3399"/>
                    <a:pt x="1171" y="3400"/>
                  </a:cubicBezTo>
                  <a:cubicBezTo>
                    <a:pt x="1273" y="3419"/>
                    <a:pt x="1364" y="3463"/>
                    <a:pt x="1442" y="3530"/>
                  </a:cubicBezTo>
                  <a:cubicBezTo>
                    <a:pt x="1563" y="3463"/>
                    <a:pt x="1679" y="3390"/>
                    <a:pt x="1790" y="3313"/>
                  </a:cubicBezTo>
                  <a:cubicBezTo>
                    <a:pt x="1722" y="3153"/>
                    <a:pt x="1689" y="2974"/>
                    <a:pt x="1693" y="2800"/>
                  </a:cubicBezTo>
                  <a:cubicBezTo>
                    <a:pt x="1693" y="2784"/>
                    <a:pt x="1707" y="2774"/>
                    <a:pt x="1722" y="2774"/>
                  </a:cubicBezTo>
                  <a:cubicBezTo>
                    <a:pt x="1725" y="2774"/>
                    <a:pt x="1729" y="2775"/>
                    <a:pt x="1732" y="2776"/>
                  </a:cubicBezTo>
                  <a:cubicBezTo>
                    <a:pt x="1872" y="2863"/>
                    <a:pt x="2013" y="2959"/>
                    <a:pt x="2138" y="3066"/>
                  </a:cubicBezTo>
                  <a:cubicBezTo>
                    <a:pt x="2288" y="2955"/>
                    <a:pt x="2429" y="2839"/>
                    <a:pt x="2564" y="2722"/>
                  </a:cubicBezTo>
                  <a:cubicBezTo>
                    <a:pt x="2540" y="2655"/>
                    <a:pt x="2520" y="2592"/>
                    <a:pt x="2511" y="2524"/>
                  </a:cubicBezTo>
                  <a:cubicBezTo>
                    <a:pt x="2511" y="2503"/>
                    <a:pt x="2522" y="2489"/>
                    <a:pt x="2537" y="2489"/>
                  </a:cubicBezTo>
                  <a:cubicBezTo>
                    <a:pt x="2540" y="2489"/>
                    <a:pt x="2542" y="2490"/>
                    <a:pt x="2545" y="2490"/>
                  </a:cubicBezTo>
                  <a:cubicBezTo>
                    <a:pt x="2617" y="2500"/>
                    <a:pt x="2690" y="2519"/>
                    <a:pt x="2758" y="2543"/>
                  </a:cubicBezTo>
                  <a:cubicBezTo>
                    <a:pt x="2912" y="2398"/>
                    <a:pt x="3057" y="2248"/>
                    <a:pt x="3203" y="2094"/>
                  </a:cubicBezTo>
                  <a:cubicBezTo>
                    <a:pt x="3096" y="1958"/>
                    <a:pt x="3028" y="1799"/>
                    <a:pt x="3009" y="1634"/>
                  </a:cubicBezTo>
                  <a:cubicBezTo>
                    <a:pt x="3005" y="1614"/>
                    <a:pt x="3021" y="1598"/>
                    <a:pt x="3037" y="1598"/>
                  </a:cubicBezTo>
                  <a:cubicBezTo>
                    <a:pt x="3041" y="1598"/>
                    <a:pt x="3044" y="1599"/>
                    <a:pt x="3048" y="1600"/>
                  </a:cubicBezTo>
                  <a:cubicBezTo>
                    <a:pt x="3178" y="1668"/>
                    <a:pt x="3299" y="1760"/>
                    <a:pt x="3430" y="1828"/>
                  </a:cubicBezTo>
                  <a:cubicBezTo>
                    <a:pt x="3594" y="1634"/>
                    <a:pt x="3754" y="1426"/>
                    <a:pt x="3904" y="1213"/>
                  </a:cubicBezTo>
                  <a:cubicBezTo>
                    <a:pt x="3822" y="1107"/>
                    <a:pt x="3764" y="981"/>
                    <a:pt x="3730" y="851"/>
                  </a:cubicBezTo>
                  <a:cubicBezTo>
                    <a:pt x="3717" y="834"/>
                    <a:pt x="3737" y="821"/>
                    <a:pt x="3759" y="821"/>
                  </a:cubicBezTo>
                  <a:cubicBezTo>
                    <a:pt x="3762" y="821"/>
                    <a:pt x="3765" y="821"/>
                    <a:pt x="3768" y="822"/>
                  </a:cubicBezTo>
                  <a:cubicBezTo>
                    <a:pt x="3870" y="870"/>
                    <a:pt x="3976" y="909"/>
                    <a:pt x="4078" y="952"/>
                  </a:cubicBezTo>
                  <a:cubicBezTo>
                    <a:pt x="4281" y="657"/>
                    <a:pt x="4475" y="343"/>
                    <a:pt x="4668" y="9"/>
                  </a:cubicBezTo>
                  <a:cubicBezTo>
                    <a:pt x="4574" y="3"/>
                    <a:pt x="4479" y="0"/>
                    <a:pt x="4385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2221821" y="1751864"/>
              <a:ext cx="399104" cy="475114"/>
            </a:xfrm>
            <a:custGeom>
              <a:avLst/>
              <a:gdLst/>
              <a:ahLst/>
              <a:cxnLst/>
              <a:rect l="l" t="t" r="r" b="b"/>
              <a:pathLst>
                <a:path w="3934" h="4683" extrusionOk="0">
                  <a:moveTo>
                    <a:pt x="3933" y="0"/>
                  </a:moveTo>
                  <a:lnTo>
                    <a:pt x="3933" y="0"/>
                  </a:lnTo>
                  <a:cubicBezTo>
                    <a:pt x="3426" y="150"/>
                    <a:pt x="2952" y="421"/>
                    <a:pt x="2526" y="740"/>
                  </a:cubicBezTo>
                  <a:cubicBezTo>
                    <a:pt x="2424" y="823"/>
                    <a:pt x="2313" y="905"/>
                    <a:pt x="2216" y="992"/>
                  </a:cubicBezTo>
                  <a:cubicBezTo>
                    <a:pt x="2115" y="1079"/>
                    <a:pt x="2013" y="1166"/>
                    <a:pt x="1916" y="1258"/>
                  </a:cubicBezTo>
                  <a:lnTo>
                    <a:pt x="1636" y="1543"/>
                  </a:lnTo>
                  <a:lnTo>
                    <a:pt x="1370" y="1838"/>
                  </a:lnTo>
                  <a:cubicBezTo>
                    <a:pt x="1283" y="1945"/>
                    <a:pt x="1201" y="2051"/>
                    <a:pt x="1118" y="2153"/>
                  </a:cubicBezTo>
                  <a:cubicBezTo>
                    <a:pt x="1075" y="2206"/>
                    <a:pt x="1036" y="2259"/>
                    <a:pt x="997" y="2312"/>
                  </a:cubicBezTo>
                  <a:lnTo>
                    <a:pt x="881" y="2477"/>
                  </a:lnTo>
                  <a:cubicBezTo>
                    <a:pt x="731" y="2699"/>
                    <a:pt x="596" y="2932"/>
                    <a:pt x="475" y="3169"/>
                  </a:cubicBezTo>
                  <a:cubicBezTo>
                    <a:pt x="233" y="3643"/>
                    <a:pt x="44" y="4155"/>
                    <a:pt x="1" y="4683"/>
                  </a:cubicBezTo>
                  <a:cubicBezTo>
                    <a:pt x="151" y="4184"/>
                    <a:pt x="364" y="3705"/>
                    <a:pt x="639" y="3260"/>
                  </a:cubicBezTo>
                  <a:cubicBezTo>
                    <a:pt x="775" y="3038"/>
                    <a:pt x="920" y="2820"/>
                    <a:pt x="1070" y="2612"/>
                  </a:cubicBezTo>
                  <a:cubicBezTo>
                    <a:pt x="1152" y="2506"/>
                    <a:pt x="1225" y="2399"/>
                    <a:pt x="1307" y="2298"/>
                  </a:cubicBezTo>
                  <a:cubicBezTo>
                    <a:pt x="1389" y="2196"/>
                    <a:pt x="1467" y="2095"/>
                    <a:pt x="1554" y="1998"/>
                  </a:cubicBezTo>
                  <a:lnTo>
                    <a:pt x="1810" y="1703"/>
                  </a:lnTo>
                  <a:lnTo>
                    <a:pt x="2076" y="1422"/>
                  </a:lnTo>
                  <a:cubicBezTo>
                    <a:pt x="2168" y="1330"/>
                    <a:pt x="2265" y="1239"/>
                    <a:pt x="2357" y="1147"/>
                  </a:cubicBezTo>
                  <a:cubicBezTo>
                    <a:pt x="2400" y="1103"/>
                    <a:pt x="2453" y="1064"/>
                    <a:pt x="2502" y="1021"/>
                  </a:cubicBezTo>
                  <a:lnTo>
                    <a:pt x="2647" y="890"/>
                  </a:lnTo>
                  <a:cubicBezTo>
                    <a:pt x="3039" y="542"/>
                    <a:pt x="3469" y="247"/>
                    <a:pt x="3933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574788" y="3260450"/>
            <a:ext cx="5930448" cy="1360829"/>
            <a:chOff x="1626038" y="3260449"/>
            <a:chExt cx="5930448" cy="1360829"/>
          </a:xfrm>
        </p:grpSpPr>
        <p:sp>
          <p:nvSpPr>
            <p:cNvPr id="26" name="Google Shape;26;p2"/>
            <p:cNvSpPr/>
            <p:nvPr/>
          </p:nvSpPr>
          <p:spPr>
            <a:xfrm>
              <a:off x="1749201" y="3677273"/>
              <a:ext cx="2857844" cy="813656"/>
            </a:xfrm>
            <a:custGeom>
              <a:avLst/>
              <a:gdLst/>
              <a:ahLst/>
              <a:cxnLst/>
              <a:rect l="l" t="t" r="r" b="b"/>
              <a:pathLst>
                <a:path w="19862" h="5655" extrusionOk="0">
                  <a:moveTo>
                    <a:pt x="10342" y="0"/>
                  </a:moveTo>
                  <a:cubicBezTo>
                    <a:pt x="6845" y="0"/>
                    <a:pt x="2632" y="759"/>
                    <a:pt x="2632" y="759"/>
                  </a:cubicBezTo>
                  <a:cubicBezTo>
                    <a:pt x="2008" y="2148"/>
                    <a:pt x="726" y="4295"/>
                    <a:pt x="0" y="5655"/>
                  </a:cubicBezTo>
                  <a:cubicBezTo>
                    <a:pt x="3173" y="5200"/>
                    <a:pt x="6438" y="4474"/>
                    <a:pt x="9703" y="4387"/>
                  </a:cubicBezTo>
                  <a:cubicBezTo>
                    <a:pt x="10360" y="4368"/>
                    <a:pt x="11047" y="4356"/>
                    <a:pt x="11752" y="4356"/>
                  </a:cubicBezTo>
                  <a:cubicBezTo>
                    <a:pt x="14458" y="4356"/>
                    <a:pt x="17417" y="4541"/>
                    <a:pt x="19861" y="5263"/>
                  </a:cubicBezTo>
                  <a:cubicBezTo>
                    <a:pt x="19411" y="1272"/>
                    <a:pt x="14095" y="0"/>
                    <a:pt x="10342" y="0"/>
                  </a:cubicBezTo>
                  <a:close/>
                </a:path>
              </a:pathLst>
            </a:custGeom>
            <a:solidFill>
              <a:srgbClr val="FBD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78209" y="3677273"/>
              <a:ext cx="2858563" cy="813656"/>
            </a:xfrm>
            <a:custGeom>
              <a:avLst/>
              <a:gdLst/>
              <a:ahLst/>
              <a:cxnLst/>
              <a:rect l="l" t="t" r="r" b="b"/>
              <a:pathLst>
                <a:path w="19867" h="5655" extrusionOk="0">
                  <a:moveTo>
                    <a:pt x="9525" y="0"/>
                  </a:moveTo>
                  <a:cubicBezTo>
                    <a:pt x="5771" y="0"/>
                    <a:pt x="456" y="1272"/>
                    <a:pt x="1" y="5263"/>
                  </a:cubicBezTo>
                  <a:cubicBezTo>
                    <a:pt x="2449" y="4541"/>
                    <a:pt x="5409" y="4356"/>
                    <a:pt x="8112" y="4356"/>
                  </a:cubicBezTo>
                  <a:cubicBezTo>
                    <a:pt x="8816" y="4356"/>
                    <a:pt x="9503" y="4368"/>
                    <a:pt x="10159" y="4387"/>
                  </a:cubicBezTo>
                  <a:cubicBezTo>
                    <a:pt x="13424" y="4474"/>
                    <a:pt x="16689" y="5200"/>
                    <a:pt x="19867" y="5655"/>
                  </a:cubicBezTo>
                  <a:cubicBezTo>
                    <a:pt x="19141" y="4295"/>
                    <a:pt x="17854" y="2148"/>
                    <a:pt x="17235" y="759"/>
                  </a:cubicBezTo>
                  <a:cubicBezTo>
                    <a:pt x="17235" y="759"/>
                    <a:pt x="13017" y="0"/>
                    <a:pt x="9525" y="0"/>
                  </a:cubicBezTo>
                  <a:close/>
                </a:path>
              </a:pathLst>
            </a:custGeom>
            <a:solidFill>
              <a:srgbClr val="FBD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96674" y="3523032"/>
              <a:ext cx="2429067" cy="834950"/>
            </a:xfrm>
            <a:custGeom>
              <a:avLst/>
              <a:gdLst/>
              <a:ahLst/>
              <a:cxnLst/>
              <a:rect l="l" t="t" r="r" b="b"/>
              <a:pathLst>
                <a:path w="16882" h="5803" extrusionOk="0">
                  <a:moveTo>
                    <a:pt x="6208" y="0"/>
                  </a:moveTo>
                  <a:cubicBezTo>
                    <a:pt x="4170" y="0"/>
                    <a:pt x="2130" y="191"/>
                    <a:pt x="363" y="356"/>
                  </a:cubicBezTo>
                  <a:lnTo>
                    <a:pt x="1" y="390"/>
                  </a:lnTo>
                  <a:lnTo>
                    <a:pt x="30" y="690"/>
                  </a:lnTo>
                  <a:lnTo>
                    <a:pt x="392" y="656"/>
                  </a:lnTo>
                  <a:cubicBezTo>
                    <a:pt x="2163" y="492"/>
                    <a:pt x="4198" y="302"/>
                    <a:pt x="6221" y="302"/>
                  </a:cubicBezTo>
                  <a:cubicBezTo>
                    <a:pt x="7530" y="302"/>
                    <a:pt x="8833" y="381"/>
                    <a:pt x="10057" y="598"/>
                  </a:cubicBezTo>
                  <a:cubicBezTo>
                    <a:pt x="13675" y="1236"/>
                    <a:pt x="15813" y="2939"/>
                    <a:pt x="16587" y="5803"/>
                  </a:cubicBezTo>
                  <a:lnTo>
                    <a:pt x="16882" y="5720"/>
                  </a:lnTo>
                  <a:cubicBezTo>
                    <a:pt x="15606" y="1018"/>
                    <a:pt x="10914" y="0"/>
                    <a:pt x="6208" y="0"/>
                  </a:cubicBezTo>
                  <a:close/>
                </a:path>
              </a:pathLst>
            </a:custGeom>
            <a:solidFill>
              <a:srgbClr val="FBD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84539" y="3462602"/>
              <a:ext cx="2409642" cy="834806"/>
            </a:xfrm>
            <a:custGeom>
              <a:avLst/>
              <a:gdLst/>
              <a:ahLst/>
              <a:cxnLst/>
              <a:rect l="l" t="t" r="r" b="b"/>
              <a:pathLst>
                <a:path w="16747" h="5802" extrusionOk="0">
                  <a:moveTo>
                    <a:pt x="11042" y="0"/>
                  </a:moveTo>
                  <a:cubicBezTo>
                    <a:pt x="6307" y="0"/>
                    <a:pt x="1863" y="1619"/>
                    <a:pt x="0" y="5676"/>
                  </a:cubicBezTo>
                  <a:lnTo>
                    <a:pt x="271" y="5802"/>
                  </a:lnTo>
                  <a:cubicBezTo>
                    <a:pt x="1456" y="3243"/>
                    <a:pt x="3822" y="1487"/>
                    <a:pt x="7121" y="728"/>
                  </a:cubicBezTo>
                  <a:cubicBezTo>
                    <a:pt x="8351" y="447"/>
                    <a:pt x="9686" y="307"/>
                    <a:pt x="11073" y="307"/>
                  </a:cubicBezTo>
                  <a:cubicBezTo>
                    <a:pt x="12887" y="307"/>
                    <a:pt x="14791" y="546"/>
                    <a:pt x="16674" y="1023"/>
                  </a:cubicBezTo>
                  <a:lnTo>
                    <a:pt x="16746" y="733"/>
                  </a:lnTo>
                  <a:cubicBezTo>
                    <a:pt x="14897" y="262"/>
                    <a:pt x="12946" y="0"/>
                    <a:pt x="11042" y="0"/>
                  </a:cubicBezTo>
                  <a:close/>
                </a:path>
              </a:pathLst>
            </a:custGeom>
            <a:solidFill>
              <a:srgbClr val="FBD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83101" y="3260449"/>
              <a:ext cx="2302448" cy="1015379"/>
            </a:xfrm>
            <a:custGeom>
              <a:avLst/>
              <a:gdLst/>
              <a:ahLst/>
              <a:cxnLst/>
              <a:rect l="l" t="t" r="r" b="b"/>
              <a:pathLst>
                <a:path w="16002" h="7057" extrusionOk="0">
                  <a:moveTo>
                    <a:pt x="12475" y="0"/>
                  </a:moveTo>
                  <a:cubicBezTo>
                    <a:pt x="9605" y="0"/>
                    <a:pt x="6304" y="672"/>
                    <a:pt x="3720" y="2254"/>
                  </a:cubicBezTo>
                  <a:cubicBezTo>
                    <a:pt x="1723" y="3473"/>
                    <a:pt x="436" y="5112"/>
                    <a:pt x="1" y="6989"/>
                  </a:cubicBezTo>
                  <a:lnTo>
                    <a:pt x="296" y="7057"/>
                  </a:lnTo>
                  <a:cubicBezTo>
                    <a:pt x="717" y="5238"/>
                    <a:pt x="1921" y="3705"/>
                    <a:pt x="3875" y="2510"/>
                  </a:cubicBezTo>
                  <a:cubicBezTo>
                    <a:pt x="6410" y="960"/>
                    <a:pt x="9645" y="300"/>
                    <a:pt x="12458" y="300"/>
                  </a:cubicBezTo>
                  <a:cubicBezTo>
                    <a:pt x="13735" y="300"/>
                    <a:pt x="14926" y="436"/>
                    <a:pt x="15924" y="686"/>
                  </a:cubicBezTo>
                  <a:lnTo>
                    <a:pt x="16002" y="391"/>
                  </a:lnTo>
                  <a:cubicBezTo>
                    <a:pt x="14986" y="138"/>
                    <a:pt x="13775" y="0"/>
                    <a:pt x="12475" y="0"/>
                  </a:cubicBezTo>
                  <a:close/>
                </a:path>
              </a:pathLst>
            </a:custGeom>
            <a:solidFill>
              <a:srgbClr val="FBD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30340" y="3292535"/>
              <a:ext cx="2283599" cy="993077"/>
            </a:xfrm>
            <a:custGeom>
              <a:avLst/>
              <a:gdLst/>
              <a:ahLst/>
              <a:cxnLst/>
              <a:rect l="l" t="t" r="r" b="b"/>
              <a:pathLst>
                <a:path w="15871" h="6902" extrusionOk="0">
                  <a:moveTo>
                    <a:pt x="1708" y="0"/>
                  </a:moveTo>
                  <a:cubicBezTo>
                    <a:pt x="1362" y="0"/>
                    <a:pt x="1034" y="2"/>
                    <a:pt x="726" y="4"/>
                  </a:cubicBezTo>
                  <a:lnTo>
                    <a:pt x="0" y="4"/>
                  </a:lnTo>
                  <a:lnTo>
                    <a:pt x="0" y="304"/>
                  </a:lnTo>
                  <a:lnTo>
                    <a:pt x="726" y="304"/>
                  </a:lnTo>
                  <a:cubicBezTo>
                    <a:pt x="1003" y="303"/>
                    <a:pt x="1297" y="301"/>
                    <a:pt x="1604" y="301"/>
                  </a:cubicBezTo>
                  <a:cubicBezTo>
                    <a:pt x="3907" y="301"/>
                    <a:pt x="6990" y="373"/>
                    <a:pt x="9670" y="1107"/>
                  </a:cubicBezTo>
                  <a:cubicBezTo>
                    <a:pt x="13249" y="2089"/>
                    <a:pt x="15237" y="4038"/>
                    <a:pt x="15571" y="6902"/>
                  </a:cubicBezTo>
                  <a:lnTo>
                    <a:pt x="15871" y="6863"/>
                  </a:lnTo>
                  <a:cubicBezTo>
                    <a:pt x="15517" y="3864"/>
                    <a:pt x="13457" y="1832"/>
                    <a:pt x="9747" y="817"/>
                  </a:cubicBezTo>
                  <a:cubicBezTo>
                    <a:pt x="7071" y="85"/>
                    <a:pt x="4015" y="0"/>
                    <a:pt x="1708" y="0"/>
                  </a:cubicBezTo>
                  <a:close/>
                </a:path>
              </a:pathLst>
            </a:custGeom>
            <a:solidFill>
              <a:srgbClr val="FBD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99643" y="3903022"/>
              <a:ext cx="2273095" cy="274672"/>
            </a:xfrm>
            <a:custGeom>
              <a:avLst/>
              <a:gdLst/>
              <a:ahLst/>
              <a:cxnLst/>
              <a:rect l="l" t="t" r="r" b="b"/>
              <a:pathLst>
                <a:path w="15798" h="1909" extrusionOk="0">
                  <a:moveTo>
                    <a:pt x="8965" y="0"/>
                  </a:moveTo>
                  <a:cubicBezTo>
                    <a:pt x="8582" y="0"/>
                    <a:pt x="8199" y="9"/>
                    <a:pt x="7817" y="27"/>
                  </a:cubicBezTo>
                  <a:cubicBezTo>
                    <a:pt x="6467" y="90"/>
                    <a:pt x="5127" y="274"/>
                    <a:pt x="3812" y="579"/>
                  </a:cubicBezTo>
                  <a:lnTo>
                    <a:pt x="2835" y="835"/>
                  </a:lnTo>
                  <a:cubicBezTo>
                    <a:pt x="2510" y="932"/>
                    <a:pt x="2186" y="1033"/>
                    <a:pt x="1867" y="1135"/>
                  </a:cubicBezTo>
                  <a:cubicBezTo>
                    <a:pt x="1553" y="1251"/>
                    <a:pt x="1238" y="1372"/>
                    <a:pt x="924" y="1493"/>
                  </a:cubicBezTo>
                  <a:cubicBezTo>
                    <a:pt x="614" y="1628"/>
                    <a:pt x="305" y="1769"/>
                    <a:pt x="0" y="1909"/>
                  </a:cubicBezTo>
                  <a:lnTo>
                    <a:pt x="938" y="1541"/>
                  </a:lnTo>
                  <a:cubicBezTo>
                    <a:pt x="1258" y="1435"/>
                    <a:pt x="1577" y="1324"/>
                    <a:pt x="1896" y="1222"/>
                  </a:cubicBezTo>
                  <a:lnTo>
                    <a:pt x="2864" y="946"/>
                  </a:lnTo>
                  <a:lnTo>
                    <a:pt x="3841" y="714"/>
                  </a:lnTo>
                  <a:cubicBezTo>
                    <a:pt x="5152" y="443"/>
                    <a:pt x="6482" y="274"/>
                    <a:pt x="7822" y="211"/>
                  </a:cubicBezTo>
                  <a:cubicBezTo>
                    <a:pt x="8155" y="197"/>
                    <a:pt x="8489" y="187"/>
                    <a:pt x="8828" y="182"/>
                  </a:cubicBezTo>
                  <a:cubicBezTo>
                    <a:pt x="8894" y="181"/>
                    <a:pt x="8961" y="181"/>
                    <a:pt x="9028" y="181"/>
                  </a:cubicBezTo>
                  <a:cubicBezTo>
                    <a:pt x="9295" y="181"/>
                    <a:pt x="9562" y="187"/>
                    <a:pt x="9829" y="187"/>
                  </a:cubicBezTo>
                  <a:cubicBezTo>
                    <a:pt x="9916" y="187"/>
                    <a:pt x="9998" y="192"/>
                    <a:pt x="10080" y="197"/>
                  </a:cubicBezTo>
                  <a:lnTo>
                    <a:pt x="10332" y="206"/>
                  </a:lnTo>
                  <a:lnTo>
                    <a:pt x="10835" y="230"/>
                  </a:lnTo>
                  <a:cubicBezTo>
                    <a:pt x="10917" y="235"/>
                    <a:pt x="10999" y="240"/>
                    <a:pt x="11087" y="250"/>
                  </a:cubicBezTo>
                  <a:lnTo>
                    <a:pt x="11333" y="269"/>
                  </a:lnTo>
                  <a:lnTo>
                    <a:pt x="11836" y="313"/>
                  </a:lnTo>
                  <a:lnTo>
                    <a:pt x="11962" y="322"/>
                  </a:lnTo>
                  <a:lnTo>
                    <a:pt x="12088" y="337"/>
                  </a:lnTo>
                  <a:lnTo>
                    <a:pt x="12334" y="366"/>
                  </a:lnTo>
                  <a:lnTo>
                    <a:pt x="12833" y="424"/>
                  </a:lnTo>
                  <a:cubicBezTo>
                    <a:pt x="12915" y="434"/>
                    <a:pt x="13002" y="448"/>
                    <a:pt x="13084" y="463"/>
                  </a:cubicBezTo>
                  <a:lnTo>
                    <a:pt x="13331" y="501"/>
                  </a:lnTo>
                  <a:lnTo>
                    <a:pt x="13829" y="583"/>
                  </a:lnTo>
                  <a:cubicBezTo>
                    <a:pt x="13911" y="593"/>
                    <a:pt x="13994" y="613"/>
                    <a:pt x="14076" y="627"/>
                  </a:cubicBezTo>
                  <a:lnTo>
                    <a:pt x="14323" y="675"/>
                  </a:lnTo>
                  <a:lnTo>
                    <a:pt x="14816" y="772"/>
                  </a:lnTo>
                  <a:lnTo>
                    <a:pt x="15798" y="1004"/>
                  </a:lnTo>
                  <a:cubicBezTo>
                    <a:pt x="15479" y="908"/>
                    <a:pt x="15154" y="811"/>
                    <a:pt x="14830" y="724"/>
                  </a:cubicBezTo>
                  <a:lnTo>
                    <a:pt x="14337" y="608"/>
                  </a:lnTo>
                  <a:lnTo>
                    <a:pt x="14090" y="550"/>
                  </a:lnTo>
                  <a:cubicBezTo>
                    <a:pt x="14013" y="525"/>
                    <a:pt x="13931" y="506"/>
                    <a:pt x="13848" y="492"/>
                  </a:cubicBezTo>
                  <a:lnTo>
                    <a:pt x="13350" y="400"/>
                  </a:lnTo>
                  <a:lnTo>
                    <a:pt x="13104" y="351"/>
                  </a:lnTo>
                  <a:cubicBezTo>
                    <a:pt x="13021" y="337"/>
                    <a:pt x="12939" y="322"/>
                    <a:pt x="12852" y="313"/>
                  </a:cubicBezTo>
                  <a:lnTo>
                    <a:pt x="12354" y="235"/>
                  </a:lnTo>
                  <a:lnTo>
                    <a:pt x="12102" y="201"/>
                  </a:lnTo>
                  <a:lnTo>
                    <a:pt x="11977" y="182"/>
                  </a:lnTo>
                  <a:lnTo>
                    <a:pt x="11851" y="168"/>
                  </a:lnTo>
                  <a:cubicBezTo>
                    <a:pt x="10892" y="57"/>
                    <a:pt x="9928" y="0"/>
                    <a:pt x="8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63087" y="4041292"/>
              <a:ext cx="1896692" cy="206040"/>
            </a:xfrm>
            <a:custGeom>
              <a:avLst/>
              <a:gdLst/>
              <a:ahLst/>
              <a:cxnLst/>
              <a:rect l="l" t="t" r="r" b="b"/>
              <a:pathLst>
                <a:path w="13182" h="1432" extrusionOk="0">
                  <a:moveTo>
                    <a:pt x="5860" y="1"/>
                  </a:moveTo>
                  <a:cubicBezTo>
                    <a:pt x="5003" y="1"/>
                    <a:pt x="4149" y="49"/>
                    <a:pt x="3295" y="145"/>
                  </a:cubicBezTo>
                  <a:cubicBezTo>
                    <a:pt x="2182" y="266"/>
                    <a:pt x="1079" y="474"/>
                    <a:pt x="1" y="764"/>
                  </a:cubicBezTo>
                  <a:cubicBezTo>
                    <a:pt x="1094" y="542"/>
                    <a:pt x="2197" y="382"/>
                    <a:pt x="3309" y="285"/>
                  </a:cubicBezTo>
                  <a:lnTo>
                    <a:pt x="4141" y="227"/>
                  </a:lnTo>
                  <a:cubicBezTo>
                    <a:pt x="4422" y="213"/>
                    <a:pt x="4697" y="203"/>
                    <a:pt x="4978" y="193"/>
                  </a:cubicBezTo>
                  <a:cubicBezTo>
                    <a:pt x="5254" y="179"/>
                    <a:pt x="5534" y="184"/>
                    <a:pt x="5810" y="179"/>
                  </a:cubicBezTo>
                  <a:cubicBezTo>
                    <a:pt x="5838" y="178"/>
                    <a:pt x="5866" y="177"/>
                    <a:pt x="5894" y="177"/>
                  </a:cubicBezTo>
                  <a:cubicBezTo>
                    <a:pt x="6006" y="177"/>
                    <a:pt x="6118" y="184"/>
                    <a:pt x="6231" y="184"/>
                  </a:cubicBezTo>
                  <a:lnTo>
                    <a:pt x="6647" y="193"/>
                  </a:lnTo>
                  <a:cubicBezTo>
                    <a:pt x="6787" y="198"/>
                    <a:pt x="6922" y="203"/>
                    <a:pt x="7063" y="213"/>
                  </a:cubicBezTo>
                  <a:lnTo>
                    <a:pt x="7479" y="237"/>
                  </a:lnTo>
                  <a:cubicBezTo>
                    <a:pt x="7551" y="242"/>
                    <a:pt x="7619" y="242"/>
                    <a:pt x="7687" y="251"/>
                  </a:cubicBezTo>
                  <a:lnTo>
                    <a:pt x="7895" y="271"/>
                  </a:lnTo>
                  <a:lnTo>
                    <a:pt x="8311" y="309"/>
                  </a:lnTo>
                  <a:cubicBezTo>
                    <a:pt x="8867" y="363"/>
                    <a:pt x="9418" y="440"/>
                    <a:pt x="9965" y="537"/>
                  </a:cubicBezTo>
                  <a:cubicBezTo>
                    <a:pt x="10033" y="551"/>
                    <a:pt x="10100" y="561"/>
                    <a:pt x="10168" y="571"/>
                  </a:cubicBezTo>
                  <a:lnTo>
                    <a:pt x="10376" y="614"/>
                  </a:lnTo>
                  <a:lnTo>
                    <a:pt x="10782" y="701"/>
                  </a:lnTo>
                  <a:cubicBezTo>
                    <a:pt x="10850" y="721"/>
                    <a:pt x="10918" y="730"/>
                    <a:pt x="10985" y="750"/>
                  </a:cubicBezTo>
                  <a:lnTo>
                    <a:pt x="11189" y="803"/>
                  </a:lnTo>
                  <a:lnTo>
                    <a:pt x="11595" y="904"/>
                  </a:lnTo>
                  <a:cubicBezTo>
                    <a:pt x="11730" y="938"/>
                    <a:pt x="11861" y="982"/>
                    <a:pt x="11992" y="1025"/>
                  </a:cubicBezTo>
                  <a:lnTo>
                    <a:pt x="12393" y="1146"/>
                  </a:lnTo>
                  <a:cubicBezTo>
                    <a:pt x="12461" y="1161"/>
                    <a:pt x="12524" y="1190"/>
                    <a:pt x="12591" y="1214"/>
                  </a:cubicBezTo>
                  <a:lnTo>
                    <a:pt x="12785" y="1286"/>
                  </a:lnTo>
                  <a:lnTo>
                    <a:pt x="13181" y="1432"/>
                  </a:lnTo>
                  <a:cubicBezTo>
                    <a:pt x="12161" y="958"/>
                    <a:pt x="11092" y="614"/>
                    <a:pt x="9989" y="396"/>
                  </a:cubicBezTo>
                  <a:cubicBezTo>
                    <a:pt x="9442" y="280"/>
                    <a:pt x="8886" y="193"/>
                    <a:pt x="8330" y="135"/>
                  </a:cubicBezTo>
                  <a:cubicBezTo>
                    <a:pt x="7774" y="72"/>
                    <a:pt x="7213" y="34"/>
                    <a:pt x="6651" y="14"/>
                  </a:cubicBezTo>
                  <a:cubicBezTo>
                    <a:pt x="6387" y="5"/>
                    <a:pt x="6124" y="1"/>
                    <a:pt x="5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56962" y="3869642"/>
              <a:ext cx="2106189" cy="221147"/>
            </a:xfrm>
            <a:custGeom>
              <a:avLst/>
              <a:gdLst/>
              <a:ahLst/>
              <a:cxnLst/>
              <a:rect l="l" t="t" r="r" b="b"/>
              <a:pathLst>
                <a:path w="14638" h="1537" extrusionOk="0">
                  <a:moveTo>
                    <a:pt x="7751" y="0"/>
                  </a:moveTo>
                  <a:cubicBezTo>
                    <a:pt x="7630" y="0"/>
                    <a:pt x="7508" y="1"/>
                    <a:pt x="7387" y="3"/>
                  </a:cubicBezTo>
                  <a:cubicBezTo>
                    <a:pt x="6139" y="27"/>
                    <a:pt x="4896" y="133"/>
                    <a:pt x="3662" y="317"/>
                  </a:cubicBezTo>
                  <a:cubicBezTo>
                    <a:pt x="2429" y="501"/>
                    <a:pt x="1210" y="743"/>
                    <a:pt x="1" y="1053"/>
                  </a:cubicBezTo>
                  <a:cubicBezTo>
                    <a:pt x="1225" y="815"/>
                    <a:pt x="2448" y="612"/>
                    <a:pt x="3682" y="453"/>
                  </a:cubicBezTo>
                  <a:cubicBezTo>
                    <a:pt x="4296" y="380"/>
                    <a:pt x="4915" y="312"/>
                    <a:pt x="5534" y="269"/>
                  </a:cubicBezTo>
                  <a:cubicBezTo>
                    <a:pt x="6154" y="221"/>
                    <a:pt x="6773" y="187"/>
                    <a:pt x="7392" y="182"/>
                  </a:cubicBezTo>
                  <a:cubicBezTo>
                    <a:pt x="7516" y="180"/>
                    <a:pt x="7639" y="179"/>
                    <a:pt x="7763" y="179"/>
                  </a:cubicBezTo>
                  <a:cubicBezTo>
                    <a:pt x="8259" y="179"/>
                    <a:pt x="8754" y="194"/>
                    <a:pt x="9249" y="225"/>
                  </a:cubicBezTo>
                  <a:cubicBezTo>
                    <a:pt x="9868" y="264"/>
                    <a:pt x="10483" y="332"/>
                    <a:pt x="11092" y="433"/>
                  </a:cubicBezTo>
                  <a:cubicBezTo>
                    <a:pt x="11706" y="535"/>
                    <a:pt x="12311" y="670"/>
                    <a:pt x="12901" y="854"/>
                  </a:cubicBezTo>
                  <a:cubicBezTo>
                    <a:pt x="13496" y="1028"/>
                    <a:pt x="14077" y="1261"/>
                    <a:pt x="14638" y="1536"/>
                  </a:cubicBezTo>
                  <a:cubicBezTo>
                    <a:pt x="14091" y="1227"/>
                    <a:pt x="13525" y="970"/>
                    <a:pt x="12935" y="767"/>
                  </a:cubicBezTo>
                  <a:cubicBezTo>
                    <a:pt x="12340" y="569"/>
                    <a:pt x="11735" y="409"/>
                    <a:pt x="11121" y="293"/>
                  </a:cubicBezTo>
                  <a:cubicBezTo>
                    <a:pt x="10008" y="83"/>
                    <a:pt x="8878" y="0"/>
                    <a:pt x="7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92074" y="4117405"/>
              <a:ext cx="2383887" cy="207910"/>
            </a:xfrm>
            <a:custGeom>
              <a:avLst/>
              <a:gdLst/>
              <a:ahLst/>
              <a:cxnLst/>
              <a:rect l="l" t="t" r="r" b="b"/>
              <a:pathLst>
                <a:path w="16568" h="1445" extrusionOk="0">
                  <a:moveTo>
                    <a:pt x="8922" y="1"/>
                  </a:moveTo>
                  <a:cubicBezTo>
                    <a:pt x="8697" y="1"/>
                    <a:pt x="8472" y="3"/>
                    <a:pt x="8248" y="8"/>
                  </a:cubicBezTo>
                  <a:cubicBezTo>
                    <a:pt x="6840" y="27"/>
                    <a:pt x="5442" y="143"/>
                    <a:pt x="4054" y="356"/>
                  </a:cubicBezTo>
                  <a:cubicBezTo>
                    <a:pt x="3357" y="462"/>
                    <a:pt x="2671" y="598"/>
                    <a:pt x="1989" y="772"/>
                  </a:cubicBezTo>
                  <a:cubicBezTo>
                    <a:pt x="1819" y="820"/>
                    <a:pt x="1650" y="859"/>
                    <a:pt x="1481" y="912"/>
                  </a:cubicBezTo>
                  <a:lnTo>
                    <a:pt x="1229" y="990"/>
                  </a:lnTo>
                  <a:cubicBezTo>
                    <a:pt x="1147" y="1014"/>
                    <a:pt x="1065" y="1043"/>
                    <a:pt x="982" y="1072"/>
                  </a:cubicBezTo>
                  <a:cubicBezTo>
                    <a:pt x="649" y="1178"/>
                    <a:pt x="320" y="1309"/>
                    <a:pt x="0" y="1444"/>
                  </a:cubicBezTo>
                  <a:cubicBezTo>
                    <a:pt x="653" y="1202"/>
                    <a:pt x="1326" y="1004"/>
                    <a:pt x="2008" y="854"/>
                  </a:cubicBezTo>
                  <a:cubicBezTo>
                    <a:pt x="2690" y="704"/>
                    <a:pt x="3377" y="583"/>
                    <a:pt x="4073" y="491"/>
                  </a:cubicBezTo>
                  <a:cubicBezTo>
                    <a:pt x="4765" y="399"/>
                    <a:pt x="5461" y="327"/>
                    <a:pt x="6158" y="279"/>
                  </a:cubicBezTo>
                  <a:cubicBezTo>
                    <a:pt x="6855" y="230"/>
                    <a:pt x="7551" y="196"/>
                    <a:pt x="8248" y="187"/>
                  </a:cubicBezTo>
                  <a:cubicBezTo>
                    <a:pt x="8511" y="181"/>
                    <a:pt x="8775" y="178"/>
                    <a:pt x="9039" y="178"/>
                  </a:cubicBezTo>
                  <a:cubicBezTo>
                    <a:pt x="10173" y="178"/>
                    <a:pt x="11306" y="229"/>
                    <a:pt x="12436" y="327"/>
                  </a:cubicBezTo>
                  <a:cubicBezTo>
                    <a:pt x="13133" y="390"/>
                    <a:pt x="13825" y="472"/>
                    <a:pt x="14516" y="588"/>
                  </a:cubicBezTo>
                  <a:cubicBezTo>
                    <a:pt x="15203" y="699"/>
                    <a:pt x="15890" y="845"/>
                    <a:pt x="16567" y="1023"/>
                  </a:cubicBezTo>
                  <a:cubicBezTo>
                    <a:pt x="15900" y="806"/>
                    <a:pt x="15218" y="632"/>
                    <a:pt x="14531" y="501"/>
                  </a:cubicBezTo>
                  <a:cubicBezTo>
                    <a:pt x="13839" y="370"/>
                    <a:pt x="13148" y="269"/>
                    <a:pt x="12451" y="187"/>
                  </a:cubicBezTo>
                  <a:cubicBezTo>
                    <a:pt x="11750" y="109"/>
                    <a:pt x="11053" y="61"/>
                    <a:pt x="10352" y="27"/>
                  </a:cubicBezTo>
                  <a:cubicBezTo>
                    <a:pt x="9875" y="11"/>
                    <a:pt x="9399" y="1"/>
                    <a:pt x="8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05149" y="3991077"/>
              <a:ext cx="983598" cy="99711"/>
            </a:xfrm>
            <a:custGeom>
              <a:avLst/>
              <a:gdLst/>
              <a:ahLst/>
              <a:cxnLst/>
              <a:rect l="l" t="t" r="r" b="b"/>
              <a:pathLst>
                <a:path w="6836" h="693" extrusionOk="0">
                  <a:moveTo>
                    <a:pt x="2888" y="1"/>
                  </a:moveTo>
                  <a:cubicBezTo>
                    <a:pt x="2498" y="1"/>
                    <a:pt x="2107" y="15"/>
                    <a:pt x="1718" y="44"/>
                  </a:cubicBezTo>
                  <a:cubicBezTo>
                    <a:pt x="1142" y="83"/>
                    <a:pt x="567" y="155"/>
                    <a:pt x="1" y="267"/>
                  </a:cubicBezTo>
                  <a:cubicBezTo>
                    <a:pt x="576" y="228"/>
                    <a:pt x="1152" y="199"/>
                    <a:pt x="1723" y="184"/>
                  </a:cubicBezTo>
                  <a:cubicBezTo>
                    <a:pt x="2013" y="175"/>
                    <a:pt x="2298" y="175"/>
                    <a:pt x="2584" y="175"/>
                  </a:cubicBezTo>
                  <a:lnTo>
                    <a:pt x="3014" y="179"/>
                  </a:lnTo>
                  <a:lnTo>
                    <a:pt x="3445" y="194"/>
                  </a:lnTo>
                  <a:lnTo>
                    <a:pt x="3870" y="213"/>
                  </a:lnTo>
                  <a:lnTo>
                    <a:pt x="4301" y="242"/>
                  </a:lnTo>
                  <a:cubicBezTo>
                    <a:pt x="4441" y="252"/>
                    <a:pt x="4586" y="267"/>
                    <a:pt x="4726" y="281"/>
                  </a:cubicBezTo>
                  <a:cubicBezTo>
                    <a:pt x="4872" y="296"/>
                    <a:pt x="5012" y="320"/>
                    <a:pt x="5152" y="334"/>
                  </a:cubicBezTo>
                  <a:cubicBezTo>
                    <a:pt x="5723" y="407"/>
                    <a:pt x="6284" y="523"/>
                    <a:pt x="6835" y="692"/>
                  </a:cubicBezTo>
                  <a:cubicBezTo>
                    <a:pt x="6303" y="455"/>
                    <a:pt x="5747" y="291"/>
                    <a:pt x="5176" y="194"/>
                  </a:cubicBezTo>
                  <a:cubicBezTo>
                    <a:pt x="4606" y="92"/>
                    <a:pt x="4030" y="30"/>
                    <a:pt x="3449" y="10"/>
                  </a:cubicBezTo>
                  <a:cubicBezTo>
                    <a:pt x="3263" y="4"/>
                    <a:pt x="3075" y="1"/>
                    <a:pt x="28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50271" y="4160857"/>
              <a:ext cx="1017699" cy="87193"/>
            </a:xfrm>
            <a:custGeom>
              <a:avLst/>
              <a:gdLst/>
              <a:ahLst/>
              <a:cxnLst/>
              <a:rect l="l" t="t" r="r" b="b"/>
              <a:pathLst>
                <a:path w="7073" h="606" extrusionOk="0">
                  <a:moveTo>
                    <a:pt x="2221" y="1"/>
                  </a:moveTo>
                  <a:cubicBezTo>
                    <a:pt x="2071" y="6"/>
                    <a:pt x="1921" y="10"/>
                    <a:pt x="1776" y="15"/>
                  </a:cubicBezTo>
                  <a:cubicBezTo>
                    <a:pt x="1181" y="39"/>
                    <a:pt x="586" y="93"/>
                    <a:pt x="0" y="175"/>
                  </a:cubicBezTo>
                  <a:cubicBezTo>
                    <a:pt x="591" y="165"/>
                    <a:pt x="1186" y="160"/>
                    <a:pt x="1776" y="160"/>
                  </a:cubicBezTo>
                  <a:lnTo>
                    <a:pt x="2221" y="165"/>
                  </a:lnTo>
                  <a:lnTo>
                    <a:pt x="2661" y="175"/>
                  </a:lnTo>
                  <a:lnTo>
                    <a:pt x="3106" y="189"/>
                  </a:lnTo>
                  <a:lnTo>
                    <a:pt x="3546" y="209"/>
                  </a:lnTo>
                  <a:lnTo>
                    <a:pt x="3991" y="238"/>
                  </a:lnTo>
                  <a:lnTo>
                    <a:pt x="4431" y="272"/>
                  </a:lnTo>
                  <a:cubicBezTo>
                    <a:pt x="4581" y="286"/>
                    <a:pt x="4726" y="296"/>
                    <a:pt x="4871" y="310"/>
                  </a:cubicBezTo>
                  <a:lnTo>
                    <a:pt x="5312" y="359"/>
                  </a:lnTo>
                  <a:cubicBezTo>
                    <a:pt x="5902" y="422"/>
                    <a:pt x="6487" y="509"/>
                    <a:pt x="7072" y="605"/>
                  </a:cubicBezTo>
                  <a:cubicBezTo>
                    <a:pt x="6501" y="436"/>
                    <a:pt x="5921" y="310"/>
                    <a:pt x="5331" y="218"/>
                  </a:cubicBezTo>
                  <a:cubicBezTo>
                    <a:pt x="5186" y="194"/>
                    <a:pt x="5036" y="170"/>
                    <a:pt x="4891" y="151"/>
                  </a:cubicBezTo>
                  <a:cubicBezTo>
                    <a:pt x="4746" y="131"/>
                    <a:pt x="4596" y="117"/>
                    <a:pt x="4446" y="97"/>
                  </a:cubicBezTo>
                  <a:cubicBezTo>
                    <a:pt x="4301" y="83"/>
                    <a:pt x="4151" y="73"/>
                    <a:pt x="4006" y="59"/>
                  </a:cubicBezTo>
                  <a:lnTo>
                    <a:pt x="3556" y="30"/>
                  </a:lnTo>
                  <a:lnTo>
                    <a:pt x="3111" y="10"/>
                  </a:lnTo>
                  <a:cubicBezTo>
                    <a:pt x="2966" y="6"/>
                    <a:pt x="2816" y="1"/>
                    <a:pt x="26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49844" y="3785040"/>
              <a:ext cx="827627" cy="62157"/>
            </a:xfrm>
            <a:custGeom>
              <a:avLst/>
              <a:gdLst/>
              <a:ahLst/>
              <a:cxnLst/>
              <a:rect l="l" t="t" r="r" b="b"/>
              <a:pathLst>
                <a:path w="5752" h="432" extrusionOk="0">
                  <a:moveTo>
                    <a:pt x="2869" y="1"/>
                  </a:moveTo>
                  <a:lnTo>
                    <a:pt x="2506" y="15"/>
                  </a:lnTo>
                  <a:cubicBezTo>
                    <a:pt x="2385" y="25"/>
                    <a:pt x="2264" y="30"/>
                    <a:pt x="2143" y="39"/>
                  </a:cubicBezTo>
                  <a:lnTo>
                    <a:pt x="1780" y="78"/>
                  </a:lnTo>
                  <a:cubicBezTo>
                    <a:pt x="1659" y="93"/>
                    <a:pt x="1539" y="107"/>
                    <a:pt x="1418" y="127"/>
                  </a:cubicBezTo>
                  <a:cubicBezTo>
                    <a:pt x="939" y="194"/>
                    <a:pt x="465" y="296"/>
                    <a:pt x="0" y="431"/>
                  </a:cubicBezTo>
                  <a:cubicBezTo>
                    <a:pt x="479" y="368"/>
                    <a:pt x="958" y="310"/>
                    <a:pt x="1442" y="267"/>
                  </a:cubicBezTo>
                  <a:lnTo>
                    <a:pt x="1800" y="238"/>
                  </a:lnTo>
                  <a:lnTo>
                    <a:pt x="2158" y="214"/>
                  </a:lnTo>
                  <a:lnTo>
                    <a:pt x="2516" y="194"/>
                  </a:lnTo>
                  <a:lnTo>
                    <a:pt x="2874" y="185"/>
                  </a:lnTo>
                  <a:lnTo>
                    <a:pt x="3232" y="180"/>
                  </a:lnTo>
                  <a:lnTo>
                    <a:pt x="3594" y="180"/>
                  </a:lnTo>
                  <a:lnTo>
                    <a:pt x="3952" y="185"/>
                  </a:lnTo>
                  <a:cubicBezTo>
                    <a:pt x="4068" y="189"/>
                    <a:pt x="4189" y="194"/>
                    <a:pt x="4310" y="194"/>
                  </a:cubicBezTo>
                  <a:cubicBezTo>
                    <a:pt x="4789" y="209"/>
                    <a:pt x="5268" y="233"/>
                    <a:pt x="5752" y="252"/>
                  </a:cubicBezTo>
                  <a:cubicBezTo>
                    <a:pt x="5278" y="160"/>
                    <a:pt x="4799" y="93"/>
                    <a:pt x="4320" y="49"/>
                  </a:cubicBezTo>
                  <a:cubicBezTo>
                    <a:pt x="4199" y="39"/>
                    <a:pt x="4078" y="30"/>
                    <a:pt x="3957" y="25"/>
                  </a:cubicBezTo>
                  <a:lnTo>
                    <a:pt x="3594" y="6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39980" y="3767630"/>
              <a:ext cx="939713" cy="105322"/>
            </a:xfrm>
            <a:custGeom>
              <a:avLst/>
              <a:gdLst/>
              <a:ahLst/>
              <a:cxnLst/>
              <a:rect l="l" t="t" r="r" b="b"/>
              <a:pathLst>
                <a:path w="6531" h="732" extrusionOk="0">
                  <a:moveTo>
                    <a:pt x="5020" y="0"/>
                  </a:moveTo>
                  <a:cubicBezTo>
                    <a:pt x="4974" y="0"/>
                    <a:pt x="4928" y="0"/>
                    <a:pt x="4882" y="1"/>
                  </a:cubicBezTo>
                  <a:cubicBezTo>
                    <a:pt x="4606" y="1"/>
                    <a:pt x="4330" y="15"/>
                    <a:pt x="4054" y="30"/>
                  </a:cubicBezTo>
                  <a:cubicBezTo>
                    <a:pt x="3784" y="40"/>
                    <a:pt x="3508" y="59"/>
                    <a:pt x="3232" y="88"/>
                  </a:cubicBezTo>
                  <a:cubicBezTo>
                    <a:pt x="2956" y="117"/>
                    <a:pt x="2681" y="146"/>
                    <a:pt x="2415" y="189"/>
                  </a:cubicBezTo>
                  <a:cubicBezTo>
                    <a:pt x="2144" y="228"/>
                    <a:pt x="1868" y="272"/>
                    <a:pt x="1597" y="330"/>
                  </a:cubicBezTo>
                  <a:cubicBezTo>
                    <a:pt x="1055" y="431"/>
                    <a:pt x="523" y="567"/>
                    <a:pt x="1" y="731"/>
                  </a:cubicBezTo>
                  <a:cubicBezTo>
                    <a:pt x="543" y="639"/>
                    <a:pt x="1080" y="547"/>
                    <a:pt x="1621" y="465"/>
                  </a:cubicBezTo>
                  <a:lnTo>
                    <a:pt x="2028" y="412"/>
                  </a:lnTo>
                  <a:lnTo>
                    <a:pt x="2434" y="359"/>
                  </a:lnTo>
                  <a:lnTo>
                    <a:pt x="2840" y="310"/>
                  </a:lnTo>
                  <a:cubicBezTo>
                    <a:pt x="2981" y="296"/>
                    <a:pt x="3116" y="281"/>
                    <a:pt x="3251" y="272"/>
                  </a:cubicBezTo>
                  <a:lnTo>
                    <a:pt x="3658" y="233"/>
                  </a:lnTo>
                  <a:lnTo>
                    <a:pt x="4069" y="199"/>
                  </a:lnTo>
                  <a:lnTo>
                    <a:pt x="4475" y="170"/>
                  </a:lnTo>
                  <a:lnTo>
                    <a:pt x="4886" y="146"/>
                  </a:lnTo>
                  <a:cubicBezTo>
                    <a:pt x="5433" y="112"/>
                    <a:pt x="5980" y="93"/>
                    <a:pt x="6531" y="69"/>
                  </a:cubicBezTo>
                  <a:cubicBezTo>
                    <a:pt x="6026" y="24"/>
                    <a:pt x="5525" y="0"/>
                    <a:pt x="5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26038" y="4282005"/>
              <a:ext cx="3042880" cy="325750"/>
            </a:xfrm>
            <a:custGeom>
              <a:avLst/>
              <a:gdLst/>
              <a:ahLst/>
              <a:cxnLst/>
              <a:rect l="l" t="t" r="r" b="b"/>
              <a:pathLst>
                <a:path w="21148" h="2264" extrusionOk="0">
                  <a:moveTo>
                    <a:pt x="12331" y="0"/>
                  </a:moveTo>
                  <a:cubicBezTo>
                    <a:pt x="11829" y="0"/>
                    <a:pt x="11328" y="8"/>
                    <a:pt x="10825" y="25"/>
                  </a:cubicBezTo>
                  <a:cubicBezTo>
                    <a:pt x="9563" y="63"/>
                    <a:pt x="8305" y="160"/>
                    <a:pt x="7048" y="305"/>
                  </a:cubicBezTo>
                  <a:cubicBezTo>
                    <a:pt x="5930" y="441"/>
                    <a:pt x="4813" y="610"/>
                    <a:pt x="3701" y="799"/>
                  </a:cubicBezTo>
                  <a:cubicBezTo>
                    <a:pt x="2714" y="968"/>
                    <a:pt x="1727" y="1152"/>
                    <a:pt x="735" y="1321"/>
                  </a:cubicBezTo>
                  <a:lnTo>
                    <a:pt x="387" y="1379"/>
                  </a:lnTo>
                  <a:cubicBezTo>
                    <a:pt x="155" y="1418"/>
                    <a:pt x="0" y="1722"/>
                    <a:pt x="73" y="1940"/>
                  </a:cubicBezTo>
                  <a:cubicBezTo>
                    <a:pt x="143" y="2155"/>
                    <a:pt x="316" y="2264"/>
                    <a:pt x="521" y="2264"/>
                  </a:cubicBezTo>
                  <a:cubicBezTo>
                    <a:pt x="556" y="2264"/>
                    <a:pt x="592" y="2261"/>
                    <a:pt x="629" y="2254"/>
                  </a:cubicBezTo>
                  <a:lnTo>
                    <a:pt x="629" y="2250"/>
                  </a:lnTo>
                  <a:cubicBezTo>
                    <a:pt x="1606" y="2090"/>
                    <a:pt x="2578" y="1911"/>
                    <a:pt x="3551" y="1737"/>
                  </a:cubicBezTo>
                  <a:cubicBezTo>
                    <a:pt x="4068" y="1650"/>
                    <a:pt x="4586" y="1563"/>
                    <a:pt x="5103" y="1481"/>
                  </a:cubicBezTo>
                  <a:cubicBezTo>
                    <a:pt x="5374" y="1442"/>
                    <a:pt x="5645" y="1398"/>
                    <a:pt x="5916" y="1360"/>
                  </a:cubicBezTo>
                  <a:lnTo>
                    <a:pt x="6105" y="1335"/>
                  </a:lnTo>
                  <a:lnTo>
                    <a:pt x="6206" y="1321"/>
                  </a:lnTo>
                  <a:lnTo>
                    <a:pt x="6237" y="1314"/>
                  </a:lnTo>
                  <a:lnTo>
                    <a:pt x="6237" y="1314"/>
                  </a:lnTo>
                  <a:lnTo>
                    <a:pt x="6656" y="1263"/>
                  </a:lnTo>
                  <a:cubicBezTo>
                    <a:pt x="7865" y="1108"/>
                    <a:pt x="9089" y="1002"/>
                    <a:pt x="10308" y="948"/>
                  </a:cubicBezTo>
                  <a:cubicBezTo>
                    <a:pt x="10967" y="920"/>
                    <a:pt x="11626" y="906"/>
                    <a:pt x="12286" y="906"/>
                  </a:cubicBezTo>
                  <a:cubicBezTo>
                    <a:pt x="13080" y="906"/>
                    <a:pt x="13874" y="926"/>
                    <a:pt x="14666" y="963"/>
                  </a:cubicBezTo>
                  <a:cubicBezTo>
                    <a:pt x="15503" y="1007"/>
                    <a:pt x="16335" y="1065"/>
                    <a:pt x="17167" y="1147"/>
                  </a:cubicBezTo>
                  <a:cubicBezTo>
                    <a:pt x="17612" y="1185"/>
                    <a:pt x="18062" y="1234"/>
                    <a:pt x="18507" y="1287"/>
                  </a:cubicBezTo>
                  <a:cubicBezTo>
                    <a:pt x="18734" y="1316"/>
                    <a:pt x="18957" y="1340"/>
                    <a:pt x="19184" y="1369"/>
                  </a:cubicBezTo>
                  <a:lnTo>
                    <a:pt x="19527" y="1413"/>
                  </a:lnTo>
                  <a:lnTo>
                    <a:pt x="19581" y="1422"/>
                  </a:lnTo>
                  <a:lnTo>
                    <a:pt x="19614" y="1427"/>
                  </a:lnTo>
                  <a:lnTo>
                    <a:pt x="19832" y="1456"/>
                  </a:lnTo>
                  <a:cubicBezTo>
                    <a:pt x="20064" y="1490"/>
                    <a:pt x="20301" y="1524"/>
                    <a:pt x="20538" y="1558"/>
                  </a:cubicBezTo>
                  <a:cubicBezTo>
                    <a:pt x="20575" y="1567"/>
                    <a:pt x="20612" y="1571"/>
                    <a:pt x="20650" y="1571"/>
                  </a:cubicBezTo>
                  <a:cubicBezTo>
                    <a:pt x="20732" y="1571"/>
                    <a:pt x="20814" y="1551"/>
                    <a:pt x="20887" y="1514"/>
                  </a:cubicBezTo>
                  <a:cubicBezTo>
                    <a:pt x="20988" y="1452"/>
                    <a:pt x="21065" y="1355"/>
                    <a:pt x="21094" y="1239"/>
                  </a:cubicBezTo>
                  <a:cubicBezTo>
                    <a:pt x="21148" y="1026"/>
                    <a:pt x="21032" y="721"/>
                    <a:pt x="20780" y="682"/>
                  </a:cubicBezTo>
                  <a:cubicBezTo>
                    <a:pt x="18957" y="412"/>
                    <a:pt x="17128" y="204"/>
                    <a:pt x="15285" y="92"/>
                  </a:cubicBezTo>
                  <a:cubicBezTo>
                    <a:pt x="14301" y="31"/>
                    <a:pt x="13317" y="0"/>
                    <a:pt x="12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9793" y="4281861"/>
              <a:ext cx="3036693" cy="325750"/>
            </a:xfrm>
            <a:custGeom>
              <a:avLst/>
              <a:gdLst/>
              <a:ahLst/>
              <a:cxnLst/>
              <a:rect l="l" t="t" r="r" b="b"/>
              <a:pathLst>
                <a:path w="21105" h="2264" extrusionOk="0">
                  <a:moveTo>
                    <a:pt x="1545" y="1422"/>
                  </a:moveTo>
                  <a:cubicBezTo>
                    <a:pt x="1533" y="1424"/>
                    <a:pt x="1523" y="1425"/>
                    <a:pt x="1523" y="1425"/>
                  </a:cubicBezTo>
                  <a:cubicBezTo>
                    <a:pt x="1524" y="1425"/>
                    <a:pt x="1530" y="1424"/>
                    <a:pt x="1545" y="1422"/>
                  </a:cubicBezTo>
                  <a:close/>
                  <a:moveTo>
                    <a:pt x="8813" y="0"/>
                  </a:moveTo>
                  <a:cubicBezTo>
                    <a:pt x="8018" y="0"/>
                    <a:pt x="7222" y="20"/>
                    <a:pt x="6429" y="59"/>
                  </a:cubicBezTo>
                  <a:cubicBezTo>
                    <a:pt x="4630" y="151"/>
                    <a:pt x="2840" y="335"/>
                    <a:pt x="1060" y="582"/>
                  </a:cubicBezTo>
                  <a:cubicBezTo>
                    <a:pt x="823" y="616"/>
                    <a:pt x="586" y="650"/>
                    <a:pt x="349" y="683"/>
                  </a:cubicBezTo>
                  <a:cubicBezTo>
                    <a:pt x="242" y="698"/>
                    <a:pt x="131" y="804"/>
                    <a:pt x="78" y="891"/>
                  </a:cubicBezTo>
                  <a:cubicBezTo>
                    <a:pt x="15" y="998"/>
                    <a:pt x="1" y="1124"/>
                    <a:pt x="34" y="1240"/>
                  </a:cubicBezTo>
                  <a:cubicBezTo>
                    <a:pt x="106" y="1463"/>
                    <a:pt x="281" y="1565"/>
                    <a:pt x="494" y="1565"/>
                  </a:cubicBezTo>
                  <a:cubicBezTo>
                    <a:pt x="526" y="1565"/>
                    <a:pt x="558" y="1563"/>
                    <a:pt x="591" y="1559"/>
                  </a:cubicBezTo>
                  <a:cubicBezTo>
                    <a:pt x="847" y="1520"/>
                    <a:pt x="1089" y="1486"/>
                    <a:pt x="1336" y="1453"/>
                  </a:cubicBezTo>
                  <a:lnTo>
                    <a:pt x="1490" y="1428"/>
                  </a:lnTo>
                  <a:lnTo>
                    <a:pt x="1568" y="1419"/>
                  </a:lnTo>
                  <a:lnTo>
                    <a:pt x="1568" y="1419"/>
                  </a:lnTo>
                  <a:cubicBezTo>
                    <a:pt x="1559" y="1420"/>
                    <a:pt x="1551" y="1421"/>
                    <a:pt x="1545" y="1422"/>
                  </a:cubicBezTo>
                  <a:lnTo>
                    <a:pt x="1545" y="1422"/>
                  </a:lnTo>
                  <a:cubicBezTo>
                    <a:pt x="1558" y="1420"/>
                    <a:pt x="1574" y="1419"/>
                    <a:pt x="1582" y="1419"/>
                  </a:cubicBezTo>
                  <a:lnTo>
                    <a:pt x="1945" y="1370"/>
                  </a:lnTo>
                  <a:cubicBezTo>
                    <a:pt x="2405" y="1312"/>
                    <a:pt x="2859" y="1259"/>
                    <a:pt x="3319" y="1211"/>
                  </a:cubicBezTo>
                  <a:cubicBezTo>
                    <a:pt x="4170" y="1124"/>
                    <a:pt x="5021" y="1051"/>
                    <a:pt x="5873" y="998"/>
                  </a:cubicBezTo>
                  <a:cubicBezTo>
                    <a:pt x="6852" y="940"/>
                    <a:pt x="7831" y="908"/>
                    <a:pt x="8810" y="908"/>
                  </a:cubicBezTo>
                  <a:cubicBezTo>
                    <a:pt x="9316" y="908"/>
                    <a:pt x="9822" y="917"/>
                    <a:pt x="10328" y="935"/>
                  </a:cubicBezTo>
                  <a:cubicBezTo>
                    <a:pt x="11576" y="974"/>
                    <a:pt x="12819" y="1066"/>
                    <a:pt x="14057" y="1215"/>
                  </a:cubicBezTo>
                  <a:cubicBezTo>
                    <a:pt x="14319" y="1242"/>
                    <a:pt x="14577" y="1277"/>
                    <a:pt x="14839" y="1313"/>
                  </a:cubicBezTo>
                  <a:lnTo>
                    <a:pt x="14839" y="1313"/>
                  </a:lnTo>
                  <a:cubicBezTo>
                    <a:pt x="14849" y="1314"/>
                    <a:pt x="14867" y="1317"/>
                    <a:pt x="14884" y="1319"/>
                  </a:cubicBezTo>
                  <a:lnTo>
                    <a:pt x="14884" y="1319"/>
                  </a:lnTo>
                  <a:cubicBezTo>
                    <a:pt x="14892" y="1320"/>
                    <a:pt x="14900" y="1321"/>
                    <a:pt x="14908" y="1322"/>
                  </a:cubicBezTo>
                  <a:cubicBezTo>
                    <a:pt x="14903" y="1321"/>
                    <a:pt x="14897" y="1320"/>
                    <a:pt x="14892" y="1320"/>
                  </a:cubicBezTo>
                  <a:lnTo>
                    <a:pt x="14892" y="1320"/>
                  </a:lnTo>
                  <a:cubicBezTo>
                    <a:pt x="14905" y="1321"/>
                    <a:pt x="14916" y="1322"/>
                    <a:pt x="14923" y="1322"/>
                  </a:cubicBezTo>
                  <a:lnTo>
                    <a:pt x="15015" y="1332"/>
                  </a:lnTo>
                  <a:lnTo>
                    <a:pt x="15237" y="1365"/>
                  </a:lnTo>
                  <a:cubicBezTo>
                    <a:pt x="15368" y="1385"/>
                    <a:pt x="15503" y="1404"/>
                    <a:pt x="15634" y="1423"/>
                  </a:cubicBezTo>
                  <a:cubicBezTo>
                    <a:pt x="16156" y="1501"/>
                    <a:pt x="16683" y="1588"/>
                    <a:pt x="17206" y="1680"/>
                  </a:cubicBezTo>
                  <a:cubicBezTo>
                    <a:pt x="18188" y="1844"/>
                    <a:pt x="19170" y="2028"/>
                    <a:pt x="20152" y="2197"/>
                  </a:cubicBezTo>
                  <a:cubicBezTo>
                    <a:pt x="20268" y="2217"/>
                    <a:pt x="20384" y="2236"/>
                    <a:pt x="20500" y="2255"/>
                  </a:cubicBezTo>
                  <a:cubicBezTo>
                    <a:pt x="20533" y="2261"/>
                    <a:pt x="20566" y="2264"/>
                    <a:pt x="20600" y="2264"/>
                  </a:cubicBezTo>
                  <a:cubicBezTo>
                    <a:pt x="20803" y="2264"/>
                    <a:pt x="21006" y="2161"/>
                    <a:pt x="21056" y="1941"/>
                  </a:cubicBezTo>
                  <a:cubicBezTo>
                    <a:pt x="21105" y="1723"/>
                    <a:pt x="20988" y="1423"/>
                    <a:pt x="20742" y="1385"/>
                  </a:cubicBezTo>
                  <a:lnTo>
                    <a:pt x="20742" y="1380"/>
                  </a:lnTo>
                  <a:cubicBezTo>
                    <a:pt x="19760" y="1215"/>
                    <a:pt x="18778" y="1032"/>
                    <a:pt x="17796" y="862"/>
                  </a:cubicBezTo>
                  <a:cubicBezTo>
                    <a:pt x="16698" y="669"/>
                    <a:pt x="15600" y="500"/>
                    <a:pt x="14497" y="359"/>
                  </a:cubicBezTo>
                  <a:cubicBezTo>
                    <a:pt x="13269" y="205"/>
                    <a:pt x="12030" y="98"/>
                    <a:pt x="10792" y="40"/>
                  </a:cubicBezTo>
                  <a:cubicBezTo>
                    <a:pt x="10134" y="14"/>
                    <a:pt x="9473" y="0"/>
                    <a:pt x="8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40947" y="4411498"/>
              <a:ext cx="504749" cy="209781"/>
            </a:xfrm>
            <a:custGeom>
              <a:avLst/>
              <a:gdLst/>
              <a:ahLst/>
              <a:cxnLst/>
              <a:rect l="l" t="t" r="r" b="b"/>
              <a:pathLst>
                <a:path w="3508" h="1458" extrusionOk="0">
                  <a:moveTo>
                    <a:pt x="0" y="0"/>
                  </a:moveTo>
                  <a:cubicBezTo>
                    <a:pt x="60" y="950"/>
                    <a:pt x="972" y="1457"/>
                    <a:pt x="1850" y="1457"/>
                  </a:cubicBezTo>
                  <a:cubicBezTo>
                    <a:pt x="2694" y="1457"/>
                    <a:pt x="3507" y="990"/>
                    <a:pt x="3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86126" y="4343298"/>
              <a:ext cx="413669" cy="172083"/>
            </a:xfrm>
            <a:custGeom>
              <a:avLst/>
              <a:gdLst/>
              <a:ahLst/>
              <a:cxnLst/>
              <a:rect l="l" t="t" r="r" b="b"/>
              <a:pathLst>
                <a:path w="2875" h="1196" extrusionOk="0">
                  <a:moveTo>
                    <a:pt x="1" y="0"/>
                  </a:moveTo>
                  <a:cubicBezTo>
                    <a:pt x="50" y="780"/>
                    <a:pt x="797" y="1196"/>
                    <a:pt x="1517" y="1196"/>
                  </a:cubicBezTo>
                  <a:cubicBezTo>
                    <a:pt x="2208" y="1196"/>
                    <a:pt x="2874" y="813"/>
                    <a:pt x="2874" y="0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-1530435" flipH="1">
            <a:off x="2324182" y="2125231"/>
            <a:ext cx="450048" cy="671762"/>
            <a:chOff x="-536575" y="-610175"/>
            <a:chExt cx="256250" cy="382500"/>
          </a:xfrm>
        </p:grpSpPr>
        <p:sp>
          <p:nvSpPr>
            <p:cNvPr id="45" name="Google Shape;45;p2"/>
            <p:cNvSpPr/>
            <p:nvPr/>
          </p:nvSpPr>
          <p:spPr>
            <a:xfrm>
              <a:off x="-536575" y="-610175"/>
              <a:ext cx="85400" cy="382500"/>
            </a:xfrm>
            <a:custGeom>
              <a:avLst/>
              <a:gdLst/>
              <a:ahLst/>
              <a:cxnLst/>
              <a:rect l="l" t="t" r="r" b="b"/>
              <a:pathLst>
                <a:path w="3416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15" y="15300"/>
                  </a:lnTo>
                  <a:lnTo>
                    <a:pt x="3415" y="663"/>
                  </a:lnTo>
                  <a:cubicBezTo>
                    <a:pt x="3415" y="295"/>
                    <a:pt x="3120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6575" y="-410175"/>
              <a:ext cx="85400" cy="60475"/>
            </a:xfrm>
            <a:custGeom>
              <a:avLst/>
              <a:gdLst/>
              <a:ahLst/>
              <a:cxnLst/>
              <a:rect l="l" t="t" r="r" b="b"/>
              <a:pathLst>
                <a:path w="3416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15" y="2419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506700" y="-583225"/>
              <a:ext cx="25650" cy="102825"/>
            </a:xfrm>
            <a:custGeom>
              <a:avLst/>
              <a:gdLst/>
              <a:ahLst/>
              <a:cxnLst/>
              <a:rect l="l" t="t" r="r" b="b"/>
              <a:pathLst>
                <a:path w="1026" h="4113" extrusionOk="0">
                  <a:moveTo>
                    <a:pt x="513" y="1"/>
                  </a:moveTo>
                  <a:cubicBezTo>
                    <a:pt x="227" y="1"/>
                    <a:pt x="0" y="233"/>
                    <a:pt x="0" y="518"/>
                  </a:cubicBezTo>
                  <a:lnTo>
                    <a:pt x="0" y="3599"/>
                  </a:lnTo>
                  <a:cubicBezTo>
                    <a:pt x="0" y="3885"/>
                    <a:pt x="227" y="4112"/>
                    <a:pt x="513" y="4112"/>
                  </a:cubicBezTo>
                  <a:cubicBezTo>
                    <a:pt x="798" y="4112"/>
                    <a:pt x="1025" y="3885"/>
                    <a:pt x="1025" y="3599"/>
                  </a:cubicBezTo>
                  <a:lnTo>
                    <a:pt x="1025" y="518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506700" y="-317675"/>
              <a:ext cx="25650" cy="90000"/>
            </a:xfrm>
            <a:custGeom>
              <a:avLst/>
              <a:gdLst/>
              <a:ahLst/>
              <a:cxnLst/>
              <a:rect l="l" t="t" r="r" b="b"/>
              <a:pathLst>
                <a:path w="1026" h="3600" extrusionOk="0">
                  <a:moveTo>
                    <a:pt x="513" y="1"/>
                  </a:moveTo>
                  <a:cubicBezTo>
                    <a:pt x="227" y="1"/>
                    <a:pt x="0" y="233"/>
                    <a:pt x="0" y="514"/>
                  </a:cubicBezTo>
                  <a:lnTo>
                    <a:pt x="0" y="3600"/>
                  </a:lnTo>
                  <a:lnTo>
                    <a:pt x="1025" y="3600"/>
                  </a:lnTo>
                  <a:lnTo>
                    <a:pt x="1025" y="514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536575" y="-460350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365825" y="-610175"/>
              <a:ext cx="85500" cy="382500"/>
            </a:xfrm>
            <a:custGeom>
              <a:avLst/>
              <a:gdLst/>
              <a:ahLst/>
              <a:cxnLst/>
              <a:rect l="l" t="t" r="r" b="b"/>
              <a:pathLst>
                <a:path w="3420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20" y="15300"/>
                  </a:lnTo>
                  <a:lnTo>
                    <a:pt x="3420" y="663"/>
                  </a:lnTo>
                  <a:cubicBezTo>
                    <a:pt x="3420" y="295"/>
                    <a:pt x="3125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365825" y="-410175"/>
              <a:ext cx="85500" cy="60475"/>
            </a:xfrm>
            <a:custGeom>
              <a:avLst/>
              <a:gdLst/>
              <a:ahLst/>
              <a:cxnLst/>
              <a:rect l="l" t="t" r="r" b="b"/>
              <a:pathLst>
                <a:path w="3420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20" y="24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335975" y="-583225"/>
              <a:ext cx="25800" cy="102825"/>
            </a:xfrm>
            <a:custGeom>
              <a:avLst/>
              <a:gdLst/>
              <a:ahLst/>
              <a:cxnLst/>
              <a:rect l="l" t="t" r="r" b="b"/>
              <a:pathLst>
                <a:path w="1032" h="4113" extrusionOk="0">
                  <a:moveTo>
                    <a:pt x="514" y="1"/>
                  </a:moveTo>
                  <a:cubicBezTo>
                    <a:pt x="233" y="1"/>
                    <a:pt x="1" y="233"/>
                    <a:pt x="1" y="518"/>
                  </a:cubicBezTo>
                  <a:lnTo>
                    <a:pt x="1" y="3599"/>
                  </a:lnTo>
                  <a:cubicBezTo>
                    <a:pt x="1" y="3885"/>
                    <a:pt x="233" y="4112"/>
                    <a:pt x="514" y="4112"/>
                  </a:cubicBezTo>
                  <a:cubicBezTo>
                    <a:pt x="799" y="4112"/>
                    <a:pt x="1031" y="3885"/>
                    <a:pt x="1031" y="3599"/>
                  </a:cubicBezTo>
                  <a:lnTo>
                    <a:pt x="1031" y="518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33597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365825" y="-460350"/>
              <a:ext cx="85500" cy="18150"/>
            </a:xfrm>
            <a:custGeom>
              <a:avLst/>
              <a:gdLst/>
              <a:ahLst/>
              <a:cxnLst/>
              <a:rect l="l" t="t" r="r" b="b"/>
              <a:pathLst>
                <a:path w="3420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20" y="726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450600" y="-513325"/>
              <a:ext cx="85400" cy="285525"/>
            </a:xfrm>
            <a:custGeom>
              <a:avLst/>
              <a:gdLst/>
              <a:ahLst/>
              <a:cxnLst/>
              <a:rect l="l" t="t" r="r" b="b"/>
              <a:pathLst>
                <a:path w="3416" h="11421" extrusionOk="0">
                  <a:moveTo>
                    <a:pt x="542" y="0"/>
                  </a:moveTo>
                  <a:cubicBezTo>
                    <a:pt x="242" y="0"/>
                    <a:pt x="0" y="242"/>
                    <a:pt x="0" y="537"/>
                  </a:cubicBezTo>
                  <a:lnTo>
                    <a:pt x="0" y="11421"/>
                  </a:lnTo>
                  <a:lnTo>
                    <a:pt x="3415" y="11421"/>
                  </a:lnTo>
                  <a:lnTo>
                    <a:pt x="3415" y="537"/>
                  </a:lnTo>
                  <a:cubicBezTo>
                    <a:pt x="3415" y="242"/>
                    <a:pt x="3173" y="0"/>
                    <a:pt x="2878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2062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50600" y="-463375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35475" y="-412225"/>
              <a:ext cx="55150" cy="55275"/>
            </a:xfrm>
            <a:custGeom>
              <a:avLst/>
              <a:gdLst/>
              <a:ahLst/>
              <a:cxnLst/>
              <a:rect l="l" t="t" r="r" b="b"/>
              <a:pathLst>
                <a:path w="2206" h="2211" extrusionOk="0">
                  <a:moveTo>
                    <a:pt x="1103" y="0"/>
                  </a:moveTo>
                  <a:cubicBezTo>
                    <a:pt x="493" y="0"/>
                    <a:pt x="0" y="498"/>
                    <a:pt x="0" y="1108"/>
                  </a:cubicBezTo>
                  <a:cubicBezTo>
                    <a:pt x="0" y="1717"/>
                    <a:pt x="493" y="2211"/>
                    <a:pt x="1103" y="2211"/>
                  </a:cubicBezTo>
                  <a:cubicBezTo>
                    <a:pt x="1712" y="2211"/>
                    <a:pt x="2206" y="1717"/>
                    <a:pt x="2206" y="1108"/>
                  </a:cubicBezTo>
                  <a:cubicBezTo>
                    <a:pt x="2206" y="498"/>
                    <a:pt x="1712" y="0"/>
                    <a:pt x="1103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-2472094">
            <a:off x="6730708" y="1787570"/>
            <a:ext cx="460957" cy="774761"/>
            <a:chOff x="-3487875" y="-1884325"/>
            <a:chExt cx="252400" cy="424225"/>
          </a:xfrm>
        </p:grpSpPr>
        <p:sp>
          <p:nvSpPr>
            <p:cNvPr id="60" name="Google Shape;60;p2"/>
            <p:cNvSpPr/>
            <p:nvPr/>
          </p:nvSpPr>
          <p:spPr>
            <a:xfrm>
              <a:off x="-3405525" y="-1829775"/>
              <a:ext cx="84075" cy="369675"/>
            </a:xfrm>
            <a:custGeom>
              <a:avLst/>
              <a:gdLst/>
              <a:ahLst/>
              <a:cxnLst/>
              <a:rect l="l" t="t" r="r" b="b"/>
              <a:pathLst>
                <a:path w="3363" h="14787" extrusionOk="0">
                  <a:moveTo>
                    <a:pt x="746" y="0"/>
                  </a:moveTo>
                  <a:cubicBezTo>
                    <a:pt x="335" y="0"/>
                    <a:pt x="1" y="334"/>
                    <a:pt x="1" y="750"/>
                  </a:cubicBezTo>
                  <a:lnTo>
                    <a:pt x="1" y="14782"/>
                  </a:lnTo>
                  <a:lnTo>
                    <a:pt x="3363" y="14787"/>
                  </a:lnTo>
                  <a:lnTo>
                    <a:pt x="3363" y="750"/>
                  </a:lnTo>
                  <a:cubicBezTo>
                    <a:pt x="3363" y="334"/>
                    <a:pt x="3029" y="0"/>
                    <a:pt x="261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3405525" y="-1490100"/>
              <a:ext cx="84075" cy="30000"/>
            </a:xfrm>
            <a:custGeom>
              <a:avLst/>
              <a:gdLst/>
              <a:ahLst/>
              <a:cxnLst/>
              <a:rect l="l" t="t" r="r" b="b"/>
              <a:pathLst>
                <a:path w="3363" h="1200" extrusionOk="0">
                  <a:moveTo>
                    <a:pt x="1" y="0"/>
                  </a:moveTo>
                  <a:lnTo>
                    <a:pt x="1" y="1200"/>
                  </a:lnTo>
                  <a:lnTo>
                    <a:pt x="3363" y="1200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3405525" y="-1672950"/>
              <a:ext cx="84075" cy="29900"/>
            </a:xfrm>
            <a:custGeom>
              <a:avLst/>
              <a:gdLst/>
              <a:ahLst/>
              <a:cxnLst/>
              <a:rect l="l" t="t" r="r" b="b"/>
              <a:pathLst>
                <a:path w="3363" h="1196" extrusionOk="0">
                  <a:moveTo>
                    <a:pt x="1" y="1"/>
                  </a:moveTo>
                  <a:lnTo>
                    <a:pt x="1" y="1196"/>
                  </a:lnTo>
                  <a:lnTo>
                    <a:pt x="3363" y="1196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3373225" y="-1624450"/>
              <a:ext cx="25650" cy="102800"/>
            </a:xfrm>
            <a:custGeom>
              <a:avLst/>
              <a:gdLst/>
              <a:ahLst/>
              <a:cxnLst/>
              <a:rect l="l" t="t" r="r" b="b"/>
              <a:pathLst>
                <a:path w="1026" h="4112" extrusionOk="0">
                  <a:moveTo>
                    <a:pt x="513" y="0"/>
                  </a:moveTo>
                  <a:cubicBezTo>
                    <a:pt x="228" y="0"/>
                    <a:pt x="0" y="228"/>
                    <a:pt x="0" y="513"/>
                  </a:cubicBezTo>
                  <a:lnTo>
                    <a:pt x="0" y="3594"/>
                  </a:lnTo>
                  <a:cubicBezTo>
                    <a:pt x="0" y="3880"/>
                    <a:pt x="228" y="4112"/>
                    <a:pt x="513" y="4112"/>
                  </a:cubicBezTo>
                  <a:cubicBezTo>
                    <a:pt x="799" y="4112"/>
                    <a:pt x="1026" y="3880"/>
                    <a:pt x="1026" y="3594"/>
                  </a:cubicBezTo>
                  <a:lnTo>
                    <a:pt x="1026" y="513"/>
                  </a:lnTo>
                  <a:cubicBezTo>
                    <a:pt x="1026" y="228"/>
                    <a:pt x="799" y="0"/>
                    <a:pt x="51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3419050" y="-1860025"/>
              <a:ext cx="112725" cy="52025"/>
            </a:xfrm>
            <a:custGeom>
              <a:avLst/>
              <a:gdLst/>
              <a:ahLst/>
              <a:cxnLst/>
              <a:rect l="l" t="t" r="r" b="b"/>
              <a:pathLst>
                <a:path w="4509" h="2081" extrusionOk="0">
                  <a:moveTo>
                    <a:pt x="1611" y="1"/>
                  </a:moveTo>
                  <a:cubicBezTo>
                    <a:pt x="1553" y="238"/>
                    <a:pt x="1456" y="460"/>
                    <a:pt x="1335" y="673"/>
                  </a:cubicBezTo>
                  <a:cubicBezTo>
                    <a:pt x="997" y="1263"/>
                    <a:pt x="484" y="1655"/>
                    <a:pt x="0" y="1757"/>
                  </a:cubicBezTo>
                  <a:lnTo>
                    <a:pt x="0" y="2081"/>
                  </a:lnTo>
                  <a:lnTo>
                    <a:pt x="4508" y="2081"/>
                  </a:lnTo>
                  <a:lnTo>
                    <a:pt x="4508" y="1723"/>
                  </a:lnTo>
                  <a:cubicBezTo>
                    <a:pt x="4015" y="1641"/>
                    <a:pt x="3483" y="1239"/>
                    <a:pt x="3130" y="635"/>
                  </a:cubicBezTo>
                  <a:cubicBezTo>
                    <a:pt x="3014" y="436"/>
                    <a:pt x="2927" y="223"/>
                    <a:pt x="2869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3384100" y="-1884325"/>
              <a:ext cx="42825" cy="35825"/>
            </a:xfrm>
            <a:custGeom>
              <a:avLst/>
              <a:gdLst/>
              <a:ahLst/>
              <a:cxnLst/>
              <a:rect l="l" t="t" r="r" b="b"/>
              <a:pathLst>
                <a:path w="1713" h="1433" extrusionOk="0">
                  <a:moveTo>
                    <a:pt x="856" y="1"/>
                  </a:moveTo>
                  <a:cubicBezTo>
                    <a:pt x="798" y="1"/>
                    <a:pt x="740" y="30"/>
                    <a:pt x="711" y="78"/>
                  </a:cubicBezTo>
                  <a:cubicBezTo>
                    <a:pt x="469" y="470"/>
                    <a:pt x="0" y="823"/>
                    <a:pt x="0" y="1108"/>
                  </a:cubicBezTo>
                  <a:cubicBezTo>
                    <a:pt x="0" y="1224"/>
                    <a:pt x="34" y="1336"/>
                    <a:pt x="97" y="1432"/>
                  </a:cubicBezTo>
                  <a:lnTo>
                    <a:pt x="1616" y="1432"/>
                  </a:lnTo>
                  <a:cubicBezTo>
                    <a:pt x="1679" y="1336"/>
                    <a:pt x="1708" y="1224"/>
                    <a:pt x="1712" y="1108"/>
                  </a:cubicBezTo>
                  <a:cubicBezTo>
                    <a:pt x="1712" y="823"/>
                    <a:pt x="1243" y="470"/>
                    <a:pt x="1001" y="78"/>
                  </a:cubicBezTo>
                  <a:cubicBezTo>
                    <a:pt x="968" y="30"/>
                    <a:pt x="914" y="1"/>
                    <a:pt x="856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3431750" y="-1814800"/>
              <a:ext cx="137750" cy="10800"/>
            </a:xfrm>
            <a:custGeom>
              <a:avLst/>
              <a:gdLst/>
              <a:ahLst/>
              <a:cxnLst/>
              <a:rect l="l" t="t" r="r" b="b"/>
              <a:pathLst>
                <a:path w="5510" h="432" extrusionOk="0">
                  <a:moveTo>
                    <a:pt x="0" y="1"/>
                  </a:moveTo>
                  <a:lnTo>
                    <a:pt x="0" y="431"/>
                  </a:lnTo>
                  <a:lnTo>
                    <a:pt x="5510" y="431"/>
                  </a:lnTo>
                  <a:lnTo>
                    <a:pt x="5510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3458350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110" y="0"/>
                  </a:moveTo>
                  <a:cubicBezTo>
                    <a:pt x="51" y="0"/>
                    <a:pt x="1" y="74"/>
                    <a:pt x="53" y="131"/>
                  </a:cubicBezTo>
                  <a:lnTo>
                    <a:pt x="7580" y="7653"/>
                  </a:lnTo>
                  <a:cubicBezTo>
                    <a:pt x="7595" y="7668"/>
                    <a:pt x="7613" y="7675"/>
                    <a:pt x="7630" y="7675"/>
                  </a:cubicBezTo>
                  <a:cubicBezTo>
                    <a:pt x="7686" y="7675"/>
                    <a:pt x="7735" y="7602"/>
                    <a:pt x="7686" y="7546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3458600" y="-1825075"/>
              <a:ext cx="194000" cy="194000"/>
            </a:xfrm>
            <a:custGeom>
              <a:avLst/>
              <a:gdLst/>
              <a:ahLst/>
              <a:cxnLst/>
              <a:rect l="l" t="t" r="r" b="b"/>
              <a:pathLst>
                <a:path w="7760" h="7760" extrusionOk="0">
                  <a:moveTo>
                    <a:pt x="117" y="78"/>
                  </a:moveTo>
                  <a:cubicBezTo>
                    <a:pt x="126" y="78"/>
                    <a:pt x="136" y="83"/>
                    <a:pt x="146" y="93"/>
                  </a:cubicBezTo>
                  <a:lnTo>
                    <a:pt x="7672" y="7619"/>
                  </a:lnTo>
                  <a:cubicBezTo>
                    <a:pt x="7698" y="7645"/>
                    <a:pt x="7672" y="7683"/>
                    <a:pt x="7641" y="7683"/>
                  </a:cubicBezTo>
                  <a:cubicBezTo>
                    <a:pt x="7632" y="7683"/>
                    <a:pt x="7623" y="7680"/>
                    <a:pt x="7614" y="7672"/>
                  </a:cubicBezTo>
                  <a:lnTo>
                    <a:pt x="92" y="146"/>
                  </a:lnTo>
                  <a:cubicBezTo>
                    <a:pt x="73" y="131"/>
                    <a:pt x="73" y="107"/>
                    <a:pt x="92" y="93"/>
                  </a:cubicBezTo>
                  <a:cubicBezTo>
                    <a:pt x="97" y="88"/>
                    <a:pt x="107" y="83"/>
                    <a:pt x="117" y="78"/>
                  </a:cubicBezTo>
                  <a:close/>
                  <a:moveTo>
                    <a:pt x="112" y="1"/>
                  </a:moveTo>
                  <a:cubicBezTo>
                    <a:pt x="54" y="6"/>
                    <a:pt x="5" y="54"/>
                    <a:pt x="1" y="112"/>
                  </a:cubicBezTo>
                  <a:cubicBezTo>
                    <a:pt x="1" y="141"/>
                    <a:pt x="10" y="175"/>
                    <a:pt x="34" y="199"/>
                  </a:cubicBezTo>
                  <a:lnTo>
                    <a:pt x="7561" y="7726"/>
                  </a:lnTo>
                  <a:cubicBezTo>
                    <a:pt x="7580" y="7745"/>
                    <a:pt x="7609" y="7759"/>
                    <a:pt x="7638" y="7759"/>
                  </a:cubicBezTo>
                  <a:lnTo>
                    <a:pt x="7648" y="7755"/>
                  </a:lnTo>
                  <a:cubicBezTo>
                    <a:pt x="7672" y="7755"/>
                    <a:pt x="7701" y="7740"/>
                    <a:pt x="7720" y="7721"/>
                  </a:cubicBezTo>
                  <a:cubicBezTo>
                    <a:pt x="7740" y="7701"/>
                    <a:pt x="7754" y="7677"/>
                    <a:pt x="7754" y="7648"/>
                  </a:cubicBezTo>
                  <a:cubicBezTo>
                    <a:pt x="7759" y="7614"/>
                    <a:pt x="7745" y="7585"/>
                    <a:pt x="7720" y="7561"/>
                  </a:cubicBezTo>
                  <a:lnTo>
                    <a:pt x="194" y="35"/>
                  </a:lnTo>
                  <a:cubicBezTo>
                    <a:pt x="175" y="10"/>
                    <a:pt x="141" y="1"/>
                    <a:pt x="11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3487375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2365" y="0"/>
                  </a:moveTo>
                  <a:cubicBezTo>
                    <a:pt x="2349" y="0"/>
                    <a:pt x="2332" y="6"/>
                    <a:pt x="2317" y="20"/>
                  </a:cubicBezTo>
                  <a:lnTo>
                    <a:pt x="54" y="2284"/>
                  </a:lnTo>
                  <a:cubicBezTo>
                    <a:pt x="1" y="2340"/>
                    <a:pt x="51" y="2414"/>
                    <a:pt x="110" y="2414"/>
                  </a:cubicBezTo>
                  <a:cubicBezTo>
                    <a:pt x="127" y="2414"/>
                    <a:pt x="144" y="2409"/>
                    <a:pt x="160" y="2395"/>
                  </a:cubicBezTo>
                  <a:lnTo>
                    <a:pt x="2424" y="131"/>
                  </a:lnTo>
                  <a:cubicBezTo>
                    <a:pt x="2473" y="74"/>
                    <a:pt x="2422" y="0"/>
                    <a:pt x="236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3487875" y="-1854000"/>
              <a:ext cx="63875" cy="62325"/>
            </a:xfrm>
            <a:custGeom>
              <a:avLst/>
              <a:gdLst/>
              <a:ahLst/>
              <a:cxnLst/>
              <a:rect l="l" t="t" r="r" b="b"/>
              <a:pathLst>
                <a:path w="2555" h="2493" extrusionOk="0">
                  <a:moveTo>
                    <a:pt x="2388" y="79"/>
                  </a:moveTo>
                  <a:cubicBezTo>
                    <a:pt x="2401" y="80"/>
                    <a:pt x="2410" y="84"/>
                    <a:pt x="2419" y="89"/>
                  </a:cubicBezTo>
                  <a:cubicBezTo>
                    <a:pt x="2434" y="103"/>
                    <a:pt x="2434" y="128"/>
                    <a:pt x="2419" y="142"/>
                  </a:cubicBezTo>
                  <a:lnTo>
                    <a:pt x="156" y="2406"/>
                  </a:lnTo>
                  <a:cubicBezTo>
                    <a:pt x="147" y="2412"/>
                    <a:pt x="139" y="2415"/>
                    <a:pt x="131" y="2415"/>
                  </a:cubicBezTo>
                  <a:cubicBezTo>
                    <a:pt x="102" y="2415"/>
                    <a:pt x="80" y="2379"/>
                    <a:pt x="103" y="2353"/>
                  </a:cubicBezTo>
                  <a:lnTo>
                    <a:pt x="2366" y="89"/>
                  </a:lnTo>
                  <a:cubicBezTo>
                    <a:pt x="2371" y="84"/>
                    <a:pt x="2379" y="80"/>
                    <a:pt x="2388" y="79"/>
                  </a:cubicBezTo>
                  <a:close/>
                  <a:moveTo>
                    <a:pt x="2392" y="1"/>
                  </a:moveTo>
                  <a:cubicBezTo>
                    <a:pt x="2365" y="1"/>
                    <a:pt x="2338" y="11"/>
                    <a:pt x="2313" y="36"/>
                  </a:cubicBezTo>
                  <a:lnTo>
                    <a:pt x="49" y="2299"/>
                  </a:lnTo>
                  <a:cubicBezTo>
                    <a:pt x="1" y="2343"/>
                    <a:pt x="1" y="2415"/>
                    <a:pt x="49" y="2459"/>
                  </a:cubicBezTo>
                  <a:cubicBezTo>
                    <a:pt x="69" y="2478"/>
                    <a:pt x="103" y="2493"/>
                    <a:pt x="132" y="2493"/>
                  </a:cubicBezTo>
                  <a:cubicBezTo>
                    <a:pt x="161" y="2493"/>
                    <a:pt x="190" y="2483"/>
                    <a:pt x="209" y="2459"/>
                  </a:cubicBezTo>
                  <a:lnTo>
                    <a:pt x="2473" y="195"/>
                  </a:lnTo>
                  <a:cubicBezTo>
                    <a:pt x="2554" y="114"/>
                    <a:pt x="2479" y="1"/>
                    <a:pt x="239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3467975" y="-1833650"/>
              <a:ext cx="56625" cy="55175"/>
            </a:xfrm>
            <a:custGeom>
              <a:avLst/>
              <a:gdLst/>
              <a:ahLst/>
              <a:cxnLst/>
              <a:rect l="l" t="t" r="r" b="b"/>
              <a:pathLst>
                <a:path w="2265" h="2207" extrusionOk="0">
                  <a:moveTo>
                    <a:pt x="2155" y="1"/>
                  </a:moveTo>
                  <a:cubicBezTo>
                    <a:pt x="2137" y="1"/>
                    <a:pt x="2119" y="8"/>
                    <a:pt x="2102" y="25"/>
                  </a:cubicBezTo>
                  <a:lnTo>
                    <a:pt x="56" y="2075"/>
                  </a:lnTo>
                  <a:cubicBezTo>
                    <a:pt x="1" y="2131"/>
                    <a:pt x="50" y="2206"/>
                    <a:pt x="109" y="2206"/>
                  </a:cubicBezTo>
                  <a:cubicBezTo>
                    <a:pt x="127" y="2206"/>
                    <a:pt x="146" y="2199"/>
                    <a:pt x="163" y="2182"/>
                  </a:cubicBezTo>
                  <a:lnTo>
                    <a:pt x="2209" y="136"/>
                  </a:lnTo>
                  <a:cubicBezTo>
                    <a:pt x="2265" y="80"/>
                    <a:pt x="2214" y="1"/>
                    <a:pt x="215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3468400" y="-1834550"/>
              <a:ext cx="57350" cy="57025"/>
            </a:xfrm>
            <a:custGeom>
              <a:avLst/>
              <a:gdLst/>
              <a:ahLst/>
              <a:cxnLst/>
              <a:rect l="l" t="t" r="r" b="b"/>
              <a:pathLst>
                <a:path w="2294" h="2281" extrusionOk="0">
                  <a:moveTo>
                    <a:pt x="2173" y="80"/>
                  </a:moveTo>
                  <a:cubicBezTo>
                    <a:pt x="2182" y="80"/>
                    <a:pt x="2192" y="85"/>
                    <a:pt x="2202" y="90"/>
                  </a:cubicBezTo>
                  <a:cubicBezTo>
                    <a:pt x="2206" y="99"/>
                    <a:pt x="2211" y="109"/>
                    <a:pt x="2211" y="119"/>
                  </a:cubicBezTo>
                  <a:cubicBezTo>
                    <a:pt x="2211" y="128"/>
                    <a:pt x="2206" y="138"/>
                    <a:pt x="2202" y="143"/>
                  </a:cubicBezTo>
                  <a:lnTo>
                    <a:pt x="151" y="2194"/>
                  </a:lnTo>
                  <a:cubicBezTo>
                    <a:pt x="143" y="2200"/>
                    <a:pt x="135" y="2203"/>
                    <a:pt x="127" y="2203"/>
                  </a:cubicBezTo>
                  <a:cubicBezTo>
                    <a:pt x="98" y="2203"/>
                    <a:pt x="71" y="2166"/>
                    <a:pt x="97" y="2136"/>
                  </a:cubicBezTo>
                  <a:lnTo>
                    <a:pt x="2148" y="90"/>
                  </a:lnTo>
                  <a:cubicBezTo>
                    <a:pt x="2153" y="80"/>
                    <a:pt x="2163" y="80"/>
                    <a:pt x="2173" y="80"/>
                  </a:cubicBezTo>
                  <a:close/>
                  <a:moveTo>
                    <a:pt x="2175" y="0"/>
                  </a:moveTo>
                  <a:cubicBezTo>
                    <a:pt x="2146" y="0"/>
                    <a:pt x="2117" y="12"/>
                    <a:pt x="2095" y="36"/>
                  </a:cubicBezTo>
                  <a:lnTo>
                    <a:pt x="49" y="2082"/>
                  </a:lnTo>
                  <a:cubicBezTo>
                    <a:pt x="1" y="2126"/>
                    <a:pt x="1" y="2199"/>
                    <a:pt x="49" y="2242"/>
                  </a:cubicBezTo>
                  <a:cubicBezTo>
                    <a:pt x="68" y="2266"/>
                    <a:pt x="97" y="2276"/>
                    <a:pt x="131" y="2281"/>
                  </a:cubicBezTo>
                  <a:cubicBezTo>
                    <a:pt x="160" y="2281"/>
                    <a:pt x="189" y="2266"/>
                    <a:pt x="209" y="2242"/>
                  </a:cubicBezTo>
                  <a:lnTo>
                    <a:pt x="2255" y="196"/>
                  </a:lnTo>
                  <a:cubicBezTo>
                    <a:pt x="2279" y="172"/>
                    <a:pt x="2293" y="143"/>
                    <a:pt x="2289" y="109"/>
                  </a:cubicBezTo>
                  <a:cubicBezTo>
                    <a:pt x="2289" y="80"/>
                    <a:pt x="2274" y="56"/>
                    <a:pt x="2255" y="36"/>
                  </a:cubicBezTo>
                  <a:cubicBezTo>
                    <a:pt x="2233" y="12"/>
                    <a:pt x="2204" y="0"/>
                    <a:pt x="217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3448425" y="-1814075"/>
              <a:ext cx="51150" cy="49625"/>
            </a:xfrm>
            <a:custGeom>
              <a:avLst/>
              <a:gdLst/>
              <a:ahLst/>
              <a:cxnLst/>
              <a:rect l="l" t="t" r="r" b="b"/>
              <a:pathLst>
                <a:path w="2046" h="1985" extrusionOk="0">
                  <a:moveTo>
                    <a:pt x="1936" y="1"/>
                  </a:moveTo>
                  <a:cubicBezTo>
                    <a:pt x="1920" y="1"/>
                    <a:pt x="1902" y="7"/>
                    <a:pt x="1886" y="20"/>
                  </a:cubicBezTo>
                  <a:lnTo>
                    <a:pt x="53" y="1854"/>
                  </a:lnTo>
                  <a:cubicBezTo>
                    <a:pt x="0" y="1910"/>
                    <a:pt x="50" y="1984"/>
                    <a:pt x="110" y="1984"/>
                  </a:cubicBezTo>
                  <a:cubicBezTo>
                    <a:pt x="126" y="1984"/>
                    <a:pt x="144" y="1979"/>
                    <a:pt x="159" y="1965"/>
                  </a:cubicBezTo>
                  <a:lnTo>
                    <a:pt x="1993" y="132"/>
                  </a:lnTo>
                  <a:cubicBezTo>
                    <a:pt x="2046" y="75"/>
                    <a:pt x="1995" y="1"/>
                    <a:pt x="193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448925" y="-1815050"/>
              <a:ext cx="52025" cy="51550"/>
            </a:xfrm>
            <a:custGeom>
              <a:avLst/>
              <a:gdLst/>
              <a:ahLst/>
              <a:cxnLst/>
              <a:rect l="l" t="t" r="r" b="b"/>
              <a:pathLst>
                <a:path w="2081" h="2062" extrusionOk="0">
                  <a:moveTo>
                    <a:pt x="1958" y="77"/>
                  </a:moveTo>
                  <a:cubicBezTo>
                    <a:pt x="1960" y="77"/>
                    <a:pt x="1961" y="79"/>
                    <a:pt x="1964" y="79"/>
                  </a:cubicBezTo>
                  <a:cubicBezTo>
                    <a:pt x="1979" y="84"/>
                    <a:pt x="1993" y="93"/>
                    <a:pt x="1993" y="108"/>
                  </a:cubicBezTo>
                  <a:cubicBezTo>
                    <a:pt x="1998" y="122"/>
                    <a:pt x="1993" y="132"/>
                    <a:pt x="1984" y="142"/>
                  </a:cubicBezTo>
                  <a:lnTo>
                    <a:pt x="150" y="1975"/>
                  </a:lnTo>
                  <a:cubicBezTo>
                    <a:pt x="146" y="1984"/>
                    <a:pt x="136" y="1984"/>
                    <a:pt x="126" y="1984"/>
                  </a:cubicBezTo>
                  <a:cubicBezTo>
                    <a:pt x="117" y="1984"/>
                    <a:pt x="107" y="1980"/>
                    <a:pt x="97" y="1975"/>
                  </a:cubicBezTo>
                  <a:cubicBezTo>
                    <a:pt x="92" y="1965"/>
                    <a:pt x="88" y="1955"/>
                    <a:pt x="88" y="1946"/>
                  </a:cubicBezTo>
                  <a:cubicBezTo>
                    <a:pt x="88" y="1936"/>
                    <a:pt x="92" y="1926"/>
                    <a:pt x="97" y="1922"/>
                  </a:cubicBezTo>
                  <a:lnTo>
                    <a:pt x="1930" y="88"/>
                  </a:lnTo>
                  <a:cubicBezTo>
                    <a:pt x="1940" y="79"/>
                    <a:pt x="1945" y="79"/>
                    <a:pt x="1955" y="79"/>
                  </a:cubicBezTo>
                  <a:cubicBezTo>
                    <a:pt x="1956" y="77"/>
                    <a:pt x="1957" y="77"/>
                    <a:pt x="1958" y="77"/>
                  </a:cubicBezTo>
                  <a:close/>
                  <a:moveTo>
                    <a:pt x="1953" y="0"/>
                  </a:moveTo>
                  <a:cubicBezTo>
                    <a:pt x="1925" y="0"/>
                    <a:pt x="1900" y="14"/>
                    <a:pt x="1882" y="35"/>
                  </a:cubicBezTo>
                  <a:lnTo>
                    <a:pt x="44" y="1868"/>
                  </a:lnTo>
                  <a:cubicBezTo>
                    <a:pt x="0" y="1912"/>
                    <a:pt x="0" y="1984"/>
                    <a:pt x="44" y="2028"/>
                  </a:cubicBezTo>
                  <a:cubicBezTo>
                    <a:pt x="68" y="2047"/>
                    <a:pt x="97" y="2062"/>
                    <a:pt x="131" y="2062"/>
                  </a:cubicBezTo>
                  <a:cubicBezTo>
                    <a:pt x="160" y="2062"/>
                    <a:pt x="184" y="2052"/>
                    <a:pt x="208" y="2028"/>
                  </a:cubicBezTo>
                  <a:lnTo>
                    <a:pt x="2042" y="195"/>
                  </a:lnTo>
                  <a:cubicBezTo>
                    <a:pt x="2071" y="166"/>
                    <a:pt x="2080" y="127"/>
                    <a:pt x="2071" y="88"/>
                  </a:cubicBezTo>
                  <a:cubicBezTo>
                    <a:pt x="2061" y="50"/>
                    <a:pt x="2027" y="16"/>
                    <a:pt x="1984" y="6"/>
                  </a:cubicBezTo>
                  <a:cubicBezTo>
                    <a:pt x="1973" y="2"/>
                    <a:pt x="1963" y="0"/>
                    <a:pt x="195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9000" y="-179472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725" y="1"/>
                  </a:moveTo>
                  <a:cubicBezTo>
                    <a:pt x="1706" y="1"/>
                    <a:pt x="1687" y="8"/>
                    <a:pt x="1670" y="25"/>
                  </a:cubicBezTo>
                  <a:lnTo>
                    <a:pt x="50" y="1641"/>
                  </a:lnTo>
                  <a:cubicBezTo>
                    <a:pt x="1" y="1697"/>
                    <a:pt x="52" y="1772"/>
                    <a:pt x="111" y="1772"/>
                  </a:cubicBezTo>
                  <a:cubicBezTo>
                    <a:pt x="128" y="1772"/>
                    <a:pt x="145" y="1766"/>
                    <a:pt x="161" y="1752"/>
                  </a:cubicBezTo>
                  <a:lnTo>
                    <a:pt x="1782" y="131"/>
                  </a:lnTo>
                  <a:cubicBezTo>
                    <a:pt x="1833" y="76"/>
                    <a:pt x="1783" y="1"/>
                    <a:pt x="172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3429450" y="-1795575"/>
              <a:ext cx="46575" cy="46225"/>
            </a:xfrm>
            <a:custGeom>
              <a:avLst/>
              <a:gdLst/>
              <a:ahLst/>
              <a:cxnLst/>
              <a:rect l="l" t="t" r="r" b="b"/>
              <a:pathLst>
                <a:path w="1863" h="1849" extrusionOk="0">
                  <a:moveTo>
                    <a:pt x="1742" y="74"/>
                  </a:moveTo>
                  <a:cubicBezTo>
                    <a:pt x="1751" y="74"/>
                    <a:pt x="1761" y="78"/>
                    <a:pt x="1771" y="88"/>
                  </a:cubicBezTo>
                  <a:cubicBezTo>
                    <a:pt x="1785" y="103"/>
                    <a:pt x="1785" y="127"/>
                    <a:pt x="1771" y="141"/>
                  </a:cubicBezTo>
                  <a:lnTo>
                    <a:pt x="150" y="1757"/>
                  </a:lnTo>
                  <a:cubicBezTo>
                    <a:pt x="143" y="1764"/>
                    <a:pt x="133" y="1768"/>
                    <a:pt x="124" y="1768"/>
                  </a:cubicBezTo>
                  <a:cubicBezTo>
                    <a:pt x="114" y="1768"/>
                    <a:pt x="104" y="1764"/>
                    <a:pt x="97" y="1757"/>
                  </a:cubicBezTo>
                  <a:cubicBezTo>
                    <a:pt x="82" y="1742"/>
                    <a:pt x="82" y="1718"/>
                    <a:pt x="97" y="1704"/>
                  </a:cubicBezTo>
                  <a:lnTo>
                    <a:pt x="1717" y="88"/>
                  </a:lnTo>
                  <a:cubicBezTo>
                    <a:pt x="1722" y="78"/>
                    <a:pt x="1732" y="74"/>
                    <a:pt x="1742" y="74"/>
                  </a:cubicBezTo>
                  <a:close/>
                  <a:moveTo>
                    <a:pt x="1738" y="0"/>
                  </a:moveTo>
                  <a:cubicBezTo>
                    <a:pt x="1710" y="0"/>
                    <a:pt x="1685" y="14"/>
                    <a:pt x="1664" y="35"/>
                  </a:cubicBezTo>
                  <a:lnTo>
                    <a:pt x="44" y="1650"/>
                  </a:lnTo>
                  <a:cubicBezTo>
                    <a:pt x="0" y="1694"/>
                    <a:pt x="0" y="1767"/>
                    <a:pt x="44" y="1810"/>
                  </a:cubicBezTo>
                  <a:cubicBezTo>
                    <a:pt x="68" y="1834"/>
                    <a:pt x="97" y="1849"/>
                    <a:pt x="126" y="1849"/>
                  </a:cubicBezTo>
                  <a:cubicBezTo>
                    <a:pt x="160" y="1849"/>
                    <a:pt x="189" y="1834"/>
                    <a:pt x="208" y="1815"/>
                  </a:cubicBezTo>
                  <a:lnTo>
                    <a:pt x="1824" y="195"/>
                  </a:lnTo>
                  <a:cubicBezTo>
                    <a:pt x="1848" y="170"/>
                    <a:pt x="1863" y="141"/>
                    <a:pt x="1858" y="107"/>
                  </a:cubicBezTo>
                  <a:cubicBezTo>
                    <a:pt x="1853" y="49"/>
                    <a:pt x="1809" y="6"/>
                    <a:pt x="1751" y="1"/>
                  </a:cubicBezTo>
                  <a:cubicBezTo>
                    <a:pt x="1747" y="0"/>
                    <a:pt x="1743" y="0"/>
                    <a:pt x="1738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3409575" y="-1775125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509" y="0"/>
                  </a:moveTo>
                  <a:cubicBezTo>
                    <a:pt x="1493" y="0"/>
                    <a:pt x="1475" y="6"/>
                    <a:pt x="1459" y="20"/>
                  </a:cubicBezTo>
                  <a:lnTo>
                    <a:pt x="57" y="1423"/>
                  </a:lnTo>
                  <a:cubicBezTo>
                    <a:pt x="1" y="1479"/>
                    <a:pt x="51" y="1557"/>
                    <a:pt x="110" y="1557"/>
                  </a:cubicBezTo>
                  <a:cubicBezTo>
                    <a:pt x="128" y="1557"/>
                    <a:pt x="146" y="1550"/>
                    <a:pt x="163" y="1534"/>
                  </a:cubicBezTo>
                  <a:lnTo>
                    <a:pt x="1566" y="126"/>
                  </a:lnTo>
                  <a:cubicBezTo>
                    <a:pt x="1619" y="73"/>
                    <a:pt x="1568" y="0"/>
                    <a:pt x="15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3409975" y="-17761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1524" y="75"/>
                  </a:moveTo>
                  <a:cubicBezTo>
                    <a:pt x="1538" y="75"/>
                    <a:pt x="1548" y="80"/>
                    <a:pt x="1558" y="90"/>
                  </a:cubicBezTo>
                  <a:cubicBezTo>
                    <a:pt x="1572" y="104"/>
                    <a:pt x="1572" y="129"/>
                    <a:pt x="1558" y="143"/>
                  </a:cubicBezTo>
                  <a:lnTo>
                    <a:pt x="155" y="1546"/>
                  </a:lnTo>
                  <a:cubicBezTo>
                    <a:pt x="145" y="1555"/>
                    <a:pt x="135" y="1555"/>
                    <a:pt x="126" y="1560"/>
                  </a:cubicBezTo>
                  <a:cubicBezTo>
                    <a:pt x="116" y="1555"/>
                    <a:pt x="106" y="1551"/>
                    <a:pt x="102" y="1546"/>
                  </a:cubicBezTo>
                  <a:cubicBezTo>
                    <a:pt x="92" y="1536"/>
                    <a:pt x="87" y="1526"/>
                    <a:pt x="87" y="1517"/>
                  </a:cubicBezTo>
                  <a:cubicBezTo>
                    <a:pt x="87" y="1507"/>
                    <a:pt x="92" y="1497"/>
                    <a:pt x="102" y="1493"/>
                  </a:cubicBezTo>
                  <a:lnTo>
                    <a:pt x="1499" y="90"/>
                  </a:lnTo>
                  <a:cubicBezTo>
                    <a:pt x="1509" y="80"/>
                    <a:pt x="1514" y="75"/>
                    <a:pt x="1524" y="75"/>
                  </a:cubicBezTo>
                  <a:close/>
                  <a:moveTo>
                    <a:pt x="1529" y="0"/>
                  </a:moveTo>
                  <a:cubicBezTo>
                    <a:pt x="1499" y="0"/>
                    <a:pt x="1470" y="12"/>
                    <a:pt x="1451" y="37"/>
                  </a:cubicBezTo>
                  <a:lnTo>
                    <a:pt x="44" y="1439"/>
                  </a:lnTo>
                  <a:cubicBezTo>
                    <a:pt x="0" y="1483"/>
                    <a:pt x="0" y="1555"/>
                    <a:pt x="44" y="1599"/>
                  </a:cubicBezTo>
                  <a:cubicBezTo>
                    <a:pt x="68" y="1618"/>
                    <a:pt x="97" y="1633"/>
                    <a:pt x="126" y="1633"/>
                  </a:cubicBezTo>
                  <a:cubicBezTo>
                    <a:pt x="160" y="1633"/>
                    <a:pt x="184" y="1618"/>
                    <a:pt x="208" y="1599"/>
                  </a:cubicBezTo>
                  <a:lnTo>
                    <a:pt x="1611" y="196"/>
                  </a:lnTo>
                  <a:cubicBezTo>
                    <a:pt x="1635" y="172"/>
                    <a:pt x="1645" y="138"/>
                    <a:pt x="1645" y="109"/>
                  </a:cubicBezTo>
                  <a:cubicBezTo>
                    <a:pt x="1640" y="80"/>
                    <a:pt x="1630" y="56"/>
                    <a:pt x="1611" y="37"/>
                  </a:cubicBezTo>
                  <a:cubicBezTo>
                    <a:pt x="1589" y="12"/>
                    <a:pt x="1559" y="0"/>
                    <a:pt x="152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3297750" y="-1663400"/>
              <a:ext cx="61825" cy="60325"/>
            </a:xfrm>
            <a:custGeom>
              <a:avLst/>
              <a:gdLst/>
              <a:ahLst/>
              <a:cxnLst/>
              <a:rect l="l" t="t" r="r" b="b"/>
              <a:pathLst>
                <a:path w="2473" h="2413" extrusionOk="0">
                  <a:moveTo>
                    <a:pt x="2362" y="1"/>
                  </a:moveTo>
                  <a:cubicBezTo>
                    <a:pt x="2345" y="1"/>
                    <a:pt x="2328" y="6"/>
                    <a:pt x="2312" y="20"/>
                  </a:cubicBezTo>
                  <a:cubicBezTo>
                    <a:pt x="1011" y="1321"/>
                    <a:pt x="1349" y="983"/>
                    <a:pt x="53" y="2284"/>
                  </a:cubicBezTo>
                  <a:cubicBezTo>
                    <a:pt x="1" y="2340"/>
                    <a:pt x="49" y="2413"/>
                    <a:pt x="107" y="2413"/>
                  </a:cubicBezTo>
                  <a:cubicBezTo>
                    <a:pt x="124" y="2413"/>
                    <a:pt x="143" y="2406"/>
                    <a:pt x="159" y="2390"/>
                  </a:cubicBezTo>
                  <a:lnTo>
                    <a:pt x="2423" y="127"/>
                  </a:lnTo>
                  <a:cubicBezTo>
                    <a:pt x="2472" y="74"/>
                    <a:pt x="2421" y="1"/>
                    <a:pt x="236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298250" y="-1664425"/>
              <a:ext cx="62775" cy="62375"/>
            </a:xfrm>
            <a:custGeom>
              <a:avLst/>
              <a:gdLst/>
              <a:ahLst/>
              <a:cxnLst/>
              <a:rect l="l" t="t" r="r" b="b"/>
              <a:pathLst>
                <a:path w="2511" h="2495" extrusionOk="0">
                  <a:moveTo>
                    <a:pt x="2390" y="76"/>
                  </a:moveTo>
                  <a:cubicBezTo>
                    <a:pt x="2404" y="81"/>
                    <a:pt x="2419" y="90"/>
                    <a:pt x="2424" y="105"/>
                  </a:cubicBezTo>
                  <a:cubicBezTo>
                    <a:pt x="2424" y="119"/>
                    <a:pt x="2424" y="129"/>
                    <a:pt x="2414" y="139"/>
                  </a:cubicBezTo>
                  <a:lnTo>
                    <a:pt x="150" y="2402"/>
                  </a:lnTo>
                  <a:cubicBezTo>
                    <a:pt x="143" y="2410"/>
                    <a:pt x="133" y="2413"/>
                    <a:pt x="124" y="2413"/>
                  </a:cubicBezTo>
                  <a:cubicBezTo>
                    <a:pt x="114" y="2413"/>
                    <a:pt x="104" y="2410"/>
                    <a:pt x="97" y="2402"/>
                  </a:cubicBezTo>
                  <a:cubicBezTo>
                    <a:pt x="83" y="2388"/>
                    <a:pt x="83" y="2364"/>
                    <a:pt x="97" y="2349"/>
                  </a:cubicBezTo>
                  <a:lnTo>
                    <a:pt x="2361" y="85"/>
                  </a:lnTo>
                  <a:cubicBezTo>
                    <a:pt x="2366" y="81"/>
                    <a:pt x="2375" y="76"/>
                    <a:pt x="2385" y="76"/>
                  </a:cubicBezTo>
                  <a:close/>
                  <a:moveTo>
                    <a:pt x="2390" y="0"/>
                  </a:moveTo>
                  <a:cubicBezTo>
                    <a:pt x="2360" y="0"/>
                    <a:pt x="2331" y="14"/>
                    <a:pt x="2308" y="37"/>
                  </a:cubicBezTo>
                  <a:lnTo>
                    <a:pt x="44" y="2301"/>
                  </a:lnTo>
                  <a:cubicBezTo>
                    <a:pt x="0" y="2340"/>
                    <a:pt x="0" y="2412"/>
                    <a:pt x="44" y="2456"/>
                  </a:cubicBezTo>
                  <a:cubicBezTo>
                    <a:pt x="68" y="2480"/>
                    <a:pt x="97" y="2494"/>
                    <a:pt x="126" y="2494"/>
                  </a:cubicBezTo>
                  <a:cubicBezTo>
                    <a:pt x="155" y="2494"/>
                    <a:pt x="184" y="2480"/>
                    <a:pt x="208" y="2460"/>
                  </a:cubicBezTo>
                  <a:lnTo>
                    <a:pt x="2472" y="197"/>
                  </a:lnTo>
                  <a:cubicBezTo>
                    <a:pt x="2496" y="168"/>
                    <a:pt x="2511" y="129"/>
                    <a:pt x="2501" y="90"/>
                  </a:cubicBezTo>
                  <a:cubicBezTo>
                    <a:pt x="2487" y="47"/>
                    <a:pt x="2458" y="18"/>
                    <a:pt x="2414" y="3"/>
                  </a:cubicBezTo>
                  <a:cubicBezTo>
                    <a:pt x="2406" y="1"/>
                    <a:pt x="2398" y="0"/>
                    <a:pt x="239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3311900" y="-1677550"/>
              <a:ext cx="56650" cy="55050"/>
            </a:xfrm>
            <a:custGeom>
              <a:avLst/>
              <a:gdLst/>
              <a:ahLst/>
              <a:cxnLst/>
              <a:rect l="l" t="t" r="r" b="b"/>
              <a:pathLst>
                <a:path w="2266" h="2202" extrusionOk="0">
                  <a:moveTo>
                    <a:pt x="2156" y="1"/>
                  </a:moveTo>
                  <a:cubicBezTo>
                    <a:pt x="2138" y="1"/>
                    <a:pt x="2120" y="8"/>
                    <a:pt x="2104" y="25"/>
                  </a:cubicBezTo>
                  <a:lnTo>
                    <a:pt x="53" y="2071"/>
                  </a:lnTo>
                  <a:cubicBezTo>
                    <a:pt x="1" y="2123"/>
                    <a:pt x="52" y="2201"/>
                    <a:pt x="109" y="2201"/>
                  </a:cubicBezTo>
                  <a:cubicBezTo>
                    <a:pt x="126" y="2201"/>
                    <a:pt x="144" y="2194"/>
                    <a:pt x="159" y="2178"/>
                  </a:cubicBezTo>
                  <a:lnTo>
                    <a:pt x="2210" y="132"/>
                  </a:lnTo>
                  <a:cubicBezTo>
                    <a:pt x="2266" y="76"/>
                    <a:pt x="2214" y="1"/>
                    <a:pt x="215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3312400" y="-1678425"/>
              <a:ext cx="58375" cy="56900"/>
            </a:xfrm>
            <a:custGeom>
              <a:avLst/>
              <a:gdLst/>
              <a:ahLst/>
              <a:cxnLst/>
              <a:rect l="l" t="t" r="r" b="b"/>
              <a:pathLst>
                <a:path w="2335" h="2276" extrusionOk="0">
                  <a:moveTo>
                    <a:pt x="2172" y="75"/>
                  </a:moveTo>
                  <a:cubicBezTo>
                    <a:pt x="2182" y="75"/>
                    <a:pt x="2192" y="80"/>
                    <a:pt x="2201" y="89"/>
                  </a:cubicBezTo>
                  <a:cubicBezTo>
                    <a:pt x="2216" y="99"/>
                    <a:pt x="2216" y="123"/>
                    <a:pt x="2201" y="138"/>
                  </a:cubicBezTo>
                  <a:lnTo>
                    <a:pt x="155" y="2188"/>
                  </a:lnTo>
                  <a:cubicBezTo>
                    <a:pt x="147" y="2196"/>
                    <a:pt x="137" y="2199"/>
                    <a:pt x="128" y="2199"/>
                  </a:cubicBezTo>
                  <a:cubicBezTo>
                    <a:pt x="97" y="2199"/>
                    <a:pt x="71" y="2161"/>
                    <a:pt x="97" y="2135"/>
                  </a:cubicBezTo>
                  <a:lnTo>
                    <a:pt x="2148" y="84"/>
                  </a:lnTo>
                  <a:cubicBezTo>
                    <a:pt x="2153" y="80"/>
                    <a:pt x="2163" y="75"/>
                    <a:pt x="2172" y="75"/>
                  </a:cubicBezTo>
                  <a:close/>
                  <a:moveTo>
                    <a:pt x="2171" y="0"/>
                  </a:moveTo>
                  <a:cubicBezTo>
                    <a:pt x="2146" y="0"/>
                    <a:pt x="2119" y="9"/>
                    <a:pt x="2095" y="31"/>
                  </a:cubicBezTo>
                  <a:lnTo>
                    <a:pt x="49" y="2082"/>
                  </a:lnTo>
                  <a:cubicBezTo>
                    <a:pt x="0" y="2121"/>
                    <a:pt x="0" y="2198"/>
                    <a:pt x="49" y="2242"/>
                  </a:cubicBezTo>
                  <a:cubicBezTo>
                    <a:pt x="68" y="2261"/>
                    <a:pt x="97" y="2276"/>
                    <a:pt x="131" y="2276"/>
                  </a:cubicBezTo>
                  <a:cubicBezTo>
                    <a:pt x="160" y="2276"/>
                    <a:pt x="189" y="2261"/>
                    <a:pt x="208" y="2242"/>
                  </a:cubicBezTo>
                  <a:lnTo>
                    <a:pt x="2259" y="191"/>
                  </a:lnTo>
                  <a:cubicBezTo>
                    <a:pt x="2334" y="108"/>
                    <a:pt x="2258" y="0"/>
                    <a:pt x="217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25950" y="-1691650"/>
              <a:ext cx="51050" cy="49650"/>
            </a:xfrm>
            <a:custGeom>
              <a:avLst/>
              <a:gdLst/>
              <a:ahLst/>
              <a:cxnLst/>
              <a:rect l="l" t="t" r="r" b="b"/>
              <a:pathLst>
                <a:path w="2042" h="1986" extrusionOk="0">
                  <a:moveTo>
                    <a:pt x="1937" y="1"/>
                  </a:moveTo>
                  <a:cubicBezTo>
                    <a:pt x="1920" y="1"/>
                    <a:pt x="1903" y="8"/>
                    <a:pt x="1887" y="23"/>
                  </a:cubicBezTo>
                  <a:lnTo>
                    <a:pt x="49" y="1856"/>
                  </a:lnTo>
                  <a:cubicBezTo>
                    <a:pt x="1" y="1912"/>
                    <a:pt x="50" y="1985"/>
                    <a:pt x="108" y="1985"/>
                  </a:cubicBezTo>
                  <a:cubicBezTo>
                    <a:pt x="125" y="1985"/>
                    <a:pt x="144" y="1979"/>
                    <a:pt x="160" y="1963"/>
                  </a:cubicBezTo>
                  <a:lnTo>
                    <a:pt x="1994" y="130"/>
                  </a:lnTo>
                  <a:cubicBezTo>
                    <a:pt x="2042" y="74"/>
                    <a:pt x="1993" y="1"/>
                    <a:pt x="193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26425" y="-1692525"/>
              <a:ext cx="52925" cy="51525"/>
            </a:xfrm>
            <a:custGeom>
              <a:avLst/>
              <a:gdLst/>
              <a:ahLst/>
              <a:cxnLst/>
              <a:rect l="l" t="t" r="r" b="b"/>
              <a:pathLst>
                <a:path w="2117" h="2061" extrusionOk="0">
                  <a:moveTo>
                    <a:pt x="1953" y="74"/>
                  </a:moveTo>
                  <a:cubicBezTo>
                    <a:pt x="1981" y="74"/>
                    <a:pt x="2006" y="109"/>
                    <a:pt x="1984" y="136"/>
                  </a:cubicBezTo>
                  <a:lnTo>
                    <a:pt x="150" y="1969"/>
                  </a:lnTo>
                  <a:cubicBezTo>
                    <a:pt x="143" y="1979"/>
                    <a:pt x="133" y="1983"/>
                    <a:pt x="124" y="1983"/>
                  </a:cubicBezTo>
                  <a:cubicBezTo>
                    <a:pt x="114" y="1983"/>
                    <a:pt x="104" y="1979"/>
                    <a:pt x="97" y="1969"/>
                  </a:cubicBezTo>
                  <a:cubicBezTo>
                    <a:pt x="83" y="1959"/>
                    <a:pt x="83" y="1935"/>
                    <a:pt x="97" y="1920"/>
                  </a:cubicBezTo>
                  <a:lnTo>
                    <a:pt x="1930" y="87"/>
                  </a:lnTo>
                  <a:lnTo>
                    <a:pt x="1930" y="82"/>
                  </a:lnTo>
                  <a:cubicBezTo>
                    <a:pt x="1938" y="76"/>
                    <a:pt x="1946" y="74"/>
                    <a:pt x="1953" y="74"/>
                  </a:cubicBezTo>
                  <a:close/>
                  <a:moveTo>
                    <a:pt x="1954" y="1"/>
                  </a:moveTo>
                  <a:cubicBezTo>
                    <a:pt x="1929" y="1"/>
                    <a:pt x="1902" y="11"/>
                    <a:pt x="1877" y="34"/>
                  </a:cubicBezTo>
                  <a:lnTo>
                    <a:pt x="44" y="1867"/>
                  </a:lnTo>
                  <a:cubicBezTo>
                    <a:pt x="0" y="1911"/>
                    <a:pt x="0" y="1983"/>
                    <a:pt x="44" y="2027"/>
                  </a:cubicBezTo>
                  <a:cubicBezTo>
                    <a:pt x="68" y="2046"/>
                    <a:pt x="97" y="2061"/>
                    <a:pt x="126" y="2061"/>
                  </a:cubicBezTo>
                  <a:cubicBezTo>
                    <a:pt x="155" y="2061"/>
                    <a:pt x="184" y="2051"/>
                    <a:pt x="204" y="2032"/>
                  </a:cubicBezTo>
                  <a:lnTo>
                    <a:pt x="2042" y="194"/>
                  </a:lnTo>
                  <a:cubicBezTo>
                    <a:pt x="2116" y="112"/>
                    <a:pt x="2041" y="1"/>
                    <a:pt x="195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3340075" y="-1705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723" y="1"/>
                  </a:moveTo>
                  <a:cubicBezTo>
                    <a:pt x="1707" y="1"/>
                    <a:pt x="1689" y="7"/>
                    <a:pt x="1673" y="23"/>
                  </a:cubicBezTo>
                  <a:lnTo>
                    <a:pt x="53" y="1639"/>
                  </a:lnTo>
                  <a:cubicBezTo>
                    <a:pt x="0" y="1695"/>
                    <a:pt x="50" y="1770"/>
                    <a:pt x="110" y="1770"/>
                  </a:cubicBezTo>
                  <a:cubicBezTo>
                    <a:pt x="126" y="1770"/>
                    <a:pt x="144" y="1764"/>
                    <a:pt x="159" y="1750"/>
                  </a:cubicBezTo>
                  <a:lnTo>
                    <a:pt x="1780" y="130"/>
                  </a:lnTo>
                  <a:cubicBezTo>
                    <a:pt x="1828" y="74"/>
                    <a:pt x="1779" y="1"/>
                    <a:pt x="172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3340575" y="-1706650"/>
              <a:ext cx="46700" cy="46175"/>
            </a:xfrm>
            <a:custGeom>
              <a:avLst/>
              <a:gdLst/>
              <a:ahLst/>
              <a:cxnLst/>
              <a:rect l="l" t="t" r="r" b="b"/>
              <a:pathLst>
                <a:path w="1868" h="1847" extrusionOk="0">
                  <a:moveTo>
                    <a:pt x="1751" y="77"/>
                  </a:moveTo>
                  <a:cubicBezTo>
                    <a:pt x="1766" y="81"/>
                    <a:pt x="1776" y="91"/>
                    <a:pt x="1780" y="111"/>
                  </a:cubicBezTo>
                  <a:cubicBezTo>
                    <a:pt x="1785" y="120"/>
                    <a:pt x="1780" y="135"/>
                    <a:pt x="1771" y="140"/>
                  </a:cubicBezTo>
                  <a:lnTo>
                    <a:pt x="155" y="1760"/>
                  </a:lnTo>
                  <a:cubicBezTo>
                    <a:pt x="147" y="1768"/>
                    <a:pt x="137" y="1771"/>
                    <a:pt x="128" y="1771"/>
                  </a:cubicBezTo>
                  <a:cubicBezTo>
                    <a:pt x="97" y="1771"/>
                    <a:pt x="71" y="1733"/>
                    <a:pt x="97" y="1707"/>
                  </a:cubicBezTo>
                  <a:lnTo>
                    <a:pt x="1718" y="86"/>
                  </a:lnTo>
                  <a:cubicBezTo>
                    <a:pt x="1722" y="81"/>
                    <a:pt x="1732" y="77"/>
                    <a:pt x="1742" y="77"/>
                  </a:cubicBezTo>
                  <a:close/>
                  <a:moveTo>
                    <a:pt x="1742" y="0"/>
                  </a:moveTo>
                  <a:cubicBezTo>
                    <a:pt x="1713" y="0"/>
                    <a:pt x="1686" y="11"/>
                    <a:pt x="1664" y="33"/>
                  </a:cubicBezTo>
                  <a:lnTo>
                    <a:pt x="49" y="1654"/>
                  </a:lnTo>
                  <a:cubicBezTo>
                    <a:pt x="0" y="1697"/>
                    <a:pt x="0" y="1770"/>
                    <a:pt x="49" y="1813"/>
                  </a:cubicBezTo>
                  <a:cubicBezTo>
                    <a:pt x="68" y="1832"/>
                    <a:pt x="97" y="1847"/>
                    <a:pt x="131" y="1847"/>
                  </a:cubicBezTo>
                  <a:cubicBezTo>
                    <a:pt x="160" y="1847"/>
                    <a:pt x="189" y="1832"/>
                    <a:pt x="208" y="1813"/>
                  </a:cubicBezTo>
                  <a:lnTo>
                    <a:pt x="1829" y="193"/>
                  </a:lnTo>
                  <a:cubicBezTo>
                    <a:pt x="1858" y="169"/>
                    <a:pt x="1868" y="125"/>
                    <a:pt x="1858" y="91"/>
                  </a:cubicBezTo>
                  <a:cubicBezTo>
                    <a:pt x="1848" y="48"/>
                    <a:pt x="1814" y="14"/>
                    <a:pt x="1771" y="4"/>
                  </a:cubicBezTo>
                  <a:cubicBezTo>
                    <a:pt x="1761" y="2"/>
                    <a:pt x="1751" y="0"/>
                    <a:pt x="174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3354125" y="-1719750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504" y="1"/>
                  </a:moveTo>
                  <a:cubicBezTo>
                    <a:pt x="1488" y="1"/>
                    <a:pt x="1472" y="6"/>
                    <a:pt x="1457" y="20"/>
                  </a:cubicBezTo>
                  <a:lnTo>
                    <a:pt x="49" y="1428"/>
                  </a:lnTo>
                  <a:cubicBezTo>
                    <a:pt x="0" y="1481"/>
                    <a:pt x="51" y="1554"/>
                    <a:pt x="110" y="1554"/>
                  </a:cubicBezTo>
                  <a:cubicBezTo>
                    <a:pt x="127" y="1554"/>
                    <a:pt x="144" y="1548"/>
                    <a:pt x="160" y="1534"/>
                  </a:cubicBezTo>
                  <a:lnTo>
                    <a:pt x="1563" y="131"/>
                  </a:lnTo>
                  <a:cubicBezTo>
                    <a:pt x="1612" y="75"/>
                    <a:pt x="1561" y="1"/>
                    <a:pt x="15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3354600" y="-1720800"/>
              <a:ext cx="41250" cy="40875"/>
            </a:xfrm>
            <a:custGeom>
              <a:avLst/>
              <a:gdLst/>
              <a:ahLst/>
              <a:cxnLst/>
              <a:rect l="l" t="t" r="r" b="b"/>
              <a:pathLst>
                <a:path w="1650" h="1635" extrusionOk="0">
                  <a:moveTo>
                    <a:pt x="1529" y="77"/>
                  </a:moveTo>
                  <a:cubicBezTo>
                    <a:pt x="1539" y="77"/>
                    <a:pt x="1548" y="82"/>
                    <a:pt x="1553" y="91"/>
                  </a:cubicBezTo>
                  <a:cubicBezTo>
                    <a:pt x="1572" y="106"/>
                    <a:pt x="1572" y="130"/>
                    <a:pt x="1553" y="144"/>
                  </a:cubicBezTo>
                  <a:lnTo>
                    <a:pt x="150" y="1547"/>
                  </a:lnTo>
                  <a:cubicBezTo>
                    <a:pt x="145" y="1552"/>
                    <a:pt x="136" y="1557"/>
                    <a:pt x="126" y="1557"/>
                  </a:cubicBezTo>
                  <a:cubicBezTo>
                    <a:pt x="116" y="1557"/>
                    <a:pt x="107" y="1552"/>
                    <a:pt x="97" y="1547"/>
                  </a:cubicBezTo>
                  <a:cubicBezTo>
                    <a:pt x="92" y="1538"/>
                    <a:pt x="87" y="1528"/>
                    <a:pt x="87" y="1518"/>
                  </a:cubicBezTo>
                  <a:cubicBezTo>
                    <a:pt x="83" y="1508"/>
                    <a:pt x="87" y="1499"/>
                    <a:pt x="97" y="1494"/>
                  </a:cubicBezTo>
                  <a:lnTo>
                    <a:pt x="1500" y="91"/>
                  </a:lnTo>
                  <a:cubicBezTo>
                    <a:pt x="1505" y="82"/>
                    <a:pt x="1514" y="77"/>
                    <a:pt x="1524" y="77"/>
                  </a:cubicBezTo>
                  <a:close/>
                  <a:moveTo>
                    <a:pt x="1524" y="1"/>
                  </a:moveTo>
                  <a:cubicBezTo>
                    <a:pt x="1496" y="1"/>
                    <a:pt x="1470" y="11"/>
                    <a:pt x="1451" y="33"/>
                  </a:cubicBezTo>
                  <a:lnTo>
                    <a:pt x="44" y="1441"/>
                  </a:lnTo>
                  <a:cubicBezTo>
                    <a:pt x="0" y="1484"/>
                    <a:pt x="0" y="1557"/>
                    <a:pt x="44" y="1600"/>
                  </a:cubicBezTo>
                  <a:cubicBezTo>
                    <a:pt x="68" y="1620"/>
                    <a:pt x="97" y="1634"/>
                    <a:pt x="126" y="1634"/>
                  </a:cubicBezTo>
                  <a:cubicBezTo>
                    <a:pt x="155" y="1634"/>
                    <a:pt x="184" y="1625"/>
                    <a:pt x="208" y="1600"/>
                  </a:cubicBezTo>
                  <a:lnTo>
                    <a:pt x="1611" y="198"/>
                  </a:lnTo>
                  <a:cubicBezTo>
                    <a:pt x="1640" y="169"/>
                    <a:pt x="1650" y="130"/>
                    <a:pt x="1640" y="91"/>
                  </a:cubicBezTo>
                  <a:cubicBezTo>
                    <a:pt x="1630" y="48"/>
                    <a:pt x="1597" y="19"/>
                    <a:pt x="1553" y="4"/>
                  </a:cubicBezTo>
                  <a:cubicBezTo>
                    <a:pt x="1543" y="2"/>
                    <a:pt x="1534" y="1"/>
                    <a:pt x="152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437700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105" y="0"/>
                  </a:moveTo>
                  <a:cubicBezTo>
                    <a:pt x="52" y="0"/>
                    <a:pt x="1" y="56"/>
                    <a:pt x="35" y="114"/>
                  </a:cubicBezTo>
                  <a:cubicBezTo>
                    <a:pt x="1032" y="1667"/>
                    <a:pt x="4925" y="7742"/>
                    <a:pt x="5922" y="9290"/>
                  </a:cubicBezTo>
                  <a:cubicBezTo>
                    <a:pt x="5938" y="9315"/>
                    <a:pt x="5960" y="9325"/>
                    <a:pt x="5982" y="9325"/>
                  </a:cubicBezTo>
                  <a:cubicBezTo>
                    <a:pt x="6034" y="9325"/>
                    <a:pt x="6085" y="9269"/>
                    <a:pt x="6048" y="9208"/>
                  </a:cubicBezTo>
                  <a:cubicBezTo>
                    <a:pt x="5056" y="7660"/>
                    <a:pt x="1157" y="1585"/>
                    <a:pt x="166" y="32"/>
                  </a:cubicBezTo>
                  <a:cubicBezTo>
                    <a:pt x="149" y="10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38175" y="-1845525"/>
              <a:ext cx="153000" cy="235000"/>
            </a:xfrm>
            <a:custGeom>
              <a:avLst/>
              <a:gdLst/>
              <a:ahLst/>
              <a:cxnLst/>
              <a:rect l="l" t="t" r="r" b="b"/>
              <a:pathLst>
                <a:path w="6120" h="9400" extrusionOk="0">
                  <a:moveTo>
                    <a:pt x="127" y="74"/>
                  </a:moveTo>
                  <a:cubicBezTo>
                    <a:pt x="136" y="74"/>
                    <a:pt x="146" y="79"/>
                    <a:pt x="156" y="93"/>
                  </a:cubicBezTo>
                  <a:lnTo>
                    <a:pt x="6038" y="9269"/>
                  </a:lnTo>
                  <a:cubicBezTo>
                    <a:pt x="6042" y="9274"/>
                    <a:pt x="6042" y="9284"/>
                    <a:pt x="6042" y="9293"/>
                  </a:cubicBezTo>
                  <a:cubicBezTo>
                    <a:pt x="6038" y="9303"/>
                    <a:pt x="6033" y="9313"/>
                    <a:pt x="6023" y="9317"/>
                  </a:cubicBezTo>
                  <a:cubicBezTo>
                    <a:pt x="6013" y="9322"/>
                    <a:pt x="6004" y="9327"/>
                    <a:pt x="5994" y="9327"/>
                  </a:cubicBezTo>
                  <a:cubicBezTo>
                    <a:pt x="5984" y="9322"/>
                    <a:pt x="5980" y="9317"/>
                    <a:pt x="5975" y="9308"/>
                  </a:cubicBezTo>
                  <a:lnTo>
                    <a:pt x="88" y="132"/>
                  </a:lnTo>
                  <a:cubicBezTo>
                    <a:pt x="83" y="122"/>
                    <a:pt x="78" y="108"/>
                    <a:pt x="88" y="98"/>
                  </a:cubicBezTo>
                  <a:cubicBezTo>
                    <a:pt x="93" y="84"/>
                    <a:pt x="107" y="74"/>
                    <a:pt x="127" y="74"/>
                  </a:cubicBezTo>
                  <a:close/>
                  <a:moveTo>
                    <a:pt x="129" y="1"/>
                  </a:moveTo>
                  <a:cubicBezTo>
                    <a:pt x="125" y="1"/>
                    <a:pt x="121" y="1"/>
                    <a:pt x="117" y="1"/>
                  </a:cubicBezTo>
                  <a:cubicBezTo>
                    <a:pt x="74" y="1"/>
                    <a:pt x="35" y="26"/>
                    <a:pt x="15" y="64"/>
                  </a:cubicBezTo>
                  <a:cubicBezTo>
                    <a:pt x="1" y="98"/>
                    <a:pt x="1" y="142"/>
                    <a:pt x="25" y="175"/>
                  </a:cubicBezTo>
                  <a:lnTo>
                    <a:pt x="5907" y="9351"/>
                  </a:lnTo>
                  <a:cubicBezTo>
                    <a:pt x="5926" y="9380"/>
                    <a:pt x="5960" y="9400"/>
                    <a:pt x="5999" y="9400"/>
                  </a:cubicBezTo>
                  <a:cubicBezTo>
                    <a:pt x="6023" y="9400"/>
                    <a:pt x="6042" y="9395"/>
                    <a:pt x="6062" y="9380"/>
                  </a:cubicBezTo>
                  <a:cubicBezTo>
                    <a:pt x="6086" y="9366"/>
                    <a:pt x="6105" y="9342"/>
                    <a:pt x="6115" y="9317"/>
                  </a:cubicBezTo>
                  <a:cubicBezTo>
                    <a:pt x="6120" y="9284"/>
                    <a:pt x="6115" y="9255"/>
                    <a:pt x="6100" y="9226"/>
                  </a:cubicBezTo>
                  <a:lnTo>
                    <a:pt x="214" y="50"/>
                  </a:lnTo>
                  <a:cubicBezTo>
                    <a:pt x="196" y="19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3479050" y="-1803500"/>
              <a:ext cx="234800" cy="150925"/>
            </a:xfrm>
            <a:custGeom>
              <a:avLst/>
              <a:gdLst/>
              <a:ahLst/>
              <a:cxnLst/>
              <a:rect l="l" t="t" r="r" b="b"/>
              <a:pathLst>
                <a:path w="9392" h="6037" extrusionOk="0">
                  <a:moveTo>
                    <a:pt x="109" y="0"/>
                  </a:moveTo>
                  <a:cubicBezTo>
                    <a:pt x="42" y="0"/>
                    <a:pt x="0" y="95"/>
                    <a:pt x="69" y="139"/>
                  </a:cubicBezTo>
                  <a:lnTo>
                    <a:pt x="9245" y="6026"/>
                  </a:lnTo>
                  <a:cubicBezTo>
                    <a:pt x="9258" y="6034"/>
                    <a:pt x="9271" y="6037"/>
                    <a:pt x="9283" y="6037"/>
                  </a:cubicBezTo>
                  <a:cubicBezTo>
                    <a:pt x="9348" y="6037"/>
                    <a:pt x="9392" y="5944"/>
                    <a:pt x="9327" y="5895"/>
                  </a:cubicBezTo>
                  <a:lnTo>
                    <a:pt x="151" y="13"/>
                  </a:lnTo>
                  <a:cubicBezTo>
                    <a:pt x="136" y="4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3479150" y="-1804450"/>
              <a:ext cx="235450" cy="152825"/>
            </a:xfrm>
            <a:custGeom>
              <a:avLst/>
              <a:gdLst/>
              <a:ahLst/>
              <a:cxnLst/>
              <a:rect l="l" t="t" r="r" b="b"/>
              <a:pathLst>
                <a:path w="9418" h="6113" extrusionOk="0">
                  <a:moveTo>
                    <a:pt x="114" y="75"/>
                  </a:moveTo>
                  <a:cubicBezTo>
                    <a:pt x="121" y="75"/>
                    <a:pt x="129" y="77"/>
                    <a:pt x="136" y="80"/>
                  </a:cubicBezTo>
                  <a:lnTo>
                    <a:pt x="9307" y="5962"/>
                  </a:lnTo>
                  <a:cubicBezTo>
                    <a:pt x="9321" y="5967"/>
                    <a:pt x="9326" y="5982"/>
                    <a:pt x="9326" y="5991"/>
                  </a:cubicBezTo>
                  <a:cubicBezTo>
                    <a:pt x="9326" y="6011"/>
                    <a:pt x="9316" y="6025"/>
                    <a:pt x="9302" y="6030"/>
                  </a:cubicBezTo>
                  <a:cubicBezTo>
                    <a:pt x="9297" y="6032"/>
                    <a:pt x="9291" y="6034"/>
                    <a:pt x="9285" y="6034"/>
                  </a:cubicBezTo>
                  <a:cubicBezTo>
                    <a:pt x="9279" y="6034"/>
                    <a:pt x="9273" y="6032"/>
                    <a:pt x="9268" y="6030"/>
                  </a:cubicBezTo>
                  <a:lnTo>
                    <a:pt x="92" y="148"/>
                  </a:lnTo>
                  <a:lnTo>
                    <a:pt x="92" y="143"/>
                  </a:lnTo>
                  <a:cubicBezTo>
                    <a:pt x="73" y="134"/>
                    <a:pt x="68" y="109"/>
                    <a:pt x="82" y="90"/>
                  </a:cubicBezTo>
                  <a:cubicBezTo>
                    <a:pt x="89" y="81"/>
                    <a:pt x="101" y="75"/>
                    <a:pt x="114" y="75"/>
                  </a:cubicBezTo>
                  <a:close/>
                  <a:moveTo>
                    <a:pt x="114" y="0"/>
                  </a:moveTo>
                  <a:cubicBezTo>
                    <a:pt x="99" y="0"/>
                    <a:pt x="83" y="4"/>
                    <a:pt x="68" y="13"/>
                  </a:cubicBezTo>
                  <a:cubicBezTo>
                    <a:pt x="29" y="32"/>
                    <a:pt x="0" y="71"/>
                    <a:pt x="0" y="114"/>
                  </a:cubicBezTo>
                  <a:cubicBezTo>
                    <a:pt x="0" y="153"/>
                    <a:pt x="20" y="192"/>
                    <a:pt x="53" y="211"/>
                  </a:cubicBezTo>
                  <a:lnTo>
                    <a:pt x="9229" y="6093"/>
                  </a:lnTo>
                  <a:cubicBezTo>
                    <a:pt x="9244" y="6107"/>
                    <a:pt x="9268" y="6112"/>
                    <a:pt x="9287" y="6112"/>
                  </a:cubicBezTo>
                  <a:cubicBezTo>
                    <a:pt x="9326" y="6112"/>
                    <a:pt x="9360" y="6093"/>
                    <a:pt x="9384" y="6059"/>
                  </a:cubicBezTo>
                  <a:cubicBezTo>
                    <a:pt x="9418" y="6006"/>
                    <a:pt x="9403" y="5933"/>
                    <a:pt x="9350" y="5904"/>
                  </a:cubicBezTo>
                  <a:lnTo>
                    <a:pt x="174" y="17"/>
                  </a:lnTo>
                  <a:cubicBezTo>
                    <a:pt x="155" y="7"/>
                    <a:pt x="135" y="0"/>
                    <a:pt x="11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3458325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7626" y="0"/>
                  </a:moveTo>
                  <a:cubicBezTo>
                    <a:pt x="7610" y="0"/>
                    <a:pt x="7594" y="6"/>
                    <a:pt x="7579" y="20"/>
                  </a:cubicBezTo>
                  <a:lnTo>
                    <a:pt x="52" y="7546"/>
                  </a:lnTo>
                  <a:cubicBezTo>
                    <a:pt x="0" y="7602"/>
                    <a:pt x="48" y="7675"/>
                    <a:pt x="106" y="7675"/>
                  </a:cubicBezTo>
                  <a:cubicBezTo>
                    <a:pt x="124" y="7675"/>
                    <a:pt x="142" y="7668"/>
                    <a:pt x="159" y="7653"/>
                  </a:cubicBezTo>
                  <a:lnTo>
                    <a:pt x="7685" y="131"/>
                  </a:lnTo>
                  <a:cubicBezTo>
                    <a:pt x="7734" y="74"/>
                    <a:pt x="7683" y="0"/>
                    <a:pt x="762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3458850" y="-1824975"/>
              <a:ext cx="194250" cy="193900"/>
            </a:xfrm>
            <a:custGeom>
              <a:avLst/>
              <a:gdLst/>
              <a:ahLst/>
              <a:cxnLst/>
              <a:rect l="l" t="t" r="r" b="b"/>
              <a:pathLst>
                <a:path w="7770" h="7756" extrusionOk="0">
                  <a:moveTo>
                    <a:pt x="7648" y="74"/>
                  </a:moveTo>
                  <a:cubicBezTo>
                    <a:pt x="7658" y="79"/>
                    <a:pt x="7668" y="84"/>
                    <a:pt x="7677" y="89"/>
                  </a:cubicBezTo>
                  <a:cubicBezTo>
                    <a:pt x="7682" y="98"/>
                    <a:pt x="7687" y="103"/>
                    <a:pt x="7687" y="118"/>
                  </a:cubicBezTo>
                  <a:cubicBezTo>
                    <a:pt x="7687" y="127"/>
                    <a:pt x="7687" y="137"/>
                    <a:pt x="7677" y="142"/>
                  </a:cubicBezTo>
                  <a:lnTo>
                    <a:pt x="151" y="7668"/>
                  </a:lnTo>
                  <a:cubicBezTo>
                    <a:pt x="143" y="7676"/>
                    <a:pt x="135" y="7679"/>
                    <a:pt x="126" y="7679"/>
                  </a:cubicBezTo>
                  <a:cubicBezTo>
                    <a:pt x="97" y="7679"/>
                    <a:pt x="71" y="7641"/>
                    <a:pt x="98" y="7615"/>
                  </a:cubicBezTo>
                  <a:lnTo>
                    <a:pt x="7624" y="89"/>
                  </a:lnTo>
                  <a:cubicBezTo>
                    <a:pt x="7629" y="79"/>
                    <a:pt x="7639" y="79"/>
                    <a:pt x="7648" y="79"/>
                  </a:cubicBezTo>
                  <a:lnTo>
                    <a:pt x="7648" y="74"/>
                  </a:lnTo>
                  <a:close/>
                  <a:moveTo>
                    <a:pt x="7645" y="1"/>
                  </a:moveTo>
                  <a:cubicBezTo>
                    <a:pt x="7617" y="1"/>
                    <a:pt x="7592" y="14"/>
                    <a:pt x="7571" y="35"/>
                  </a:cubicBezTo>
                  <a:lnTo>
                    <a:pt x="44" y="7562"/>
                  </a:lnTo>
                  <a:cubicBezTo>
                    <a:pt x="1" y="7605"/>
                    <a:pt x="1" y="7678"/>
                    <a:pt x="44" y="7722"/>
                  </a:cubicBezTo>
                  <a:cubicBezTo>
                    <a:pt x="69" y="7741"/>
                    <a:pt x="98" y="7755"/>
                    <a:pt x="127" y="7755"/>
                  </a:cubicBezTo>
                  <a:cubicBezTo>
                    <a:pt x="160" y="7755"/>
                    <a:pt x="185" y="7741"/>
                    <a:pt x="209" y="7722"/>
                  </a:cubicBezTo>
                  <a:lnTo>
                    <a:pt x="7735" y="195"/>
                  </a:lnTo>
                  <a:cubicBezTo>
                    <a:pt x="7755" y="171"/>
                    <a:pt x="7769" y="142"/>
                    <a:pt x="7769" y="108"/>
                  </a:cubicBezTo>
                  <a:cubicBezTo>
                    <a:pt x="7759" y="50"/>
                    <a:pt x="7716" y="6"/>
                    <a:pt x="7658" y="2"/>
                  </a:cubicBezTo>
                  <a:cubicBezTo>
                    <a:pt x="7653" y="1"/>
                    <a:pt x="7649" y="1"/>
                    <a:pt x="764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3297750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110" y="0"/>
                  </a:moveTo>
                  <a:cubicBezTo>
                    <a:pt x="50" y="0"/>
                    <a:pt x="0" y="74"/>
                    <a:pt x="53" y="131"/>
                  </a:cubicBezTo>
                  <a:lnTo>
                    <a:pt x="2312" y="2395"/>
                  </a:lnTo>
                  <a:cubicBezTo>
                    <a:pt x="2328" y="2409"/>
                    <a:pt x="2345" y="2414"/>
                    <a:pt x="2362" y="2414"/>
                  </a:cubicBezTo>
                  <a:cubicBezTo>
                    <a:pt x="2421" y="2414"/>
                    <a:pt x="2472" y="2340"/>
                    <a:pt x="2423" y="2284"/>
                  </a:cubicBezTo>
                  <a:lnTo>
                    <a:pt x="159" y="20"/>
                  </a:lnTo>
                  <a:cubicBezTo>
                    <a:pt x="143" y="6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3299200" y="-1854000"/>
              <a:ext cx="63600" cy="62325"/>
            </a:xfrm>
            <a:custGeom>
              <a:avLst/>
              <a:gdLst/>
              <a:ahLst/>
              <a:cxnLst/>
              <a:rect l="l" t="t" r="r" b="b"/>
              <a:pathLst>
                <a:path w="2544" h="2493" extrusionOk="0">
                  <a:moveTo>
                    <a:pt x="164" y="79"/>
                  </a:moveTo>
                  <a:cubicBezTo>
                    <a:pt x="174" y="79"/>
                    <a:pt x="184" y="79"/>
                    <a:pt x="193" y="89"/>
                  </a:cubicBezTo>
                  <a:lnTo>
                    <a:pt x="2452" y="2353"/>
                  </a:lnTo>
                  <a:cubicBezTo>
                    <a:pt x="2462" y="2357"/>
                    <a:pt x="2467" y="2372"/>
                    <a:pt x="2462" y="2386"/>
                  </a:cubicBezTo>
                  <a:cubicBezTo>
                    <a:pt x="2462" y="2401"/>
                    <a:pt x="2447" y="2411"/>
                    <a:pt x="2433" y="2415"/>
                  </a:cubicBezTo>
                  <a:cubicBezTo>
                    <a:pt x="2430" y="2417"/>
                    <a:pt x="2427" y="2417"/>
                    <a:pt x="2424" y="2417"/>
                  </a:cubicBezTo>
                  <a:cubicBezTo>
                    <a:pt x="2416" y="2417"/>
                    <a:pt x="2406" y="2413"/>
                    <a:pt x="2399" y="2406"/>
                  </a:cubicBezTo>
                  <a:lnTo>
                    <a:pt x="135" y="142"/>
                  </a:lnTo>
                  <a:cubicBezTo>
                    <a:pt x="121" y="128"/>
                    <a:pt x="121" y="103"/>
                    <a:pt x="135" y="89"/>
                  </a:cubicBezTo>
                  <a:cubicBezTo>
                    <a:pt x="145" y="84"/>
                    <a:pt x="155" y="79"/>
                    <a:pt x="164" y="79"/>
                  </a:cubicBezTo>
                  <a:close/>
                  <a:moveTo>
                    <a:pt x="163" y="1"/>
                  </a:moveTo>
                  <a:cubicBezTo>
                    <a:pt x="75" y="1"/>
                    <a:pt x="0" y="114"/>
                    <a:pt x="82" y="195"/>
                  </a:cubicBezTo>
                  <a:lnTo>
                    <a:pt x="2346" y="2459"/>
                  </a:lnTo>
                  <a:cubicBezTo>
                    <a:pt x="2365" y="2478"/>
                    <a:pt x="2394" y="2493"/>
                    <a:pt x="2423" y="2493"/>
                  </a:cubicBezTo>
                  <a:cubicBezTo>
                    <a:pt x="2433" y="2493"/>
                    <a:pt x="2442" y="2493"/>
                    <a:pt x="2452" y="2488"/>
                  </a:cubicBezTo>
                  <a:cubicBezTo>
                    <a:pt x="2491" y="2478"/>
                    <a:pt x="2525" y="2444"/>
                    <a:pt x="2534" y="2406"/>
                  </a:cubicBezTo>
                  <a:cubicBezTo>
                    <a:pt x="2544" y="2367"/>
                    <a:pt x="2534" y="2324"/>
                    <a:pt x="2505" y="2299"/>
                  </a:cubicBezTo>
                  <a:lnTo>
                    <a:pt x="242" y="36"/>
                  </a:lnTo>
                  <a:cubicBezTo>
                    <a:pt x="217" y="11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3311900" y="-1833600"/>
              <a:ext cx="56650" cy="55125"/>
            </a:xfrm>
            <a:custGeom>
              <a:avLst/>
              <a:gdLst/>
              <a:ahLst/>
              <a:cxnLst/>
              <a:rect l="l" t="t" r="r" b="b"/>
              <a:pathLst>
                <a:path w="2266" h="2205" extrusionOk="0">
                  <a:moveTo>
                    <a:pt x="110" y="1"/>
                  </a:moveTo>
                  <a:cubicBezTo>
                    <a:pt x="53" y="1"/>
                    <a:pt x="1" y="78"/>
                    <a:pt x="53" y="134"/>
                  </a:cubicBezTo>
                  <a:lnTo>
                    <a:pt x="2104" y="2180"/>
                  </a:lnTo>
                  <a:cubicBezTo>
                    <a:pt x="2120" y="2197"/>
                    <a:pt x="2138" y="2204"/>
                    <a:pt x="2156" y="2204"/>
                  </a:cubicBezTo>
                  <a:cubicBezTo>
                    <a:pt x="2214" y="2204"/>
                    <a:pt x="2266" y="2129"/>
                    <a:pt x="2210" y="2073"/>
                  </a:cubicBezTo>
                  <a:lnTo>
                    <a:pt x="159" y="23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3313175" y="-1834475"/>
              <a:ext cx="58350" cy="56950"/>
            </a:xfrm>
            <a:custGeom>
              <a:avLst/>
              <a:gdLst/>
              <a:ahLst/>
              <a:cxnLst/>
              <a:rect l="l" t="t" r="r" b="b"/>
              <a:pathLst>
                <a:path w="2334" h="2278" extrusionOk="0">
                  <a:moveTo>
                    <a:pt x="162" y="77"/>
                  </a:moveTo>
                  <a:cubicBezTo>
                    <a:pt x="172" y="77"/>
                    <a:pt x="177" y="82"/>
                    <a:pt x="186" y="91"/>
                  </a:cubicBezTo>
                  <a:lnTo>
                    <a:pt x="2237" y="2133"/>
                  </a:lnTo>
                  <a:cubicBezTo>
                    <a:pt x="2242" y="2142"/>
                    <a:pt x="2247" y="2157"/>
                    <a:pt x="2247" y="2167"/>
                  </a:cubicBezTo>
                  <a:cubicBezTo>
                    <a:pt x="2242" y="2181"/>
                    <a:pt x="2228" y="2196"/>
                    <a:pt x="2213" y="2200"/>
                  </a:cubicBezTo>
                  <a:cubicBezTo>
                    <a:pt x="2203" y="2200"/>
                    <a:pt x="2189" y="2200"/>
                    <a:pt x="2179" y="2191"/>
                  </a:cubicBezTo>
                  <a:lnTo>
                    <a:pt x="133" y="140"/>
                  </a:lnTo>
                  <a:cubicBezTo>
                    <a:pt x="119" y="125"/>
                    <a:pt x="119" y="101"/>
                    <a:pt x="133" y="87"/>
                  </a:cubicBezTo>
                  <a:cubicBezTo>
                    <a:pt x="138" y="82"/>
                    <a:pt x="148" y="77"/>
                    <a:pt x="162" y="77"/>
                  </a:cubicBezTo>
                  <a:close/>
                  <a:moveTo>
                    <a:pt x="162" y="0"/>
                  </a:moveTo>
                  <a:cubicBezTo>
                    <a:pt x="75" y="0"/>
                    <a:pt x="0" y="111"/>
                    <a:pt x="75" y="193"/>
                  </a:cubicBezTo>
                  <a:lnTo>
                    <a:pt x="2126" y="2244"/>
                  </a:lnTo>
                  <a:cubicBezTo>
                    <a:pt x="2145" y="2263"/>
                    <a:pt x="2174" y="2273"/>
                    <a:pt x="2203" y="2278"/>
                  </a:cubicBezTo>
                  <a:lnTo>
                    <a:pt x="2213" y="2278"/>
                  </a:lnTo>
                  <a:cubicBezTo>
                    <a:pt x="2242" y="2273"/>
                    <a:pt x="2266" y="2258"/>
                    <a:pt x="2286" y="2239"/>
                  </a:cubicBezTo>
                  <a:cubicBezTo>
                    <a:pt x="2334" y="2196"/>
                    <a:pt x="2334" y="2123"/>
                    <a:pt x="2286" y="2079"/>
                  </a:cubicBezTo>
                  <a:lnTo>
                    <a:pt x="239" y="33"/>
                  </a:lnTo>
                  <a:cubicBezTo>
                    <a:pt x="215" y="10"/>
                    <a:pt x="188" y="0"/>
                    <a:pt x="16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325950" y="-1814075"/>
              <a:ext cx="51075" cy="49625"/>
            </a:xfrm>
            <a:custGeom>
              <a:avLst/>
              <a:gdLst/>
              <a:ahLst/>
              <a:cxnLst/>
              <a:rect l="l" t="t" r="r" b="b"/>
              <a:pathLst>
                <a:path w="2043" h="1985" extrusionOk="0">
                  <a:moveTo>
                    <a:pt x="110" y="1"/>
                  </a:moveTo>
                  <a:cubicBezTo>
                    <a:pt x="51" y="1"/>
                    <a:pt x="0" y="75"/>
                    <a:pt x="49" y="132"/>
                  </a:cubicBezTo>
                  <a:lnTo>
                    <a:pt x="1887" y="1965"/>
                  </a:lnTo>
                  <a:cubicBezTo>
                    <a:pt x="1902" y="1979"/>
                    <a:pt x="1919" y="1984"/>
                    <a:pt x="1935" y="1984"/>
                  </a:cubicBezTo>
                  <a:cubicBezTo>
                    <a:pt x="1992" y="1984"/>
                    <a:pt x="2043" y="1910"/>
                    <a:pt x="1994" y="1854"/>
                  </a:cubicBezTo>
                  <a:lnTo>
                    <a:pt x="160" y="20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3326175" y="-1815050"/>
              <a:ext cx="51900" cy="51550"/>
            </a:xfrm>
            <a:custGeom>
              <a:avLst/>
              <a:gdLst/>
              <a:ahLst/>
              <a:cxnLst/>
              <a:rect l="l" t="t" r="r" b="b"/>
              <a:pathLst>
                <a:path w="2076" h="2062" extrusionOk="0">
                  <a:moveTo>
                    <a:pt x="124" y="77"/>
                  </a:moveTo>
                  <a:cubicBezTo>
                    <a:pt x="131" y="77"/>
                    <a:pt x="138" y="81"/>
                    <a:pt x="145" y="88"/>
                  </a:cubicBezTo>
                  <a:lnTo>
                    <a:pt x="1978" y="1922"/>
                  </a:lnTo>
                  <a:cubicBezTo>
                    <a:pt x="2001" y="1948"/>
                    <a:pt x="1976" y="1984"/>
                    <a:pt x="1948" y="1984"/>
                  </a:cubicBezTo>
                  <a:cubicBezTo>
                    <a:pt x="1940" y="1984"/>
                    <a:pt x="1932" y="1981"/>
                    <a:pt x="1925" y="1975"/>
                  </a:cubicBezTo>
                  <a:lnTo>
                    <a:pt x="92" y="142"/>
                  </a:lnTo>
                  <a:cubicBezTo>
                    <a:pt x="82" y="137"/>
                    <a:pt x="77" y="127"/>
                    <a:pt x="77" y="117"/>
                  </a:cubicBezTo>
                  <a:cubicBezTo>
                    <a:pt x="82" y="93"/>
                    <a:pt x="97" y="79"/>
                    <a:pt x="116" y="79"/>
                  </a:cubicBezTo>
                  <a:cubicBezTo>
                    <a:pt x="119" y="77"/>
                    <a:pt x="121" y="77"/>
                    <a:pt x="124" y="77"/>
                  </a:cubicBezTo>
                  <a:close/>
                  <a:moveTo>
                    <a:pt x="124" y="0"/>
                  </a:moveTo>
                  <a:cubicBezTo>
                    <a:pt x="120" y="0"/>
                    <a:pt x="116" y="1"/>
                    <a:pt x="111" y="1"/>
                  </a:cubicBezTo>
                  <a:cubicBezTo>
                    <a:pt x="82" y="1"/>
                    <a:pt x="58" y="16"/>
                    <a:pt x="39" y="35"/>
                  </a:cubicBezTo>
                  <a:cubicBezTo>
                    <a:pt x="19" y="54"/>
                    <a:pt x="5" y="84"/>
                    <a:pt x="5" y="108"/>
                  </a:cubicBezTo>
                  <a:cubicBezTo>
                    <a:pt x="0" y="142"/>
                    <a:pt x="15" y="171"/>
                    <a:pt x="34" y="195"/>
                  </a:cubicBezTo>
                  <a:lnTo>
                    <a:pt x="1872" y="2028"/>
                  </a:lnTo>
                  <a:cubicBezTo>
                    <a:pt x="1891" y="2052"/>
                    <a:pt x="1916" y="2062"/>
                    <a:pt x="1949" y="2062"/>
                  </a:cubicBezTo>
                  <a:cubicBezTo>
                    <a:pt x="1978" y="2062"/>
                    <a:pt x="2007" y="2047"/>
                    <a:pt x="2032" y="2028"/>
                  </a:cubicBezTo>
                  <a:cubicBezTo>
                    <a:pt x="2075" y="1984"/>
                    <a:pt x="2075" y="1912"/>
                    <a:pt x="2032" y="1868"/>
                  </a:cubicBezTo>
                  <a:lnTo>
                    <a:pt x="198" y="35"/>
                  </a:lnTo>
                  <a:cubicBezTo>
                    <a:pt x="177" y="14"/>
                    <a:pt x="153" y="0"/>
                    <a:pt x="12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3340075" y="-1794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07" y="1"/>
                  </a:moveTo>
                  <a:cubicBezTo>
                    <a:pt x="49" y="1"/>
                    <a:pt x="1" y="74"/>
                    <a:pt x="53" y="129"/>
                  </a:cubicBezTo>
                  <a:lnTo>
                    <a:pt x="1673" y="1750"/>
                  </a:lnTo>
                  <a:lnTo>
                    <a:pt x="1669" y="1750"/>
                  </a:lnTo>
                  <a:cubicBezTo>
                    <a:pt x="1685" y="1764"/>
                    <a:pt x="1702" y="1770"/>
                    <a:pt x="1719" y="1770"/>
                  </a:cubicBezTo>
                  <a:cubicBezTo>
                    <a:pt x="1778" y="1770"/>
                    <a:pt x="1829" y="1696"/>
                    <a:pt x="1780" y="1643"/>
                  </a:cubicBezTo>
                  <a:lnTo>
                    <a:pt x="159" y="23"/>
                  </a:lnTo>
                  <a:cubicBezTo>
                    <a:pt x="143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3340325" y="-1795575"/>
              <a:ext cx="46325" cy="46225"/>
            </a:xfrm>
            <a:custGeom>
              <a:avLst/>
              <a:gdLst/>
              <a:ahLst/>
              <a:cxnLst/>
              <a:rect l="l" t="t" r="r" b="b"/>
              <a:pathLst>
                <a:path w="1853" h="1849" extrusionOk="0">
                  <a:moveTo>
                    <a:pt x="121" y="74"/>
                  </a:moveTo>
                  <a:cubicBezTo>
                    <a:pt x="131" y="74"/>
                    <a:pt x="140" y="78"/>
                    <a:pt x="145" y="88"/>
                  </a:cubicBezTo>
                  <a:lnTo>
                    <a:pt x="1766" y="1704"/>
                  </a:lnTo>
                  <a:cubicBezTo>
                    <a:pt x="1775" y="1713"/>
                    <a:pt x="1775" y="1728"/>
                    <a:pt x="1775" y="1738"/>
                  </a:cubicBezTo>
                  <a:cubicBezTo>
                    <a:pt x="1770" y="1752"/>
                    <a:pt x="1756" y="1767"/>
                    <a:pt x="1741" y="1771"/>
                  </a:cubicBezTo>
                  <a:cubicBezTo>
                    <a:pt x="1732" y="1771"/>
                    <a:pt x="1717" y="1771"/>
                    <a:pt x="1712" y="1762"/>
                  </a:cubicBezTo>
                  <a:lnTo>
                    <a:pt x="92" y="141"/>
                  </a:lnTo>
                  <a:cubicBezTo>
                    <a:pt x="78" y="127"/>
                    <a:pt x="78" y="103"/>
                    <a:pt x="92" y="88"/>
                  </a:cubicBezTo>
                  <a:cubicBezTo>
                    <a:pt x="97" y="83"/>
                    <a:pt x="107" y="78"/>
                    <a:pt x="121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0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8"/>
                    <a:pt x="0" y="107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654" y="1815"/>
                  </a:lnTo>
                  <a:cubicBezTo>
                    <a:pt x="1674" y="1834"/>
                    <a:pt x="1703" y="1849"/>
                    <a:pt x="1732" y="1849"/>
                  </a:cubicBezTo>
                  <a:cubicBezTo>
                    <a:pt x="1741" y="1849"/>
                    <a:pt x="1751" y="1844"/>
                    <a:pt x="1761" y="1844"/>
                  </a:cubicBezTo>
                  <a:cubicBezTo>
                    <a:pt x="1800" y="1834"/>
                    <a:pt x="1833" y="1800"/>
                    <a:pt x="1843" y="1757"/>
                  </a:cubicBezTo>
                  <a:cubicBezTo>
                    <a:pt x="1853" y="1718"/>
                    <a:pt x="1843" y="1679"/>
                    <a:pt x="1814" y="1650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3354125" y="-1775125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10" y="0"/>
                  </a:moveTo>
                  <a:cubicBezTo>
                    <a:pt x="51" y="0"/>
                    <a:pt x="0" y="73"/>
                    <a:pt x="49" y="126"/>
                  </a:cubicBezTo>
                  <a:lnTo>
                    <a:pt x="1457" y="1534"/>
                  </a:lnTo>
                  <a:cubicBezTo>
                    <a:pt x="1472" y="1548"/>
                    <a:pt x="1488" y="1554"/>
                    <a:pt x="1504" y="1554"/>
                  </a:cubicBezTo>
                  <a:cubicBezTo>
                    <a:pt x="1561" y="1554"/>
                    <a:pt x="1612" y="1479"/>
                    <a:pt x="1563" y="1423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3354725" y="-1776125"/>
              <a:ext cx="41500" cy="40800"/>
            </a:xfrm>
            <a:custGeom>
              <a:avLst/>
              <a:gdLst/>
              <a:ahLst/>
              <a:cxnLst/>
              <a:rect l="l" t="t" r="r" b="b"/>
              <a:pathLst>
                <a:path w="1660" h="1632" extrusionOk="0">
                  <a:moveTo>
                    <a:pt x="131" y="74"/>
                  </a:moveTo>
                  <a:cubicBezTo>
                    <a:pt x="141" y="79"/>
                    <a:pt x="150" y="79"/>
                    <a:pt x="155" y="89"/>
                  </a:cubicBezTo>
                  <a:lnTo>
                    <a:pt x="1558" y="1492"/>
                  </a:lnTo>
                  <a:cubicBezTo>
                    <a:pt x="1577" y="1506"/>
                    <a:pt x="1577" y="1530"/>
                    <a:pt x="1558" y="1545"/>
                  </a:cubicBezTo>
                  <a:cubicBezTo>
                    <a:pt x="1553" y="1552"/>
                    <a:pt x="1545" y="1556"/>
                    <a:pt x="1536" y="1556"/>
                  </a:cubicBezTo>
                  <a:cubicBezTo>
                    <a:pt x="1527" y="1556"/>
                    <a:pt x="1517" y="1552"/>
                    <a:pt x="1510" y="1545"/>
                  </a:cubicBezTo>
                  <a:lnTo>
                    <a:pt x="102" y="142"/>
                  </a:lnTo>
                  <a:cubicBezTo>
                    <a:pt x="97" y="132"/>
                    <a:pt x="92" y="123"/>
                    <a:pt x="92" y="113"/>
                  </a:cubicBezTo>
                  <a:cubicBezTo>
                    <a:pt x="92" y="103"/>
                    <a:pt x="97" y="94"/>
                    <a:pt x="107" y="89"/>
                  </a:cubicBezTo>
                  <a:cubicBezTo>
                    <a:pt x="112" y="84"/>
                    <a:pt x="121" y="79"/>
                    <a:pt x="131" y="74"/>
                  </a:cubicBezTo>
                  <a:close/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92" y="2"/>
                    <a:pt x="68" y="16"/>
                    <a:pt x="49" y="36"/>
                  </a:cubicBezTo>
                  <a:cubicBezTo>
                    <a:pt x="1" y="79"/>
                    <a:pt x="1" y="152"/>
                    <a:pt x="49" y="195"/>
                  </a:cubicBezTo>
                  <a:lnTo>
                    <a:pt x="1452" y="1598"/>
                  </a:lnTo>
                  <a:cubicBezTo>
                    <a:pt x="1471" y="1622"/>
                    <a:pt x="1500" y="1632"/>
                    <a:pt x="1529" y="1632"/>
                  </a:cubicBezTo>
                  <a:cubicBezTo>
                    <a:pt x="1558" y="1632"/>
                    <a:pt x="1587" y="1617"/>
                    <a:pt x="1611" y="1598"/>
                  </a:cubicBezTo>
                  <a:cubicBezTo>
                    <a:pt x="1660" y="1554"/>
                    <a:pt x="1660" y="1482"/>
                    <a:pt x="1611" y="1438"/>
                  </a:cubicBezTo>
                  <a:lnTo>
                    <a:pt x="209" y="36"/>
                  </a:lnTo>
                  <a:cubicBezTo>
                    <a:pt x="187" y="15"/>
                    <a:pt x="163" y="1"/>
                    <a:pt x="13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3487375" y="-1663400"/>
              <a:ext cx="61800" cy="60325"/>
            </a:xfrm>
            <a:custGeom>
              <a:avLst/>
              <a:gdLst/>
              <a:ahLst/>
              <a:cxnLst/>
              <a:rect l="l" t="t" r="r" b="b"/>
              <a:pathLst>
                <a:path w="2472" h="2413" extrusionOk="0">
                  <a:moveTo>
                    <a:pt x="110" y="1"/>
                  </a:moveTo>
                  <a:cubicBezTo>
                    <a:pt x="51" y="1"/>
                    <a:pt x="1" y="74"/>
                    <a:pt x="54" y="127"/>
                  </a:cubicBezTo>
                  <a:lnTo>
                    <a:pt x="2317" y="2390"/>
                  </a:lnTo>
                  <a:cubicBezTo>
                    <a:pt x="2333" y="2406"/>
                    <a:pt x="2350" y="2413"/>
                    <a:pt x="2367" y="2413"/>
                  </a:cubicBezTo>
                  <a:cubicBezTo>
                    <a:pt x="2423" y="2413"/>
                    <a:pt x="2472" y="2340"/>
                    <a:pt x="2424" y="2284"/>
                  </a:cubicBezTo>
                  <a:lnTo>
                    <a:pt x="160" y="20"/>
                  </a:lnTo>
                  <a:cubicBezTo>
                    <a:pt x="144" y="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3487625" y="-1664375"/>
              <a:ext cx="62675" cy="62325"/>
            </a:xfrm>
            <a:custGeom>
              <a:avLst/>
              <a:gdLst/>
              <a:ahLst/>
              <a:cxnLst/>
              <a:rect l="l" t="t" r="r" b="b"/>
              <a:pathLst>
                <a:path w="2507" h="2493" extrusionOk="0">
                  <a:moveTo>
                    <a:pt x="122" y="74"/>
                  </a:moveTo>
                  <a:cubicBezTo>
                    <a:pt x="131" y="79"/>
                    <a:pt x="136" y="79"/>
                    <a:pt x="146" y="83"/>
                  </a:cubicBezTo>
                  <a:lnTo>
                    <a:pt x="2405" y="2347"/>
                  </a:lnTo>
                  <a:cubicBezTo>
                    <a:pt x="2419" y="2362"/>
                    <a:pt x="2419" y="2386"/>
                    <a:pt x="2405" y="2400"/>
                  </a:cubicBezTo>
                  <a:cubicBezTo>
                    <a:pt x="2397" y="2408"/>
                    <a:pt x="2388" y="2411"/>
                    <a:pt x="2379" y="2411"/>
                  </a:cubicBezTo>
                  <a:cubicBezTo>
                    <a:pt x="2370" y="2411"/>
                    <a:pt x="2361" y="2408"/>
                    <a:pt x="2356" y="2400"/>
                  </a:cubicBezTo>
                  <a:lnTo>
                    <a:pt x="93" y="137"/>
                  </a:lnTo>
                  <a:cubicBezTo>
                    <a:pt x="78" y="122"/>
                    <a:pt x="78" y="98"/>
                    <a:pt x="93" y="83"/>
                  </a:cubicBezTo>
                  <a:cubicBezTo>
                    <a:pt x="97" y="79"/>
                    <a:pt x="107" y="74"/>
                    <a:pt x="117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6" y="1"/>
                    <a:pt x="112" y="1"/>
                  </a:cubicBezTo>
                  <a:cubicBezTo>
                    <a:pt x="54" y="6"/>
                    <a:pt x="5" y="50"/>
                    <a:pt x="1" y="108"/>
                  </a:cubicBezTo>
                  <a:cubicBezTo>
                    <a:pt x="1" y="141"/>
                    <a:pt x="10" y="171"/>
                    <a:pt x="34" y="195"/>
                  </a:cubicBezTo>
                  <a:lnTo>
                    <a:pt x="2298" y="2458"/>
                  </a:lnTo>
                  <a:cubicBezTo>
                    <a:pt x="2318" y="2478"/>
                    <a:pt x="2347" y="2492"/>
                    <a:pt x="2376" y="2492"/>
                  </a:cubicBezTo>
                  <a:cubicBezTo>
                    <a:pt x="2409" y="2492"/>
                    <a:pt x="2439" y="2478"/>
                    <a:pt x="2458" y="2454"/>
                  </a:cubicBezTo>
                  <a:cubicBezTo>
                    <a:pt x="2506" y="2415"/>
                    <a:pt x="2506" y="2338"/>
                    <a:pt x="2458" y="2299"/>
                  </a:cubicBezTo>
                  <a:lnTo>
                    <a:pt x="199" y="35"/>
                  </a:lnTo>
                  <a:cubicBezTo>
                    <a:pt x="178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3467975" y="-1677600"/>
              <a:ext cx="56625" cy="55100"/>
            </a:xfrm>
            <a:custGeom>
              <a:avLst/>
              <a:gdLst/>
              <a:ahLst/>
              <a:cxnLst/>
              <a:rect l="l" t="t" r="r" b="b"/>
              <a:pathLst>
                <a:path w="2265" h="2204" extrusionOk="0">
                  <a:moveTo>
                    <a:pt x="111" y="1"/>
                  </a:moveTo>
                  <a:cubicBezTo>
                    <a:pt x="51" y="1"/>
                    <a:pt x="0" y="77"/>
                    <a:pt x="56" y="134"/>
                  </a:cubicBezTo>
                  <a:cubicBezTo>
                    <a:pt x="1357" y="1435"/>
                    <a:pt x="801" y="878"/>
                    <a:pt x="2102" y="2180"/>
                  </a:cubicBezTo>
                  <a:cubicBezTo>
                    <a:pt x="2119" y="2197"/>
                    <a:pt x="2138" y="2204"/>
                    <a:pt x="2157" y="2204"/>
                  </a:cubicBezTo>
                  <a:cubicBezTo>
                    <a:pt x="2215" y="2204"/>
                    <a:pt x="2264" y="2129"/>
                    <a:pt x="2209" y="2073"/>
                  </a:cubicBezTo>
                  <a:lnTo>
                    <a:pt x="163" y="22"/>
                  </a:lnTo>
                  <a:cubicBezTo>
                    <a:pt x="146" y="7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3469175" y="-1678375"/>
              <a:ext cx="58000" cy="56850"/>
            </a:xfrm>
            <a:custGeom>
              <a:avLst/>
              <a:gdLst/>
              <a:ahLst/>
              <a:cxnLst/>
              <a:rect l="l" t="t" r="r" b="b"/>
              <a:pathLst>
                <a:path w="2320" h="2274" extrusionOk="0">
                  <a:moveTo>
                    <a:pt x="157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2233" y="2133"/>
                  </a:lnTo>
                  <a:cubicBezTo>
                    <a:pt x="2242" y="2138"/>
                    <a:pt x="2247" y="2148"/>
                    <a:pt x="2247" y="2157"/>
                  </a:cubicBezTo>
                  <a:cubicBezTo>
                    <a:pt x="2242" y="2167"/>
                    <a:pt x="2237" y="2177"/>
                    <a:pt x="2233" y="2182"/>
                  </a:cubicBezTo>
                  <a:cubicBezTo>
                    <a:pt x="2223" y="2191"/>
                    <a:pt x="2218" y="2196"/>
                    <a:pt x="2208" y="2196"/>
                  </a:cubicBezTo>
                  <a:cubicBezTo>
                    <a:pt x="2194" y="2196"/>
                    <a:pt x="2184" y="2191"/>
                    <a:pt x="2179" y="2186"/>
                  </a:cubicBezTo>
                  <a:lnTo>
                    <a:pt x="133" y="136"/>
                  </a:lnTo>
                  <a:cubicBezTo>
                    <a:pt x="114" y="121"/>
                    <a:pt x="114" y="97"/>
                    <a:pt x="133" y="87"/>
                  </a:cubicBezTo>
                  <a:cubicBezTo>
                    <a:pt x="138" y="78"/>
                    <a:pt x="148" y="73"/>
                    <a:pt x="157" y="73"/>
                  </a:cubicBezTo>
                  <a:close/>
                  <a:moveTo>
                    <a:pt x="160" y="1"/>
                  </a:moveTo>
                  <a:cubicBezTo>
                    <a:pt x="73" y="1"/>
                    <a:pt x="1" y="112"/>
                    <a:pt x="75" y="194"/>
                  </a:cubicBezTo>
                  <a:lnTo>
                    <a:pt x="2126" y="2240"/>
                  </a:lnTo>
                  <a:cubicBezTo>
                    <a:pt x="2146" y="2259"/>
                    <a:pt x="2175" y="2274"/>
                    <a:pt x="2204" y="2274"/>
                  </a:cubicBezTo>
                  <a:lnTo>
                    <a:pt x="2208" y="2274"/>
                  </a:lnTo>
                  <a:cubicBezTo>
                    <a:pt x="2237" y="2274"/>
                    <a:pt x="2266" y="2259"/>
                    <a:pt x="2286" y="2240"/>
                  </a:cubicBezTo>
                  <a:cubicBezTo>
                    <a:pt x="2305" y="2220"/>
                    <a:pt x="2315" y="2196"/>
                    <a:pt x="2320" y="2167"/>
                  </a:cubicBezTo>
                  <a:cubicBezTo>
                    <a:pt x="2320" y="2133"/>
                    <a:pt x="2310" y="2104"/>
                    <a:pt x="2286" y="2080"/>
                  </a:cubicBezTo>
                  <a:lnTo>
                    <a:pt x="240" y="34"/>
                  </a:lnTo>
                  <a:cubicBezTo>
                    <a:pt x="214" y="11"/>
                    <a:pt x="187" y="1"/>
                    <a:pt x="16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3448425" y="-1691650"/>
              <a:ext cx="51125" cy="49650"/>
            </a:xfrm>
            <a:custGeom>
              <a:avLst/>
              <a:gdLst/>
              <a:ahLst/>
              <a:cxnLst/>
              <a:rect l="l" t="t" r="r" b="b"/>
              <a:pathLst>
                <a:path w="2045" h="1986" extrusionOk="0">
                  <a:moveTo>
                    <a:pt x="107" y="1"/>
                  </a:moveTo>
                  <a:cubicBezTo>
                    <a:pt x="49" y="1"/>
                    <a:pt x="1" y="74"/>
                    <a:pt x="53" y="130"/>
                  </a:cubicBezTo>
                  <a:lnTo>
                    <a:pt x="1886" y="1963"/>
                  </a:lnTo>
                  <a:cubicBezTo>
                    <a:pt x="1903" y="1979"/>
                    <a:pt x="1921" y="1985"/>
                    <a:pt x="1939" y="1985"/>
                  </a:cubicBezTo>
                  <a:cubicBezTo>
                    <a:pt x="1997" y="1985"/>
                    <a:pt x="2045" y="1912"/>
                    <a:pt x="1993" y="1856"/>
                  </a:cubicBezTo>
                  <a:lnTo>
                    <a:pt x="159" y="23"/>
                  </a:lnTo>
                  <a:cubicBezTo>
                    <a:pt x="143" y="8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3448675" y="-1692550"/>
              <a:ext cx="51650" cy="51550"/>
            </a:xfrm>
            <a:custGeom>
              <a:avLst/>
              <a:gdLst/>
              <a:ahLst/>
              <a:cxnLst/>
              <a:rect l="l" t="t" r="r" b="b"/>
              <a:pathLst>
                <a:path w="2066" h="2062" extrusionOk="0">
                  <a:moveTo>
                    <a:pt x="116" y="74"/>
                  </a:moveTo>
                  <a:cubicBezTo>
                    <a:pt x="126" y="74"/>
                    <a:pt x="136" y="79"/>
                    <a:pt x="145" y="88"/>
                  </a:cubicBezTo>
                  <a:lnTo>
                    <a:pt x="1979" y="1921"/>
                  </a:lnTo>
                  <a:cubicBezTo>
                    <a:pt x="1988" y="1926"/>
                    <a:pt x="1993" y="1941"/>
                    <a:pt x="1988" y="1951"/>
                  </a:cubicBezTo>
                  <a:cubicBezTo>
                    <a:pt x="1983" y="1970"/>
                    <a:pt x="1974" y="1980"/>
                    <a:pt x="1954" y="1984"/>
                  </a:cubicBezTo>
                  <a:cubicBezTo>
                    <a:pt x="1952" y="1986"/>
                    <a:pt x="1949" y="1986"/>
                    <a:pt x="1946" y="1986"/>
                  </a:cubicBezTo>
                  <a:cubicBezTo>
                    <a:pt x="1938" y="1986"/>
                    <a:pt x="1929" y="1982"/>
                    <a:pt x="1925" y="1975"/>
                  </a:cubicBezTo>
                  <a:lnTo>
                    <a:pt x="92" y="141"/>
                  </a:lnTo>
                  <a:cubicBezTo>
                    <a:pt x="82" y="132"/>
                    <a:pt x="78" y="122"/>
                    <a:pt x="78" y="112"/>
                  </a:cubicBezTo>
                  <a:cubicBezTo>
                    <a:pt x="82" y="103"/>
                    <a:pt x="87" y="93"/>
                    <a:pt x="92" y="88"/>
                  </a:cubicBezTo>
                  <a:cubicBezTo>
                    <a:pt x="97" y="79"/>
                    <a:pt x="107" y="74"/>
                    <a:pt x="116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1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9"/>
                    <a:pt x="0" y="108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867" y="2028"/>
                  </a:lnTo>
                  <a:cubicBezTo>
                    <a:pt x="1887" y="2047"/>
                    <a:pt x="1916" y="2062"/>
                    <a:pt x="1945" y="2062"/>
                  </a:cubicBezTo>
                  <a:lnTo>
                    <a:pt x="1954" y="2062"/>
                  </a:lnTo>
                  <a:cubicBezTo>
                    <a:pt x="1983" y="2057"/>
                    <a:pt x="2008" y="2047"/>
                    <a:pt x="2027" y="2028"/>
                  </a:cubicBezTo>
                  <a:cubicBezTo>
                    <a:pt x="2046" y="2009"/>
                    <a:pt x="2061" y="1980"/>
                    <a:pt x="2061" y="1951"/>
                  </a:cubicBezTo>
                  <a:cubicBezTo>
                    <a:pt x="2066" y="1921"/>
                    <a:pt x="2051" y="1888"/>
                    <a:pt x="2032" y="1868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3428975" y="-170567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08" y="1"/>
                  </a:moveTo>
                  <a:cubicBezTo>
                    <a:pt x="49" y="1"/>
                    <a:pt x="1" y="74"/>
                    <a:pt x="49" y="130"/>
                  </a:cubicBezTo>
                  <a:lnTo>
                    <a:pt x="1669" y="1750"/>
                  </a:lnTo>
                  <a:cubicBezTo>
                    <a:pt x="1686" y="1765"/>
                    <a:pt x="1704" y="1772"/>
                    <a:pt x="1721" y="1772"/>
                  </a:cubicBezTo>
                  <a:cubicBezTo>
                    <a:pt x="1781" y="1772"/>
                    <a:pt x="1833" y="1695"/>
                    <a:pt x="1781" y="1639"/>
                  </a:cubicBezTo>
                  <a:lnTo>
                    <a:pt x="160" y="23"/>
                  </a:lnTo>
                  <a:cubicBezTo>
                    <a:pt x="143" y="7"/>
                    <a:pt x="125" y="1"/>
                    <a:pt x="108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3429575" y="-1706675"/>
              <a:ext cx="46575" cy="46200"/>
            </a:xfrm>
            <a:custGeom>
              <a:avLst/>
              <a:gdLst/>
              <a:ahLst/>
              <a:cxnLst/>
              <a:rect l="l" t="t" r="r" b="b"/>
              <a:pathLst>
                <a:path w="1863" h="1848" extrusionOk="0">
                  <a:moveTo>
                    <a:pt x="131" y="78"/>
                  </a:moveTo>
                  <a:cubicBezTo>
                    <a:pt x="141" y="78"/>
                    <a:pt x="150" y="82"/>
                    <a:pt x="160" y="87"/>
                  </a:cubicBezTo>
                  <a:lnTo>
                    <a:pt x="1776" y="1708"/>
                  </a:lnTo>
                  <a:cubicBezTo>
                    <a:pt x="1806" y="1734"/>
                    <a:pt x="1780" y="1772"/>
                    <a:pt x="1750" y="1772"/>
                  </a:cubicBezTo>
                  <a:cubicBezTo>
                    <a:pt x="1741" y="1772"/>
                    <a:pt x="1731" y="1769"/>
                    <a:pt x="1722" y="1761"/>
                  </a:cubicBezTo>
                  <a:lnTo>
                    <a:pt x="102" y="141"/>
                  </a:lnTo>
                  <a:cubicBezTo>
                    <a:pt x="87" y="126"/>
                    <a:pt x="87" y="102"/>
                    <a:pt x="102" y="87"/>
                  </a:cubicBezTo>
                  <a:cubicBezTo>
                    <a:pt x="112" y="82"/>
                    <a:pt x="121" y="78"/>
                    <a:pt x="131" y="78"/>
                  </a:cubicBezTo>
                  <a:close/>
                  <a:moveTo>
                    <a:pt x="121" y="0"/>
                  </a:moveTo>
                  <a:cubicBezTo>
                    <a:pt x="92" y="5"/>
                    <a:pt x="68" y="15"/>
                    <a:pt x="49" y="34"/>
                  </a:cubicBezTo>
                  <a:cubicBezTo>
                    <a:pt x="0" y="78"/>
                    <a:pt x="0" y="150"/>
                    <a:pt x="49" y="194"/>
                  </a:cubicBezTo>
                  <a:lnTo>
                    <a:pt x="1669" y="1814"/>
                  </a:lnTo>
                  <a:cubicBezTo>
                    <a:pt x="1689" y="1833"/>
                    <a:pt x="1718" y="1848"/>
                    <a:pt x="1747" y="1848"/>
                  </a:cubicBezTo>
                  <a:lnTo>
                    <a:pt x="1751" y="1848"/>
                  </a:lnTo>
                  <a:cubicBezTo>
                    <a:pt x="1809" y="1843"/>
                    <a:pt x="1853" y="1795"/>
                    <a:pt x="1863" y="1737"/>
                  </a:cubicBezTo>
                  <a:cubicBezTo>
                    <a:pt x="1863" y="1708"/>
                    <a:pt x="1848" y="1674"/>
                    <a:pt x="1829" y="1655"/>
                  </a:cubicBezTo>
                  <a:lnTo>
                    <a:pt x="208" y="34"/>
                  </a:lnTo>
                  <a:cubicBezTo>
                    <a:pt x="184" y="10"/>
                    <a:pt x="155" y="0"/>
                    <a:pt x="12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3409575" y="-1719850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10" y="1"/>
                  </a:moveTo>
                  <a:cubicBezTo>
                    <a:pt x="51" y="1"/>
                    <a:pt x="1" y="80"/>
                    <a:pt x="57" y="135"/>
                  </a:cubicBezTo>
                  <a:lnTo>
                    <a:pt x="1459" y="1538"/>
                  </a:lnTo>
                  <a:cubicBezTo>
                    <a:pt x="1475" y="1552"/>
                    <a:pt x="1493" y="1558"/>
                    <a:pt x="1509" y="1558"/>
                  </a:cubicBezTo>
                  <a:cubicBezTo>
                    <a:pt x="1568" y="1558"/>
                    <a:pt x="1619" y="1485"/>
                    <a:pt x="1566" y="1432"/>
                  </a:cubicBezTo>
                  <a:lnTo>
                    <a:pt x="163" y="24"/>
                  </a:lnTo>
                  <a:cubicBezTo>
                    <a:pt x="146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3410775" y="-1720700"/>
              <a:ext cx="42175" cy="40775"/>
            </a:xfrm>
            <a:custGeom>
              <a:avLst/>
              <a:gdLst/>
              <a:ahLst/>
              <a:cxnLst/>
              <a:rect l="l" t="t" r="r" b="b"/>
              <a:pathLst>
                <a:path w="1687" h="1631" extrusionOk="0">
                  <a:moveTo>
                    <a:pt x="158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1590" y="1490"/>
                  </a:lnTo>
                  <a:cubicBezTo>
                    <a:pt x="1594" y="1495"/>
                    <a:pt x="1599" y="1504"/>
                    <a:pt x="1599" y="1514"/>
                  </a:cubicBezTo>
                  <a:cubicBezTo>
                    <a:pt x="1599" y="1534"/>
                    <a:pt x="1580" y="1553"/>
                    <a:pt x="1561" y="1553"/>
                  </a:cubicBezTo>
                  <a:cubicBezTo>
                    <a:pt x="1551" y="1553"/>
                    <a:pt x="1541" y="1548"/>
                    <a:pt x="1536" y="1543"/>
                  </a:cubicBezTo>
                  <a:lnTo>
                    <a:pt x="129" y="140"/>
                  </a:lnTo>
                  <a:cubicBezTo>
                    <a:pt x="114" y="126"/>
                    <a:pt x="114" y="102"/>
                    <a:pt x="129" y="87"/>
                  </a:cubicBezTo>
                  <a:cubicBezTo>
                    <a:pt x="138" y="78"/>
                    <a:pt x="148" y="73"/>
                    <a:pt x="158" y="73"/>
                  </a:cubicBezTo>
                  <a:close/>
                  <a:moveTo>
                    <a:pt x="159" y="1"/>
                  </a:moveTo>
                  <a:cubicBezTo>
                    <a:pt x="73" y="1"/>
                    <a:pt x="1" y="112"/>
                    <a:pt x="76" y="194"/>
                  </a:cubicBezTo>
                  <a:lnTo>
                    <a:pt x="1478" y="1596"/>
                  </a:lnTo>
                  <a:cubicBezTo>
                    <a:pt x="1498" y="1616"/>
                    <a:pt x="1527" y="1630"/>
                    <a:pt x="1556" y="1630"/>
                  </a:cubicBezTo>
                  <a:lnTo>
                    <a:pt x="1565" y="1630"/>
                  </a:lnTo>
                  <a:cubicBezTo>
                    <a:pt x="1594" y="1630"/>
                    <a:pt x="1623" y="1616"/>
                    <a:pt x="1643" y="1596"/>
                  </a:cubicBezTo>
                  <a:cubicBezTo>
                    <a:pt x="1686" y="1553"/>
                    <a:pt x="1686" y="1480"/>
                    <a:pt x="1643" y="1437"/>
                  </a:cubicBezTo>
                  <a:lnTo>
                    <a:pt x="235" y="34"/>
                  </a:lnTo>
                  <a:cubicBezTo>
                    <a:pt x="211" y="11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3479075" y="-1803500"/>
              <a:ext cx="234825" cy="150925"/>
            </a:xfrm>
            <a:custGeom>
              <a:avLst/>
              <a:gdLst/>
              <a:ahLst/>
              <a:cxnLst/>
              <a:rect l="l" t="t" r="r" b="b"/>
              <a:pathLst>
                <a:path w="9393" h="6037" extrusionOk="0">
                  <a:moveTo>
                    <a:pt x="9286" y="0"/>
                  </a:moveTo>
                  <a:cubicBezTo>
                    <a:pt x="9273" y="0"/>
                    <a:pt x="9259" y="4"/>
                    <a:pt x="9246" y="13"/>
                  </a:cubicBezTo>
                  <a:lnTo>
                    <a:pt x="70" y="5895"/>
                  </a:lnTo>
                  <a:cubicBezTo>
                    <a:pt x="1" y="5944"/>
                    <a:pt x="44" y="6037"/>
                    <a:pt x="111" y="6037"/>
                  </a:cubicBezTo>
                  <a:cubicBezTo>
                    <a:pt x="124" y="6037"/>
                    <a:pt x="138" y="6034"/>
                    <a:pt x="152" y="6026"/>
                  </a:cubicBezTo>
                  <a:lnTo>
                    <a:pt x="9328" y="139"/>
                  </a:lnTo>
                  <a:cubicBezTo>
                    <a:pt x="9392" y="95"/>
                    <a:pt x="9350" y="0"/>
                    <a:pt x="928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3479650" y="-1804475"/>
              <a:ext cx="235600" cy="152850"/>
            </a:xfrm>
            <a:custGeom>
              <a:avLst/>
              <a:gdLst/>
              <a:ahLst/>
              <a:cxnLst/>
              <a:rect l="l" t="t" r="r" b="b"/>
              <a:pathLst>
                <a:path w="9424" h="6114" extrusionOk="0">
                  <a:moveTo>
                    <a:pt x="9307" y="76"/>
                  </a:moveTo>
                  <a:lnTo>
                    <a:pt x="9317" y="81"/>
                  </a:lnTo>
                  <a:cubicBezTo>
                    <a:pt x="9327" y="86"/>
                    <a:pt x="9332" y="91"/>
                    <a:pt x="9336" y="101"/>
                  </a:cubicBezTo>
                  <a:cubicBezTo>
                    <a:pt x="9341" y="106"/>
                    <a:pt x="9346" y="120"/>
                    <a:pt x="9346" y="130"/>
                  </a:cubicBezTo>
                  <a:cubicBezTo>
                    <a:pt x="9341" y="139"/>
                    <a:pt x="9336" y="144"/>
                    <a:pt x="9327" y="154"/>
                  </a:cubicBezTo>
                  <a:lnTo>
                    <a:pt x="156" y="6036"/>
                  </a:lnTo>
                  <a:cubicBezTo>
                    <a:pt x="148" y="6038"/>
                    <a:pt x="142" y="6039"/>
                    <a:pt x="137" y="6039"/>
                  </a:cubicBezTo>
                  <a:cubicBezTo>
                    <a:pt x="131" y="6039"/>
                    <a:pt x="127" y="6038"/>
                    <a:pt x="122" y="6036"/>
                  </a:cubicBezTo>
                  <a:cubicBezTo>
                    <a:pt x="107" y="6026"/>
                    <a:pt x="98" y="6012"/>
                    <a:pt x="93" y="5997"/>
                  </a:cubicBezTo>
                  <a:cubicBezTo>
                    <a:pt x="93" y="5983"/>
                    <a:pt x="102" y="5973"/>
                    <a:pt x="112" y="5968"/>
                  </a:cubicBezTo>
                  <a:lnTo>
                    <a:pt x="9288" y="86"/>
                  </a:lnTo>
                  <a:cubicBezTo>
                    <a:pt x="9293" y="81"/>
                    <a:pt x="9302" y="76"/>
                    <a:pt x="9307" y="76"/>
                  </a:cubicBezTo>
                  <a:close/>
                  <a:moveTo>
                    <a:pt x="9306" y="0"/>
                  </a:moveTo>
                  <a:cubicBezTo>
                    <a:pt x="9285" y="0"/>
                    <a:pt x="9263" y="6"/>
                    <a:pt x="9244" y="18"/>
                  </a:cubicBezTo>
                  <a:lnTo>
                    <a:pt x="73" y="5905"/>
                  </a:lnTo>
                  <a:cubicBezTo>
                    <a:pt x="15" y="5934"/>
                    <a:pt x="1" y="6007"/>
                    <a:pt x="40" y="6060"/>
                  </a:cubicBezTo>
                  <a:cubicBezTo>
                    <a:pt x="54" y="6084"/>
                    <a:pt x="78" y="6103"/>
                    <a:pt x="102" y="6108"/>
                  </a:cubicBezTo>
                  <a:cubicBezTo>
                    <a:pt x="112" y="6113"/>
                    <a:pt x="122" y="6113"/>
                    <a:pt x="131" y="6113"/>
                  </a:cubicBezTo>
                  <a:cubicBezTo>
                    <a:pt x="156" y="6113"/>
                    <a:pt x="175" y="6108"/>
                    <a:pt x="194" y="6094"/>
                  </a:cubicBezTo>
                  <a:lnTo>
                    <a:pt x="9370" y="212"/>
                  </a:lnTo>
                  <a:cubicBezTo>
                    <a:pt x="9394" y="193"/>
                    <a:pt x="9414" y="168"/>
                    <a:pt x="9419" y="135"/>
                  </a:cubicBezTo>
                  <a:cubicBezTo>
                    <a:pt x="9423" y="106"/>
                    <a:pt x="9419" y="81"/>
                    <a:pt x="9404" y="57"/>
                  </a:cubicBezTo>
                  <a:cubicBezTo>
                    <a:pt x="9382" y="20"/>
                    <a:pt x="9344" y="0"/>
                    <a:pt x="930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3437675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5980" y="0"/>
                  </a:moveTo>
                  <a:cubicBezTo>
                    <a:pt x="5958" y="0"/>
                    <a:pt x="5936" y="10"/>
                    <a:pt x="5921" y="32"/>
                  </a:cubicBezTo>
                  <a:cubicBezTo>
                    <a:pt x="4924" y="1585"/>
                    <a:pt x="1031" y="7660"/>
                    <a:pt x="34" y="9208"/>
                  </a:cubicBezTo>
                  <a:cubicBezTo>
                    <a:pt x="0" y="9269"/>
                    <a:pt x="49" y="9325"/>
                    <a:pt x="102" y="9325"/>
                  </a:cubicBezTo>
                  <a:cubicBezTo>
                    <a:pt x="124" y="9325"/>
                    <a:pt x="147" y="9315"/>
                    <a:pt x="165" y="9290"/>
                  </a:cubicBezTo>
                  <a:cubicBezTo>
                    <a:pt x="1156" y="7742"/>
                    <a:pt x="5055" y="1667"/>
                    <a:pt x="6047" y="114"/>
                  </a:cubicBezTo>
                  <a:cubicBezTo>
                    <a:pt x="6084" y="56"/>
                    <a:pt x="6032" y="0"/>
                    <a:pt x="598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3438175" y="-1845550"/>
              <a:ext cx="153000" cy="235025"/>
            </a:xfrm>
            <a:custGeom>
              <a:avLst/>
              <a:gdLst/>
              <a:ahLst/>
              <a:cxnLst/>
              <a:rect l="l" t="t" r="r" b="b"/>
              <a:pathLst>
                <a:path w="6120" h="9401" extrusionOk="0">
                  <a:moveTo>
                    <a:pt x="6002" y="75"/>
                  </a:moveTo>
                  <a:cubicBezTo>
                    <a:pt x="6009" y="75"/>
                    <a:pt x="6016" y="76"/>
                    <a:pt x="6023" y="80"/>
                  </a:cubicBezTo>
                  <a:cubicBezTo>
                    <a:pt x="6042" y="89"/>
                    <a:pt x="6047" y="114"/>
                    <a:pt x="6038" y="133"/>
                  </a:cubicBezTo>
                  <a:lnTo>
                    <a:pt x="151" y="9309"/>
                  </a:lnTo>
                  <a:cubicBezTo>
                    <a:pt x="146" y="9318"/>
                    <a:pt x="136" y="9323"/>
                    <a:pt x="122" y="9323"/>
                  </a:cubicBezTo>
                  <a:cubicBezTo>
                    <a:pt x="107" y="9323"/>
                    <a:pt x="93" y="9314"/>
                    <a:pt x="83" y="9299"/>
                  </a:cubicBezTo>
                  <a:cubicBezTo>
                    <a:pt x="78" y="9289"/>
                    <a:pt x="78" y="9275"/>
                    <a:pt x="88" y="9265"/>
                  </a:cubicBezTo>
                  <a:lnTo>
                    <a:pt x="5970" y="89"/>
                  </a:lnTo>
                  <a:cubicBezTo>
                    <a:pt x="5976" y="80"/>
                    <a:pt x="5988" y="75"/>
                    <a:pt x="6002" y="75"/>
                  </a:cubicBezTo>
                  <a:close/>
                  <a:moveTo>
                    <a:pt x="6004" y="1"/>
                  </a:moveTo>
                  <a:cubicBezTo>
                    <a:pt x="5998" y="1"/>
                    <a:pt x="5991" y="1"/>
                    <a:pt x="5984" y="2"/>
                  </a:cubicBezTo>
                  <a:cubicBezTo>
                    <a:pt x="5951" y="7"/>
                    <a:pt x="5922" y="27"/>
                    <a:pt x="5907" y="51"/>
                  </a:cubicBezTo>
                  <a:lnTo>
                    <a:pt x="25" y="9227"/>
                  </a:lnTo>
                  <a:cubicBezTo>
                    <a:pt x="1" y="9260"/>
                    <a:pt x="1" y="9304"/>
                    <a:pt x="15" y="9338"/>
                  </a:cubicBezTo>
                  <a:cubicBezTo>
                    <a:pt x="35" y="9377"/>
                    <a:pt x="74" y="9401"/>
                    <a:pt x="117" y="9401"/>
                  </a:cubicBezTo>
                  <a:lnTo>
                    <a:pt x="127" y="9401"/>
                  </a:lnTo>
                  <a:cubicBezTo>
                    <a:pt x="161" y="9401"/>
                    <a:pt x="194" y="9381"/>
                    <a:pt x="214" y="9352"/>
                  </a:cubicBezTo>
                  <a:lnTo>
                    <a:pt x="6100" y="176"/>
                  </a:lnTo>
                  <a:cubicBezTo>
                    <a:pt x="6115" y="147"/>
                    <a:pt x="6120" y="114"/>
                    <a:pt x="6115" y="85"/>
                  </a:cubicBezTo>
                  <a:cubicBezTo>
                    <a:pt x="6105" y="56"/>
                    <a:pt x="6086" y="36"/>
                    <a:pt x="6062" y="22"/>
                  </a:cubicBezTo>
                  <a:cubicBezTo>
                    <a:pt x="6043" y="7"/>
                    <a:pt x="6025" y="1"/>
                    <a:pt x="60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3381075" y="-1742625"/>
              <a:ext cx="38825" cy="29075"/>
            </a:xfrm>
            <a:custGeom>
              <a:avLst/>
              <a:gdLst/>
              <a:ahLst/>
              <a:cxnLst/>
              <a:rect l="l" t="t" r="r" b="b"/>
              <a:pathLst>
                <a:path w="1553" h="1163" extrusionOk="0">
                  <a:moveTo>
                    <a:pt x="779" y="0"/>
                  </a:moveTo>
                  <a:cubicBezTo>
                    <a:pt x="630" y="0"/>
                    <a:pt x="481" y="57"/>
                    <a:pt x="368" y="171"/>
                  </a:cubicBezTo>
                  <a:cubicBezTo>
                    <a:pt x="0" y="539"/>
                    <a:pt x="261" y="1163"/>
                    <a:pt x="779" y="1163"/>
                  </a:cubicBezTo>
                  <a:cubicBezTo>
                    <a:pt x="1296" y="1163"/>
                    <a:pt x="1553" y="539"/>
                    <a:pt x="1190" y="171"/>
                  </a:cubicBezTo>
                  <a:cubicBezTo>
                    <a:pt x="1076" y="57"/>
                    <a:pt x="928" y="0"/>
                    <a:pt x="779" y="0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0" name="Google Shape;120;p2"/>
          <p:cNvSpPr txBox="1">
            <a:spLocks noGrp="1"/>
          </p:cNvSpPr>
          <p:nvPr>
            <p:ph type="ctrTitle"/>
          </p:nvPr>
        </p:nvSpPr>
        <p:spPr>
          <a:xfrm>
            <a:off x="2410800" y="349663"/>
            <a:ext cx="4322400" cy="1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" name="Google Shape;121;p2"/>
          <p:cNvSpPr txBox="1">
            <a:spLocks noGrp="1"/>
          </p:cNvSpPr>
          <p:nvPr>
            <p:ph type="subTitle" idx="1"/>
          </p:nvPr>
        </p:nvSpPr>
        <p:spPr>
          <a:xfrm>
            <a:off x="2855200" y="2104138"/>
            <a:ext cx="3433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69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"/>
          <p:cNvSpPr/>
          <p:nvPr/>
        </p:nvSpPr>
        <p:spPr>
          <a:xfrm>
            <a:off x="161349" y="4442500"/>
            <a:ext cx="8831812" cy="252722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7" name="Google Shape;547;p11"/>
          <p:cNvSpPr/>
          <p:nvPr/>
        </p:nvSpPr>
        <p:spPr>
          <a:xfrm rot="4899403">
            <a:off x="4659164" y="-557358"/>
            <a:ext cx="3552976" cy="4975386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8" name="Google Shape;548;p11"/>
          <p:cNvGrpSpPr/>
          <p:nvPr/>
        </p:nvGrpSpPr>
        <p:grpSpPr>
          <a:xfrm flipH="1">
            <a:off x="4681113" y="3129001"/>
            <a:ext cx="3814537" cy="1434617"/>
            <a:chOff x="2635662" y="3129000"/>
            <a:chExt cx="3814537" cy="1434617"/>
          </a:xfrm>
        </p:grpSpPr>
        <p:grpSp>
          <p:nvGrpSpPr>
            <p:cNvPr id="549" name="Google Shape;549;p11"/>
            <p:cNvGrpSpPr/>
            <p:nvPr/>
          </p:nvGrpSpPr>
          <p:grpSpPr>
            <a:xfrm>
              <a:off x="2635662" y="3129000"/>
              <a:ext cx="3814537" cy="1434617"/>
              <a:chOff x="970520" y="3147757"/>
              <a:chExt cx="3778640" cy="1421117"/>
            </a:xfrm>
          </p:grpSpPr>
          <p:sp>
            <p:nvSpPr>
              <p:cNvPr id="550" name="Google Shape;550;p11"/>
              <p:cNvSpPr/>
              <p:nvPr/>
            </p:nvSpPr>
            <p:spPr>
              <a:xfrm rot="5400000">
                <a:off x="2646387" y="2466081"/>
                <a:ext cx="426908" cy="3778640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547" extrusionOk="0">
                    <a:moveTo>
                      <a:pt x="586" y="1"/>
                    </a:moveTo>
                    <a:cubicBezTo>
                      <a:pt x="262" y="1"/>
                      <a:pt x="1" y="262"/>
                      <a:pt x="1" y="581"/>
                    </a:cubicBezTo>
                    <a:lnTo>
                      <a:pt x="1" y="11547"/>
                    </a:lnTo>
                    <a:lnTo>
                      <a:pt x="1839" y="11547"/>
                    </a:lnTo>
                    <a:lnTo>
                      <a:pt x="1839" y="581"/>
                    </a:lnTo>
                    <a:cubicBezTo>
                      <a:pt x="1839" y="262"/>
                      <a:pt x="1578" y="1"/>
                      <a:pt x="12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 rot="5400000">
                <a:off x="2995247" y="4207619"/>
                <a:ext cx="426917" cy="29559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74" extrusionOk="0">
                    <a:moveTo>
                      <a:pt x="1" y="1"/>
                    </a:moveTo>
                    <a:lnTo>
                      <a:pt x="1" y="1273"/>
                    </a:lnTo>
                    <a:lnTo>
                      <a:pt x="1839" y="1273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 rot="5400000">
                <a:off x="2375416" y="4215508"/>
                <a:ext cx="426917" cy="279816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06" extrusionOk="0">
                    <a:moveTo>
                      <a:pt x="1" y="1"/>
                    </a:moveTo>
                    <a:lnTo>
                      <a:pt x="1" y="1205"/>
                    </a:lnTo>
                    <a:lnTo>
                      <a:pt x="1839" y="1205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 rot="5400000">
                <a:off x="865419" y="4247063"/>
                <a:ext cx="426917" cy="21670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934" extrusionOk="0">
                    <a:moveTo>
                      <a:pt x="1" y="0"/>
                    </a:moveTo>
                    <a:lnTo>
                      <a:pt x="1" y="934"/>
                    </a:lnTo>
                    <a:lnTo>
                      <a:pt x="1839" y="934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 rot="5400000">
                <a:off x="2493699" y="2200211"/>
                <a:ext cx="418787" cy="346514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0589" extrusionOk="0">
                    <a:moveTo>
                      <a:pt x="460" y="0"/>
                    </a:moveTo>
                    <a:cubicBezTo>
                      <a:pt x="204" y="0"/>
                      <a:pt x="1" y="203"/>
                      <a:pt x="1" y="455"/>
                    </a:cubicBezTo>
                    <a:lnTo>
                      <a:pt x="1" y="10589"/>
                    </a:lnTo>
                    <a:lnTo>
                      <a:pt x="1805" y="10589"/>
                    </a:lnTo>
                    <a:lnTo>
                      <a:pt x="1805" y="455"/>
                    </a:lnTo>
                    <a:cubicBezTo>
                      <a:pt x="1805" y="203"/>
                      <a:pt x="1602" y="0"/>
                      <a:pt x="13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 rot="5400000">
                <a:off x="3268920" y="3841143"/>
                <a:ext cx="418796" cy="183296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90" extrusionOk="0">
                    <a:moveTo>
                      <a:pt x="1" y="1"/>
                    </a:moveTo>
                    <a:lnTo>
                      <a:pt x="1" y="789"/>
                    </a:lnTo>
                    <a:lnTo>
                      <a:pt x="1805" y="789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 rot="5400000">
                <a:off x="2111840" y="3847871"/>
                <a:ext cx="418796" cy="1698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1805" y="731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 rot="5400000">
                <a:off x="963795" y="3730121"/>
                <a:ext cx="418796" cy="4053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47" extrusionOk="0">
                    <a:moveTo>
                      <a:pt x="1" y="0"/>
                    </a:moveTo>
                    <a:lnTo>
                      <a:pt x="1" y="1747"/>
                    </a:lnTo>
                    <a:lnTo>
                      <a:pt x="1805" y="1747"/>
                    </a:lnTo>
                    <a:lnTo>
                      <a:pt x="18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 rot="5400000">
                <a:off x="2544699" y="1573578"/>
                <a:ext cx="593958" cy="3742317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1436" extrusionOk="0">
                    <a:moveTo>
                      <a:pt x="494" y="1"/>
                    </a:moveTo>
                    <a:cubicBezTo>
                      <a:pt x="223" y="1"/>
                      <a:pt x="0" y="219"/>
                      <a:pt x="0" y="494"/>
                    </a:cubicBezTo>
                    <a:lnTo>
                      <a:pt x="0" y="11436"/>
                    </a:lnTo>
                    <a:lnTo>
                      <a:pt x="2559" y="11436"/>
                    </a:lnTo>
                    <a:lnTo>
                      <a:pt x="2559" y="494"/>
                    </a:lnTo>
                    <a:cubicBezTo>
                      <a:pt x="2559" y="219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" name="Google Shape;559;p11"/>
              <p:cNvSpPr/>
              <p:nvPr/>
            </p:nvSpPr>
            <p:spPr>
              <a:xfrm rot="5400000">
                <a:off x="3571557" y="3360512"/>
                <a:ext cx="592811" cy="16960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1" extrusionOk="0">
                    <a:moveTo>
                      <a:pt x="0" y="1"/>
                    </a:moveTo>
                    <a:lnTo>
                      <a:pt x="0" y="731"/>
                    </a:lnTo>
                    <a:lnTo>
                      <a:pt x="2554" y="731"/>
                    </a:lnTo>
                    <a:lnTo>
                      <a:pt x="25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11"/>
              <p:cNvSpPr/>
              <p:nvPr/>
            </p:nvSpPr>
            <p:spPr>
              <a:xfrm rot="5400000">
                <a:off x="1269016" y="3359932"/>
                <a:ext cx="59281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6" extrusionOk="0">
                    <a:moveTo>
                      <a:pt x="0" y="0"/>
                    </a:moveTo>
                    <a:lnTo>
                      <a:pt x="0" y="736"/>
                    </a:lnTo>
                    <a:lnTo>
                      <a:pt x="2554" y="736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11"/>
              <p:cNvSpPr/>
              <p:nvPr/>
            </p:nvSpPr>
            <p:spPr>
              <a:xfrm rot="5400000">
                <a:off x="915999" y="3360512"/>
                <a:ext cx="592811" cy="16960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1" extrusionOk="0">
                    <a:moveTo>
                      <a:pt x="0" y="0"/>
                    </a:moveTo>
                    <a:lnTo>
                      <a:pt x="0" y="730"/>
                    </a:lnTo>
                    <a:lnTo>
                      <a:pt x="2554" y="730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2" name="Google Shape;562;p11"/>
            <p:cNvSpPr/>
            <p:nvPr/>
          </p:nvSpPr>
          <p:spPr>
            <a:xfrm>
              <a:off x="3710175" y="3301850"/>
              <a:ext cx="1434900" cy="252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545625" y="4188450"/>
              <a:ext cx="330900" cy="330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724423" y="1273525"/>
            <a:ext cx="2739145" cy="3253235"/>
            <a:chOff x="-2819875" y="-1836800"/>
            <a:chExt cx="314425" cy="373450"/>
          </a:xfrm>
        </p:grpSpPr>
        <p:sp>
          <p:nvSpPr>
            <p:cNvPr id="565" name="Google Shape;565;p11"/>
            <p:cNvSpPr/>
            <p:nvPr/>
          </p:nvSpPr>
          <p:spPr>
            <a:xfrm>
              <a:off x="-2741500" y="-1778875"/>
              <a:ext cx="160475" cy="138850"/>
            </a:xfrm>
            <a:custGeom>
              <a:avLst/>
              <a:gdLst/>
              <a:ahLst/>
              <a:cxnLst/>
              <a:rect l="l" t="t" r="r" b="b"/>
              <a:pathLst>
                <a:path w="6419" h="5554" extrusionOk="0">
                  <a:moveTo>
                    <a:pt x="0" y="1"/>
                  </a:moveTo>
                  <a:lnTo>
                    <a:pt x="0" y="5553"/>
                  </a:lnTo>
                  <a:cubicBezTo>
                    <a:pt x="0" y="5553"/>
                    <a:pt x="590" y="2879"/>
                    <a:pt x="3212" y="2879"/>
                  </a:cubicBezTo>
                  <a:cubicBezTo>
                    <a:pt x="5834" y="2879"/>
                    <a:pt x="6419" y="5553"/>
                    <a:pt x="6419" y="5553"/>
                  </a:cubicBezTo>
                  <a:lnTo>
                    <a:pt x="641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-26109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3" y="1399"/>
                    <a:pt x="3463" y="2027"/>
                  </a:cubicBezTo>
                  <a:lnTo>
                    <a:pt x="3463" y="11760"/>
                  </a:lnTo>
                  <a:cubicBezTo>
                    <a:pt x="3463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3" y="11760"/>
                  </a:cubicBezTo>
                  <a:lnTo>
                    <a:pt x="4203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59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-2611275" y="-1767875"/>
              <a:ext cx="105825" cy="61700"/>
            </a:xfrm>
            <a:custGeom>
              <a:avLst/>
              <a:gdLst/>
              <a:ahLst/>
              <a:cxnLst/>
              <a:rect l="l" t="t" r="r" b="b"/>
              <a:pathLst>
                <a:path w="4233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-28195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4" y="1399"/>
                    <a:pt x="3464" y="2027"/>
                  </a:cubicBezTo>
                  <a:lnTo>
                    <a:pt x="3464" y="11760"/>
                  </a:lnTo>
                  <a:cubicBezTo>
                    <a:pt x="3464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4" y="11760"/>
                  </a:cubicBezTo>
                  <a:lnTo>
                    <a:pt x="4204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60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-2819875" y="-1767875"/>
              <a:ext cx="105850" cy="61700"/>
            </a:xfrm>
            <a:custGeom>
              <a:avLst/>
              <a:gdLst/>
              <a:ahLst/>
              <a:cxnLst/>
              <a:rect l="l" t="t" r="r" b="b"/>
              <a:pathLst>
                <a:path w="4234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-28007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5" y="10608"/>
                  </a:lnTo>
                  <a:lnTo>
                    <a:pt x="2715" y="2428"/>
                  </a:lnTo>
                  <a:lnTo>
                    <a:pt x="2715" y="1146"/>
                  </a:lnTo>
                  <a:cubicBezTo>
                    <a:pt x="2715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-25921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4" y="10608"/>
                  </a:lnTo>
                  <a:lnTo>
                    <a:pt x="2714" y="2428"/>
                  </a:lnTo>
                  <a:lnTo>
                    <a:pt x="2714" y="1146"/>
                  </a:lnTo>
                  <a:cubicBezTo>
                    <a:pt x="2714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-2819875" y="-1836800"/>
              <a:ext cx="314425" cy="70400"/>
            </a:xfrm>
            <a:custGeom>
              <a:avLst/>
              <a:gdLst/>
              <a:ahLst/>
              <a:cxnLst/>
              <a:rect l="l" t="t" r="r" b="b"/>
              <a:pathLst>
                <a:path w="12577" h="2816" extrusionOk="0">
                  <a:moveTo>
                    <a:pt x="1" y="1"/>
                  </a:moveTo>
                  <a:lnTo>
                    <a:pt x="1" y="2816"/>
                  </a:lnTo>
                  <a:lnTo>
                    <a:pt x="12030" y="2816"/>
                  </a:lnTo>
                  <a:cubicBezTo>
                    <a:pt x="12335" y="2816"/>
                    <a:pt x="12577" y="2574"/>
                    <a:pt x="12577" y="2269"/>
                  </a:cubicBezTo>
                  <a:lnTo>
                    <a:pt x="12577" y="547"/>
                  </a:lnTo>
                  <a:cubicBezTo>
                    <a:pt x="12577" y="242"/>
                    <a:pt x="12335" y="1"/>
                    <a:pt x="1203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-2587825" y="-1836800"/>
              <a:ext cx="20225" cy="75125"/>
            </a:xfrm>
            <a:custGeom>
              <a:avLst/>
              <a:gdLst/>
              <a:ahLst/>
              <a:cxnLst/>
              <a:rect l="l" t="t" r="r" b="b"/>
              <a:pathLst>
                <a:path w="809" h="3005" extrusionOk="0">
                  <a:moveTo>
                    <a:pt x="1" y="1"/>
                  </a:moveTo>
                  <a:lnTo>
                    <a:pt x="1" y="3004"/>
                  </a:lnTo>
                  <a:lnTo>
                    <a:pt x="809" y="3004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-2758325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-2544875" y="-1836800"/>
              <a:ext cx="20200" cy="71000"/>
            </a:xfrm>
            <a:custGeom>
              <a:avLst/>
              <a:gdLst/>
              <a:ahLst/>
              <a:cxnLst/>
              <a:rect l="l" t="t" r="r" b="b"/>
              <a:pathLst>
                <a:path w="808" h="2840" extrusionOk="0">
                  <a:moveTo>
                    <a:pt x="0" y="1"/>
                  </a:moveTo>
                  <a:lnTo>
                    <a:pt x="0" y="2840"/>
                  </a:lnTo>
                  <a:lnTo>
                    <a:pt x="808" y="2840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-2801250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-2715400" y="-1813575"/>
              <a:ext cx="104750" cy="26625"/>
            </a:xfrm>
            <a:custGeom>
              <a:avLst/>
              <a:gdLst/>
              <a:ahLst/>
              <a:cxnLst/>
              <a:rect l="l" t="t" r="r" b="b"/>
              <a:pathLst>
                <a:path w="4190" h="1065" extrusionOk="0">
                  <a:moveTo>
                    <a:pt x="528" y="0"/>
                  </a:moveTo>
                  <a:cubicBezTo>
                    <a:pt x="238" y="0"/>
                    <a:pt x="1" y="232"/>
                    <a:pt x="1" y="528"/>
                  </a:cubicBezTo>
                  <a:lnTo>
                    <a:pt x="1" y="537"/>
                  </a:lnTo>
                  <a:cubicBezTo>
                    <a:pt x="1" y="827"/>
                    <a:pt x="238" y="1064"/>
                    <a:pt x="528" y="1064"/>
                  </a:cubicBezTo>
                  <a:lnTo>
                    <a:pt x="3663" y="1064"/>
                  </a:lnTo>
                  <a:cubicBezTo>
                    <a:pt x="3958" y="1064"/>
                    <a:pt x="4190" y="827"/>
                    <a:pt x="4190" y="537"/>
                  </a:cubicBezTo>
                  <a:lnTo>
                    <a:pt x="4190" y="528"/>
                  </a:lnTo>
                  <a:cubicBezTo>
                    <a:pt x="4190" y="232"/>
                    <a:pt x="3958" y="0"/>
                    <a:pt x="366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11"/>
          <p:cNvGrpSpPr/>
          <p:nvPr/>
        </p:nvGrpSpPr>
        <p:grpSpPr>
          <a:xfrm>
            <a:off x="2879119" y="3332904"/>
            <a:ext cx="1292663" cy="1305514"/>
            <a:chOff x="1664401" y="4110000"/>
            <a:chExt cx="523049" cy="528249"/>
          </a:xfrm>
        </p:grpSpPr>
        <p:sp>
          <p:nvSpPr>
            <p:cNvPr id="579" name="Google Shape;579;p11"/>
            <p:cNvSpPr/>
            <p:nvPr/>
          </p:nvSpPr>
          <p:spPr>
            <a:xfrm>
              <a:off x="1935243" y="4110000"/>
              <a:ext cx="252207" cy="397811"/>
            </a:xfrm>
            <a:custGeom>
              <a:avLst/>
              <a:gdLst/>
              <a:ahLst/>
              <a:cxnLst/>
              <a:rect l="l" t="t" r="r" b="b"/>
              <a:pathLst>
                <a:path w="1164" h="1836" extrusionOk="0">
                  <a:moveTo>
                    <a:pt x="591" y="1"/>
                  </a:moveTo>
                  <a:cubicBezTo>
                    <a:pt x="237" y="1"/>
                    <a:pt x="28" y="365"/>
                    <a:pt x="95" y="683"/>
                  </a:cubicBezTo>
                  <a:cubicBezTo>
                    <a:pt x="138" y="900"/>
                    <a:pt x="124" y="1123"/>
                    <a:pt x="56" y="1331"/>
                  </a:cubicBezTo>
                  <a:cubicBezTo>
                    <a:pt x="33" y="1401"/>
                    <a:pt x="0" y="1835"/>
                    <a:pt x="545" y="1835"/>
                  </a:cubicBezTo>
                  <a:cubicBezTo>
                    <a:pt x="562" y="1835"/>
                    <a:pt x="580" y="1835"/>
                    <a:pt x="598" y="1834"/>
                  </a:cubicBezTo>
                  <a:cubicBezTo>
                    <a:pt x="598" y="1834"/>
                    <a:pt x="614" y="1835"/>
                    <a:pt x="641" y="1835"/>
                  </a:cubicBezTo>
                  <a:cubicBezTo>
                    <a:pt x="771" y="1835"/>
                    <a:pt x="1148" y="1796"/>
                    <a:pt x="1140" y="1331"/>
                  </a:cubicBezTo>
                  <a:cubicBezTo>
                    <a:pt x="1130" y="774"/>
                    <a:pt x="1116" y="687"/>
                    <a:pt x="1140" y="494"/>
                  </a:cubicBezTo>
                  <a:cubicBezTo>
                    <a:pt x="1164" y="300"/>
                    <a:pt x="961" y="5"/>
                    <a:pt x="598" y="1"/>
                  </a:cubicBezTo>
                  <a:cubicBezTo>
                    <a:pt x="596" y="1"/>
                    <a:pt x="593" y="1"/>
                    <a:pt x="591" y="1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2007612" y="4217253"/>
              <a:ext cx="119387" cy="419911"/>
            </a:xfrm>
            <a:custGeom>
              <a:avLst/>
              <a:gdLst/>
              <a:ahLst/>
              <a:cxnLst/>
              <a:rect l="l" t="t" r="r" b="b"/>
              <a:pathLst>
                <a:path w="551" h="1938" extrusionOk="0">
                  <a:moveTo>
                    <a:pt x="265" y="0"/>
                  </a:moveTo>
                  <a:cubicBezTo>
                    <a:pt x="255" y="0"/>
                    <a:pt x="247" y="6"/>
                    <a:pt x="249" y="18"/>
                  </a:cubicBezTo>
                  <a:lnTo>
                    <a:pt x="249" y="584"/>
                  </a:lnTo>
                  <a:lnTo>
                    <a:pt x="37" y="376"/>
                  </a:lnTo>
                  <a:cubicBezTo>
                    <a:pt x="32" y="373"/>
                    <a:pt x="27" y="371"/>
                    <a:pt x="23" y="371"/>
                  </a:cubicBezTo>
                  <a:cubicBezTo>
                    <a:pt x="10" y="371"/>
                    <a:pt x="0" y="386"/>
                    <a:pt x="8" y="400"/>
                  </a:cubicBezTo>
                  <a:lnTo>
                    <a:pt x="245" y="637"/>
                  </a:lnTo>
                  <a:lnTo>
                    <a:pt x="245" y="1919"/>
                  </a:lnTo>
                  <a:cubicBezTo>
                    <a:pt x="247" y="1931"/>
                    <a:pt x="257" y="1937"/>
                    <a:pt x="266" y="1937"/>
                  </a:cubicBezTo>
                  <a:cubicBezTo>
                    <a:pt x="275" y="1937"/>
                    <a:pt x="283" y="1931"/>
                    <a:pt x="283" y="1919"/>
                  </a:cubicBezTo>
                  <a:lnTo>
                    <a:pt x="283" y="937"/>
                  </a:lnTo>
                  <a:lnTo>
                    <a:pt x="540" y="681"/>
                  </a:lnTo>
                  <a:cubicBezTo>
                    <a:pt x="551" y="666"/>
                    <a:pt x="539" y="652"/>
                    <a:pt x="527" y="652"/>
                  </a:cubicBezTo>
                  <a:cubicBezTo>
                    <a:pt x="523" y="652"/>
                    <a:pt x="519" y="653"/>
                    <a:pt x="515" y="657"/>
                  </a:cubicBezTo>
                  <a:cubicBezTo>
                    <a:pt x="438" y="734"/>
                    <a:pt x="361" y="807"/>
                    <a:pt x="283" y="884"/>
                  </a:cubicBezTo>
                  <a:lnTo>
                    <a:pt x="283" y="633"/>
                  </a:lnTo>
                  <a:lnTo>
                    <a:pt x="283" y="18"/>
                  </a:lnTo>
                  <a:cubicBezTo>
                    <a:pt x="283" y="6"/>
                    <a:pt x="274" y="0"/>
                    <a:pt x="265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664401" y="4276622"/>
              <a:ext cx="302041" cy="259140"/>
            </a:xfrm>
            <a:custGeom>
              <a:avLst/>
              <a:gdLst/>
              <a:ahLst/>
              <a:cxnLst/>
              <a:rect l="l" t="t" r="r" b="b"/>
              <a:pathLst>
                <a:path w="1394" h="1196" extrusionOk="0">
                  <a:moveTo>
                    <a:pt x="600" y="1"/>
                  </a:moveTo>
                  <a:cubicBezTo>
                    <a:pt x="271" y="1"/>
                    <a:pt x="0" y="267"/>
                    <a:pt x="0" y="600"/>
                  </a:cubicBezTo>
                  <a:cubicBezTo>
                    <a:pt x="0" y="958"/>
                    <a:pt x="296" y="1195"/>
                    <a:pt x="603" y="1195"/>
                  </a:cubicBezTo>
                  <a:cubicBezTo>
                    <a:pt x="750" y="1195"/>
                    <a:pt x="899" y="1141"/>
                    <a:pt x="1021" y="1021"/>
                  </a:cubicBezTo>
                  <a:cubicBezTo>
                    <a:pt x="1393" y="644"/>
                    <a:pt x="1127" y="1"/>
                    <a:pt x="600" y="1"/>
                  </a:cubicBezTo>
                  <a:close/>
                </a:path>
              </a:pathLst>
            </a:custGeom>
            <a:solidFill>
              <a:srgbClr val="D0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1751937" y="4346174"/>
              <a:ext cx="86019" cy="292075"/>
            </a:xfrm>
            <a:custGeom>
              <a:avLst/>
              <a:gdLst/>
              <a:ahLst/>
              <a:cxnLst/>
              <a:rect l="l" t="t" r="r" b="b"/>
              <a:pathLst>
                <a:path w="397" h="1348" extrusionOk="0">
                  <a:moveTo>
                    <a:pt x="194" y="0"/>
                  </a:moveTo>
                  <a:cubicBezTo>
                    <a:pt x="185" y="0"/>
                    <a:pt x="177" y="6"/>
                    <a:pt x="177" y="18"/>
                  </a:cubicBezTo>
                  <a:lnTo>
                    <a:pt x="177" y="400"/>
                  </a:lnTo>
                  <a:lnTo>
                    <a:pt x="41" y="260"/>
                  </a:lnTo>
                  <a:cubicBezTo>
                    <a:pt x="37" y="257"/>
                    <a:pt x="33" y="256"/>
                    <a:pt x="29" y="256"/>
                  </a:cubicBezTo>
                  <a:cubicBezTo>
                    <a:pt x="13" y="256"/>
                    <a:pt x="1" y="274"/>
                    <a:pt x="12" y="289"/>
                  </a:cubicBezTo>
                  <a:cubicBezTo>
                    <a:pt x="70" y="342"/>
                    <a:pt x="123" y="396"/>
                    <a:pt x="177" y="449"/>
                  </a:cubicBezTo>
                  <a:lnTo>
                    <a:pt x="177" y="1329"/>
                  </a:lnTo>
                  <a:cubicBezTo>
                    <a:pt x="177" y="1341"/>
                    <a:pt x="185" y="1347"/>
                    <a:pt x="194" y="1347"/>
                  </a:cubicBezTo>
                  <a:cubicBezTo>
                    <a:pt x="202" y="1347"/>
                    <a:pt x="211" y="1341"/>
                    <a:pt x="211" y="1329"/>
                  </a:cubicBezTo>
                  <a:lnTo>
                    <a:pt x="211" y="652"/>
                  </a:lnTo>
                  <a:lnTo>
                    <a:pt x="389" y="478"/>
                  </a:lnTo>
                  <a:cubicBezTo>
                    <a:pt x="397" y="463"/>
                    <a:pt x="388" y="448"/>
                    <a:pt x="374" y="448"/>
                  </a:cubicBezTo>
                  <a:cubicBezTo>
                    <a:pt x="370" y="448"/>
                    <a:pt x="365" y="450"/>
                    <a:pt x="360" y="454"/>
                  </a:cubicBezTo>
                  <a:lnTo>
                    <a:pt x="211" y="599"/>
                  </a:lnTo>
                  <a:lnTo>
                    <a:pt x="211" y="18"/>
                  </a:lnTo>
                  <a:cubicBezTo>
                    <a:pt x="211" y="6"/>
                    <a:pt x="202" y="0"/>
                    <a:pt x="194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831239" y="4268822"/>
              <a:ext cx="218839" cy="265857"/>
            </a:xfrm>
            <a:custGeom>
              <a:avLst/>
              <a:gdLst/>
              <a:ahLst/>
              <a:cxnLst/>
              <a:rect l="l" t="t" r="r" b="b"/>
              <a:pathLst>
                <a:path w="1010" h="1227" extrusionOk="0">
                  <a:moveTo>
                    <a:pt x="500" y="0"/>
                  </a:moveTo>
                  <a:cubicBezTo>
                    <a:pt x="453" y="0"/>
                    <a:pt x="406" y="27"/>
                    <a:pt x="386" y="80"/>
                  </a:cubicBezTo>
                  <a:lnTo>
                    <a:pt x="9" y="1052"/>
                  </a:lnTo>
                  <a:cubicBezTo>
                    <a:pt x="3" y="1067"/>
                    <a:pt x="1" y="1082"/>
                    <a:pt x="1" y="1097"/>
                  </a:cubicBezTo>
                  <a:lnTo>
                    <a:pt x="1" y="1097"/>
                  </a:lnTo>
                  <a:cubicBezTo>
                    <a:pt x="1" y="1162"/>
                    <a:pt x="49" y="1217"/>
                    <a:pt x="120" y="1217"/>
                  </a:cubicBezTo>
                  <a:lnTo>
                    <a:pt x="860" y="1227"/>
                  </a:lnTo>
                  <a:cubicBezTo>
                    <a:pt x="863" y="1227"/>
                    <a:pt x="865" y="1227"/>
                    <a:pt x="867" y="1227"/>
                  </a:cubicBezTo>
                  <a:cubicBezTo>
                    <a:pt x="951" y="1227"/>
                    <a:pt x="1009" y="1142"/>
                    <a:pt x="976" y="1062"/>
                  </a:cubicBezTo>
                  <a:lnTo>
                    <a:pt x="614" y="80"/>
                  </a:lnTo>
                  <a:cubicBezTo>
                    <a:pt x="594" y="27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42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881291" y="4318873"/>
              <a:ext cx="101836" cy="318509"/>
            </a:xfrm>
            <a:custGeom>
              <a:avLst/>
              <a:gdLst/>
              <a:ahLst/>
              <a:cxnLst/>
              <a:rect l="l" t="t" r="r" b="b"/>
              <a:pathLst>
                <a:path w="470" h="1470" extrusionOk="0">
                  <a:moveTo>
                    <a:pt x="259" y="0"/>
                  </a:moveTo>
                  <a:cubicBezTo>
                    <a:pt x="251" y="0"/>
                    <a:pt x="242" y="6"/>
                    <a:pt x="242" y="18"/>
                  </a:cubicBezTo>
                  <a:lnTo>
                    <a:pt x="242" y="792"/>
                  </a:lnTo>
                  <a:lnTo>
                    <a:pt x="29" y="575"/>
                  </a:lnTo>
                  <a:cubicBezTo>
                    <a:pt x="25" y="572"/>
                    <a:pt x="20" y="571"/>
                    <a:pt x="16" y="571"/>
                  </a:cubicBezTo>
                  <a:cubicBezTo>
                    <a:pt x="11" y="571"/>
                    <a:pt x="8" y="572"/>
                    <a:pt x="5" y="575"/>
                  </a:cubicBezTo>
                  <a:cubicBezTo>
                    <a:pt x="0" y="575"/>
                    <a:pt x="0" y="580"/>
                    <a:pt x="0" y="584"/>
                  </a:cubicBezTo>
                  <a:cubicBezTo>
                    <a:pt x="0" y="589"/>
                    <a:pt x="0" y="594"/>
                    <a:pt x="5" y="594"/>
                  </a:cubicBezTo>
                  <a:lnTo>
                    <a:pt x="242" y="831"/>
                  </a:lnTo>
                  <a:lnTo>
                    <a:pt x="242" y="1455"/>
                  </a:lnTo>
                  <a:cubicBezTo>
                    <a:pt x="242" y="1465"/>
                    <a:pt x="251" y="1470"/>
                    <a:pt x="259" y="1470"/>
                  </a:cubicBezTo>
                  <a:cubicBezTo>
                    <a:pt x="268" y="1470"/>
                    <a:pt x="276" y="1465"/>
                    <a:pt x="276" y="1455"/>
                  </a:cubicBezTo>
                  <a:lnTo>
                    <a:pt x="276" y="551"/>
                  </a:lnTo>
                  <a:lnTo>
                    <a:pt x="465" y="362"/>
                  </a:lnTo>
                  <a:cubicBezTo>
                    <a:pt x="470" y="357"/>
                    <a:pt x="470" y="347"/>
                    <a:pt x="465" y="343"/>
                  </a:cubicBezTo>
                  <a:cubicBezTo>
                    <a:pt x="460" y="340"/>
                    <a:pt x="455" y="339"/>
                    <a:pt x="451" y="339"/>
                  </a:cubicBezTo>
                  <a:cubicBezTo>
                    <a:pt x="447" y="339"/>
                    <a:pt x="443" y="340"/>
                    <a:pt x="441" y="343"/>
                  </a:cubicBezTo>
                  <a:lnTo>
                    <a:pt x="276" y="507"/>
                  </a:lnTo>
                  <a:lnTo>
                    <a:pt x="276" y="18"/>
                  </a:lnTo>
                  <a:cubicBezTo>
                    <a:pt x="276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5" name="Google Shape;585;p11"/>
          <p:cNvSpPr/>
          <p:nvPr/>
        </p:nvSpPr>
        <p:spPr>
          <a:xfrm>
            <a:off x="4393022" y="1005736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6" name="Google Shape;586;p11"/>
          <p:cNvSpPr/>
          <p:nvPr/>
        </p:nvSpPr>
        <p:spPr>
          <a:xfrm>
            <a:off x="4638533" y="544805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7" name="Google Shape;587;p11"/>
          <p:cNvSpPr/>
          <p:nvPr/>
        </p:nvSpPr>
        <p:spPr>
          <a:xfrm rot="-704494">
            <a:off x="8349076" y="1413584"/>
            <a:ext cx="750881" cy="510168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8" name="Google Shape;588;p11"/>
          <p:cNvSpPr/>
          <p:nvPr/>
        </p:nvSpPr>
        <p:spPr>
          <a:xfrm rot="-704494">
            <a:off x="8567013" y="1747878"/>
            <a:ext cx="542590" cy="234916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9" name="Google Shape;589;p11"/>
          <p:cNvSpPr/>
          <p:nvPr/>
        </p:nvSpPr>
        <p:spPr>
          <a:xfrm rot="1240352">
            <a:off x="3884123" y="1388489"/>
            <a:ext cx="626002" cy="432232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0" name="Google Shape;590;p11"/>
          <p:cNvSpPr/>
          <p:nvPr/>
        </p:nvSpPr>
        <p:spPr>
          <a:xfrm rot="1240352">
            <a:off x="3859001" y="1786757"/>
            <a:ext cx="554367" cy="166181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1" name="Google Shape;591;p11"/>
          <p:cNvSpPr/>
          <p:nvPr/>
        </p:nvSpPr>
        <p:spPr>
          <a:xfrm>
            <a:off x="4226977" y="540019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2" name="Google Shape;592;p11"/>
          <p:cNvSpPr/>
          <p:nvPr/>
        </p:nvSpPr>
        <p:spPr>
          <a:xfrm>
            <a:off x="8365977" y="872093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3" name="Google Shape;593;p11"/>
          <p:cNvSpPr/>
          <p:nvPr/>
        </p:nvSpPr>
        <p:spPr>
          <a:xfrm>
            <a:off x="8067194" y="807442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4" name="Google Shape;594;p11"/>
          <p:cNvSpPr/>
          <p:nvPr/>
        </p:nvSpPr>
        <p:spPr>
          <a:xfrm>
            <a:off x="629275" y="866979"/>
            <a:ext cx="95151" cy="92706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5" name="Google Shape;595;p11"/>
          <p:cNvSpPr/>
          <p:nvPr/>
        </p:nvSpPr>
        <p:spPr>
          <a:xfrm>
            <a:off x="973709" y="766355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6" name="Google Shape;596;p11"/>
          <p:cNvSpPr/>
          <p:nvPr/>
        </p:nvSpPr>
        <p:spPr>
          <a:xfrm>
            <a:off x="788552" y="498794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7" name="Google Shape;597;p11"/>
          <p:cNvSpPr txBox="1">
            <a:spLocks noGrp="1"/>
          </p:cNvSpPr>
          <p:nvPr>
            <p:ph type="title" hasCustomPrompt="1"/>
          </p:nvPr>
        </p:nvSpPr>
        <p:spPr>
          <a:xfrm>
            <a:off x="4884261" y="853325"/>
            <a:ext cx="35091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8" name="Google Shape;598;p11"/>
          <p:cNvSpPr txBox="1">
            <a:spLocks noGrp="1"/>
          </p:cNvSpPr>
          <p:nvPr>
            <p:ph type="title" idx="2"/>
          </p:nvPr>
        </p:nvSpPr>
        <p:spPr>
          <a:xfrm>
            <a:off x="4884238" y="2004438"/>
            <a:ext cx="350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0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22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80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">
  <p:cSld name="Tablet of content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3"/>
          <p:cNvSpPr/>
          <p:nvPr/>
        </p:nvSpPr>
        <p:spPr>
          <a:xfrm rot="5043717">
            <a:off x="1576080" y="-4431240"/>
            <a:ext cx="5344943" cy="9348809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hasCustomPrompt="1"/>
          </p:nvPr>
        </p:nvSpPr>
        <p:spPr>
          <a:xfrm flipH="1">
            <a:off x="959012" y="235238"/>
            <a:ext cx="8508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200"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subTitle" idx="1"/>
          </p:nvPr>
        </p:nvSpPr>
        <p:spPr>
          <a:xfrm>
            <a:off x="581312" y="1584975"/>
            <a:ext cx="16062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2"/>
          </p:nvPr>
        </p:nvSpPr>
        <p:spPr>
          <a:xfrm>
            <a:off x="428912" y="1243687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3079671" y="235238"/>
            <a:ext cx="8508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200"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4"/>
          </p:nvPr>
        </p:nvSpPr>
        <p:spPr>
          <a:xfrm>
            <a:off x="2701971" y="1584975"/>
            <a:ext cx="16062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5"/>
          </p:nvPr>
        </p:nvSpPr>
        <p:spPr>
          <a:xfrm>
            <a:off x="2549571" y="1243687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5200329" y="235238"/>
            <a:ext cx="8508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200"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subTitle" idx="7"/>
          </p:nvPr>
        </p:nvSpPr>
        <p:spPr>
          <a:xfrm>
            <a:off x="4822629" y="1584975"/>
            <a:ext cx="16062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8"/>
          </p:nvPr>
        </p:nvSpPr>
        <p:spPr>
          <a:xfrm>
            <a:off x="4670229" y="1243687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7320987" y="235238"/>
            <a:ext cx="8508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200"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13"/>
          </p:nvPr>
        </p:nvSpPr>
        <p:spPr>
          <a:xfrm>
            <a:off x="6943287" y="1584975"/>
            <a:ext cx="16062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4"/>
          </p:nvPr>
        </p:nvSpPr>
        <p:spPr>
          <a:xfrm>
            <a:off x="6790887" y="1243687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/>
          <p:nvPr/>
        </p:nvSpPr>
        <p:spPr>
          <a:xfrm>
            <a:off x="605051" y="4442512"/>
            <a:ext cx="7944385" cy="252722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15" name="Google Shape;615;p13"/>
          <p:cNvGrpSpPr/>
          <p:nvPr/>
        </p:nvGrpSpPr>
        <p:grpSpPr>
          <a:xfrm flipH="1">
            <a:off x="724416" y="3142598"/>
            <a:ext cx="968702" cy="1446041"/>
            <a:chOff x="-536575" y="-610175"/>
            <a:chExt cx="256250" cy="382500"/>
          </a:xfrm>
        </p:grpSpPr>
        <p:sp>
          <p:nvSpPr>
            <p:cNvPr id="616" name="Google Shape;616;p13"/>
            <p:cNvSpPr/>
            <p:nvPr/>
          </p:nvSpPr>
          <p:spPr>
            <a:xfrm>
              <a:off x="-536575" y="-610175"/>
              <a:ext cx="85400" cy="382500"/>
            </a:xfrm>
            <a:custGeom>
              <a:avLst/>
              <a:gdLst/>
              <a:ahLst/>
              <a:cxnLst/>
              <a:rect l="l" t="t" r="r" b="b"/>
              <a:pathLst>
                <a:path w="3416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15" y="15300"/>
                  </a:lnTo>
                  <a:lnTo>
                    <a:pt x="3415" y="663"/>
                  </a:lnTo>
                  <a:cubicBezTo>
                    <a:pt x="3415" y="295"/>
                    <a:pt x="3120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-536575" y="-410175"/>
              <a:ext cx="85400" cy="60475"/>
            </a:xfrm>
            <a:custGeom>
              <a:avLst/>
              <a:gdLst/>
              <a:ahLst/>
              <a:cxnLst/>
              <a:rect l="l" t="t" r="r" b="b"/>
              <a:pathLst>
                <a:path w="3416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15" y="2419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-506700" y="-583225"/>
              <a:ext cx="25650" cy="102825"/>
            </a:xfrm>
            <a:custGeom>
              <a:avLst/>
              <a:gdLst/>
              <a:ahLst/>
              <a:cxnLst/>
              <a:rect l="l" t="t" r="r" b="b"/>
              <a:pathLst>
                <a:path w="1026" h="4113" extrusionOk="0">
                  <a:moveTo>
                    <a:pt x="513" y="1"/>
                  </a:moveTo>
                  <a:cubicBezTo>
                    <a:pt x="227" y="1"/>
                    <a:pt x="0" y="233"/>
                    <a:pt x="0" y="518"/>
                  </a:cubicBezTo>
                  <a:lnTo>
                    <a:pt x="0" y="3599"/>
                  </a:lnTo>
                  <a:cubicBezTo>
                    <a:pt x="0" y="3885"/>
                    <a:pt x="227" y="4112"/>
                    <a:pt x="513" y="4112"/>
                  </a:cubicBezTo>
                  <a:cubicBezTo>
                    <a:pt x="798" y="4112"/>
                    <a:pt x="1025" y="3885"/>
                    <a:pt x="1025" y="3599"/>
                  </a:cubicBezTo>
                  <a:lnTo>
                    <a:pt x="1025" y="518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-506700" y="-317675"/>
              <a:ext cx="25650" cy="90000"/>
            </a:xfrm>
            <a:custGeom>
              <a:avLst/>
              <a:gdLst/>
              <a:ahLst/>
              <a:cxnLst/>
              <a:rect l="l" t="t" r="r" b="b"/>
              <a:pathLst>
                <a:path w="1026" h="3600" extrusionOk="0">
                  <a:moveTo>
                    <a:pt x="513" y="1"/>
                  </a:moveTo>
                  <a:cubicBezTo>
                    <a:pt x="227" y="1"/>
                    <a:pt x="0" y="233"/>
                    <a:pt x="0" y="514"/>
                  </a:cubicBezTo>
                  <a:lnTo>
                    <a:pt x="0" y="3600"/>
                  </a:lnTo>
                  <a:lnTo>
                    <a:pt x="1025" y="3600"/>
                  </a:lnTo>
                  <a:lnTo>
                    <a:pt x="1025" y="514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-536575" y="-460350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-365825" y="-610175"/>
              <a:ext cx="85500" cy="382500"/>
            </a:xfrm>
            <a:custGeom>
              <a:avLst/>
              <a:gdLst/>
              <a:ahLst/>
              <a:cxnLst/>
              <a:rect l="l" t="t" r="r" b="b"/>
              <a:pathLst>
                <a:path w="3420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20" y="15300"/>
                  </a:lnTo>
                  <a:lnTo>
                    <a:pt x="3420" y="663"/>
                  </a:lnTo>
                  <a:cubicBezTo>
                    <a:pt x="3420" y="295"/>
                    <a:pt x="3125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-365825" y="-410175"/>
              <a:ext cx="85500" cy="60475"/>
            </a:xfrm>
            <a:custGeom>
              <a:avLst/>
              <a:gdLst/>
              <a:ahLst/>
              <a:cxnLst/>
              <a:rect l="l" t="t" r="r" b="b"/>
              <a:pathLst>
                <a:path w="3420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20" y="24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-335975" y="-583225"/>
              <a:ext cx="25800" cy="102825"/>
            </a:xfrm>
            <a:custGeom>
              <a:avLst/>
              <a:gdLst/>
              <a:ahLst/>
              <a:cxnLst/>
              <a:rect l="l" t="t" r="r" b="b"/>
              <a:pathLst>
                <a:path w="1032" h="4113" extrusionOk="0">
                  <a:moveTo>
                    <a:pt x="514" y="1"/>
                  </a:moveTo>
                  <a:cubicBezTo>
                    <a:pt x="233" y="1"/>
                    <a:pt x="1" y="233"/>
                    <a:pt x="1" y="518"/>
                  </a:cubicBezTo>
                  <a:lnTo>
                    <a:pt x="1" y="3599"/>
                  </a:lnTo>
                  <a:cubicBezTo>
                    <a:pt x="1" y="3885"/>
                    <a:pt x="233" y="4112"/>
                    <a:pt x="514" y="4112"/>
                  </a:cubicBezTo>
                  <a:cubicBezTo>
                    <a:pt x="799" y="4112"/>
                    <a:pt x="1031" y="3885"/>
                    <a:pt x="1031" y="3599"/>
                  </a:cubicBezTo>
                  <a:lnTo>
                    <a:pt x="1031" y="518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-33597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-365825" y="-460350"/>
              <a:ext cx="85500" cy="18150"/>
            </a:xfrm>
            <a:custGeom>
              <a:avLst/>
              <a:gdLst/>
              <a:ahLst/>
              <a:cxnLst/>
              <a:rect l="l" t="t" r="r" b="b"/>
              <a:pathLst>
                <a:path w="3420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20" y="726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-450600" y="-513325"/>
              <a:ext cx="85400" cy="285525"/>
            </a:xfrm>
            <a:custGeom>
              <a:avLst/>
              <a:gdLst/>
              <a:ahLst/>
              <a:cxnLst/>
              <a:rect l="l" t="t" r="r" b="b"/>
              <a:pathLst>
                <a:path w="3416" h="11421" extrusionOk="0">
                  <a:moveTo>
                    <a:pt x="542" y="0"/>
                  </a:moveTo>
                  <a:cubicBezTo>
                    <a:pt x="242" y="0"/>
                    <a:pt x="0" y="242"/>
                    <a:pt x="0" y="537"/>
                  </a:cubicBezTo>
                  <a:lnTo>
                    <a:pt x="0" y="11421"/>
                  </a:lnTo>
                  <a:lnTo>
                    <a:pt x="3415" y="11421"/>
                  </a:lnTo>
                  <a:lnTo>
                    <a:pt x="3415" y="537"/>
                  </a:lnTo>
                  <a:cubicBezTo>
                    <a:pt x="3415" y="242"/>
                    <a:pt x="3173" y="0"/>
                    <a:pt x="2878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-42062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-450600" y="-463375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-435475" y="-412225"/>
              <a:ext cx="55150" cy="55275"/>
            </a:xfrm>
            <a:custGeom>
              <a:avLst/>
              <a:gdLst/>
              <a:ahLst/>
              <a:cxnLst/>
              <a:rect l="l" t="t" r="r" b="b"/>
              <a:pathLst>
                <a:path w="2206" h="2211" extrusionOk="0">
                  <a:moveTo>
                    <a:pt x="1103" y="0"/>
                  </a:moveTo>
                  <a:cubicBezTo>
                    <a:pt x="493" y="0"/>
                    <a:pt x="0" y="498"/>
                    <a:pt x="0" y="1108"/>
                  </a:cubicBezTo>
                  <a:cubicBezTo>
                    <a:pt x="0" y="1717"/>
                    <a:pt x="493" y="2211"/>
                    <a:pt x="1103" y="2211"/>
                  </a:cubicBezTo>
                  <a:cubicBezTo>
                    <a:pt x="1712" y="2211"/>
                    <a:pt x="2206" y="1717"/>
                    <a:pt x="2206" y="1108"/>
                  </a:cubicBezTo>
                  <a:cubicBezTo>
                    <a:pt x="2206" y="498"/>
                    <a:pt x="1712" y="0"/>
                    <a:pt x="1103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30" name="Google Shape;630;p13"/>
          <p:cNvSpPr/>
          <p:nvPr/>
        </p:nvSpPr>
        <p:spPr>
          <a:xfrm>
            <a:off x="3930391" y="3197977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1" name="Google Shape;631;p13"/>
          <p:cNvGrpSpPr/>
          <p:nvPr/>
        </p:nvGrpSpPr>
        <p:grpSpPr>
          <a:xfrm rot="-10666777">
            <a:off x="2050117" y="3325015"/>
            <a:ext cx="522963" cy="411654"/>
            <a:chOff x="6433246" y="1743436"/>
            <a:chExt cx="960254" cy="755871"/>
          </a:xfrm>
        </p:grpSpPr>
        <p:sp>
          <p:nvSpPr>
            <p:cNvPr id="632" name="Google Shape;632;p13"/>
            <p:cNvSpPr/>
            <p:nvPr/>
          </p:nvSpPr>
          <p:spPr>
            <a:xfrm>
              <a:off x="6464153" y="1763376"/>
              <a:ext cx="182738" cy="191711"/>
            </a:xfrm>
            <a:custGeom>
              <a:avLst/>
              <a:gdLst/>
              <a:ahLst/>
              <a:cxnLst/>
              <a:rect l="l" t="t" r="r" b="b"/>
              <a:pathLst>
                <a:path w="1283" h="1346" extrusionOk="0">
                  <a:moveTo>
                    <a:pt x="228" y="0"/>
                  </a:moveTo>
                  <a:cubicBezTo>
                    <a:pt x="199" y="131"/>
                    <a:pt x="117" y="247"/>
                    <a:pt x="1" y="315"/>
                  </a:cubicBezTo>
                  <a:lnTo>
                    <a:pt x="485" y="1345"/>
                  </a:lnTo>
                  <a:lnTo>
                    <a:pt x="1283" y="3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D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6433246" y="1743436"/>
              <a:ext cx="63524" cy="64806"/>
            </a:xfrm>
            <a:custGeom>
              <a:avLst/>
              <a:gdLst/>
              <a:ahLst/>
              <a:cxnLst/>
              <a:rect l="l" t="t" r="r" b="b"/>
              <a:pathLst>
                <a:path w="446" h="455" extrusionOk="0">
                  <a:moveTo>
                    <a:pt x="0" y="0"/>
                  </a:moveTo>
                  <a:lnTo>
                    <a:pt x="218" y="455"/>
                  </a:lnTo>
                  <a:cubicBezTo>
                    <a:pt x="334" y="387"/>
                    <a:pt x="416" y="271"/>
                    <a:pt x="445" y="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6529670" y="1807387"/>
              <a:ext cx="764137" cy="664294"/>
            </a:xfrm>
            <a:custGeom>
              <a:avLst/>
              <a:gdLst/>
              <a:ahLst/>
              <a:cxnLst/>
              <a:rect l="l" t="t" r="r" b="b"/>
              <a:pathLst>
                <a:path w="5365" h="4664" extrusionOk="0">
                  <a:moveTo>
                    <a:pt x="828" y="1"/>
                  </a:moveTo>
                  <a:lnTo>
                    <a:pt x="0" y="1036"/>
                  </a:lnTo>
                  <a:lnTo>
                    <a:pt x="4533" y="4664"/>
                  </a:lnTo>
                  <a:lnTo>
                    <a:pt x="5365" y="3629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6564137" y="1850827"/>
              <a:ext cx="694631" cy="577554"/>
            </a:xfrm>
            <a:custGeom>
              <a:avLst/>
              <a:gdLst/>
              <a:ahLst/>
              <a:cxnLst/>
              <a:rect l="l" t="t" r="r" b="b"/>
              <a:pathLst>
                <a:path w="4877" h="4055" extrusionOk="0">
                  <a:moveTo>
                    <a:pt x="344" y="1"/>
                  </a:moveTo>
                  <a:lnTo>
                    <a:pt x="0" y="426"/>
                  </a:lnTo>
                  <a:lnTo>
                    <a:pt x="4537" y="4054"/>
                  </a:lnTo>
                  <a:lnTo>
                    <a:pt x="4876" y="3628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7186264" y="2337222"/>
              <a:ext cx="207236" cy="162085"/>
            </a:xfrm>
            <a:custGeom>
              <a:avLst/>
              <a:gdLst/>
              <a:ahLst/>
              <a:cxnLst/>
              <a:rect l="l" t="t" r="r" b="b"/>
              <a:pathLst>
                <a:path w="1455" h="1138" extrusionOk="0">
                  <a:moveTo>
                    <a:pt x="745" y="1"/>
                  </a:moveTo>
                  <a:lnTo>
                    <a:pt x="0" y="900"/>
                  </a:lnTo>
                  <a:cubicBezTo>
                    <a:pt x="173" y="1068"/>
                    <a:pt x="357" y="1137"/>
                    <a:pt x="526" y="1137"/>
                  </a:cubicBezTo>
                  <a:cubicBezTo>
                    <a:pt x="1072" y="1137"/>
                    <a:pt x="1454" y="418"/>
                    <a:pt x="745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7133851" y="2287657"/>
              <a:ext cx="175189" cy="197835"/>
            </a:xfrm>
            <a:custGeom>
              <a:avLst/>
              <a:gdLst/>
              <a:ahLst/>
              <a:cxnLst/>
              <a:rect l="l" t="t" r="r" b="b"/>
              <a:pathLst>
                <a:path w="1230" h="1389" extrusionOk="0">
                  <a:moveTo>
                    <a:pt x="847" y="0"/>
                  </a:moveTo>
                  <a:lnTo>
                    <a:pt x="1" y="1089"/>
                  </a:lnTo>
                  <a:lnTo>
                    <a:pt x="383" y="1389"/>
                  </a:lnTo>
                  <a:lnTo>
                    <a:pt x="1229" y="300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AAB8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38" name="Google Shape;638;p13"/>
          <p:cNvGrpSpPr/>
          <p:nvPr/>
        </p:nvGrpSpPr>
        <p:grpSpPr>
          <a:xfrm rot="5821192">
            <a:off x="6868870" y="3063408"/>
            <a:ext cx="491811" cy="587686"/>
            <a:chOff x="-2727738" y="2878591"/>
            <a:chExt cx="727675" cy="869530"/>
          </a:xfrm>
        </p:grpSpPr>
        <p:sp>
          <p:nvSpPr>
            <p:cNvPr id="639" name="Google Shape;639;p13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5" name="Google Shape;645;p13"/>
          <p:cNvSpPr/>
          <p:nvPr/>
        </p:nvSpPr>
        <p:spPr>
          <a:xfrm>
            <a:off x="6665072" y="3667400"/>
            <a:ext cx="95151" cy="93211"/>
          </a:xfrm>
          <a:custGeom>
            <a:avLst/>
            <a:gdLst/>
            <a:ahLst/>
            <a:cxnLst/>
            <a:rect l="l" t="t" r="r" b="b"/>
            <a:pathLst>
              <a:path w="930" h="911" extrusionOk="0">
                <a:moveTo>
                  <a:pt x="465" y="1"/>
                </a:moveTo>
                <a:cubicBezTo>
                  <a:pt x="228" y="1"/>
                  <a:pt x="0" y="209"/>
                  <a:pt x="10" y="456"/>
                </a:cubicBezTo>
                <a:cubicBezTo>
                  <a:pt x="15" y="702"/>
                  <a:pt x="213" y="905"/>
                  <a:pt x="465" y="910"/>
                </a:cubicBezTo>
                <a:cubicBezTo>
                  <a:pt x="702" y="910"/>
                  <a:pt x="929" y="702"/>
                  <a:pt x="919" y="456"/>
                </a:cubicBezTo>
                <a:cubicBezTo>
                  <a:pt x="915" y="204"/>
                  <a:pt x="711" y="6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13"/>
          <p:cNvSpPr/>
          <p:nvPr/>
        </p:nvSpPr>
        <p:spPr>
          <a:xfrm>
            <a:off x="4611796" y="3495070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47" name="Google Shape;647;p13"/>
          <p:cNvGrpSpPr/>
          <p:nvPr/>
        </p:nvGrpSpPr>
        <p:grpSpPr>
          <a:xfrm>
            <a:off x="4013722" y="3558332"/>
            <a:ext cx="330765" cy="1010521"/>
            <a:chOff x="4197224" y="3798069"/>
            <a:chExt cx="252300" cy="770802"/>
          </a:xfrm>
        </p:grpSpPr>
        <p:sp>
          <p:nvSpPr>
            <p:cNvPr id="648" name="Google Shape;648;p13"/>
            <p:cNvSpPr/>
            <p:nvPr/>
          </p:nvSpPr>
          <p:spPr>
            <a:xfrm>
              <a:off x="4281867" y="3798069"/>
              <a:ext cx="17091" cy="36627"/>
            </a:xfrm>
            <a:custGeom>
              <a:avLst/>
              <a:gdLst/>
              <a:ahLst/>
              <a:cxnLst/>
              <a:rect l="l" t="t" r="r" b="b"/>
              <a:pathLst>
                <a:path w="84" h="180" extrusionOk="0">
                  <a:moveTo>
                    <a:pt x="1" y="0"/>
                  </a:moveTo>
                  <a:lnTo>
                    <a:pt x="1" y="179"/>
                  </a:lnTo>
                  <a:lnTo>
                    <a:pt x="83" y="17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4197224" y="3885568"/>
              <a:ext cx="103565" cy="683303"/>
            </a:xfrm>
            <a:custGeom>
              <a:avLst/>
              <a:gdLst/>
              <a:ahLst/>
              <a:cxnLst/>
              <a:rect l="l" t="t" r="r" b="b"/>
              <a:pathLst>
                <a:path w="509" h="3358" extrusionOk="0">
                  <a:moveTo>
                    <a:pt x="1" y="1"/>
                  </a:moveTo>
                  <a:lnTo>
                    <a:pt x="1" y="3358"/>
                  </a:lnTo>
                  <a:lnTo>
                    <a:pt x="509" y="3358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4197224" y="3820656"/>
              <a:ext cx="103565" cy="65115"/>
            </a:xfrm>
            <a:custGeom>
              <a:avLst/>
              <a:gdLst/>
              <a:ahLst/>
              <a:cxnLst/>
              <a:rect l="l" t="t" r="r" b="b"/>
              <a:pathLst>
                <a:path w="509" h="320" extrusionOk="0">
                  <a:moveTo>
                    <a:pt x="252" y="0"/>
                  </a:moveTo>
                  <a:lnTo>
                    <a:pt x="1" y="320"/>
                  </a:lnTo>
                  <a:lnTo>
                    <a:pt x="509" y="32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4248498" y="3820656"/>
              <a:ext cx="201026" cy="65115"/>
            </a:xfrm>
            <a:custGeom>
              <a:avLst/>
              <a:gdLst/>
              <a:ahLst/>
              <a:cxnLst/>
              <a:rect l="l" t="t" r="r" b="b"/>
              <a:pathLst>
                <a:path w="988" h="320" extrusionOk="0">
                  <a:moveTo>
                    <a:pt x="0" y="0"/>
                  </a:moveTo>
                  <a:lnTo>
                    <a:pt x="257" y="320"/>
                  </a:lnTo>
                  <a:lnTo>
                    <a:pt x="987" y="32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4300586" y="3885568"/>
              <a:ext cx="147921" cy="683303"/>
            </a:xfrm>
            <a:custGeom>
              <a:avLst/>
              <a:gdLst/>
              <a:ahLst/>
              <a:cxnLst/>
              <a:rect l="l" t="t" r="r" b="b"/>
              <a:pathLst>
                <a:path w="727" h="3358" extrusionOk="0">
                  <a:moveTo>
                    <a:pt x="1" y="1"/>
                  </a:moveTo>
                  <a:lnTo>
                    <a:pt x="1" y="3358"/>
                  </a:lnTo>
                  <a:lnTo>
                    <a:pt x="726" y="335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4335990" y="3940713"/>
              <a:ext cx="25840" cy="4354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11" y="1"/>
                  </a:moveTo>
                  <a:cubicBezTo>
                    <a:pt x="6" y="1"/>
                    <a:pt x="1" y="5"/>
                    <a:pt x="1" y="10"/>
                  </a:cubicBezTo>
                  <a:lnTo>
                    <a:pt x="1" y="204"/>
                  </a:lnTo>
                  <a:cubicBezTo>
                    <a:pt x="1" y="209"/>
                    <a:pt x="6" y="213"/>
                    <a:pt x="11" y="213"/>
                  </a:cubicBezTo>
                  <a:lnTo>
                    <a:pt x="122" y="213"/>
                  </a:lnTo>
                  <a:cubicBezTo>
                    <a:pt x="122" y="213"/>
                    <a:pt x="127" y="209"/>
                    <a:pt x="127" y="204"/>
                  </a:cubicBezTo>
                  <a:lnTo>
                    <a:pt x="127" y="10"/>
                  </a:lnTo>
                  <a:cubicBezTo>
                    <a:pt x="127" y="5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4394182" y="3940713"/>
              <a:ext cx="24823" cy="43546"/>
            </a:xfrm>
            <a:custGeom>
              <a:avLst/>
              <a:gdLst/>
              <a:ahLst/>
              <a:cxnLst/>
              <a:rect l="l" t="t" r="r" b="b"/>
              <a:pathLst>
                <a:path w="122" h="214" extrusionOk="0">
                  <a:moveTo>
                    <a:pt x="5" y="1"/>
                  </a:moveTo>
                  <a:cubicBezTo>
                    <a:pt x="0" y="1"/>
                    <a:pt x="0" y="5"/>
                    <a:pt x="0" y="10"/>
                  </a:cubicBezTo>
                  <a:lnTo>
                    <a:pt x="0" y="204"/>
                  </a:lnTo>
                  <a:cubicBezTo>
                    <a:pt x="0" y="209"/>
                    <a:pt x="0" y="213"/>
                    <a:pt x="5" y="213"/>
                  </a:cubicBezTo>
                  <a:lnTo>
                    <a:pt x="116" y="213"/>
                  </a:lnTo>
                  <a:cubicBezTo>
                    <a:pt x="121" y="213"/>
                    <a:pt x="121" y="209"/>
                    <a:pt x="121" y="204"/>
                  </a:cubicBezTo>
                  <a:lnTo>
                    <a:pt x="121" y="10"/>
                  </a:lnTo>
                  <a:cubicBezTo>
                    <a:pt x="121" y="5"/>
                    <a:pt x="121" y="1"/>
                    <a:pt x="116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4335990" y="4017427"/>
              <a:ext cx="25840" cy="4354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11" y="1"/>
                  </a:moveTo>
                  <a:cubicBezTo>
                    <a:pt x="6" y="1"/>
                    <a:pt x="1" y="6"/>
                    <a:pt x="1" y="11"/>
                  </a:cubicBezTo>
                  <a:lnTo>
                    <a:pt x="1" y="204"/>
                  </a:lnTo>
                  <a:cubicBezTo>
                    <a:pt x="1" y="209"/>
                    <a:pt x="6" y="214"/>
                    <a:pt x="11" y="214"/>
                  </a:cubicBezTo>
                  <a:lnTo>
                    <a:pt x="122" y="214"/>
                  </a:lnTo>
                  <a:cubicBezTo>
                    <a:pt x="122" y="214"/>
                    <a:pt x="127" y="209"/>
                    <a:pt x="127" y="204"/>
                  </a:cubicBezTo>
                  <a:lnTo>
                    <a:pt x="127" y="11"/>
                  </a:lnTo>
                  <a:cubicBezTo>
                    <a:pt x="127" y="6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4394182" y="4017427"/>
              <a:ext cx="24823" cy="43546"/>
            </a:xfrm>
            <a:custGeom>
              <a:avLst/>
              <a:gdLst/>
              <a:ahLst/>
              <a:cxnLst/>
              <a:rect l="l" t="t" r="r" b="b"/>
              <a:pathLst>
                <a:path w="122" h="214" extrusionOk="0">
                  <a:moveTo>
                    <a:pt x="5" y="1"/>
                  </a:moveTo>
                  <a:cubicBezTo>
                    <a:pt x="0" y="1"/>
                    <a:pt x="0" y="6"/>
                    <a:pt x="0" y="11"/>
                  </a:cubicBezTo>
                  <a:lnTo>
                    <a:pt x="0" y="204"/>
                  </a:lnTo>
                  <a:cubicBezTo>
                    <a:pt x="0" y="209"/>
                    <a:pt x="0" y="214"/>
                    <a:pt x="5" y="214"/>
                  </a:cubicBezTo>
                  <a:lnTo>
                    <a:pt x="116" y="214"/>
                  </a:lnTo>
                  <a:cubicBezTo>
                    <a:pt x="121" y="214"/>
                    <a:pt x="121" y="209"/>
                    <a:pt x="121" y="204"/>
                  </a:cubicBezTo>
                  <a:lnTo>
                    <a:pt x="121" y="11"/>
                  </a:lnTo>
                  <a:cubicBezTo>
                    <a:pt x="121" y="6"/>
                    <a:pt x="121" y="1"/>
                    <a:pt x="116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4335990" y="4094345"/>
              <a:ext cx="25840" cy="42528"/>
            </a:xfrm>
            <a:custGeom>
              <a:avLst/>
              <a:gdLst/>
              <a:ahLst/>
              <a:cxnLst/>
              <a:rect l="l" t="t" r="r" b="b"/>
              <a:pathLst>
                <a:path w="127" h="209" extrusionOk="0">
                  <a:moveTo>
                    <a:pt x="11" y="0"/>
                  </a:moveTo>
                  <a:cubicBezTo>
                    <a:pt x="6" y="0"/>
                    <a:pt x="1" y="5"/>
                    <a:pt x="1" y="5"/>
                  </a:cubicBezTo>
                  <a:lnTo>
                    <a:pt x="1" y="203"/>
                  </a:lnTo>
                  <a:cubicBezTo>
                    <a:pt x="1" y="208"/>
                    <a:pt x="6" y="208"/>
                    <a:pt x="11" y="208"/>
                  </a:cubicBezTo>
                  <a:lnTo>
                    <a:pt x="122" y="208"/>
                  </a:lnTo>
                  <a:cubicBezTo>
                    <a:pt x="122" y="208"/>
                    <a:pt x="127" y="208"/>
                    <a:pt x="127" y="203"/>
                  </a:cubicBezTo>
                  <a:lnTo>
                    <a:pt x="127" y="5"/>
                  </a:lnTo>
                  <a:cubicBezTo>
                    <a:pt x="127" y="5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4394182" y="4094345"/>
              <a:ext cx="24823" cy="4252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" y="0"/>
                  </a:moveTo>
                  <a:cubicBezTo>
                    <a:pt x="0" y="0"/>
                    <a:pt x="0" y="5"/>
                    <a:pt x="0" y="5"/>
                  </a:cubicBezTo>
                  <a:lnTo>
                    <a:pt x="0" y="203"/>
                  </a:lnTo>
                  <a:cubicBezTo>
                    <a:pt x="0" y="208"/>
                    <a:pt x="0" y="208"/>
                    <a:pt x="5" y="208"/>
                  </a:cubicBezTo>
                  <a:lnTo>
                    <a:pt x="116" y="208"/>
                  </a:lnTo>
                  <a:cubicBezTo>
                    <a:pt x="121" y="208"/>
                    <a:pt x="121" y="208"/>
                    <a:pt x="121" y="203"/>
                  </a:cubicBezTo>
                  <a:lnTo>
                    <a:pt x="121" y="5"/>
                  </a:lnTo>
                  <a:cubicBezTo>
                    <a:pt x="121" y="5"/>
                    <a:pt x="121" y="0"/>
                    <a:pt x="11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4335990" y="4171059"/>
              <a:ext cx="25840" cy="42528"/>
            </a:xfrm>
            <a:custGeom>
              <a:avLst/>
              <a:gdLst/>
              <a:ahLst/>
              <a:cxnLst/>
              <a:rect l="l" t="t" r="r" b="b"/>
              <a:pathLst>
                <a:path w="127" h="209" extrusionOk="0">
                  <a:moveTo>
                    <a:pt x="11" y="0"/>
                  </a:moveTo>
                  <a:cubicBezTo>
                    <a:pt x="6" y="0"/>
                    <a:pt x="1" y="5"/>
                    <a:pt x="1" y="5"/>
                  </a:cubicBezTo>
                  <a:lnTo>
                    <a:pt x="1" y="204"/>
                  </a:lnTo>
                  <a:cubicBezTo>
                    <a:pt x="1" y="208"/>
                    <a:pt x="6" y="208"/>
                    <a:pt x="11" y="208"/>
                  </a:cubicBezTo>
                  <a:lnTo>
                    <a:pt x="122" y="208"/>
                  </a:lnTo>
                  <a:cubicBezTo>
                    <a:pt x="122" y="208"/>
                    <a:pt x="127" y="208"/>
                    <a:pt x="127" y="204"/>
                  </a:cubicBezTo>
                  <a:lnTo>
                    <a:pt x="127" y="5"/>
                  </a:lnTo>
                  <a:cubicBezTo>
                    <a:pt x="127" y="5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4394182" y="4171059"/>
              <a:ext cx="24823" cy="4252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" y="0"/>
                  </a:moveTo>
                  <a:cubicBezTo>
                    <a:pt x="0" y="0"/>
                    <a:pt x="0" y="5"/>
                    <a:pt x="0" y="5"/>
                  </a:cubicBezTo>
                  <a:lnTo>
                    <a:pt x="0" y="204"/>
                  </a:lnTo>
                  <a:cubicBezTo>
                    <a:pt x="0" y="208"/>
                    <a:pt x="0" y="208"/>
                    <a:pt x="5" y="208"/>
                  </a:cubicBezTo>
                  <a:lnTo>
                    <a:pt x="116" y="208"/>
                  </a:lnTo>
                  <a:cubicBezTo>
                    <a:pt x="121" y="208"/>
                    <a:pt x="121" y="208"/>
                    <a:pt x="121" y="204"/>
                  </a:cubicBezTo>
                  <a:lnTo>
                    <a:pt x="121" y="5"/>
                  </a:lnTo>
                  <a:cubicBezTo>
                    <a:pt x="121" y="5"/>
                    <a:pt x="121" y="0"/>
                    <a:pt x="11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4335990" y="4247773"/>
              <a:ext cx="25840" cy="42528"/>
            </a:xfrm>
            <a:custGeom>
              <a:avLst/>
              <a:gdLst/>
              <a:ahLst/>
              <a:cxnLst/>
              <a:rect l="l" t="t" r="r" b="b"/>
              <a:pathLst>
                <a:path w="127" h="209" extrusionOk="0">
                  <a:moveTo>
                    <a:pt x="11" y="1"/>
                  </a:moveTo>
                  <a:cubicBezTo>
                    <a:pt x="6" y="1"/>
                    <a:pt x="1" y="6"/>
                    <a:pt x="1" y="6"/>
                  </a:cubicBezTo>
                  <a:lnTo>
                    <a:pt x="1" y="204"/>
                  </a:lnTo>
                  <a:cubicBezTo>
                    <a:pt x="1" y="209"/>
                    <a:pt x="6" y="209"/>
                    <a:pt x="11" y="209"/>
                  </a:cubicBezTo>
                  <a:lnTo>
                    <a:pt x="122" y="209"/>
                  </a:lnTo>
                  <a:cubicBezTo>
                    <a:pt x="122" y="209"/>
                    <a:pt x="127" y="209"/>
                    <a:pt x="127" y="204"/>
                  </a:cubicBezTo>
                  <a:lnTo>
                    <a:pt x="127" y="6"/>
                  </a:lnTo>
                  <a:cubicBezTo>
                    <a:pt x="127" y="6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4394182" y="4247773"/>
              <a:ext cx="24823" cy="4252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" y="1"/>
                  </a:moveTo>
                  <a:cubicBezTo>
                    <a:pt x="0" y="1"/>
                    <a:pt x="0" y="6"/>
                    <a:pt x="0" y="6"/>
                  </a:cubicBezTo>
                  <a:lnTo>
                    <a:pt x="0" y="204"/>
                  </a:lnTo>
                  <a:cubicBezTo>
                    <a:pt x="0" y="209"/>
                    <a:pt x="0" y="209"/>
                    <a:pt x="5" y="209"/>
                  </a:cubicBezTo>
                  <a:lnTo>
                    <a:pt x="116" y="209"/>
                  </a:lnTo>
                  <a:cubicBezTo>
                    <a:pt x="121" y="209"/>
                    <a:pt x="121" y="209"/>
                    <a:pt x="121" y="204"/>
                  </a:cubicBezTo>
                  <a:lnTo>
                    <a:pt x="121" y="6"/>
                  </a:lnTo>
                  <a:cubicBezTo>
                    <a:pt x="121" y="6"/>
                    <a:pt x="121" y="1"/>
                    <a:pt x="116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4335990" y="4324487"/>
              <a:ext cx="25840" cy="42528"/>
            </a:xfrm>
            <a:custGeom>
              <a:avLst/>
              <a:gdLst/>
              <a:ahLst/>
              <a:cxnLst/>
              <a:rect l="l" t="t" r="r" b="b"/>
              <a:pathLst>
                <a:path w="127" h="209" extrusionOk="0">
                  <a:moveTo>
                    <a:pt x="11" y="1"/>
                  </a:moveTo>
                  <a:cubicBezTo>
                    <a:pt x="6" y="1"/>
                    <a:pt x="1" y="1"/>
                    <a:pt x="1" y="6"/>
                  </a:cubicBezTo>
                  <a:lnTo>
                    <a:pt x="1" y="204"/>
                  </a:lnTo>
                  <a:cubicBezTo>
                    <a:pt x="1" y="209"/>
                    <a:pt x="6" y="209"/>
                    <a:pt x="11" y="209"/>
                  </a:cubicBezTo>
                  <a:lnTo>
                    <a:pt x="122" y="209"/>
                  </a:lnTo>
                  <a:cubicBezTo>
                    <a:pt x="122" y="209"/>
                    <a:pt x="127" y="209"/>
                    <a:pt x="127" y="204"/>
                  </a:cubicBezTo>
                  <a:lnTo>
                    <a:pt x="127" y="6"/>
                  </a:lnTo>
                  <a:cubicBezTo>
                    <a:pt x="127" y="1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4394182" y="4324487"/>
              <a:ext cx="24823" cy="4252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" y="1"/>
                  </a:moveTo>
                  <a:cubicBezTo>
                    <a:pt x="0" y="1"/>
                    <a:pt x="0" y="1"/>
                    <a:pt x="0" y="6"/>
                  </a:cubicBezTo>
                  <a:lnTo>
                    <a:pt x="0" y="204"/>
                  </a:lnTo>
                  <a:cubicBezTo>
                    <a:pt x="0" y="209"/>
                    <a:pt x="0" y="209"/>
                    <a:pt x="5" y="209"/>
                  </a:cubicBezTo>
                  <a:lnTo>
                    <a:pt x="116" y="209"/>
                  </a:lnTo>
                  <a:cubicBezTo>
                    <a:pt x="121" y="209"/>
                    <a:pt x="121" y="209"/>
                    <a:pt x="121" y="204"/>
                  </a:cubicBezTo>
                  <a:lnTo>
                    <a:pt x="121" y="6"/>
                  </a:lnTo>
                  <a:cubicBezTo>
                    <a:pt x="121" y="1"/>
                    <a:pt x="121" y="1"/>
                    <a:pt x="116" y="1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4335990" y="4401405"/>
              <a:ext cx="25840" cy="42528"/>
            </a:xfrm>
            <a:custGeom>
              <a:avLst/>
              <a:gdLst/>
              <a:ahLst/>
              <a:cxnLst/>
              <a:rect l="l" t="t" r="r" b="b"/>
              <a:pathLst>
                <a:path w="127" h="209" extrusionOk="0">
                  <a:moveTo>
                    <a:pt x="11" y="0"/>
                  </a:moveTo>
                  <a:cubicBezTo>
                    <a:pt x="6" y="0"/>
                    <a:pt x="1" y="0"/>
                    <a:pt x="1" y="5"/>
                  </a:cubicBezTo>
                  <a:lnTo>
                    <a:pt x="1" y="203"/>
                  </a:lnTo>
                  <a:cubicBezTo>
                    <a:pt x="1" y="203"/>
                    <a:pt x="6" y="208"/>
                    <a:pt x="11" y="208"/>
                  </a:cubicBezTo>
                  <a:lnTo>
                    <a:pt x="122" y="208"/>
                  </a:lnTo>
                  <a:cubicBezTo>
                    <a:pt x="122" y="208"/>
                    <a:pt x="127" y="203"/>
                    <a:pt x="127" y="203"/>
                  </a:cubicBezTo>
                  <a:lnTo>
                    <a:pt x="127" y="5"/>
                  </a:lnTo>
                  <a:cubicBezTo>
                    <a:pt x="127" y="0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4394182" y="4401405"/>
              <a:ext cx="24823" cy="4252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" y="0"/>
                  </a:moveTo>
                  <a:cubicBezTo>
                    <a:pt x="0" y="0"/>
                    <a:pt x="0" y="0"/>
                    <a:pt x="0" y="5"/>
                  </a:cubicBezTo>
                  <a:lnTo>
                    <a:pt x="0" y="203"/>
                  </a:lnTo>
                  <a:cubicBezTo>
                    <a:pt x="0" y="203"/>
                    <a:pt x="0" y="208"/>
                    <a:pt x="5" y="208"/>
                  </a:cubicBezTo>
                  <a:lnTo>
                    <a:pt x="116" y="208"/>
                  </a:lnTo>
                  <a:cubicBezTo>
                    <a:pt x="121" y="208"/>
                    <a:pt x="121" y="203"/>
                    <a:pt x="121" y="203"/>
                  </a:cubicBezTo>
                  <a:lnTo>
                    <a:pt x="121" y="5"/>
                  </a:lnTo>
                  <a:cubicBezTo>
                    <a:pt x="121" y="0"/>
                    <a:pt x="121" y="0"/>
                    <a:pt x="11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7" name="Google Shape;667;p13"/>
          <p:cNvGrpSpPr/>
          <p:nvPr/>
        </p:nvGrpSpPr>
        <p:grpSpPr>
          <a:xfrm flipH="1">
            <a:off x="4255285" y="4055944"/>
            <a:ext cx="523037" cy="526935"/>
            <a:chOff x="4392475" y="4247738"/>
            <a:chExt cx="332425" cy="334902"/>
          </a:xfrm>
        </p:grpSpPr>
        <p:sp>
          <p:nvSpPr>
            <p:cNvPr id="668" name="Google Shape;668;p13"/>
            <p:cNvSpPr/>
            <p:nvPr/>
          </p:nvSpPr>
          <p:spPr>
            <a:xfrm>
              <a:off x="4564675" y="4247738"/>
              <a:ext cx="160225" cy="252175"/>
            </a:xfrm>
            <a:custGeom>
              <a:avLst/>
              <a:gdLst/>
              <a:ahLst/>
              <a:cxnLst/>
              <a:rect l="l" t="t" r="r" b="b"/>
              <a:pathLst>
                <a:path w="1164" h="1832" extrusionOk="0">
                  <a:moveTo>
                    <a:pt x="591" y="1"/>
                  </a:moveTo>
                  <a:cubicBezTo>
                    <a:pt x="237" y="1"/>
                    <a:pt x="22" y="361"/>
                    <a:pt x="90" y="683"/>
                  </a:cubicBezTo>
                  <a:cubicBezTo>
                    <a:pt x="138" y="896"/>
                    <a:pt x="124" y="1123"/>
                    <a:pt x="51" y="1331"/>
                  </a:cubicBezTo>
                  <a:cubicBezTo>
                    <a:pt x="32" y="1397"/>
                    <a:pt x="0" y="1831"/>
                    <a:pt x="537" y="1831"/>
                  </a:cubicBezTo>
                  <a:cubicBezTo>
                    <a:pt x="556" y="1831"/>
                    <a:pt x="577" y="1831"/>
                    <a:pt x="598" y="1829"/>
                  </a:cubicBezTo>
                  <a:cubicBezTo>
                    <a:pt x="598" y="1829"/>
                    <a:pt x="614" y="1831"/>
                    <a:pt x="641" y="1831"/>
                  </a:cubicBezTo>
                  <a:cubicBezTo>
                    <a:pt x="770" y="1831"/>
                    <a:pt x="1143" y="1791"/>
                    <a:pt x="1135" y="1331"/>
                  </a:cubicBezTo>
                  <a:cubicBezTo>
                    <a:pt x="1125" y="775"/>
                    <a:pt x="1110" y="683"/>
                    <a:pt x="1135" y="494"/>
                  </a:cubicBezTo>
                  <a:cubicBezTo>
                    <a:pt x="1164" y="301"/>
                    <a:pt x="956" y="6"/>
                    <a:pt x="598" y="1"/>
                  </a:cubicBezTo>
                  <a:cubicBezTo>
                    <a:pt x="595" y="1"/>
                    <a:pt x="593" y="1"/>
                    <a:pt x="591" y="1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4644237" y="4315186"/>
              <a:ext cx="4818" cy="267454"/>
            </a:xfrm>
            <a:custGeom>
              <a:avLst/>
              <a:gdLst/>
              <a:ahLst/>
              <a:cxnLst/>
              <a:rect l="l" t="t" r="r" b="b"/>
              <a:pathLst>
                <a:path w="35" h="1943" extrusionOk="0">
                  <a:moveTo>
                    <a:pt x="17" y="1"/>
                  </a:moveTo>
                  <a:cubicBezTo>
                    <a:pt x="9" y="1"/>
                    <a:pt x="0" y="7"/>
                    <a:pt x="0" y="19"/>
                  </a:cubicBezTo>
                  <a:lnTo>
                    <a:pt x="0" y="1925"/>
                  </a:lnTo>
                  <a:cubicBezTo>
                    <a:pt x="0" y="1937"/>
                    <a:pt x="9" y="1943"/>
                    <a:pt x="17" y="1943"/>
                  </a:cubicBezTo>
                  <a:cubicBezTo>
                    <a:pt x="26" y="1943"/>
                    <a:pt x="34" y="1937"/>
                    <a:pt x="34" y="1925"/>
                  </a:cubicBezTo>
                  <a:lnTo>
                    <a:pt x="34" y="19"/>
                  </a:lnTo>
                  <a:cubicBezTo>
                    <a:pt x="34" y="7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4609962" y="4366667"/>
              <a:ext cx="40056" cy="38129"/>
            </a:xfrm>
            <a:custGeom>
              <a:avLst/>
              <a:gdLst/>
              <a:ahLst/>
              <a:cxnLst/>
              <a:rect l="l" t="t" r="r" b="b"/>
              <a:pathLst>
                <a:path w="291" h="277" extrusionOk="0">
                  <a:moveTo>
                    <a:pt x="28" y="0"/>
                  </a:moveTo>
                  <a:cubicBezTo>
                    <a:pt x="14" y="0"/>
                    <a:pt x="0" y="16"/>
                    <a:pt x="12" y="32"/>
                  </a:cubicBezTo>
                  <a:lnTo>
                    <a:pt x="254" y="274"/>
                  </a:lnTo>
                  <a:cubicBezTo>
                    <a:pt x="257" y="275"/>
                    <a:pt x="260" y="276"/>
                    <a:pt x="263" y="276"/>
                  </a:cubicBezTo>
                  <a:cubicBezTo>
                    <a:pt x="276" y="276"/>
                    <a:pt x="290" y="260"/>
                    <a:pt x="278" y="245"/>
                  </a:cubicBezTo>
                  <a:lnTo>
                    <a:pt x="36" y="3"/>
                  </a:lnTo>
                  <a:cubicBezTo>
                    <a:pt x="34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4643273" y="4404934"/>
              <a:ext cx="43222" cy="41157"/>
            </a:xfrm>
            <a:custGeom>
              <a:avLst/>
              <a:gdLst/>
              <a:ahLst/>
              <a:cxnLst/>
              <a:rect l="l" t="t" r="r" b="b"/>
              <a:pathLst>
                <a:path w="314" h="299" extrusionOk="0">
                  <a:moveTo>
                    <a:pt x="286" y="1"/>
                  </a:moveTo>
                  <a:cubicBezTo>
                    <a:pt x="282" y="1"/>
                    <a:pt x="277" y="2"/>
                    <a:pt x="273" y="5"/>
                  </a:cubicBezTo>
                  <a:lnTo>
                    <a:pt x="12" y="267"/>
                  </a:lnTo>
                  <a:cubicBezTo>
                    <a:pt x="0" y="282"/>
                    <a:pt x="14" y="298"/>
                    <a:pt x="28" y="298"/>
                  </a:cubicBezTo>
                  <a:cubicBezTo>
                    <a:pt x="31" y="298"/>
                    <a:pt x="34" y="297"/>
                    <a:pt x="36" y="296"/>
                  </a:cubicBezTo>
                  <a:lnTo>
                    <a:pt x="302" y="30"/>
                  </a:lnTo>
                  <a:cubicBezTo>
                    <a:pt x="314" y="18"/>
                    <a:pt x="301" y="1"/>
                    <a:pt x="286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4392475" y="4353728"/>
              <a:ext cx="191884" cy="164216"/>
            </a:xfrm>
            <a:custGeom>
              <a:avLst/>
              <a:gdLst/>
              <a:ahLst/>
              <a:cxnLst/>
              <a:rect l="l" t="t" r="r" b="b"/>
              <a:pathLst>
                <a:path w="1394" h="1193" extrusionOk="0">
                  <a:moveTo>
                    <a:pt x="596" y="0"/>
                  </a:moveTo>
                  <a:cubicBezTo>
                    <a:pt x="267" y="0"/>
                    <a:pt x="1" y="266"/>
                    <a:pt x="1" y="595"/>
                  </a:cubicBezTo>
                  <a:cubicBezTo>
                    <a:pt x="1" y="955"/>
                    <a:pt x="295" y="1193"/>
                    <a:pt x="600" y="1193"/>
                  </a:cubicBezTo>
                  <a:cubicBezTo>
                    <a:pt x="747" y="1193"/>
                    <a:pt x="896" y="1138"/>
                    <a:pt x="1017" y="1016"/>
                  </a:cubicBezTo>
                  <a:cubicBezTo>
                    <a:pt x="1394" y="643"/>
                    <a:pt x="1128" y="0"/>
                    <a:pt x="596" y="0"/>
                  </a:cubicBezTo>
                  <a:close/>
                </a:path>
              </a:pathLst>
            </a:custGeom>
            <a:solidFill>
              <a:srgbClr val="42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471761" y="4397088"/>
              <a:ext cx="5506" cy="185552"/>
            </a:xfrm>
            <a:custGeom>
              <a:avLst/>
              <a:gdLst/>
              <a:ahLst/>
              <a:cxnLst/>
              <a:rect l="l" t="t" r="r" b="b"/>
              <a:pathLst>
                <a:path w="40" h="1348" extrusionOk="0">
                  <a:moveTo>
                    <a:pt x="20" y="1"/>
                  </a:moveTo>
                  <a:cubicBezTo>
                    <a:pt x="10" y="1"/>
                    <a:pt x="0" y="7"/>
                    <a:pt x="0" y="19"/>
                  </a:cubicBezTo>
                  <a:lnTo>
                    <a:pt x="0" y="1330"/>
                  </a:lnTo>
                  <a:cubicBezTo>
                    <a:pt x="0" y="1342"/>
                    <a:pt x="10" y="1348"/>
                    <a:pt x="20" y="1348"/>
                  </a:cubicBezTo>
                  <a:cubicBezTo>
                    <a:pt x="29" y="1348"/>
                    <a:pt x="39" y="1342"/>
                    <a:pt x="39" y="1330"/>
                  </a:cubicBezTo>
                  <a:lnTo>
                    <a:pt x="39" y="19"/>
                  </a:lnTo>
                  <a:cubicBezTo>
                    <a:pt x="39" y="7"/>
                    <a:pt x="29" y="1"/>
                    <a:pt x="20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447673" y="4432327"/>
              <a:ext cx="29870" cy="27943"/>
            </a:xfrm>
            <a:custGeom>
              <a:avLst/>
              <a:gdLst/>
              <a:ahLst/>
              <a:cxnLst/>
              <a:rect l="l" t="t" r="r" b="b"/>
              <a:pathLst>
                <a:path w="217" h="203" extrusionOk="0">
                  <a:moveTo>
                    <a:pt x="29" y="0"/>
                  </a:moveTo>
                  <a:cubicBezTo>
                    <a:pt x="15" y="0"/>
                    <a:pt x="1" y="18"/>
                    <a:pt x="16" y="34"/>
                  </a:cubicBezTo>
                  <a:lnTo>
                    <a:pt x="180" y="198"/>
                  </a:lnTo>
                  <a:cubicBezTo>
                    <a:pt x="185" y="201"/>
                    <a:pt x="189" y="203"/>
                    <a:pt x="193" y="203"/>
                  </a:cubicBezTo>
                  <a:cubicBezTo>
                    <a:pt x="207" y="203"/>
                    <a:pt x="217" y="185"/>
                    <a:pt x="209" y="174"/>
                  </a:cubicBezTo>
                  <a:lnTo>
                    <a:pt x="40" y="5"/>
                  </a:lnTo>
                  <a:cubicBezTo>
                    <a:pt x="37" y="2"/>
                    <a:pt x="33" y="0"/>
                    <a:pt x="29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471348" y="4458893"/>
              <a:ext cx="31935" cy="30008"/>
            </a:xfrm>
            <a:custGeom>
              <a:avLst/>
              <a:gdLst/>
              <a:ahLst/>
              <a:cxnLst/>
              <a:rect l="l" t="t" r="r" b="b"/>
              <a:pathLst>
                <a:path w="232" h="218" extrusionOk="0">
                  <a:moveTo>
                    <a:pt x="203" y="1"/>
                  </a:moveTo>
                  <a:cubicBezTo>
                    <a:pt x="199" y="1"/>
                    <a:pt x="195" y="2"/>
                    <a:pt x="192" y="5"/>
                  </a:cubicBezTo>
                  <a:lnTo>
                    <a:pt x="8" y="189"/>
                  </a:lnTo>
                  <a:cubicBezTo>
                    <a:pt x="1" y="200"/>
                    <a:pt x="11" y="218"/>
                    <a:pt x="25" y="218"/>
                  </a:cubicBezTo>
                  <a:cubicBezTo>
                    <a:pt x="29" y="218"/>
                    <a:pt x="33" y="216"/>
                    <a:pt x="37" y="213"/>
                  </a:cubicBezTo>
                  <a:lnTo>
                    <a:pt x="216" y="34"/>
                  </a:lnTo>
                  <a:cubicBezTo>
                    <a:pt x="232" y="19"/>
                    <a:pt x="217" y="1"/>
                    <a:pt x="203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507137" y="4354967"/>
              <a:ext cx="137925" cy="166006"/>
            </a:xfrm>
            <a:custGeom>
              <a:avLst/>
              <a:gdLst/>
              <a:ahLst/>
              <a:cxnLst/>
              <a:rect l="l" t="t" r="r" b="b"/>
              <a:pathLst>
                <a:path w="1002" h="1206" extrusionOk="0">
                  <a:moveTo>
                    <a:pt x="494" y="1"/>
                  </a:moveTo>
                  <a:cubicBezTo>
                    <a:pt x="441" y="1"/>
                    <a:pt x="389" y="30"/>
                    <a:pt x="367" y="88"/>
                  </a:cubicBezTo>
                  <a:lnTo>
                    <a:pt x="10" y="1007"/>
                  </a:lnTo>
                  <a:cubicBezTo>
                    <a:pt x="10" y="1007"/>
                    <a:pt x="10" y="1007"/>
                    <a:pt x="10" y="1007"/>
                  </a:cubicBezTo>
                  <a:lnTo>
                    <a:pt x="10" y="1007"/>
                  </a:lnTo>
                  <a:cubicBezTo>
                    <a:pt x="3" y="1023"/>
                    <a:pt x="1" y="1039"/>
                    <a:pt x="1" y="1055"/>
                  </a:cubicBezTo>
                  <a:lnTo>
                    <a:pt x="1" y="1055"/>
                  </a:lnTo>
                  <a:cubicBezTo>
                    <a:pt x="0" y="1130"/>
                    <a:pt x="59" y="1195"/>
                    <a:pt x="135" y="1195"/>
                  </a:cubicBezTo>
                  <a:lnTo>
                    <a:pt x="832" y="1205"/>
                  </a:lnTo>
                  <a:cubicBezTo>
                    <a:pt x="933" y="1205"/>
                    <a:pt x="1001" y="1104"/>
                    <a:pt x="962" y="1012"/>
                  </a:cubicBezTo>
                  <a:lnTo>
                    <a:pt x="624" y="88"/>
                  </a:lnTo>
                  <a:cubicBezTo>
                    <a:pt x="600" y="30"/>
                    <a:pt x="546" y="1"/>
                    <a:pt x="494" y="1"/>
                  </a:cubicBezTo>
                  <a:close/>
                </a:path>
              </a:pathLst>
            </a:custGeom>
            <a:solidFill>
              <a:srgbClr val="D0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38384" y="4379744"/>
              <a:ext cx="70064" cy="202483"/>
            </a:xfrm>
            <a:custGeom>
              <a:avLst/>
              <a:gdLst/>
              <a:ahLst/>
              <a:cxnLst/>
              <a:rect l="l" t="t" r="r" b="b"/>
              <a:pathLst>
                <a:path w="509" h="1471" extrusionOk="0">
                  <a:moveTo>
                    <a:pt x="259" y="1"/>
                  </a:moveTo>
                  <a:cubicBezTo>
                    <a:pt x="250" y="1"/>
                    <a:pt x="242" y="7"/>
                    <a:pt x="242" y="19"/>
                  </a:cubicBezTo>
                  <a:lnTo>
                    <a:pt x="242" y="793"/>
                  </a:lnTo>
                  <a:lnTo>
                    <a:pt x="29" y="575"/>
                  </a:lnTo>
                  <a:cubicBezTo>
                    <a:pt x="24" y="573"/>
                    <a:pt x="20" y="572"/>
                    <a:pt x="15" y="572"/>
                  </a:cubicBezTo>
                  <a:cubicBezTo>
                    <a:pt x="11" y="572"/>
                    <a:pt x="7" y="573"/>
                    <a:pt x="5" y="575"/>
                  </a:cubicBezTo>
                  <a:cubicBezTo>
                    <a:pt x="0" y="580"/>
                    <a:pt x="0" y="580"/>
                    <a:pt x="0" y="585"/>
                  </a:cubicBezTo>
                  <a:cubicBezTo>
                    <a:pt x="0" y="590"/>
                    <a:pt x="0" y="595"/>
                    <a:pt x="5" y="600"/>
                  </a:cubicBezTo>
                  <a:lnTo>
                    <a:pt x="242" y="832"/>
                  </a:lnTo>
                  <a:lnTo>
                    <a:pt x="242" y="1456"/>
                  </a:lnTo>
                  <a:cubicBezTo>
                    <a:pt x="242" y="1465"/>
                    <a:pt x="249" y="1470"/>
                    <a:pt x="257" y="1470"/>
                  </a:cubicBezTo>
                  <a:cubicBezTo>
                    <a:pt x="264" y="1470"/>
                    <a:pt x="271" y="1465"/>
                    <a:pt x="271" y="1456"/>
                  </a:cubicBezTo>
                  <a:lnTo>
                    <a:pt x="271" y="967"/>
                  </a:lnTo>
                  <a:lnTo>
                    <a:pt x="498" y="740"/>
                  </a:lnTo>
                  <a:cubicBezTo>
                    <a:pt x="503" y="735"/>
                    <a:pt x="508" y="730"/>
                    <a:pt x="508" y="725"/>
                  </a:cubicBezTo>
                  <a:cubicBezTo>
                    <a:pt x="503" y="720"/>
                    <a:pt x="498" y="716"/>
                    <a:pt x="494" y="716"/>
                  </a:cubicBezTo>
                  <a:cubicBezTo>
                    <a:pt x="489" y="716"/>
                    <a:pt x="484" y="716"/>
                    <a:pt x="479" y="720"/>
                  </a:cubicBezTo>
                  <a:lnTo>
                    <a:pt x="276" y="924"/>
                  </a:lnTo>
                  <a:lnTo>
                    <a:pt x="276" y="556"/>
                  </a:lnTo>
                  <a:lnTo>
                    <a:pt x="465" y="367"/>
                  </a:lnTo>
                  <a:cubicBezTo>
                    <a:pt x="476" y="356"/>
                    <a:pt x="464" y="339"/>
                    <a:pt x="451" y="339"/>
                  </a:cubicBezTo>
                  <a:cubicBezTo>
                    <a:pt x="447" y="339"/>
                    <a:pt x="443" y="340"/>
                    <a:pt x="440" y="343"/>
                  </a:cubicBezTo>
                  <a:lnTo>
                    <a:pt x="276" y="512"/>
                  </a:lnTo>
                  <a:lnTo>
                    <a:pt x="276" y="19"/>
                  </a:lnTo>
                  <a:cubicBezTo>
                    <a:pt x="276" y="7"/>
                    <a:pt x="267" y="1"/>
                    <a:pt x="259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78" name="Google Shape;678;p13"/>
          <p:cNvGrpSpPr/>
          <p:nvPr/>
        </p:nvGrpSpPr>
        <p:grpSpPr>
          <a:xfrm>
            <a:off x="1317977" y="4110001"/>
            <a:ext cx="523049" cy="528249"/>
            <a:chOff x="1664401" y="4110000"/>
            <a:chExt cx="523049" cy="528249"/>
          </a:xfrm>
        </p:grpSpPr>
        <p:sp>
          <p:nvSpPr>
            <p:cNvPr id="679" name="Google Shape;679;p13"/>
            <p:cNvSpPr/>
            <p:nvPr/>
          </p:nvSpPr>
          <p:spPr>
            <a:xfrm>
              <a:off x="1935243" y="4110000"/>
              <a:ext cx="252207" cy="397811"/>
            </a:xfrm>
            <a:custGeom>
              <a:avLst/>
              <a:gdLst/>
              <a:ahLst/>
              <a:cxnLst/>
              <a:rect l="l" t="t" r="r" b="b"/>
              <a:pathLst>
                <a:path w="1164" h="1836" extrusionOk="0">
                  <a:moveTo>
                    <a:pt x="591" y="1"/>
                  </a:moveTo>
                  <a:cubicBezTo>
                    <a:pt x="237" y="1"/>
                    <a:pt x="28" y="365"/>
                    <a:pt x="95" y="683"/>
                  </a:cubicBezTo>
                  <a:cubicBezTo>
                    <a:pt x="138" y="900"/>
                    <a:pt x="124" y="1123"/>
                    <a:pt x="56" y="1331"/>
                  </a:cubicBezTo>
                  <a:cubicBezTo>
                    <a:pt x="33" y="1401"/>
                    <a:pt x="0" y="1835"/>
                    <a:pt x="545" y="1835"/>
                  </a:cubicBezTo>
                  <a:cubicBezTo>
                    <a:pt x="562" y="1835"/>
                    <a:pt x="580" y="1835"/>
                    <a:pt x="598" y="1834"/>
                  </a:cubicBezTo>
                  <a:cubicBezTo>
                    <a:pt x="598" y="1834"/>
                    <a:pt x="614" y="1835"/>
                    <a:pt x="641" y="1835"/>
                  </a:cubicBezTo>
                  <a:cubicBezTo>
                    <a:pt x="771" y="1835"/>
                    <a:pt x="1148" y="1796"/>
                    <a:pt x="1140" y="1331"/>
                  </a:cubicBezTo>
                  <a:cubicBezTo>
                    <a:pt x="1130" y="774"/>
                    <a:pt x="1116" y="687"/>
                    <a:pt x="1140" y="494"/>
                  </a:cubicBezTo>
                  <a:cubicBezTo>
                    <a:pt x="1164" y="300"/>
                    <a:pt x="961" y="5"/>
                    <a:pt x="598" y="1"/>
                  </a:cubicBezTo>
                  <a:cubicBezTo>
                    <a:pt x="596" y="1"/>
                    <a:pt x="593" y="1"/>
                    <a:pt x="591" y="1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007612" y="4217253"/>
              <a:ext cx="119387" cy="419911"/>
            </a:xfrm>
            <a:custGeom>
              <a:avLst/>
              <a:gdLst/>
              <a:ahLst/>
              <a:cxnLst/>
              <a:rect l="l" t="t" r="r" b="b"/>
              <a:pathLst>
                <a:path w="551" h="1938" extrusionOk="0">
                  <a:moveTo>
                    <a:pt x="265" y="0"/>
                  </a:moveTo>
                  <a:cubicBezTo>
                    <a:pt x="255" y="0"/>
                    <a:pt x="247" y="6"/>
                    <a:pt x="249" y="18"/>
                  </a:cubicBezTo>
                  <a:lnTo>
                    <a:pt x="249" y="584"/>
                  </a:lnTo>
                  <a:lnTo>
                    <a:pt x="37" y="376"/>
                  </a:lnTo>
                  <a:cubicBezTo>
                    <a:pt x="32" y="373"/>
                    <a:pt x="27" y="371"/>
                    <a:pt x="23" y="371"/>
                  </a:cubicBezTo>
                  <a:cubicBezTo>
                    <a:pt x="10" y="371"/>
                    <a:pt x="0" y="386"/>
                    <a:pt x="8" y="400"/>
                  </a:cubicBezTo>
                  <a:lnTo>
                    <a:pt x="245" y="637"/>
                  </a:lnTo>
                  <a:lnTo>
                    <a:pt x="245" y="1919"/>
                  </a:lnTo>
                  <a:cubicBezTo>
                    <a:pt x="247" y="1931"/>
                    <a:pt x="257" y="1937"/>
                    <a:pt x="266" y="1937"/>
                  </a:cubicBezTo>
                  <a:cubicBezTo>
                    <a:pt x="275" y="1937"/>
                    <a:pt x="283" y="1931"/>
                    <a:pt x="283" y="1919"/>
                  </a:cubicBezTo>
                  <a:lnTo>
                    <a:pt x="283" y="937"/>
                  </a:lnTo>
                  <a:lnTo>
                    <a:pt x="540" y="681"/>
                  </a:lnTo>
                  <a:cubicBezTo>
                    <a:pt x="551" y="666"/>
                    <a:pt x="539" y="652"/>
                    <a:pt x="527" y="652"/>
                  </a:cubicBezTo>
                  <a:cubicBezTo>
                    <a:pt x="523" y="652"/>
                    <a:pt x="519" y="653"/>
                    <a:pt x="515" y="657"/>
                  </a:cubicBezTo>
                  <a:cubicBezTo>
                    <a:pt x="438" y="734"/>
                    <a:pt x="361" y="807"/>
                    <a:pt x="283" y="884"/>
                  </a:cubicBezTo>
                  <a:lnTo>
                    <a:pt x="283" y="633"/>
                  </a:lnTo>
                  <a:lnTo>
                    <a:pt x="283" y="18"/>
                  </a:lnTo>
                  <a:cubicBezTo>
                    <a:pt x="283" y="6"/>
                    <a:pt x="274" y="0"/>
                    <a:pt x="265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664401" y="4276622"/>
              <a:ext cx="302041" cy="259140"/>
            </a:xfrm>
            <a:custGeom>
              <a:avLst/>
              <a:gdLst/>
              <a:ahLst/>
              <a:cxnLst/>
              <a:rect l="l" t="t" r="r" b="b"/>
              <a:pathLst>
                <a:path w="1394" h="1196" extrusionOk="0">
                  <a:moveTo>
                    <a:pt x="600" y="1"/>
                  </a:moveTo>
                  <a:cubicBezTo>
                    <a:pt x="271" y="1"/>
                    <a:pt x="0" y="267"/>
                    <a:pt x="0" y="600"/>
                  </a:cubicBezTo>
                  <a:cubicBezTo>
                    <a:pt x="0" y="958"/>
                    <a:pt x="296" y="1195"/>
                    <a:pt x="603" y="1195"/>
                  </a:cubicBezTo>
                  <a:cubicBezTo>
                    <a:pt x="750" y="1195"/>
                    <a:pt x="899" y="1141"/>
                    <a:pt x="1021" y="1021"/>
                  </a:cubicBezTo>
                  <a:cubicBezTo>
                    <a:pt x="1393" y="644"/>
                    <a:pt x="1127" y="1"/>
                    <a:pt x="600" y="1"/>
                  </a:cubicBezTo>
                  <a:close/>
                </a:path>
              </a:pathLst>
            </a:custGeom>
            <a:solidFill>
              <a:srgbClr val="D0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51937" y="4346174"/>
              <a:ext cx="86019" cy="292075"/>
            </a:xfrm>
            <a:custGeom>
              <a:avLst/>
              <a:gdLst/>
              <a:ahLst/>
              <a:cxnLst/>
              <a:rect l="l" t="t" r="r" b="b"/>
              <a:pathLst>
                <a:path w="397" h="1348" extrusionOk="0">
                  <a:moveTo>
                    <a:pt x="194" y="0"/>
                  </a:moveTo>
                  <a:cubicBezTo>
                    <a:pt x="185" y="0"/>
                    <a:pt x="177" y="6"/>
                    <a:pt x="177" y="18"/>
                  </a:cubicBezTo>
                  <a:lnTo>
                    <a:pt x="177" y="400"/>
                  </a:lnTo>
                  <a:lnTo>
                    <a:pt x="41" y="260"/>
                  </a:lnTo>
                  <a:cubicBezTo>
                    <a:pt x="37" y="257"/>
                    <a:pt x="33" y="256"/>
                    <a:pt x="29" y="256"/>
                  </a:cubicBezTo>
                  <a:cubicBezTo>
                    <a:pt x="13" y="256"/>
                    <a:pt x="1" y="274"/>
                    <a:pt x="12" y="289"/>
                  </a:cubicBezTo>
                  <a:cubicBezTo>
                    <a:pt x="70" y="342"/>
                    <a:pt x="123" y="396"/>
                    <a:pt x="177" y="449"/>
                  </a:cubicBezTo>
                  <a:lnTo>
                    <a:pt x="177" y="1329"/>
                  </a:lnTo>
                  <a:cubicBezTo>
                    <a:pt x="177" y="1341"/>
                    <a:pt x="185" y="1347"/>
                    <a:pt x="194" y="1347"/>
                  </a:cubicBezTo>
                  <a:cubicBezTo>
                    <a:pt x="202" y="1347"/>
                    <a:pt x="211" y="1341"/>
                    <a:pt x="211" y="1329"/>
                  </a:cubicBezTo>
                  <a:lnTo>
                    <a:pt x="211" y="652"/>
                  </a:lnTo>
                  <a:lnTo>
                    <a:pt x="389" y="478"/>
                  </a:lnTo>
                  <a:cubicBezTo>
                    <a:pt x="397" y="463"/>
                    <a:pt x="388" y="448"/>
                    <a:pt x="374" y="448"/>
                  </a:cubicBezTo>
                  <a:cubicBezTo>
                    <a:pt x="370" y="448"/>
                    <a:pt x="365" y="450"/>
                    <a:pt x="360" y="454"/>
                  </a:cubicBezTo>
                  <a:lnTo>
                    <a:pt x="211" y="599"/>
                  </a:lnTo>
                  <a:lnTo>
                    <a:pt x="211" y="18"/>
                  </a:lnTo>
                  <a:cubicBezTo>
                    <a:pt x="211" y="6"/>
                    <a:pt x="202" y="0"/>
                    <a:pt x="194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831239" y="4268822"/>
              <a:ext cx="218839" cy="265857"/>
            </a:xfrm>
            <a:custGeom>
              <a:avLst/>
              <a:gdLst/>
              <a:ahLst/>
              <a:cxnLst/>
              <a:rect l="l" t="t" r="r" b="b"/>
              <a:pathLst>
                <a:path w="1010" h="1227" extrusionOk="0">
                  <a:moveTo>
                    <a:pt x="500" y="0"/>
                  </a:moveTo>
                  <a:cubicBezTo>
                    <a:pt x="453" y="0"/>
                    <a:pt x="406" y="27"/>
                    <a:pt x="386" y="80"/>
                  </a:cubicBezTo>
                  <a:lnTo>
                    <a:pt x="9" y="1052"/>
                  </a:lnTo>
                  <a:cubicBezTo>
                    <a:pt x="3" y="1067"/>
                    <a:pt x="1" y="1082"/>
                    <a:pt x="1" y="1097"/>
                  </a:cubicBezTo>
                  <a:lnTo>
                    <a:pt x="1" y="1097"/>
                  </a:lnTo>
                  <a:cubicBezTo>
                    <a:pt x="1" y="1162"/>
                    <a:pt x="49" y="1217"/>
                    <a:pt x="120" y="1217"/>
                  </a:cubicBezTo>
                  <a:lnTo>
                    <a:pt x="860" y="1227"/>
                  </a:lnTo>
                  <a:cubicBezTo>
                    <a:pt x="863" y="1227"/>
                    <a:pt x="865" y="1227"/>
                    <a:pt x="867" y="1227"/>
                  </a:cubicBezTo>
                  <a:cubicBezTo>
                    <a:pt x="951" y="1227"/>
                    <a:pt x="1009" y="1142"/>
                    <a:pt x="976" y="1062"/>
                  </a:cubicBezTo>
                  <a:lnTo>
                    <a:pt x="614" y="80"/>
                  </a:lnTo>
                  <a:cubicBezTo>
                    <a:pt x="594" y="27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42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881291" y="4318873"/>
              <a:ext cx="101836" cy="318509"/>
            </a:xfrm>
            <a:custGeom>
              <a:avLst/>
              <a:gdLst/>
              <a:ahLst/>
              <a:cxnLst/>
              <a:rect l="l" t="t" r="r" b="b"/>
              <a:pathLst>
                <a:path w="470" h="1470" extrusionOk="0">
                  <a:moveTo>
                    <a:pt x="259" y="0"/>
                  </a:moveTo>
                  <a:cubicBezTo>
                    <a:pt x="251" y="0"/>
                    <a:pt x="242" y="6"/>
                    <a:pt x="242" y="18"/>
                  </a:cubicBezTo>
                  <a:lnTo>
                    <a:pt x="242" y="792"/>
                  </a:lnTo>
                  <a:lnTo>
                    <a:pt x="29" y="575"/>
                  </a:lnTo>
                  <a:cubicBezTo>
                    <a:pt x="25" y="572"/>
                    <a:pt x="20" y="571"/>
                    <a:pt x="16" y="571"/>
                  </a:cubicBezTo>
                  <a:cubicBezTo>
                    <a:pt x="11" y="571"/>
                    <a:pt x="8" y="572"/>
                    <a:pt x="5" y="575"/>
                  </a:cubicBezTo>
                  <a:cubicBezTo>
                    <a:pt x="0" y="575"/>
                    <a:pt x="0" y="580"/>
                    <a:pt x="0" y="584"/>
                  </a:cubicBezTo>
                  <a:cubicBezTo>
                    <a:pt x="0" y="589"/>
                    <a:pt x="0" y="594"/>
                    <a:pt x="5" y="594"/>
                  </a:cubicBezTo>
                  <a:lnTo>
                    <a:pt x="242" y="831"/>
                  </a:lnTo>
                  <a:lnTo>
                    <a:pt x="242" y="1455"/>
                  </a:lnTo>
                  <a:cubicBezTo>
                    <a:pt x="242" y="1465"/>
                    <a:pt x="251" y="1470"/>
                    <a:pt x="259" y="1470"/>
                  </a:cubicBezTo>
                  <a:cubicBezTo>
                    <a:pt x="268" y="1470"/>
                    <a:pt x="276" y="1465"/>
                    <a:pt x="276" y="1455"/>
                  </a:cubicBezTo>
                  <a:lnTo>
                    <a:pt x="276" y="551"/>
                  </a:lnTo>
                  <a:lnTo>
                    <a:pt x="465" y="362"/>
                  </a:lnTo>
                  <a:cubicBezTo>
                    <a:pt x="470" y="357"/>
                    <a:pt x="470" y="347"/>
                    <a:pt x="465" y="343"/>
                  </a:cubicBezTo>
                  <a:cubicBezTo>
                    <a:pt x="460" y="340"/>
                    <a:pt x="455" y="339"/>
                    <a:pt x="451" y="339"/>
                  </a:cubicBezTo>
                  <a:cubicBezTo>
                    <a:pt x="447" y="339"/>
                    <a:pt x="443" y="340"/>
                    <a:pt x="441" y="343"/>
                  </a:cubicBezTo>
                  <a:lnTo>
                    <a:pt x="276" y="507"/>
                  </a:lnTo>
                  <a:lnTo>
                    <a:pt x="276" y="18"/>
                  </a:lnTo>
                  <a:cubicBezTo>
                    <a:pt x="276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85" name="Google Shape;685;p13"/>
          <p:cNvGrpSpPr/>
          <p:nvPr/>
        </p:nvGrpSpPr>
        <p:grpSpPr>
          <a:xfrm>
            <a:off x="2930086" y="3276693"/>
            <a:ext cx="751243" cy="1262663"/>
            <a:chOff x="-3487875" y="-1884325"/>
            <a:chExt cx="252400" cy="424225"/>
          </a:xfrm>
        </p:grpSpPr>
        <p:sp>
          <p:nvSpPr>
            <p:cNvPr id="686" name="Google Shape;686;p13"/>
            <p:cNvSpPr/>
            <p:nvPr/>
          </p:nvSpPr>
          <p:spPr>
            <a:xfrm>
              <a:off x="-3405525" y="-1829775"/>
              <a:ext cx="84075" cy="369675"/>
            </a:xfrm>
            <a:custGeom>
              <a:avLst/>
              <a:gdLst/>
              <a:ahLst/>
              <a:cxnLst/>
              <a:rect l="l" t="t" r="r" b="b"/>
              <a:pathLst>
                <a:path w="3363" h="14787" extrusionOk="0">
                  <a:moveTo>
                    <a:pt x="746" y="0"/>
                  </a:moveTo>
                  <a:cubicBezTo>
                    <a:pt x="335" y="0"/>
                    <a:pt x="1" y="334"/>
                    <a:pt x="1" y="750"/>
                  </a:cubicBezTo>
                  <a:lnTo>
                    <a:pt x="1" y="14782"/>
                  </a:lnTo>
                  <a:lnTo>
                    <a:pt x="3363" y="14787"/>
                  </a:lnTo>
                  <a:lnTo>
                    <a:pt x="3363" y="750"/>
                  </a:lnTo>
                  <a:cubicBezTo>
                    <a:pt x="3363" y="334"/>
                    <a:pt x="3029" y="0"/>
                    <a:pt x="261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-3405525" y="-1490100"/>
              <a:ext cx="84075" cy="30000"/>
            </a:xfrm>
            <a:custGeom>
              <a:avLst/>
              <a:gdLst/>
              <a:ahLst/>
              <a:cxnLst/>
              <a:rect l="l" t="t" r="r" b="b"/>
              <a:pathLst>
                <a:path w="3363" h="1200" extrusionOk="0">
                  <a:moveTo>
                    <a:pt x="1" y="0"/>
                  </a:moveTo>
                  <a:lnTo>
                    <a:pt x="1" y="1200"/>
                  </a:lnTo>
                  <a:lnTo>
                    <a:pt x="3363" y="1200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-3405525" y="-1672950"/>
              <a:ext cx="84075" cy="29900"/>
            </a:xfrm>
            <a:custGeom>
              <a:avLst/>
              <a:gdLst/>
              <a:ahLst/>
              <a:cxnLst/>
              <a:rect l="l" t="t" r="r" b="b"/>
              <a:pathLst>
                <a:path w="3363" h="1196" extrusionOk="0">
                  <a:moveTo>
                    <a:pt x="1" y="1"/>
                  </a:moveTo>
                  <a:lnTo>
                    <a:pt x="1" y="1196"/>
                  </a:lnTo>
                  <a:lnTo>
                    <a:pt x="3363" y="1196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-3373225" y="-1624450"/>
              <a:ext cx="25650" cy="102800"/>
            </a:xfrm>
            <a:custGeom>
              <a:avLst/>
              <a:gdLst/>
              <a:ahLst/>
              <a:cxnLst/>
              <a:rect l="l" t="t" r="r" b="b"/>
              <a:pathLst>
                <a:path w="1026" h="4112" extrusionOk="0">
                  <a:moveTo>
                    <a:pt x="513" y="0"/>
                  </a:moveTo>
                  <a:cubicBezTo>
                    <a:pt x="228" y="0"/>
                    <a:pt x="0" y="228"/>
                    <a:pt x="0" y="513"/>
                  </a:cubicBezTo>
                  <a:lnTo>
                    <a:pt x="0" y="3594"/>
                  </a:lnTo>
                  <a:cubicBezTo>
                    <a:pt x="0" y="3880"/>
                    <a:pt x="228" y="4112"/>
                    <a:pt x="513" y="4112"/>
                  </a:cubicBezTo>
                  <a:cubicBezTo>
                    <a:pt x="799" y="4112"/>
                    <a:pt x="1026" y="3880"/>
                    <a:pt x="1026" y="3594"/>
                  </a:cubicBezTo>
                  <a:lnTo>
                    <a:pt x="1026" y="513"/>
                  </a:lnTo>
                  <a:cubicBezTo>
                    <a:pt x="1026" y="228"/>
                    <a:pt x="799" y="0"/>
                    <a:pt x="51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-3419050" y="-1860025"/>
              <a:ext cx="112725" cy="52025"/>
            </a:xfrm>
            <a:custGeom>
              <a:avLst/>
              <a:gdLst/>
              <a:ahLst/>
              <a:cxnLst/>
              <a:rect l="l" t="t" r="r" b="b"/>
              <a:pathLst>
                <a:path w="4509" h="2081" extrusionOk="0">
                  <a:moveTo>
                    <a:pt x="1611" y="1"/>
                  </a:moveTo>
                  <a:cubicBezTo>
                    <a:pt x="1553" y="238"/>
                    <a:pt x="1456" y="460"/>
                    <a:pt x="1335" y="673"/>
                  </a:cubicBezTo>
                  <a:cubicBezTo>
                    <a:pt x="997" y="1263"/>
                    <a:pt x="484" y="1655"/>
                    <a:pt x="0" y="1757"/>
                  </a:cubicBezTo>
                  <a:lnTo>
                    <a:pt x="0" y="2081"/>
                  </a:lnTo>
                  <a:lnTo>
                    <a:pt x="4508" y="2081"/>
                  </a:lnTo>
                  <a:lnTo>
                    <a:pt x="4508" y="1723"/>
                  </a:lnTo>
                  <a:cubicBezTo>
                    <a:pt x="4015" y="1641"/>
                    <a:pt x="3483" y="1239"/>
                    <a:pt x="3130" y="635"/>
                  </a:cubicBezTo>
                  <a:cubicBezTo>
                    <a:pt x="3014" y="436"/>
                    <a:pt x="2927" y="223"/>
                    <a:pt x="2869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-3384100" y="-1884325"/>
              <a:ext cx="42825" cy="35825"/>
            </a:xfrm>
            <a:custGeom>
              <a:avLst/>
              <a:gdLst/>
              <a:ahLst/>
              <a:cxnLst/>
              <a:rect l="l" t="t" r="r" b="b"/>
              <a:pathLst>
                <a:path w="1713" h="1433" extrusionOk="0">
                  <a:moveTo>
                    <a:pt x="856" y="1"/>
                  </a:moveTo>
                  <a:cubicBezTo>
                    <a:pt x="798" y="1"/>
                    <a:pt x="740" y="30"/>
                    <a:pt x="711" y="78"/>
                  </a:cubicBezTo>
                  <a:cubicBezTo>
                    <a:pt x="469" y="470"/>
                    <a:pt x="0" y="823"/>
                    <a:pt x="0" y="1108"/>
                  </a:cubicBezTo>
                  <a:cubicBezTo>
                    <a:pt x="0" y="1224"/>
                    <a:pt x="34" y="1336"/>
                    <a:pt x="97" y="1432"/>
                  </a:cubicBezTo>
                  <a:lnTo>
                    <a:pt x="1616" y="1432"/>
                  </a:lnTo>
                  <a:cubicBezTo>
                    <a:pt x="1679" y="1336"/>
                    <a:pt x="1708" y="1224"/>
                    <a:pt x="1712" y="1108"/>
                  </a:cubicBezTo>
                  <a:cubicBezTo>
                    <a:pt x="1712" y="823"/>
                    <a:pt x="1243" y="470"/>
                    <a:pt x="1001" y="78"/>
                  </a:cubicBezTo>
                  <a:cubicBezTo>
                    <a:pt x="968" y="30"/>
                    <a:pt x="914" y="1"/>
                    <a:pt x="856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-3431750" y="-1814800"/>
              <a:ext cx="137750" cy="10800"/>
            </a:xfrm>
            <a:custGeom>
              <a:avLst/>
              <a:gdLst/>
              <a:ahLst/>
              <a:cxnLst/>
              <a:rect l="l" t="t" r="r" b="b"/>
              <a:pathLst>
                <a:path w="5510" h="432" extrusionOk="0">
                  <a:moveTo>
                    <a:pt x="0" y="1"/>
                  </a:moveTo>
                  <a:lnTo>
                    <a:pt x="0" y="431"/>
                  </a:lnTo>
                  <a:lnTo>
                    <a:pt x="5510" y="431"/>
                  </a:lnTo>
                  <a:lnTo>
                    <a:pt x="5510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-3458350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110" y="0"/>
                  </a:moveTo>
                  <a:cubicBezTo>
                    <a:pt x="51" y="0"/>
                    <a:pt x="1" y="74"/>
                    <a:pt x="53" y="131"/>
                  </a:cubicBezTo>
                  <a:lnTo>
                    <a:pt x="7580" y="7653"/>
                  </a:lnTo>
                  <a:cubicBezTo>
                    <a:pt x="7595" y="7668"/>
                    <a:pt x="7613" y="7675"/>
                    <a:pt x="7630" y="7675"/>
                  </a:cubicBezTo>
                  <a:cubicBezTo>
                    <a:pt x="7686" y="7675"/>
                    <a:pt x="7735" y="7602"/>
                    <a:pt x="7686" y="7546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-3458600" y="-1825075"/>
              <a:ext cx="194000" cy="194000"/>
            </a:xfrm>
            <a:custGeom>
              <a:avLst/>
              <a:gdLst/>
              <a:ahLst/>
              <a:cxnLst/>
              <a:rect l="l" t="t" r="r" b="b"/>
              <a:pathLst>
                <a:path w="7760" h="7760" extrusionOk="0">
                  <a:moveTo>
                    <a:pt x="117" y="78"/>
                  </a:moveTo>
                  <a:cubicBezTo>
                    <a:pt x="126" y="78"/>
                    <a:pt x="136" y="83"/>
                    <a:pt x="146" y="93"/>
                  </a:cubicBezTo>
                  <a:lnTo>
                    <a:pt x="7672" y="7619"/>
                  </a:lnTo>
                  <a:cubicBezTo>
                    <a:pt x="7698" y="7645"/>
                    <a:pt x="7672" y="7683"/>
                    <a:pt x="7641" y="7683"/>
                  </a:cubicBezTo>
                  <a:cubicBezTo>
                    <a:pt x="7632" y="7683"/>
                    <a:pt x="7623" y="7680"/>
                    <a:pt x="7614" y="7672"/>
                  </a:cubicBezTo>
                  <a:lnTo>
                    <a:pt x="92" y="146"/>
                  </a:lnTo>
                  <a:cubicBezTo>
                    <a:pt x="73" y="131"/>
                    <a:pt x="73" y="107"/>
                    <a:pt x="92" y="93"/>
                  </a:cubicBezTo>
                  <a:cubicBezTo>
                    <a:pt x="97" y="88"/>
                    <a:pt x="107" y="83"/>
                    <a:pt x="117" y="78"/>
                  </a:cubicBezTo>
                  <a:close/>
                  <a:moveTo>
                    <a:pt x="112" y="1"/>
                  </a:moveTo>
                  <a:cubicBezTo>
                    <a:pt x="54" y="6"/>
                    <a:pt x="5" y="54"/>
                    <a:pt x="1" y="112"/>
                  </a:cubicBezTo>
                  <a:cubicBezTo>
                    <a:pt x="1" y="141"/>
                    <a:pt x="10" y="175"/>
                    <a:pt x="34" y="199"/>
                  </a:cubicBezTo>
                  <a:lnTo>
                    <a:pt x="7561" y="7726"/>
                  </a:lnTo>
                  <a:cubicBezTo>
                    <a:pt x="7580" y="7745"/>
                    <a:pt x="7609" y="7759"/>
                    <a:pt x="7638" y="7759"/>
                  </a:cubicBezTo>
                  <a:lnTo>
                    <a:pt x="7648" y="7755"/>
                  </a:lnTo>
                  <a:cubicBezTo>
                    <a:pt x="7672" y="7755"/>
                    <a:pt x="7701" y="7740"/>
                    <a:pt x="7720" y="7721"/>
                  </a:cubicBezTo>
                  <a:cubicBezTo>
                    <a:pt x="7740" y="7701"/>
                    <a:pt x="7754" y="7677"/>
                    <a:pt x="7754" y="7648"/>
                  </a:cubicBezTo>
                  <a:cubicBezTo>
                    <a:pt x="7759" y="7614"/>
                    <a:pt x="7745" y="7585"/>
                    <a:pt x="7720" y="7561"/>
                  </a:cubicBezTo>
                  <a:lnTo>
                    <a:pt x="194" y="35"/>
                  </a:lnTo>
                  <a:cubicBezTo>
                    <a:pt x="175" y="10"/>
                    <a:pt x="141" y="1"/>
                    <a:pt x="11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-3487375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2365" y="0"/>
                  </a:moveTo>
                  <a:cubicBezTo>
                    <a:pt x="2349" y="0"/>
                    <a:pt x="2332" y="6"/>
                    <a:pt x="2317" y="20"/>
                  </a:cubicBezTo>
                  <a:lnTo>
                    <a:pt x="54" y="2284"/>
                  </a:lnTo>
                  <a:cubicBezTo>
                    <a:pt x="1" y="2340"/>
                    <a:pt x="51" y="2414"/>
                    <a:pt x="110" y="2414"/>
                  </a:cubicBezTo>
                  <a:cubicBezTo>
                    <a:pt x="127" y="2414"/>
                    <a:pt x="144" y="2409"/>
                    <a:pt x="160" y="2395"/>
                  </a:cubicBezTo>
                  <a:lnTo>
                    <a:pt x="2424" y="131"/>
                  </a:lnTo>
                  <a:cubicBezTo>
                    <a:pt x="2473" y="74"/>
                    <a:pt x="2422" y="0"/>
                    <a:pt x="236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-3487875" y="-1854000"/>
              <a:ext cx="63875" cy="62325"/>
            </a:xfrm>
            <a:custGeom>
              <a:avLst/>
              <a:gdLst/>
              <a:ahLst/>
              <a:cxnLst/>
              <a:rect l="l" t="t" r="r" b="b"/>
              <a:pathLst>
                <a:path w="2555" h="2493" extrusionOk="0">
                  <a:moveTo>
                    <a:pt x="2388" y="79"/>
                  </a:moveTo>
                  <a:cubicBezTo>
                    <a:pt x="2401" y="80"/>
                    <a:pt x="2410" y="84"/>
                    <a:pt x="2419" y="89"/>
                  </a:cubicBezTo>
                  <a:cubicBezTo>
                    <a:pt x="2434" y="103"/>
                    <a:pt x="2434" y="128"/>
                    <a:pt x="2419" y="142"/>
                  </a:cubicBezTo>
                  <a:lnTo>
                    <a:pt x="156" y="2406"/>
                  </a:lnTo>
                  <a:cubicBezTo>
                    <a:pt x="147" y="2412"/>
                    <a:pt x="139" y="2415"/>
                    <a:pt x="131" y="2415"/>
                  </a:cubicBezTo>
                  <a:cubicBezTo>
                    <a:pt x="102" y="2415"/>
                    <a:pt x="80" y="2379"/>
                    <a:pt x="103" y="2353"/>
                  </a:cubicBezTo>
                  <a:lnTo>
                    <a:pt x="2366" y="89"/>
                  </a:lnTo>
                  <a:cubicBezTo>
                    <a:pt x="2371" y="84"/>
                    <a:pt x="2379" y="80"/>
                    <a:pt x="2388" y="79"/>
                  </a:cubicBezTo>
                  <a:close/>
                  <a:moveTo>
                    <a:pt x="2392" y="1"/>
                  </a:moveTo>
                  <a:cubicBezTo>
                    <a:pt x="2365" y="1"/>
                    <a:pt x="2338" y="11"/>
                    <a:pt x="2313" y="36"/>
                  </a:cubicBezTo>
                  <a:lnTo>
                    <a:pt x="49" y="2299"/>
                  </a:lnTo>
                  <a:cubicBezTo>
                    <a:pt x="1" y="2343"/>
                    <a:pt x="1" y="2415"/>
                    <a:pt x="49" y="2459"/>
                  </a:cubicBezTo>
                  <a:cubicBezTo>
                    <a:pt x="69" y="2478"/>
                    <a:pt x="103" y="2493"/>
                    <a:pt x="132" y="2493"/>
                  </a:cubicBezTo>
                  <a:cubicBezTo>
                    <a:pt x="161" y="2493"/>
                    <a:pt x="190" y="2483"/>
                    <a:pt x="209" y="2459"/>
                  </a:cubicBezTo>
                  <a:lnTo>
                    <a:pt x="2473" y="195"/>
                  </a:lnTo>
                  <a:cubicBezTo>
                    <a:pt x="2554" y="114"/>
                    <a:pt x="2479" y="1"/>
                    <a:pt x="239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-3467975" y="-1833650"/>
              <a:ext cx="56625" cy="55175"/>
            </a:xfrm>
            <a:custGeom>
              <a:avLst/>
              <a:gdLst/>
              <a:ahLst/>
              <a:cxnLst/>
              <a:rect l="l" t="t" r="r" b="b"/>
              <a:pathLst>
                <a:path w="2265" h="2207" extrusionOk="0">
                  <a:moveTo>
                    <a:pt x="2155" y="1"/>
                  </a:moveTo>
                  <a:cubicBezTo>
                    <a:pt x="2137" y="1"/>
                    <a:pt x="2119" y="8"/>
                    <a:pt x="2102" y="25"/>
                  </a:cubicBezTo>
                  <a:lnTo>
                    <a:pt x="56" y="2075"/>
                  </a:lnTo>
                  <a:cubicBezTo>
                    <a:pt x="1" y="2131"/>
                    <a:pt x="50" y="2206"/>
                    <a:pt x="109" y="2206"/>
                  </a:cubicBezTo>
                  <a:cubicBezTo>
                    <a:pt x="127" y="2206"/>
                    <a:pt x="146" y="2199"/>
                    <a:pt x="163" y="2182"/>
                  </a:cubicBezTo>
                  <a:lnTo>
                    <a:pt x="2209" y="136"/>
                  </a:lnTo>
                  <a:cubicBezTo>
                    <a:pt x="2265" y="80"/>
                    <a:pt x="2214" y="1"/>
                    <a:pt x="215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-3468400" y="-1834550"/>
              <a:ext cx="57350" cy="57025"/>
            </a:xfrm>
            <a:custGeom>
              <a:avLst/>
              <a:gdLst/>
              <a:ahLst/>
              <a:cxnLst/>
              <a:rect l="l" t="t" r="r" b="b"/>
              <a:pathLst>
                <a:path w="2294" h="2281" extrusionOk="0">
                  <a:moveTo>
                    <a:pt x="2173" y="80"/>
                  </a:moveTo>
                  <a:cubicBezTo>
                    <a:pt x="2182" y="80"/>
                    <a:pt x="2192" y="85"/>
                    <a:pt x="2202" y="90"/>
                  </a:cubicBezTo>
                  <a:cubicBezTo>
                    <a:pt x="2206" y="99"/>
                    <a:pt x="2211" y="109"/>
                    <a:pt x="2211" y="119"/>
                  </a:cubicBezTo>
                  <a:cubicBezTo>
                    <a:pt x="2211" y="128"/>
                    <a:pt x="2206" y="138"/>
                    <a:pt x="2202" y="143"/>
                  </a:cubicBezTo>
                  <a:lnTo>
                    <a:pt x="151" y="2194"/>
                  </a:lnTo>
                  <a:cubicBezTo>
                    <a:pt x="143" y="2200"/>
                    <a:pt x="135" y="2203"/>
                    <a:pt x="127" y="2203"/>
                  </a:cubicBezTo>
                  <a:cubicBezTo>
                    <a:pt x="98" y="2203"/>
                    <a:pt x="71" y="2166"/>
                    <a:pt x="97" y="2136"/>
                  </a:cubicBezTo>
                  <a:lnTo>
                    <a:pt x="2148" y="90"/>
                  </a:lnTo>
                  <a:cubicBezTo>
                    <a:pt x="2153" y="80"/>
                    <a:pt x="2163" y="80"/>
                    <a:pt x="2173" y="80"/>
                  </a:cubicBezTo>
                  <a:close/>
                  <a:moveTo>
                    <a:pt x="2175" y="0"/>
                  </a:moveTo>
                  <a:cubicBezTo>
                    <a:pt x="2146" y="0"/>
                    <a:pt x="2117" y="12"/>
                    <a:pt x="2095" y="36"/>
                  </a:cubicBezTo>
                  <a:lnTo>
                    <a:pt x="49" y="2082"/>
                  </a:lnTo>
                  <a:cubicBezTo>
                    <a:pt x="1" y="2126"/>
                    <a:pt x="1" y="2199"/>
                    <a:pt x="49" y="2242"/>
                  </a:cubicBezTo>
                  <a:cubicBezTo>
                    <a:pt x="68" y="2266"/>
                    <a:pt x="97" y="2276"/>
                    <a:pt x="131" y="2281"/>
                  </a:cubicBezTo>
                  <a:cubicBezTo>
                    <a:pt x="160" y="2281"/>
                    <a:pt x="189" y="2266"/>
                    <a:pt x="209" y="2242"/>
                  </a:cubicBezTo>
                  <a:lnTo>
                    <a:pt x="2255" y="196"/>
                  </a:lnTo>
                  <a:cubicBezTo>
                    <a:pt x="2279" y="172"/>
                    <a:pt x="2293" y="143"/>
                    <a:pt x="2289" y="109"/>
                  </a:cubicBezTo>
                  <a:cubicBezTo>
                    <a:pt x="2289" y="80"/>
                    <a:pt x="2274" y="56"/>
                    <a:pt x="2255" y="36"/>
                  </a:cubicBezTo>
                  <a:cubicBezTo>
                    <a:pt x="2233" y="12"/>
                    <a:pt x="2204" y="0"/>
                    <a:pt x="217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-3448425" y="-1814075"/>
              <a:ext cx="51150" cy="49625"/>
            </a:xfrm>
            <a:custGeom>
              <a:avLst/>
              <a:gdLst/>
              <a:ahLst/>
              <a:cxnLst/>
              <a:rect l="l" t="t" r="r" b="b"/>
              <a:pathLst>
                <a:path w="2046" h="1985" extrusionOk="0">
                  <a:moveTo>
                    <a:pt x="1936" y="1"/>
                  </a:moveTo>
                  <a:cubicBezTo>
                    <a:pt x="1920" y="1"/>
                    <a:pt x="1902" y="7"/>
                    <a:pt x="1886" y="20"/>
                  </a:cubicBezTo>
                  <a:lnTo>
                    <a:pt x="53" y="1854"/>
                  </a:lnTo>
                  <a:cubicBezTo>
                    <a:pt x="0" y="1910"/>
                    <a:pt x="50" y="1984"/>
                    <a:pt x="110" y="1984"/>
                  </a:cubicBezTo>
                  <a:cubicBezTo>
                    <a:pt x="126" y="1984"/>
                    <a:pt x="144" y="1979"/>
                    <a:pt x="159" y="1965"/>
                  </a:cubicBezTo>
                  <a:lnTo>
                    <a:pt x="1993" y="132"/>
                  </a:lnTo>
                  <a:cubicBezTo>
                    <a:pt x="2046" y="75"/>
                    <a:pt x="1995" y="1"/>
                    <a:pt x="193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-3448925" y="-1815050"/>
              <a:ext cx="52025" cy="51550"/>
            </a:xfrm>
            <a:custGeom>
              <a:avLst/>
              <a:gdLst/>
              <a:ahLst/>
              <a:cxnLst/>
              <a:rect l="l" t="t" r="r" b="b"/>
              <a:pathLst>
                <a:path w="2081" h="2062" extrusionOk="0">
                  <a:moveTo>
                    <a:pt x="1958" y="77"/>
                  </a:moveTo>
                  <a:cubicBezTo>
                    <a:pt x="1960" y="77"/>
                    <a:pt x="1961" y="79"/>
                    <a:pt x="1964" y="79"/>
                  </a:cubicBezTo>
                  <a:cubicBezTo>
                    <a:pt x="1979" y="84"/>
                    <a:pt x="1993" y="93"/>
                    <a:pt x="1993" y="108"/>
                  </a:cubicBezTo>
                  <a:cubicBezTo>
                    <a:pt x="1998" y="122"/>
                    <a:pt x="1993" y="132"/>
                    <a:pt x="1984" y="142"/>
                  </a:cubicBezTo>
                  <a:lnTo>
                    <a:pt x="150" y="1975"/>
                  </a:lnTo>
                  <a:cubicBezTo>
                    <a:pt x="146" y="1984"/>
                    <a:pt x="136" y="1984"/>
                    <a:pt x="126" y="1984"/>
                  </a:cubicBezTo>
                  <a:cubicBezTo>
                    <a:pt x="117" y="1984"/>
                    <a:pt x="107" y="1980"/>
                    <a:pt x="97" y="1975"/>
                  </a:cubicBezTo>
                  <a:cubicBezTo>
                    <a:pt x="92" y="1965"/>
                    <a:pt x="88" y="1955"/>
                    <a:pt x="88" y="1946"/>
                  </a:cubicBezTo>
                  <a:cubicBezTo>
                    <a:pt x="88" y="1936"/>
                    <a:pt x="92" y="1926"/>
                    <a:pt x="97" y="1922"/>
                  </a:cubicBezTo>
                  <a:lnTo>
                    <a:pt x="1930" y="88"/>
                  </a:lnTo>
                  <a:cubicBezTo>
                    <a:pt x="1940" y="79"/>
                    <a:pt x="1945" y="79"/>
                    <a:pt x="1955" y="79"/>
                  </a:cubicBezTo>
                  <a:cubicBezTo>
                    <a:pt x="1956" y="77"/>
                    <a:pt x="1957" y="77"/>
                    <a:pt x="1958" y="77"/>
                  </a:cubicBezTo>
                  <a:close/>
                  <a:moveTo>
                    <a:pt x="1953" y="0"/>
                  </a:moveTo>
                  <a:cubicBezTo>
                    <a:pt x="1925" y="0"/>
                    <a:pt x="1900" y="14"/>
                    <a:pt x="1882" y="35"/>
                  </a:cubicBezTo>
                  <a:lnTo>
                    <a:pt x="44" y="1868"/>
                  </a:lnTo>
                  <a:cubicBezTo>
                    <a:pt x="0" y="1912"/>
                    <a:pt x="0" y="1984"/>
                    <a:pt x="44" y="2028"/>
                  </a:cubicBezTo>
                  <a:cubicBezTo>
                    <a:pt x="68" y="2047"/>
                    <a:pt x="97" y="2062"/>
                    <a:pt x="131" y="2062"/>
                  </a:cubicBezTo>
                  <a:cubicBezTo>
                    <a:pt x="160" y="2062"/>
                    <a:pt x="184" y="2052"/>
                    <a:pt x="208" y="2028"/>
                  </a:cubicBezTo>
                  <a:lnTo>
                    <a:pt x="2042" y="195"/>
                  </a:lnTo>
                  <a:cubicBezTo>
                    <a:pt x="2071" y="166"/>
                    <a:pt x="2080" y="127"/>
                    <a:pt x="2071" y="88"/>
                  </a:cubicBezTo>
                  <a:cubicBezTo>
                    <a:pt x="2061" y="50"/>
                    <a:pt x="2027" y="16"/>
                    <a:pt x="1984" y="6"/>
                  </a:cubicBezTo>
                  <a:cubicBezTo>
                    <a:pt x="1973" y="2"/>
                    <a:pt x="1963" y="0"/>
                    <a:pt x="195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-3429000" y="-179472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725" y="1"/>
                  </a:moveTo>
                  <a:cubicBezTo>
                    <a:pt x="1706" y="1"/>
                    <a:pt x="1687" y="8"/>
                    <a:pt x="1670" y="25"/>
                  </a:cubicBezTo>
                  <a:lnTo>
                    <a:pt x="50" y="1641"/>
                  </a:lnTo>
                  <a:cubicBezTo>
                    <a:pt x="1" y="1697"/>
                    <a:pt x="52" y="1772"/>
                    <a:pt x="111" y="1772"/>
                  </a:cubicBezTo>
                  <a:cubicBezTo>
                    <a:pt x="128" y="1772"/>
                    <a:pt x="145" y="1766"/>
                    <a:pt x="161" y="1752"/>
                  </a:cubicBezTo>
                  <a:lnTo>
                    <a:pt x="1782" y="131"/>
                  </a:lnTo>
                  <a:cubicBezTo>
                    <a:pt x="1833" y="76"/>
                    <a:pt x="1783" y="1"/>
                    <a:pt x="172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-3429450" y="-1795575"/>
              <a:ext cx="46575" cy="46225"/>
            </a:xfrm>
            <a:custGeom>
              <a:avLst/>
              <a:gdLst/>
              <a:ahLst/>
              <a:cxnLst/>
              <a:rect l="l" t="t" r="r" b="b"/>
              <a:pathLst>
                <a:path w="1863" h="1849" extrusionOk="0">
                  <a:moveTo>
                    <a:pt x="1742" y="74"/>
                  </a:moveTo>
                  <a:cubicBezTo>
                    <a:pt x="1751" y="74"/>
                    <a:pt x="1761" y="78"/>
                    <a:pt x="1771" y="88"/>
                  </a:cubicBezTo>
                  <a:cubicBezTo>
                    <a:pt x="1785" y="103"/>
                    <a:pt x="1785" y="127"/>
                    <a:pt x="1771" y="141"/>
                  </a:cubicBezTo>
                  <a:lnTo>
                    <a:pt x="150" y="1757"/>
                  </a:lnTo>
                  <a:cubicBezTo>
                    <a:pt x="143" y="1764"/>
                    <a:pt x="133" y="1768"/>
                    <a:pt x="124" y="1768"/>
                  </a:cubicBezTo>
                  <a:cubicBezTo>
                    <a:pt x="114" y="1768"/>
                    <a:pt x="104" y="1764"/>
                    <a:pt x="97" y="1757"/>
                  </a:cubicBezTo>
                  <a:cubicBezTo>
                    <a:pt x="82" y="1742"/>
                    <a:pt x="82" y="1718"/>
                    <a:pt x="97" y="1704"/>
                  </a:cubicBezTo>
                  <a:lnTo>
                    <a:pt x="1717" y="88"/>
                  </a:lnTo>
                  <a:cubicBezTo>
                    <a:pt x="1722" y="78"/>
                    <a:pt x="1732" y="74"/>
                    <a:pt x="1742" y="74"/>
                  </a:cubicBezTo>
                  <a:close/>
                  <a:moveTo>
                    <a:pt x="1738" y="0"/>
                  </a:moveTo>
                  <a:cubicBezTo>
                    <a:pt x="1710" y="0"/>
                    <a:pt x="1685" y="14"/>
                    <a:pt x="1664" y="35"/>
                  </a:cubicBezTo>
                  <a:lnTo>
                    <a:pt x="44" y="1650"/>
                  </a:lnTo>
                  <a:cubicBezTo>
                    <a:pt x="0" y="1694"/>
                    <a:pt x="0" y="1767"/>
                    <a:pt x="44" y="1810"/>
                  </a:cubicBezTo>
                  <a:cubicBezTo>
                    <a:pt x="68" y="1834"/>
                    <a:pt x="97" y="1849"/>
                    <a:pt x="126" y="1849"/>
                  </a:cubicBezTo>
                  <a:cubicBezTo>
                    <a:pt x="160" y="1849"/>
                    <a:pt x="189" y="1834"/>
                    <a:pt x="208" y="1815"/>
                  </a:cubicBezTo>
                  <a:lnTo>
                    <a:pt x="1824" y="195"/>
                  </a:lnTo>
                  <a:cubicBezTo>
                    <a:pt x="1848" y="170"/>
                    <a:pt x="1863" y="141"/>
                    <a:pt x="1858" y="107"/>
                  </a:cubicBezTo>
                  <a:cubicBezTo>
                    <a:pt x="1853" y="49"/>
                    <a:pt x="1809" y="6"/>
                    <a:pt x="1751" y="1"/>
                  </a:cubicBezTo>
                  <a:cubicBezTo>
                    <a:pt x="1747" y="0"/>
                    <a:pt x="1743" y="0"/>
                    <a:pt x="1738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-3409575" y="-1775125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509" y="0"/>
                  </a:moveTo>
                  <a:cubicBezTo>
                    <a:pt x="1493" y="0"/>
                    <a:pt x="1475" y="6"/>
                    <a:pt x="1459" y="20"/>
                  </a:cubicBezTo>
                  <a:lnTo>
                    <a:pt x="57" y="1423"/>
                  </a:lnTo>
                  <a:cubicBezTo>
                    <a:pt x="1" y="1479"/>
                    <a:pt x="51" y="1557"/>
                    <a:pt x="110" y="1557"/>
                  </a:cubicBezTo>
                  <a:cubicBezTo>
                    <a:pt x="128" y="1557"/>
                    <a:pt x="146" y="1550"/>
                    <a:pt x="163" y="1534"/>
                  </a:cubicBezTo>
                  <a:lnTo>
                    <a:pt x="1566" y="126"/>
                  </a:lnTo>
                  <a:cubicBezTo>
                    <a:pt x="1619" y="73"/>
                    <a:pt x="1568" y="0"/>
                    <a:pt x="15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-3409975" y="-17761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1524" y="75"/>
                  </a:moveTo>
                  <a:cubicBezTo>
                    <a:pt x="1538" y="75"/>
                    <a:pt x="1548" y="80"/>
                    <a:pt x="1558" y="90"/>
                  </a:cubicBezTo>
                  <a:cubicBezTo>
                    <a:pt x="1572" y="104"/>
                    <a:pt x="1572" y="129"/>
                    <a:pt x="1558" y="143"/>
                  </a:cubicBezTo>
                  <a:lnTo>
                    <a:pt x="155" y="1546"/>
                  </a:lnTo>
                  <a:cubicBezTo>
                    <a:pt x="145" y="1555"/>
                    <a:pt x="135" y="1555"/>
                    <a:pt x="126" y="1560"/>
                  </a:cubicBezTo>
                  <a:cubicBezTo>
                    <a:pt x="116" y="1555"/>
                    <a:pt x="106" y="1551"/>
                    <a:pt x="102" y="1546"/>
                  </a:cubicBezTo>
                  <a:cubicBezTo>
                    <a:pt x="92" y="1536"/>
                    <a:pt x="87" y="1526"/>
                    <a:pt x="87" y="1517"/>
                  </a:cubicBezTo>
                  <a:cubicBezTo>
                    <a:pt x="87" y="1507"/>
                    <a:pt x="92" y="1497"/>
                    <a:pt x="102" y="1493"/>
                  </a:cubicBezTo>
                  <a:lnTo>
                    <a:pt x="1499" y="90"/>
                  </a:lnTo>
                  <a:cubicBezTo>
                    <a:pt x="1509" y="80"/>
                    <a:pt x="1514" y="75"/>
                    <a:pt x="1524" y="75"/>
                  </a:cubicBezTo>
                  <a:close/>
                  <a:moveTo>
                    <a:pt x="1529" y="0"/>
                  </a:moveTo>
                  <a:cubicBezTo>
                    <a:pt x="1499" y="0"/>
                    <a:pt x="1470" y="12"/>
                    <a:pt x="1451" y="37"/>
                  </a:cubicBezTo>
                  <a:lnTo>
                    <a:pt x="44" y="1439"/>
                  </a:lnTo>
                  <a:cubicBezTo>
                    <a:pt x="0" y="1483"/>
                    <a:pt x="0" y="1555"/>
                    <a:pt x="44" y="1599"/>
                  </a:cubicBezTo>
                  <a:cubicBezTo>
                    <a:pt x="68" y="1618"/>
                    <a:pt x="97" y="1633"/>
                    <a:pt x="126" y="1633"/>
                  </a:cubicBezTo>
                  <a:cubicBezTo>
                    <a:pt x="160" y="1633"/>
                    <a:pt x="184" y="1618"/>
                    <a:pt x="208" y="1599"/>
                  </a:cubicBezTo>
                  <a:lnTo>
                    <a:pt x="1611" y="196"/>
                  </a:lnTo>
                  <a:cubicBezTo>
                    <a:pt x="1635" y="172"/>
                    <a:pt x="1645" y="138"/>
                    <a:pt x="1645" y="109"/>
                  </a:cubicBezTo>
                  <a:cubicBezTo>
                    <a:pt x="1640" y="80"/>
                    <a:pt x="1630" y="56"/>
                    <a:pt x="1611" y="37"/>
                  </a:cubicBezTo>
                  <a:cubicBezTo>
                    <a:pt x="1589" y="12"/>
                    <a:pt x="1559" y="0"/>
                    <a:pt x="152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-3297750" y="-1663400"/>
              <a:ext cx="61825" cy="60325"/>
            </a:xfrm>
            <a:custGeom>
              <a:avLst/>
              <a:gdLst/>
              <a:ahLst/>
              <a:cxnLst/>
              <a:rect l="l" t="t" r="r" b="b"/>
              <a:pathLst>
                <a:path w="2473" h="2413" extrusionOk="0">
                  <a:moveTo>
                    <a:pt x="2362" y="1"/>
                  </a:moveTo>
                  <a:cubicBezTo>
                    <a:pt x="2345" y="1"/>
                    <a:pt x="2328" y="6"/>
                    <a:pt x="2312" y="20"/>
                  </a:cubicBezTo>
                  <a:cubicBezTo>
                    <a:pt x="1011" y="1321"/>
                    <a:pt x="1349" y="983"/>
                    <a:pt x="53" y="2284"/>
                  </a:cubicBezTo>
                  <a:cubicBezTo>
                    <a:pt x="1" y="2340"/>
                    <a:pt x="49" y="2413"/>
                    <a:pt x="107" y="2413"/>
                  </a:cubicBezTo>
                  <a:cubicBezTo>
                    <a:pt x="124" y="2413"/>
                    <a:pt x="143" y="2406"/>
                    <a:pt x="159" y="2390"/>
                  </a:cubicBezTo>
                  <a:lnTo>
                    <a:pt x="2423" y="127"/>
                  </a:lnTo>
                  <a:cubicBezTo>
                    <a:pt x="2472" y="74"/>
                    <a:pt x="2421" y="1"/>
                    <a:pt x="236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-3298250" y="-1664425"/>
              <a:ext cx="62775" cy="62375"/>
            </a:xfrm>
            <a:custGeom>
              <a:avLst/>
              <a:gdLst/>
              <a:ahLst/>
              <a:cxnLst/>
              <a:rect l="l" t="t" r="r" b="b"/>
              <a:pathLst>
                <a:path w="2511" h="2495" extrusionOk="0">
                  <a:moveTo>
                    <a:pt x="2390" y="76"/>
                  </a:moveTo>
                  <a:cubicBezTo>
                    <a:pt x="2404" y="81"/>
                    <a:pt x="2419" y="90"/>
                    <a:pt x="2424" y="105"/>
                  </a:cubicBezTo>
                  <a:cubicBezTo>
                    <a:pt x="2424" y="119"/>
                    <a:pt x="2424" y="129"/>
                    <a:pt x="2414" y="139"/>
                  </a:cubicBezTo>
                  <a:lnTo>
                    <a:pt x="150" y="2402"/>
                  </a:lnTo>
                  <a:cubicBezTo>
                    <a:pt x="143" y="2410"/>
                    <a:pt x="133" y="2413"/>
                    <a:pt x="124" y="2413"/>
                  </a:cubicBezTo>
                  <a:cubicBezTo>
                    <a:pt x="114" y="2413"/>
                    <a:pt x="104" y="2410"/>
                    <a:pt x="97" y="2402"/>
                  </a:cubicBezTo>
                  <a:cubicBezTo>
                    <a:pt x="83" y="2388"/>
                    <a:pt x="83" y="2364"/>
                    <a:pt x="97" y="2349"/>
                  </a:cubicBezTo>
                  <a:lnTo>
                    <a:pt x="2361" y="85"/>
                  </a:lnTo>
                  <a:cubicBezTo>
                    <a:pt x="2366" y="81"/>
                    <a:pt x="2375" y="76"/>
                    <a:pt x="2385" y="76"/>
                  </a:cubicBezTo>
                  <a:close/>
                  <a:moveTo>
                    <a:pt x="2390" y="0"/>
                  </a:moveTo>
                  <a:cubicBezTo>
                    <a:pt x="2360" y="0"/>
                    <a:pt x="2331" y="14"/>
                    <a:pt x="2308" y="37"/>
                  </a:cubicBezTo>
                  <a:lnTo>
                    <a:pt x="44" y="2301"/>
                  </a:lnTo>
                  <a:cubicBezTo>
                    <a:pt x="0" y="2340"/>
                    <a:pt x="0" y="2412"/>
                    <a:pt x="44" y="2456"/>
                  </a:cubicBezTo>
                  <a:cubicBezTo>
                    <a:pt x="68" y="2480"/>
                    <a:pt x="97" y="2494"/>
                    <a:pt x="126" y="2494"/>
                  </a:cubicBezTo>
                  <a:cubicBezTo>
                    <a:pt x="155" y="2494"/>
                    <a:pt x="184" y="2480"/>
                    <a:pt x="208" y="2460"/>
                  </a:cubicBezTo>
                  <a:lnTo>
                    <a:pt x="2472" y="197"/>
                  </a:lnTo>
                  <a:cubicBezTo>
                    <a:pt x="2496" y="168"/>
                    <a:pt x="2511" y="129"/>
                    <a:pt x="2501" y="90"/>
                  </a:cubicBezTo>
                  <a:cubicBezTo>
                    <a:pt x="2487" y="47"/>
                    <a:pt x="2458" y="18"/>
                    <a:pt x="2414" y="3"/>
                  </a:cubicBezTo>
                  <a:cubicBezTo>
                    <a:pt x="2406" y="1"/>
                    <a:pt x="2398" y="0"/>
                    <a:pt x="239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-3311900" y="-1677550"/>
              <a:ext cx="56650" cy="55050"/>
            </a:xfrm>
            <a:custGeom>
              <a:avLst/>
              <a:gdLst/>
              <a:ahLst/>
              <a:cxnLst/>
              <a:rect l="l" t="t" r="r" b="b"/>
              <a:pathLst>
                <a:path w="2266" h="2202" extrusionOk="0">
                  <a:moveTo>
                    <a:pt x="2156" y="1"/>
                  </a:moveTo>
                  <a:cubicBezTo>
                    <a:pt x="2138" y="1"/>
                    <a:pt x="2120" y="8"/>
                    <a:pt x="2104" y="25"/>
                  </a:cubicBezTo>
                  <a:lnTo>
                    <a:pt x="53" y="2071"/>
                  </a:lnTo>
                  <a:cubicBezTo>
                    <a:pt x="1" y="2123"/>
                    <a:pt x="52" y="2201"/>
                    <a:pt x="109" y="2201"/>
                  </a:cubicBezTo>
                  <a:cubicBezTo>
                    <a:pt x="126" y="2201"/>
                    <a:pt x="144" y="2194"/>
                    <a:pt x="159" y="2178"/>
                  </a:cubicBezTo>
                  <a:lnTo>
                    <a:pt x="2210" y="132"/>
                  </a:lnTo>
                  <a:cubicBezTo>
                    <a:pt x="2266" y="76"/>
                    <a:pt x="2214" y="1"/>
                    <a:pt x="215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-3312400" y="-1678425"/>
              <a:ext cx="58375" cy="56900"/>
            </a:xfrm>
            <a:custGeom>
              <a:avLst/>
              <a:gdLst/>
              <a:ahLst/>
              <a:cxnLst/>
              <a:rect l="l" t="t" r="r" b="b"/>
              <a:pathLst>
                <a:path w="2335" h="2276" extrusionOk="0">
                  <a:moveTo>
                    <a:pt x="2172" y="75"/>
                  </a:moveTo>
                  <a:cubicBezTo>
                    <a:pt x="2182" y="75"/>
                    <a:pt x="2192" y="80"/>
                    <a:pt x="2201" y="89"/>
                  </a:cubicBezTo>
                  <a:cubicBezTo>
                    <a:pt x="2216" y="99"/>
                    <a:pt x="2216" y="123"/>
                    <a:pt x="2201" y="138"/>
                  </a:cubicBezTo>
                  <a:lnTo>
                    <a:pt x="155" y="2188"/>
                  </a:lnTo>
                  <a:cubicBezTo>
                    <a:pt x="147" y="2196"/>
                    <a:pt x="137" y="2199"/>
                    <a:pt x="128" y="2199"/>
                  </a:cubicBezTo>
                  <a:cubicBezTo>
                    <a:pt x="97" y="2199"/>
                    <a:pt x="71" y="2161"/>
                    <a:pt x="97" y="2135"/>
                  </a:cubicBezTo>
                  <a:lnTo>
                    <a:pt x="2148" y="84"/>
                  </a:lnTo>
                  <a:cubicBezTo>
                    <a:pt x="2153" y="80"/>
                    <a:pt x="2163" y="75"/>
                    <a:pt x="2172" y="75"/>
                  </a:cubicBezTo>
                  <a:close/>
                  <a:moveTo>
                    <a:pt x="2171" y="0"/>
                  </a:moveTo>
                  <a:cubicBezTo>
                    <a:pt x="2146" y="0"/>
                    <a:pt x="2119" y="9"/>
                    <a:pt x="2095" y="31"/>
                  </a:cubicBezTo>
                  <a:lnTo>
                    <a:pt x="49" y="2082"/>
                  </a:lnTo>
                  <a:cubicBezTo>
                    <a:pt x="0" y="2121"/>
                    <a:pt x="0" y="2198"/>
                    <a:pt x="49" y="2242"/>
                  </a:cubicBezTo>
                  <a:cubicBezTo>
                    <a:pt x="68" y="2261"/>
                    <a:pt x="97" y="2276"/>
                    <a:pt x="131" y="2276"/>
                  </a:cubicBezTo>
                  <a:cubicBezTo>
                    <a:pt x="160" y="2276"/>
                    <a:pt x="189" y="2261"/>
                    <a:pt x="208" y="2242"/>
                  </a:cubicBezTo>
                  <a:lnTo>
                    <a:pt x="2259" y="191"/>
                  </a:lnTo>
                  <a:cubicBezTo>
                    <a:pt x="2334" y="108"/>
                    <a:pt x="2258" y="0"/>
                    <a:pt x="217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-3325950" y="-1691650"/>
              <a:ext cx="51050" cy="49650"/>
            </a:xfrm>
            <a:custGeom>
              <a:avLst/>
              <a:gdLst/>
              <a:ahLst/>
              <a:cxnLst/>
              <a:rect l="l" t="t" r="r" b="b"/>
              <a:pathLst>
                <a:path w="2042" h="1986" extrusionOk="0">
                  <a:moveTo>
                    <a:pt x="1937" y="1"/>
                  </a:moveTo>
                  <a:cubicBezTo>
                    <a:pt x="1920" y="1"/>
                    <a:pt x="1903" y="8"/>
                    <a:pt x="1887" y="23"/>
                  </a:cubicBezTo>
                  <a:lnTo>
                    <a:pt x="49" y="1856"/>
                  </a:lnTo>
                  <a:cubicBezTo>
                    <a:pt x="1" y="1912"/>
                    <a:pt x="50" y="1985"/>
                    <a:pt x="108" y="1985"/>
                  </a:cubicBezTo>
                  <a:cubicBezTo>
                    <a:pt x="125" y="1985"/>
                    <a:pt x="144" y="1979"/>
                    <a:pt x="160" y="1963"/>
                  </a:cubicBezTo>
                  <a:lnTo>
                    <a:pt x="1994" y="130"/>
                  </a:lnTo>
                  <a:cubicBezTo>
                    <a:pt x="2042" y="74"/>
                    <a:pt x="1993" y="1"/>
                    <a:pt x="193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-3326425" y="-1692525"/>
              <a:ext cx="52925" cy="51525"/>
            </a:xfrm>
            <a:custGeom>
              <a:avLst/>
              <a:gdLst/>
              <a:ahLst/>
              <a:cxnLst/>
              <a:rect l="l" t="t" r="r" b="b"/>
              <a:pathLst>
                <a:path w="2117" h="2061" extrusionOk="0">
                  <a:moveTo>
                    <a:pt x="1953" y="74"/>
                  </a:moveTo>
                  <a:cubicBezTo>
                    <a:pt x="1981" y="74"/>
                    <a:pt x="2006" y="109"/>
                    <a:pt x="1984" y="136"/>
                  </a:cubicBezTo>
                  <a:lnTo>
                    <a:pt x="150" y="1969"/>
                  </a:lnTo>
                  <a:cubicBezTo>
                    <a:pt x="143" y="1979"/>
                    <a:pt x="133" y="1983"/>
                    <a:pt x="124" y="1983"/>
                  </a:cubicBezTo>
                  <a:cubicBezTo>
                    <a:pt x="114" y="1983"/>
                    <a:pt x="104" y="1979"/>
                    <a:pt x="97" y="1969"/>
                  </a:cubicBezTo>
                  <a:cubicBezTo>
                    <a:pt x="83" y="1959"/>
                    <a:pt x="83" y="1935"/>
                    <a:pt x="97" y="1920"/>
                  </a:cubicBezTo>
                  <a:lnTo>
                    <a:pt x="1930" y="87"/>
                  </a:lnTo>
                  <a:lnTo>
                    <a:pt x="1930" y="82"/>
                  </a:lnTo>
                  <a:cubicBezTo>
                    <a:pt x="1938" y="76"/>
                    <a:pt x="1946" y="74"/>
                    <a:pt x="1953" y="74"/>
                  </a:cubicBezTo>
                  <a:close/>
                  <a:moveTo>
                    <a:pt x="1954" y="1"/>
                  </a:moveTo>
                  <a:cubicBezTo>
                    <a:pt x="1929" y="1"/>
                    <a:pt x="1902" y="11"/>
                    <a:pt x="1877" y="34"/>
                  </a:cubicBezTo>
                  <a:lnTo>
                    <a:pt x="44" y="1867"/>
                  </a:lnTo>
                  <a:cubicBezTo>
                    <a:pt x="0" y="1911"/>
                    <a:pt x="0" y="1983"/>
                    <a:pt x="44" y="2027"/>
                  </a:cubicBezTo>
                  <a:cubicBezTo>
                    <a:pt x="68" y="2046"/>
                    <a:pt x="97" y="2061"/>
                    <a:pt x="126" y="2061"/>
                  </a:cubicBezTo>
                  <a:cubicBezTo>
                    <a:pt x="155" y="2061"/>
                    <a:pt x="184" y="2051"/>
                    <a:pt x="204" y="2032"/>
                  </a:cubicBezTo>
                  <a:lnTo>
                    <a:pt x="2042" y="194"/>
                  </a:lnTo>
                  <a:cubicBezTo>
                    <a:pt x="2116" y="112"/>
                    <a:pt x="2041" y="1"/>
                    <a:pt x="195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-3340075" y="-1705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723" y="1"/>
                  </a:moveTo>
                  <a:cubicBezTo>
                    <a:pt x="1707" y="1"/>
                    <a:pt x="1689" y="7"/>
                    <a:pt x="1673" y="23"/>
                  </a:cubicBezTo>
                  <a:lnTo>
                    <a:pt x="53" y="1639"/>
                  </a:lnTo>
                  <a:cubicBezTo>
                    <a:pt x="0" y="1695"/>
                    <a:pt x="50" y="1770"/>
                    <a:pt x="110" y="1770"/>
                  </a:cubicBezTo>
                  <a:cubicBezTo>
                    <a:pt x="126" y="1770"/>
                    <a:pt x="144" y="1764"/>
                    <a:pt x="159" y="1750"/>
                  </a:cubicBezTo>
                  <a:lnTo>
                    <a:pt x="1780" y="130"/>
                  </a:lnTo>
                  <a:cubicBezTo>
                    <a:pt x="1828" y="74"/>
                    <a:pt x="1779" y="1"/>
                    <a:pt x="172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-3340575" y="-1706650"/>
              <a:ext cx="46700" cy="46175"/>
            </a:xfrm>
            <a:custGeom>
              <a:avLst/>
              <a:gdLst/>
              <a:ahLst/>
              <a:cxnLst/>
              <a:rect l="l" t="t" r="r" b="b"/>
              <a:pathLst>
                <a:path w="1868" h="1847" extrusionOk="0">
                  <a:moveTo>
                    <a:pt x="1751" y="77"/>
                  </a:moveTo>
                  <a:cubicBezTo>
                    <a:pt x="1766" y="81"/>
                    <a:pt x="1776" y="91"/>
                    <a:pt x="1780" y="111"/>
                  </a:cubicBezTo>
                  <a:cubicBezTo>
                    <a:pt x="1785" y="120"/>
                    <a:pt x="1780" y="135"/>
                    <a:pt x="1771" y="140"/>
                  </a:cubicBezTo>
                  <a:lnTo>
                    <a:pt x="155" y="1760"/>
                  </a:lnTo>
                  <a:cubicBezTo>
                    <a:pt x="147" y="1768"/>
                    <a:pt x="137" y="1771"/>
                    <a:pt x="128" y="1771"/>
                  </a:cubicBezTo>
                  <a:cubicBezTo>
                    <a:pt x="97" y="1771"/>
                    <a:pt x="71" y="1733"/>
                    <a:pt x="97" y="1707"/>
                  </a:cubicBezTo>
                  <a:lnTo>
                    <a:pt x="1718" y="86"/>
                  </a:lnTo>
                  <a:cubicBezTo>
                    <a:pt x="1722" y="81"/>
                    <a:pt x="1732" y="77"/>
                    <a:pt x="1742" y="77"/>
                  </a:cubicBezTo>
                  <a:close/>
                  <a:moveTo>
                    <a:pt x="1742" y="0"/>
                  </a:moveTo>
                  <a:cubicBezTo>
                    <a:pt x="1713" y="0"/>
                    <a:pt x="1686" y="11"/>
                    <a:pt x="1664" y="33"/>
                  </a:cubicBezTo>
                  <a:lnTo>
                    <a:pt x="49" y="1654"/>
                  </a:lnTo>
                  <a:cubicBezTo>
                    <a:pt x="0" y="1697"/>
                    <a:pt x="0" y="1770"/>
                    <a:pt x="49" y="1813"/>
                  </a:cubicBezTo>
                  <a:cubicBezTo>
                    <a:pt x="68" y="1832"/>
                    <a:pt x="97" y="1847"/>
                    <a:pt x="131" y="1847"/>
                  </a:cubicBezTo>
                  <a:cubicBezTo>
                    <a:pt x="160" y="1847"/>
                    <a:pt x="189" y="1832"/>
                    <a:pt x="208" y="1813"/>
                  </a:cubicBezTo>
                  <a:lnTo>
                    <a:pt x="1829" y="193"/>
                  </a:lnTo>
                  <a:cubicBezTo>
                    <a:pt x="1858" y="169"/>
                    <a:pt x="1868" y="125"/>
                    <a:pt x="1858" y="91"/>
                  </a:cubicBezTo>
                  <a:cubicBezTo>
                    <a:pt x="1848" y="48"/>
                    <a:pt x="1814" y="14"/>
                    <a:pt x="1771" y="4"/>
                  </a:cubicBezTo>
                  <a:cubicBezTo>
                    <a:pt x="1761" y="2"/>
                    <a:pt x="1751" y="0"/>
                    <a:pt x="174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-3354125" y="-1719750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504" y="1"/>
                  </a:moveTo>
                  <a:cubicBezTo>
                    <a:pt x="1488" y="1"/>
                    <a:pt x="1472" y="6"/>
                    <a:pt x="1457" y="20"/>
                  </a:cubicBezTo>
                  <a:lnTo>
                    <a:pt x="49" y="1428"/>
                  </a:lnTo>
                  <a:cubicBezTo>
                    <a:pt x="0" y="1481"/>
                    <a:pt x="51" y="1554"/>
                    <a:pt x="110" y="1554"/>
                  </a:cubicBezTo>
                  <a:cubicBezTo>
                    <a:pt x="127" y="1554"/>
                    <a:pt x="144" y="1548"/>
                    <a:pt x="160" y="1534"/>
                  </a:cubicBezTo>
                  <a:lnTo>
                    <a:pt x="1563" y="131"/>
                  </a:lnTo>
                  <a:cubicBezTo>
                    <a:pt x="1612" y="75"/>
                    <a:pt x="1561" y="1"/>
                    <a:pt x="15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3354600" y="-1720800"/>
              <a:ext cx="41250" cy="40875"/>
            </a:xfrm>
            <a:custGeom>
              <a:avLst/>
              <a:gdLst/>
              <a:ahLst/>
              <a:cxnLst/>
              <a:rect l="l" t="t" r="r" b="b"/>
              <a:pathLst>
                <a:path w="1650" h="1635" extrusionOk="0">
                  <a:moveTo>
                    <a:pt x="1529" y="77"/>
                  </a:moveTo>
                  <a:cubicBezTo>
                    <a:pt x="1539" y="77"/>
                    <a:pt x="1548" y="82"/>
                    <a:pt x="1553" y="91"/>
                  </a:cubicBezTo>
                  <a:cubicBezTo>
                    <a:pt x="1572" y="106"/>
                    <a:pt x="1572" y="130"/>
                    <a:pt x="1553" y="144"/>
                  </a:cubicBezTo>
                  <a:lnTo>
                    <a:pt x="150" y="1547"/>
                  </a:lnTo>
                  <a:cubicBezTo>
                    <a:pt x="145" y="1552"/>
                    <a:pt x="136" y="1557"/>
                    <a:pt x="126" y="1557"/>
                  </a:cubicBezTo>
                  <a:cubicBezTo>
                    <a:pt x="116" y="1557"/>
                    <a:pt x="107" y="1552"/>
                    <a:pt x="97" y="1547"/>
                  </a:cubicBezTo>
                  <a:cubicBezTo>
                    <a:pt x="92" y="1538"/>
                    <a:pt x="87" y="1528"/>
                    <a:pt x="87" y="1518"/>
                  </a:cubicBezTo>
                  <a:cubicBezTo>
                    <a:pt x="83" y="1508"/>
                    <a:pt x="87" y="1499"/>
                    <a:pt x="97" y="1494"/>
                  </a:cubicBezTo>
                  <a:lnTo>
                    <a:pt x="1500" y="91"/>
                  </a:lnTo>
                  <a:cubicBezTo>
                    <a:pt x="1505" y="82"/>
                    <a:pt x="1514" y="77"/>
                    <a:pt x="1524" y="77"/>
                  </a:cubicBezTo>
                  <a:close/>
                  <a:moveTo>
                    <a:pt x="1524" y="1"/>
                  </a:moveTo>
                  <a:cubicBezTo>
                    <a:pt x="1496" y="1"/>
                    <a:pt x="1470" y="11"/>
                    <a:pt x="1451" y="33"/>
                  </a:cubicBezTo>
                  <a:lnTo>
                    <a:pt x="44" y="1441"/>
                  </a:lnTo>
                  <a:cubicBezTo>
                    <a:pt x="0" y="1484"/>
                    <a:pt x="0" y="1557"/>
                    <a:pt x="44" y="1600"/>
                  </a:cubicBezTo>
                  <a:cubicBezTo>
                    <a:pt x="68" y="1620"/>
                    <a:pt x="97" y="1634"/>
                    <a:pt x="126" y="1634"/>
                  </a:cubicBezTo>
                  <a:cubicBezTo>
                    <a:pt x="155" y="1634"/>
                    <a:pt x="184" y="1625"/>
                    <a:pt x="208" y="1600"/>
                  </a:cubicBezTo>
                  <a:lnTo>
                    <a:pt x="1611" y="198"/>
                  </a:lnTo>
                  <a:cubicBezTo>
                    <a:pt x="1640" y="169"/>
                    <a:pt x="1650" y="130"/>
                    <a:pt x="1640" y="91"/>
                  </a:cubicBezTo>
                  <a:cubicBezTo>
                    <a:pt x="1630" y="48"/>
                    <a:pt x="1597" y="19"/>
                    <a:pt x="1553" y="4"/>
                  </a:cubicBezTo>
                  <a:cubicBezTo>
                    <a:pt x="1543" y="2"/>
                    <a:pt x="1534" y="1"/>
                    <a:pt x="152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-3437700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105" y="0"/>
                  </a:moveTo>
                  <a:cubicBezTo>
                    <a:pt x="52" y="0"/>
                    <a:pt x="1" y="56"/>
                    <a:pt x="35" y="114"/>
                  </a:cubicBezTo>
                  <a:cubicBezTo>
                    <a:pt x="1032" y="1667"/>
                    <a:pt x="4925" y="7742"/>
                    <a:pt x="5922" y="9290"/>
                  </a:cubicBezTo>
                  <a:cubicBezTo>
                    <a:pt x="5938" y="9315"/>
                    <a:pt x="5960" y="9325"/>
                    <a:pt x="5982" y="9325"/>
                  </a:cubicBezTo>
                  <a:cubicBezTo>
                    <a:pt x="6034" y="9325"/>
                    <a:pt x="6085" y="9269"/>
                    <a:pt x="6048" y="9208"/>
                  </a:cubicBezTo>
                  <a:cubicBezTo>
                    <a:pt x="5056" y="7660"/>
                    <a:pt x="1157" y="1585"/>
                    <a:pt x="166" y="32"/>
                  </a:cubicBezTo>
                  <a:cubicBezTo>
                    <a:pt x="149" y="10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-3438175" y="-1845525"/>
              <a:ext cx="153000" cy="235000"/>
            </a:xfrm>
            <a:custGeom>
              <a:avLst/>
              <a:gdLst/>
              <a:ahLst/>
              <a:cxnLst/>
              <a:rect l="l" t="t" r="r" b="b"/>
              <a:pathLst>
                <a:path w="6120" h="9400" extrusionOk="0">
                  <a:moveTo>
                    <a:pt x="127" y="74"/>
                  </a:moveTo>
                  <a:cubicBezTo>
                    <a:pt x="136" y="74"/>
                    <a:pt x="146" y="79"/>
                    <a:pt x="156" y="93"/>
                  </a:cubicBezTo>
                  <a:lnTo>
                    <a:pt x="6038" y="9269"/>
                  </a:lnTo>
                  <a:cubicBezTo>
                    <a:pt x="6042" y="9274"/>
                    <a:pt x="6042" y="9284"/>
                    <a:pt x="6042" y="9293"/>
                  </a:cubicBezTo>
                  <a:cubicBezTo>
                    <a:pt x="6038" y="9303"/>
                    <a:pt x="6033" y="9313"/>
                    <a:pt x="6023" y="9317"/>
                  </a:cubicBezTo>
                  <a:cubicBezTo>
                    <a:pt x="6013" y="9322"/>
                    <a:pt x="6004" y="9327"/>
                    <a:pt x="5994" y="9327"/>
                  </a:cubicBezTo>
                  <a:cubicBezTo>
                    <a:pt x="5984" y="9322"/>
                    <a:pt x="5980" y="9317"/>
                    <a:pt x="5975" y="9308"/>
                  </a:cubicBezTo>
                  <a:lnTo>
                    <a:pt x="88" y="132"/>
                  </a:lnTo>
                  <a:cubicBezTo>
                    <a:pt x="83" y="122"/>
                    <a:pt x="78" y="108"/>
                    <a:pt x="88" y="98"/>
                  </a:cubicBezTo>
                  <a:cubicBezTo>
                    <a:pt x="93" y="84"/>
                    <a:pt x="107" y="74"/>
                    <a:pt x="127" y="74"/>
                  </a:cubicBezTo>
                  <a:close/>
                  <a:moveTo>
                    <a:pt x="129" y="1"/>
                  </a:moveTo>
                  <a:cubicBezTo>
                    <a:pt x="125" y="1"/>
                    <a:pt x="121" y="1"/>
                    <a:pt x="117" y="1"/>
                  </a:cubicBezTo>
                  <a:cubicBezTo>
                    <a:pt x="74" y="1"/>
                    <a:pt x="35" y="26"/>
                    <a:pt x="15" y="64"/>
                  </a:cubicBezTo>
                  <a:cubicBezTo>
                    <a:pt x="1" y="98"/>
                    <a:pt x="1" y="142"/>
                    <a:pt x="25" y="175"/>
                  </a:cubicBezTo>
                  <a:lnTo>
                    <a:pt x="5907" y="9351"/>
                  </a:lnTo>
                  <a:cubicBezTo>
                    <a:pt x="5926" y="9380"/>
                    <a:pt x="5960" y="9400"/>
                    <a:pt x="5999" y="9400"/>
                  </a:cubicBezTo>
                  <a:cubicBezTo>
                    <a:pt x="6023" y="9400"/>
                    <a:pt x="6042" y="9395"/>
                    <a:pt x="6062" y="9380"/>
                  </a:cubicBezTo>
                  <a:cubicBezTo>
                    <a:pt x="6086" y="9366"/>
                    <a:pt x="6105" y="9342"/>
                    <a:pt x="6115" y="9317"/>
                  </a:cubicBezTo>
                  <a:cubicBezTo>
                    <a:pt x="6120" y="9284"/>
                    <a:pt x="6115" y="9255"/>
                    <a:pt x="6100" y="9226"/>
                  </a:cubicBezTo>
                  <a:lnTo>
                    <a:pt x="214" y="50"/>
                  </a:lnTo>
                  <a:cubicBezTo>
                    <a:pt x="196" y="19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-3479050" y="-1803500"/>
              <a:ext cx="234800" cy="150925"/>
            </a:xfrm>
            <a:custGeom>
              <a:avLst/>
              <a:gdLst/>
              <a:ahLst/>
              <a:cxnLst/>
              <a:rect l="l" t="t" r="r" b="b"/>
              <a:pathLst>
                <a:path w="9392" h="6037" extrusionOk="0">
                  <a:moveTo>
                    <a:pt x="109" y="0"/>
                  </a:moveTo>
                  <a:cubicBezTo>
                    <a:pt x="42" y="0"/>
                    <a:pt x="0" y="95"/>
                    <a:pt x="69" y="139"/>
                  </a:cubicBezTo>
                  <a:lnTo>
                    <a:pt x="9245" y="6026"/>
                  </a:lnTo>
                  <a:cubicBezTo>
                    <a:pt x="9258" y="6034"/>
                    <a:pt x="9271" y="6037"/>
                    <a:pt x="9283" y="6037"/>
                  </a:cubicBezTo>
                  <a:cubicBezTo>
                    <a:pt x="9348" y="6037"/>
                    <a:pt x="9392" y="5944"/>
                    <a:pt x="9327" y="5895"/>
                  </a:cubicBezTo>
                  <a:lnTo>
                    <a:pt x="151" y="13"/>
                  </a:lnTo>
                  <a:cubicBezTo>
                    <a:pt x="136" y="4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-3479150" y="-1804450"/>
              <a:ext cx="235450" cy="152825"/>
            </a:xfrm>
            <a:custGeom>
              <a:avLst/>
              <a:gdLst/>
              <a:ahLst/>
              <a:cxnLst/>
              <a:rect l="l" t="t" r="r" b="b"/>
              <a:pathLst>
                <a:path w="9418" h="6113" extrusionOk="0">
                  <a:moveTo>
                    <a:pt x="114" y="75"/>
                  </a:moveTo>
                  <a:cubicBezTo>
                    <a:pt x="121" y="75"/>
                    <a:pt x="129" y="77"/>
                    <a:pt x="136" y="80"/>
                  </a:cubicBezTo>
                  <a:lnTo>
                    <a:pt x="9307" y="5962"/>
                  </a:lnTo>
                  <a:cubicBezTo>
                    <a:pt x="9321" y="5967"/>
                    <a:pt x="9326" y="5982"/>
                    <a:pt x="9326" y="5991"/>
                  </a:cubicBezTo>
                  <a:cubicBezTo>
                    <a:pt x="9326" y="6011"/>
                    <a:pt x="9316" y="6025"/>
                    <a:pt x="9302" y="6030"/>
                  </a:cubicBezTo>
                  <a:cubicBezTo>
                    <a:pt x="9297" y="6032"/>
                    <a:pt x="9291" y="6034"/>
                    <a:pt x="9285" y="6034"/>
                  </a:cubicBezTo>
                  <a:cubicBezTo>
                    <a:pt x="9279" y="6034"/>
                    <a:pt x="9273" y="6032"/>
                    <a:pt x="9268" y="6030"/>
                  </a:cubicBezTo>
                  <a:lnTo>
                    <a:pt x="92" y="148"/>
                  </a:lnTo>
                  <a:lnTo>
                    <a:pt x="92" y="143"/>
                  </a:lnTo>
                  <a:cubicBezTo>
                    <a:pt x="73" y="134"/>
                    <a:pt x="68" y="109"/>
                    <a:pt x="82" y="90"/>
                  </a:cubicBezTo>
                  <a:cubicBezTo>
                    <a:pt x="89" y="81"/>
                    <a:pt x="101" y="75"/>
                    <a:pt x="114" y="75"/>
                  </a:cubicBezTo>
                  <a:close/>
                  <a:moveTo>
                    <a:pt x="114" y="0"/>
                  </a:moveTo>
                  <a:cubicBezTo>
                    <a:pt x="99" y="0"/>
                    <a:pt x="83" y="4"/>
                    <a:pt x="68" y="13"/>
                  </a:cubicBezTo>
                  <a:cubicBezTo>
                    <a:pt x="29" y="32"/>
                    <a:pt x="0" y="71"/>
                    <a:pt x="0" y="114"/>
                  </a:cubicBezTo>
                  <a:cubicBezTo>
                    <a:pt x="0" y="153"/>
                    <a:pt x="20" y="192"/>
                    <a:pt x="53" y="211"/>
                  </a:cubicBezTo>
                  <a:lnTo>
                    <a:pt x="9229" y="6093"/>
                  </a:lnTo>
                  <a:cubicBezTo>
                    <a:pt x="9244" y="6107"/>
                    <a:pt x="9268" y="6112"/>
                    <a:pt x="9287" y="6112"/>
                  </a:cubicBezTo>
                  <a:cubicBezTo>
                    <a:pt x="9326" y="6112"/>
                    <a:pt x="9360" y="6093"/>
                    <a:pt x="9384" y="6059"/>
                  </a:cubicBezTo>
                  <a:cubicBezTo>
                    <a:pt x="9418" y="6006"/>
                    <a:pt x="9403" y="5933"/>
                    <a:pt x="9350" y="5904"/>
                  </a:cubicBezTo>
                  <a:lnTo>
                    <a:pt x="174" y="17"/>
                  </a:lnTo>
                  <a:cubicBezTo>
                    <a:pt x="155" y="7"/>
                    <a:pt x="135" y="0"/>
                    <a:pt x="11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-3458325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7626" y="0"/>
                  </a:moveTo>
                  <a:cubicBezTo>
                    <a:pt x="7610" y="0"/>
                    <a:pt x="7594" y="6"/>
                    <a:pt x="7579" y="20"/>
                  </a:cubicBezTo>
                  <a:lnTo>
                    <a:pt x="52" y="7546"/>
                  </a:lnTo>
                  <a:cubicBezTo>
                    <a:pt x="0" y="7602"/>
                    <a:pt x="48" y="7675"/>
                    <a:pt x="106" y="7675"/>
                  </a:cubicBezTo>
                  <a:cubicBezTo>
                    <a:pt x="124" y="7675"/>
                    <a:pt x="142" y="7668"/>
                    <a:pt x="159" y="7653"/>
                  </a:cubicBezTo>
                  <a:lnTo>
                    <a:pt x="7685" y="131"/>
                  </a:lnTo>
                  <a:cubicBezTo>
                    <a:pt x="7734" y="74"/>
                    <a:pt x="7683" y="0"/>
                    <a:pt x="762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-3458850" y="-1824975"/>
              <a:ext cx="194250" cy="193900"/>
            </a:xfrm>
            <a:custGeom>
              <a:avLst/>
              <a:gdLst/>
              <a:ahLst/>
              <a:cxnLst/>
              <a:rect l="l" t="t" r="r" b="b"/>
              <a:pathLst>
                <a:path w="7770" h="7756" extrusionOk="0">
                  <a:moveTo>
                    <a:pt x="7648" y="74"/>
                  </a:moveTo>
                  <a:cubicBezTo>
                    <a:pt x="7658" y="79"/>
                    <a:pt x="7668" y="84"/>
                    <a:pt x="7677" y="89"/>
                  </a:cubicBezTo>
                  <a:cubicBezTo>
                    <a:pt x="7682" y="98"/>
                    <a:pt x="7687" y="103"/>
                    <a:pt x="7687" y="118"/>
                  </a:cubicBezTo>
                  <a:cubicBezTo>
                    <a:pt x="7687" y="127"/>
                    <a:pt x="7687" y="137"/>
                    <a:pt x="7677" y="142"/>
                  </a:cubicBezTo>
                  <a:lnTo>
                    <a:pt x="151" y="7668"/>
                  </a:lnTo>
                  <a:cubicBezTo>
                    <a:pt x="143" y="7676"/>
                    <a:pt x="135" y="7679"/>
                    <a:pt x="126" y="7679"/>
                  </a:cubicBezTo>
                  <a:cubicBezTo>
                    <a:pt x="97" y="7679"/>
                    <a:pt x="71" y="7641"/>
                    <a:pt x="98" y="7615"/>
                  </a:cubicBezTo>
                  <a:lnTo>
                    <a:pt x="7624" y="89"/>
                  </a:lnTo>
                  <a:cubicBezTo>
                    <a:pt x="7629" y="79"/>
                    <a:pt x="7639" y="79"/>
                    <a:pt x="7648" y="79"/>
                  </a:cubicBezTo>
                  <a:lnTo>
                    <a:pt x="7648" y="74"/>
                  </a:lnTo>
                  <a:close/>
                  <a:moveTo>
                    <a:pt x="7645" y="1"/>
                  </a:moveTo>
                  <a:cubicBezTo>
                    <a:pt x="7617" y="1"/>
                    <a:pt x="7592" y="14"/>
                    <a:pt x="7571" y="35"/>
                  </a:cubicBezTo>
                  <a:lnTo>
                    <a:pt x="44" y="7562"/>
                  </a:lnTo>
                  <a:cubicBezTo>
                    <a:pt x="1" y="7605"/>
                    <a:pt x="1" y="7678"/>
                    <a:pt x="44" y="7722"/>
                  </a:cubicBezTo>
                  <a:cubicBezTo>
                    <a:pt x="69" y="7741"/>
                    <a:pt x="98" y="7755"/>
                    <a:pt x="127" y="7755"/>
                  </a:cubicBezTo>
                  <a:cubicBezTo>
                    <a:pt x="160" y="7755"/>
                    <a:pt x="185" y="7741"/>
                    <a:pt x="209" y="7722"/>
                  </a:cubicBezTo>
                  <a:lnTo>
                    <a:pt x="7735" y="195"/>
                  </a:lnTo>
                  <a:cubicBezTo>
                    <a:pt x="7755" y="171"/>
                    <a:pt x="7769" y="142"/>
                    <a:pt x="7769" y="108"/>
                  </a:cubicBezTo>
                  <a:cubicBezTo>
                    <a:pt x="7759" y="50"/>
                    <a:pt x="7716" y="6"/>
                    <a:pt x="7658" y="2"/>
                  </a:cubicBezTo>
                  <a:cubicBezTo>
                    <a:pt x="7653" y="1"/>
                    <a:pt x="7649" y="1"/>
                    <a:pt x="764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-3297750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110" y="0"/>
                  </a:moveTo>
                  <a:cubicBezTo>
                    <a:pt x="50" y="0"/>
                    <a:pt x="0" y="74"/>
                    <a:pt x="53" y="131"/>
                  </a:cubicBezTo>
                  <a:lnTo>
                    <a:pt x="2312" y="2395"/>
                  </a:lnTo>
                  <a:cubicBezTo>
                    <a:pt x="2328" y="2409"/>
                    <a:pt x="2345" y="2414"/>
                    <a:pt x="2362" y="2414"/>
                  </a:cubicBezTo>
                  <a:cubicBezTo>
                    <a:pt x="2421" y="2414"/>
                    <a:pt x="2472" y="2340"/>
                    <a:pt x="2423" y="2284"/>
                  </a:cubicBezTo>
                  <a:lnTo>
                    <a:pt x="159" y="20"/>
                  </a:lnTo>
                  <a:cubicBezTo>
                    <a:pt x="143" y="6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-3299200" y="-1854000"/>
              <a:ext cx="63600" cy="62325"/>
            </a:xfrm>
            <a:custGeom>
              <a:avLst/>
              <a:gdLst/>
              <a:ahLst/>
              <a:cxnLst/>
              <a:rect l="l" t="t" r="r" b="b"/>
              <a:pathLst>
                <a:path w="2544" h="2493" extrusionOk="0">
                  <a:moveTo>
                    <a:pt x="164" y="79"/>
                  </a:moveTo>
                  <a:cubicBezTo>
                    <a:pt x="174" y="79"/>
                    <a:pt x="184" y="79"/>
                    <a:pt x="193" y="89"/>
                  </a:cubicBezTo>
                  <a:lnTo>
                    <a:pt x="2452" y="2353"/>
                  </a:lnTo>
                  <a:cubicBezTo>
                    <a:pt x="2462" y="2357"/>
                    <a:pt x="2467" y="2372"/>
                    <a:pt x="2462" y="2386"/>
                  </a:cubicBezTo>
                  <a:cubicBezTo>
                    <a:pt x="2462" y="2401"/>
                    <a:pt x="2447" y="2411"/>
                    <a:pt x="2433" y="2415"/>
                  </a:cubicBezTo>
                  <a:cubicBezTo>
                    <a:pt x="2430" y="2417"/>
                    <a:pt x="2427" y="2417"/>
                    <a:pt x="2424" y="2417"/>
                  </a:cubicBezTo>
                  <a:cubicBezTo>
                    <a:pt x="2416" y="2417"/>
                    <a:pt x="2406" y="2413"/>
                    <a:pt x="2399" y="2406"/>
                  </a:cubicBezTo>
                  <a:lnTo>
                    <a:pt x="135" y="142"/>
                  </a:lnTo>
                  <a:cubicBezTo>
                    <a:pt x="121" y="128"/>
                    <a:pt x="121" y="103"/>
                    <a:pt x="135" y="89"/>
                  </a:cubicBezTo>
                  <a:cubicBezTo>
                    <a:pt x="145" y="84"/>
                    <a:pt x="155" y="79"/>
                    <a:pt x="164" y="79"/>
                  </a:cubicBezTo>
                  <a:close/>
                  <a:moveTo>
                    <a:pt x="163" y="1"/>
                  </a:moveTo>
                  <a:cubicBezTo>
                    <a:pt x="75" y="1"/>
                    <a:pt x="0" y="114"/>
                    <a:pt x="82" y="195"/>
                  </a:cubicBezTo>
                  <a:lnTo>
                    <a:pt x="2346" y="2459"/>
                  </a:lnTo>
                  <a:cubicBezTo>
                    <a:pt x="2365" y="2478"/>
                    <a:pt x="2394" y="2493"/>
                    <a:pt x="2423" y="2493"/>
                  </a:cubicBezTo>
                  <a:cubicBezTo>
                    <a:pt x="2433" y="2493"/>
                    <a:pt x="2442" y="2493"/>
                    <a:pt x="2452" y="2488"/>
                  </a:cubicBezTo>
                  <a:cubicBezTo>
                    <a:pt x="2491" y="2478"/>
                    <a:pt x="2525" y="2444"/>
                    <a:pt x="2534" y="2406"/>
                  </a:cubicBezTo>
                  <a:cubicBezTo>
                    <a:pt x="2544" y="2367"/>
                    <a:pt x="2534" y="2324"/>
                    <a:pt x="2505" y="2299"/>
                  </a:cubicBezTo>
                  <a:lnTo>
                    <a:pt x="242" y="36"/>
                  </a:lnTo>
                  <a:cubicBezTo>
                    <a:pt x="217" y="11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-3311900" y="-1833600"/>
              <a:ext cx="56650" cy="55125"/>
            </a:xfrm>
            <a:custGeom>
              <a:avLst/>
              <a:gdLst/>
              <a:ahLst/>
              <a:cxnLst/>
              <a:rect l="l" t="t" r="r" b="b"/>
              <a:pathLst>
                <a:path w="2266" h="2205" extrusionOk="0">
                  <a:moveTo>
                    <a:pt x="110" y="1"/>
                  </a:moveTo>
                  <a:cubicBezTo>
                    <a:pt x="53" y="1"/>
                    <a:pt x="1" y="78"/>
                    <a:pt x="53" y="134"/>
                  </a:cubicBezTo>
                  <a:lnTo>
                    <a:pt x="2104" y="2180"/>
                  </a:lnTo>
                  <a:cubicBezTo>
                    <a:pt x="2120" y="2197"/>
                    <a:pt x="2138" y="2204"/>
                    <a:pt x="2156" y="2204"/>
                  </a:cubicBezTo>
                  <a:cubicBezTo>
                    <a:pt x="2214" y="2204"/>
                    <a:pt x="2266" y="2129"/>
                    <a:pt x="2210" y="2073"/>
                  </a:cubicBezTo>
                  <a:lnTo>
                    <a:pt x="159" y="23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-3313175" y="-1834475"/>
              <a:ext cx="58350" cy="56950"/>
            </a:xfrm>
            <a:custGeom>
              <a:avLst/>
              <a:gdLst/>
              <a:ahLst/>
              <a:cxnLst/>
              <a:rect l="l" t="t" r="r" b="b"/>
              <a:pathLst>
                <a:path w="2334" h="2278" extrusionOk="0">
                  <a:moveTo>
                    <a:pt x="162" y="77"/>
                  </a:moveTo>
                  <a:cubicBezTo>
                    <a:pt x="172" y="77"/>
                    <a:pt x="177" y="82"/>
                    <a:pt x="186" y="91"/>
                  </a:cubicBezTo>
                  <a:lnTo>
                    <a:pt x="2237" y="2133"/>
                  </a:lnTo>
                  <a:cubicBezTo>
                    <a:pt x="2242" y="2142"/>
                    <a:pt x="2247" y="2157"/>
                    <a:pt x="2247" y="2167"/>
                  </a:cubicBezTo>
                  <a:cubicBezTo>
                    <a:pt x="2242" y="2181"/>
                    <a:pt x="2228" y="2196"/>
                    <a:pt x="2213" y="2200"/>
                  </a:cubicBezTo>
                  <a:cubicBezTo>
                    <a:pt x="2203" y="2200"/>
                    <a:pt x="2189" y="2200"/>
                    <a:pt x="2179" y="2191"/>
                  </a:cubicBezTo>
                  <a:lnTo>
                    <a:pt x="133" y="140"/>
                  </a:lnTo>
                  <a:cubicBezTo>
                    <a:pt x="119" y="125"/>
                    <a:pt x="119" y="101"/>
                    <a:pt x="133" y="87"/>
                  </a:cubicBezTo>
                  <a:cubicBezTo>
                    <a:pt x="138" y="82"/>
                    <a:pt x="148" y="77"/>
                    <a:pt x="162" y="77"/>
                  </a:cubicBezTo>
                  <a:close/>
                  <a:moveTo>
                    <a:pt x="162" y="0"/>
                  </a:moveTo>
                  <a:cubicBezTo>
                    <a:pt x="75" y="0"/>
                    <a:pt x="0" y="111"/>
                    <a:pt x="75" y="193"/>
                  </a:cubicBezTo>
                  <a:lnTo>
                    <a:pt x="2126" y="2244"/>
                  </a:lnTo>
                  <a:cubicBezTo>
                    <a:pt x="2145" y="2263"/>
                    <a:pt x="2174" y="2273"/>
                    <a:pt x="2203" y="2278"/>
                  </a:cubicBezTo>
                  <a:lnTo>
                    <a:pt x="2213" y="2278"/>
                  </a:lnTo>
                  <a:cubicBezTo>
                    <a:pt x="2242" y="2273"/>
                    <a:pt x="2266" y="2258"/>
                    <a:pt x="2286" y="2239"/>
                  </a:cubicBezTo>
                  <a:cubicBezTo>
                    <a:pt x="2334" y="2196"/>
                    <a:pt x="2334" y="2123"/>
                    <a:pt x="2286" y="2079"/>
                  </a:cubicBezTo>
                  <a:lnTo>
                    <a:pt x="239" y="33"/>
                  </a:lnTo>
                  <a:cubicBezTo>
                    <a:pt x="215" y="10"/>
                    <a:pt x="188" y="0"/>
                    <a:pt x="16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-3325950" y="-1814075"/>
              <a:ext cx="51075" cy="49625"/>
            </a:xfrm>
            <a:custGeom>
              <a:avLst/>
              <a:gdLst/>
              <a:ahLst/>
              <a:cxnLst/>
              <a:rect l="l" t="t" r="r" b="b"/>
              <a:pathLst>
                <a:path w="2043" h="1985" extrusionOk="0">
                  <a:moveTo>
                    <a:pt x="110" y="1"/>
                  </a:moveTo>
                  <a:cubicBezTo>
                    <a:pt x="51" y="1"/>
                    <a:pt x="0" y="75"/>
                    <a:pt x="49" y="132"/>
                  </a:cubicBezTo>
                  <a:lnTo>
                    <a:pt x="1887" y="1965"/>
                  </a:lnTo>
                  <a:cubicBezTo>
                    <a:pt x="1902" y="1979"/>
                    <a:pt x="1919" y="1984"/>
                    <a:pt x="1935" y="1984"/>
                  </a:cubicBezTo>
                  <a:cubicBezTo>
                    <a:pt x="1992" y="1984"/>
                    <a:pt x="2043" y="1910"/>
                    <a:pt x="1994" y="1854"/>
                  </a:cubicBezTo>
                  <a:lnTo>
                    <a:pt x="160" y="20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-3326175" y="-1815050"/>
              <a:ext cx="51900" cy="51550"/>
            </a:xfrm>
            <a:custGeom>
              <a:avLst/>
              <a:gdLst/>
              <a:ahLst/>
              <a:cxnLst/>
              <a:rect l="l" t="t" r="r" b="b"/>
              <a:pathLst>
                <a:path w="2076" h="2062" extrusionOk="0">
                  <a:moveTo>
                    <a:pt x="124" y="77"/>
                  </a:moveTo>
                  <a:cubicBezTo>
                    <a:pt x="131" y="77"/>
                    <a:pt x="138" y="81"/>
                    <a:pt x="145" y="88"/>
                  </a:cubicBezTo>
                  <a:lnTo>
                    <a:pt x="1978" y="1922"/>
                  </a:lnTo>
                  <a:cubicBezTo>
                    <a:pt x="2001" y="1948"/>
                    <a:pt x="1976" y="1984"/>
                    <a:pt x="1948" y="1984"/>
                  </a:cubicBezTo>
                  <a:cubicBezTo>
                    <a:pt x="1940" y="1984"/>
                    <a:pt x="1932" y="1981"/>
                    <a:pt x="1925" y="1975"/>
                  </a:cubicBezTo>
                  <a:lnTo>
                    <a:pt x="92" y="142"/>
                  </a:lnTo>
                  <a:cubicBezTo>
                    <a:pt x="82" y="137"/>
                    <a:pt x="77" y="127"/>
                    <a:pt x="77" y="117"/>
                  </a:cubicBezTo>
                  <a:cubicBezTo>
                    <a:pt x="82" y="93"/>
                    <a:pt x="97" y="79"/>
                    <a:pt x="116" y="79"/>
                  </a:cubicBezTo>
                  <a:cubicBezTo>
                    <a:pt x="119" y="77"/>
                    <a:pt x="121" y="77"/>
                    <a:pt x="124" y="77"/>
                  </a:cubicBezTo>
                  <a:close/>
                  <a:moveTo>
                    <a:pt x="124" y="0"/>
                  </a:moveTo>
                  <a:cubicBezTo>
                    <a:pt x="120" y="0"/>
                    <a:pt x="116" y="1"/>
                    <a:pt x="111" y="1"/>
                  </a:cubicBezTo>
                  <a:cubicBezTo>
                    <a:pt x="82" y="1"/>
                    <a:pt x="58" y="16"/>
                    <a:pt x="39" y="35"/>
                  </a:cubicBezTo>
                  <a:cubicBezTo>
                    <a:pt x="19" y="54"/>
                    <a:pt x="5" y="84"/>
                    <a:pt x="5" y="108"/>
                  </a:cubicBezTo>
                  <a:cubicBezTo>
                    <a:pt x="0" y="142"/>
                    <a:pt x="15" y="171"/>
                    <a:pt x="34" y="195"/>
                  </a:cubicBezTo>
                  <a:lnTo>
                    <a:pt x="1872" y="2028"/>
                  </a:lnTo>
                  <a:cubicBezTo>
                    <a:pt x="1891" y="2052"/>
                    <a:pt x="1916" y="2062"/>
                    <a:pt x="1949" y="2062"/>
                  </a:cubicBezTo>
                  <a:cubicBezTo>
                    <a:pt x="1978" y="2062"/>
                    <a:pt x="2007" y="2047"/>
                    <a:pt x="2032" y="2028"/>
                  </a:cubicBezTo>
                  <a:cubicBezTo>
                    <a:pt x="2075" y="1984"/>
                    <a:pt x="2075" y="1912"/>
                    <a:pt x="2032" y="1868"/>
                  </a:cubicBezTo>
                  <a:lnTo>
                    <a:pt x="198" y="35"/>
                  </a:lnTo>
                  <a:cubicBezTo>
                    <a:pt x="177" y="14"/>
                    <a:pt x="153" y="0"/>
                    <a:pt x="12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-3340075" y="-1794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07" y="1"/>
                  </a:moveTo>
                  <a:cubicBezTo>
                    <a:pt x="49" y="1"/>
                    <a:pt x="1" y="74"/>
                    <a:pt x="53" y="129"/>
                  </a:cubicBezTo>
                  <a:lnTo>
                    <a:pt x="1673" y="1750"/>
                  </a:lnTo>
                  <a:lnTo>
                    <a:pt x="1669" y="1750"/>
                  </a:lnTo>
                  <a:cubicBezTo>
                    <a:pt x="1685" y="1764"/>
                    <a:pt x="1702" y="1770"/>
                    <a:pt x="1719" y="1770"/>
                  </a:cubicBezTo>
                  <a:cubicBezTo>
                    <a:pt x="1778" y="1770"/>
                    <a:pt x="1829" y="1696"/>
                    <a:pt x="1780" y="1643"/>
                  </a:cubicBezTo>
                  <a:lnTo>
                    <a:pt x="159" y="23"/>
                  </a:lnTo>
                  <a:cubicBezTo>
                    <a:pt x="143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-3340325" y="-1795575"/>
              <a:ext cx="46325" cy="46225"/>
            </a:xfrm>
            <a:custGeom>
              <a:avLst/>
              <a:gdLst/>
              <a:ahLst/>
              <a:cxnLst/>
              <a:rect l="l" t="t" r="r" b="b"/>
              <a:pathLst>
                <a:path w="1853" h="1849" extrusionOk="0">
                  <a:moveTo>
                    <a:pt x="121" y="74"/>
                  </a:moveTo>
                  <a:cubicBezTo>
                    <a:pt x="131" y="74"/>
                    <a:pt x="140" y="78"/>
                    <a:pt x="145" y="88"/>
                  </a:cubicBezTo>
                  <a:lnTo>
                    <a:pt x="1766" y="1704"/>
                  </a:lnTo>
                  <a:cubicBezTo>
                    <a:pt x="1775" y="1713"/>
                    <a:pt x="1775" y="1728"/>
                    <a:pt x="1775" y="1738"/>
                  </a:cubicBezTo>
                  <a:cubicBezTo>
                    <a:pt x="1770" y="1752"/>
                    <a:pt x="1756" y="1767"/>
                    <a:pt x="1741" y="1771"/>
                  </a:cubicBezTo>
                  <a:cubicBezTo>
                    <a:pt x="1732" y="1771"/>
                    <a:pt x="1717" y="1771"/>
                    <a:pt x="1712" y="1762"/>
                  </a:cubicBezTo>
                  <a:lnTo>
                    <a:pt x="92" y="141"/>
                  </a:lnTo>
                  <a:cubicBezTo>
                    <a:pt x="78" y="127"/>
                    <a:pt x="78" y="103"/>
                    <a:pt x="92" y="88"/>
                  </a:cubicBezTo>
                  <a:cubicBezTo>
                    <a:pt x="97" y="83"/>
                    <a:pt x="107" y="78"/>
                    <a:pt x="121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0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8"/>
                    <a:pt x="0" y="107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654" y="1815"/>
                  </a:lnTo>
                  <a:cubicBezTo>
                    <a:pt x="1674" y="1834"/>
                    <a:pt x="1703" y="1849"/>
                    <a:pt x="1732" y="1849"/>
                  </a:cubicBezTo>
                  <a:cubicBezTo>
                    <a:pt x="1741" y="1849"/>
                    <a:pt x="1751" y="1844"/>
                    <a:pt x="1761" y="1844"/>
                  </a:cubicBezTo>
                  <a:cubicBezTo>
                    <a:pt x="1800" y="1834"/>
                    <a:pt x="1833" y="1800"/>
                    <a:pt x="1843" y="1757"/>
                  </a:cubicBezTo>
                  <a:cubicBezTo>
                    <a:pt x="1853" y="1718"/>
                    <a:pt x="1843" y="1679"/>
                    <a:pt x="1814" y="1650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-3354125" y="-1775125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10" y="0"/>
                  </a:moveTo>
                  <a:cubicBezTo>
                    <a:pt x="51" y="0"/>
                    <a:pt x="0" y="73"/>
                    <a:pt x="49" y="126"/>
                  </a:cubicBezTo>
                  <a:lnTo>
                    <a:pt x="1457" y="1534"/>
                  </a:lnTo>
                  <a:cubicBezTo>
                    <a:pt x="1472" y="1548"/>
                    <a:pt x="1488" y="1554"/>
                    <a:pt x="1504" y="1554"/>
                  </a:cubicBezTo>
                  <a:cubicBezTo>
                    <a:pt x="1561" y="1554"/>
                    <a:pt x="1612" y="1479"/>
                    <a:pt x="1563" y="1423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-3354725" y="-1776125"/>
              <a:ext cx="41500" cy="40800"/>
            </a:xfrm>
            <a:custGeom>
              <a:avLst/>
              <a:gdLst/>
              <a:ahLst/>
              <a:cxnLst/>
              <a:rect l="l" t="t" r="r" b="b"/>
              <a:pathLst>
                <a:path w="1660" h="1632" extrusionOk="0">
                  <a:moveTo>
                    <a:pt x="131" y="74"/>
                  </a:moveTo>
                  <a:cubicBezTo>
                    <a:pt x="141" y="79"/>
                    <a:pt x="150" y="79"/>
                    <a:pt x="155" y="89"/>
                  </a:cubicBezTo>
                  <a:lnTo>
                    <a:pt x="1558" y="1492"/>
                  </a:lnTo>
                  <a:cubicBezTo>
                    <a:pt x="1577" y="1506"/>
                    <a:pt x="1577" y="1530"/>
                    <a:pt x="1558" y="1545"/>
                  </a:cubicBezTo>
                  <a:cubicBezTo>
                    <a:pt x="1553" y="1552"/>
                    <a:pt x="1545" y="1556"/>
                    <a:pt x="1536" y="1556"/>
                  </a:cubicBezTo>
                  <a:cubicBezTo>
                    <a:pt x="1527" y="1556"/>
                    <a:pt x="1517" y="1552"/>
                    <a:pt x="1510" y="1545"/>
                  </a:cubicBezTo>
                  <a:lnTo>
                    <a:pt x="102" y="142"/>
                  </a:lnTo>
                  <a:cubicBezTo>
                    <a:pt x="97" y="132"/>
                    <a:pt x="92" y="123"/>
                    <a:pt x="92" y="113"/>
                  </a:cubicBezTo>
                  <a:cubicBezTo>
                    <a:pt x="92" y="103"/>
                    <a:pt x="97" y="94"/>
                    <a:pt x="107" y="89"/>
                  </a:cubicBezTo>
                  <a:cubicBezTo>
                    <a:pt x="112" y="84"/>
                    <a:pt x="121" y="79"/>
                    <a:pt x="131" y="74"/>
                  </a:cubicBezTo>
                  <a:close/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92" y="2"/>
                    <a:pt x="68" y="16"/>
                    <a:pt x="49" y="36"/>
                  </a:cubicBezTo>
                  <a:cubicBezTo>
                    <a:pt x="1" y="79"/>
                    <a:pt x="1" y="152"/>
                    <a:pt x="49" y="195"/>
                  </a:cubicBezTo>
                  <a:lnTo>
                    <a:pt x="1452" y="1598"/>
                  </a:lnTo>
                  <a:cubicBezTo>
                    <a:pt x="1471" y="1622"/>
                    <a:pt x="1500" y="1632"/>
                    <a:pt x="1529" y="1632"/>
                  </a:cubicBezTo>
                  <a:cubicBezTo>
                    <a:pt x="1558" y="1632"/>
                    <a:pt x="1587" y="1617"/>
                    <a:pt x="1611" y="1598"/>
                  </a:cubicBezTo>
                  <a:cubicBezTo>
                    <a:pt x="1660" y="1554"/>
                    <a:pt x="1660" y="1482"/>
                    <a:pt x="1611" y="1438"/>
                  </a:cubicBezTo>
                  <a:lnTo>
                    <a:pt x="209" y="36"/>
                  </a:lnTo>
                  <a:cubicBezTo>
                    <a:pt x="187" y="15"/>
                    <a:pt x="163" y="1"/>
                    <a:pt x="13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-3487375" y="-1663400"/>
              <a:ext cx="61800" cy="60325"/>
            </a:xfrm>
            <a:custGeom>
              <a:avLst/>
              <a:gdLst/>
              <a:ahLst/>
              <a:cxnLst/>
              <a:rect l="l" t="t" r="r" b="b"/>
              <a:pathLst>
                <a:path w="2472" h="2413" extrusionOk="0">
                  <a:moveTo>
                    <a:pt x="110" y="1"/>
                  </a:moveTo>
                  <a:cubicBezTo>
                    <a:pt x="51" y="1"/>
                    <a:pt x="1" y="74"/>
                    <a:pt x="54" y="127"/>
                  </a:cubicBezTo>
                  <a:lnTo>
                    <a:pt x="2317" y="2390"/>
                  </a:lnTo>
                  <a:cubicBezTo>
                    <a:pt x="2333" y="2406"/>
                    <a:pt x="2350" y="2413"/>
                    <a:pt x="2367" y="2413"/>
                  </a:cubicBezTo>
                  <a:cubicBezTo>
                    <a:pt x="2423" y="2413"/>
                    <a:pt x="2472" y="2340"/>
                    <a:pt x="2424" y="2284"/>
                  </a:cubicBezTo>
                  <a:lnTo>
                    <a:pt x="160" y="20"/>
                  </a:lnTo>
                  <a:cubicBezTo>
                    <a:pt x="144" y="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-3487625" y="-1664375"/>
              <a:ext cx="62675" cy="62325"/>
            </a:xfrm>
            <a:custGeom>
              <a:avLst/>
              <a:gdLst/>
              <a:ahLst/>
              <a:cxnLst/>
              <a:rect l="l" t="t" r="r" b="b"/>
              <a:pathLst>
                <a:path w="2507" h="2493" extrusionOk="0">
                  <a:moveTo>
                    <a:pt x="122" y="74"/>
                  </a:moveTo>
                  <a:cubicBezTo>
                    <a:pt x="131" y="79"/>
                    <a:pt x="136" y="79"/>
                    <a:pt x="146" y="83"/>
                  </a:cubicBezTo>
                  <a:lnTo>
                    <a:pt x="2405" y="2347"/>
                  </a:lnTo>
                  <a:cubicBezTo>
                    <a:pt x="2419" y="2362"/>
                    <a:pt x="2419" y="2386"/>
                    <a:pt x="2405" y="2400"/>
                  </a:cubicBezTo>
                  <a:cubicBezTo>
                    <a:pt x="2397" y="2408"/>
                    <a:pt x="2388" y="2411"/>
                    <a:pt x="2379" y="2411"/>
                  </a:cubicBezTo>
                  <a:cubicBezTo>
                    <a:pt x="2370" y="2411"/>
                    <a:pt x="2361" y="2408"/>
                    <a:pt x="2356" y="2400"/>
                  </a:cubicBezTo>
                  <a:lnTo>
                    <a:pt x="93" y="137"/>
                  </a:lnTo>
                  <a:cubicBezTo>
                    <a:pt x="78" y="122"/>
                    <a:pt x="78" y="98"/>
                    <a:pt x="93" y="83"/>
                  </a:cubicBezTo>
                  <a:cubicBezTo>
                    <a:pt x="97" y="79"/>
                    <a:pt x="107" y="74"/>
                    <a:pt x="117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6" y="1"/>
                    <a:pt x="112" y="1"/>
                  </a:cubicBezTo>
                  <a:cubicBezTo>
                    <a:pt x="54" y="6"/>
                    <a:pt x="5" y="50"/>
                    <a:pt x="1" y="108"/>
                  </a:cubicBezTo>
                  <a:cubicBezTo>
                    <a:pt x="1" y="141"/>
                    <a:pt x="10" y="171"/>
                    <a:pt x="34" y="195"/>
                  </a:cubicBezTo>
                  <a:lnTo>
                    <a:pt x="2298" y="2458"/>
                  </a:lnTo>
                  <a:cubicBezTo>
                    <a:pt x="2318" y="2478"/>
                    <a:pt x="2347" y="2492"/>
                    <a:pt x="2376" y="2492"/>
                  </a:cubicBezTo>
                  <a:cubicBezTo>
                    <a:pt x="2409" y="2492"/>
                    <a:pt x="2439" y="2478"/>
                    <a:pt x="2458" y="2454"/>
                  </a:cubicBezTo>
                  <a:cubicBezTo>
                    <a:pt x="2506" y="2415"/>
                    <a:pt x="2506" y="2338"/>
                    <a:pt x="2458" y="2299"/>
                  </a:cubicBezTo>
                  <a:lnTo>
                    <a:pt x="199" y="35"/>
                  </a:lnTo>
                  <a:cubicBezTo>
                    <a:pt x="178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-3467975" y="-1677600"/>
              <a:ext cx="56625" cy="55100"/>
            </a:xfrm>
            <a:custGeom>
              <a:avLst/>
              <a:gdLst/>
              <a:ahLst/>
              <a:cxnLst/>
              <a:rect l="l" t="t" r="r" b="b"/>
              <a:pathLst>
                <a:path w="2265" h="2204" extrusionOk="0">
                  <a:moveTo>
                    <a:pt x="111" y="1"/>
                  </a:moveTo>
                  <a:cubicBezTo>
                    <a:pt x="51" y="1"/>
                    <a:pt x="0" y="77"/>
                    <a:pt x="56" y="134"/>
                  </a:cubicBezTo>
                  <a:cubicBezTo>
                    <a:pt x="1357" y="1435"/>
                    <a:pt x="801" y="878"/>
                    <a:pt x="2102" y="2180"/>
                  </a:cubicBezTo>
                  <a:cubicBezTo>
                    <a:pt x="2119" y="2197"/>
                    <a:pt x="2138" y="2204"/>
                    <a:pt x="2157" y="2204"/>
                  </a:cubicBezTo>
                  <a:cubicBezTo>
                    <a:pt x="2215" y="2204"/>
                    <a:pt x="2264" y="2129"/>
                    <a:pt x="2209" y="2073"/>
                  </a:cubicBezTo>
                  <a:lnTo>
                    <a:pt x="163" y="22"/>
                  </a:lnTo>
                  <a:cubicBezTo>
                    <a:pt x="146" y="7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-3469175" y="-1678375"/>
              <a:ext cx="58000" cy="56850"/>
            </a:xfrm>
            <a:custGeom>
              <a:avLst/>
              <a:gdLst/>
              <a:ahLst/>
              <a:cxnLst/>
              <a:rect l="l" t="t" r="r" b="b"/>
              <a:pathLst>
                <a:path w="2320" h="2274" extrusionOk="0">
                  <a:moveTo>
                    <a:pt x="157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2233" y="2133"/>
                  </a:lnTo>
                  <a:cubicBezTo>
                    <a:pt x="2242" y="2138"/>
                    <a:pt x="2247" y="2148"/>
                    <a:pt x="2247" y="2157"/>
                  </a:cubicBezTo>
                  <a:cubicBezTo>
                    <a:pt x="2242" y="2167"/>
                    <a:pt x="2237" y="2177"/>
                    <a:pt x="2233" y="2182"/>
                  </a:cubicBezTo>
                  <a:cubicBezTo>
                    <a:pt x="2223" y="2191"/>
                    <a:pt x="2218" y="2196"/>
                    <a:pt x="2208" y="2196"/>
                  </a:cubicBezTo>
                  <a:cubicBezTo>
                    <a:pt x="2194" y="2196"/>
                    <a:pt x="2184" y="2191"/>
                    <a:pt x="2179" y="2186"/>
                  </a:cubicBezTo>
                  <a:lnTo>
                    <a:pt x="133" y="136"/>
                  </a:lnTo>
                  <a:cubicBezTo>
                    <a:pt x="114" y="121"/>
                    <a:pt x="114" y="97"/>
                    <a:pt x="133" y="87"/>
                  </a:cubicBezTo>
                  <a:cubicBezTo>
                    <a:pt x="138" y="78"/>
                    <a:pt x="148" y="73"/>
                    <a:pt x="157" y="73"/>
                  </a:cubicBezTo>
                  <a:close/>
                  <a:moveTo>
                    <a:pt x="160" y="1"/>
                  </a:moveTo>
                  <a:cubicBezTo>
                    <a:pt x="73" y="1"/>
                    <a:pt x="1" y="112"/>
                    <a:pt x="75" y="194"/>
                  </a:cubicBezTo>
                  <a:lnTo>
                    <a:pt x="2126" y="2240"/>
                  </a:lnTo>
                  <a:cubicBezTo>
                    <a:pt x="2146" y="2259"/>
                    <a:pt x="2175" y="2274"/>
                    <a:pt x="2204" y="2274"/>
                  </a:cubicBezTo>
                  <a:lnTo>
                    <a:pt x="2208" y="2274"/>
                  </a:lnTo>
                  <a:cubicBezTo>
                    <a:pt x="2237" y="2274"/>
                    <a:pt x="2266" y="2259"/>
                    <a:pt x="2286" y="2240"/>
                  </a:cubicBezTo>
                  <a:cubicBezTo>
                    <a:pt x="2305" y="2220"/>
                    <a:pt x="2315" y="2196"/>
                    <a:pt x="2320" y="2167"/>
                  </a:cubicBezTo>
                  <a:cubicBezTo>
                    <a:pt x="2320" y="2133"/>
                    <a:pt x="2310" y="2104"/>
                    <a:pt x="2286" y="2080"/>
                  </a:cubicBezTo>
                  <a:lnTo>
                    <a:pt x="240" y="34"/>
                  </a:lnTo>
                  <a:cubicBezTo>
                    <a:pt x="214" y="11"/>
                    <a:pt x="187" y="1"/>
                    <a:pt x="16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-3448425" y="-1691650"/>
              <a:ext cx="51125" cy="49650"/>
            </a:xfrm>
            <a:custGeom>
              <a:avLst/>
              <a:gdLst/>
              <a:ahLst/>
              <a:cxnLst/>
              <a:rect l="l" t="t" r="r" b="b"/>
              <a:pathLst>
                <a:path w="2045" h="1986" extrusionOk="0">
                  <a:moveTo>
                    <a:pt x="107" y="1"/>
                  </a:moveTo>
                  <a:cubicBezTo>
                    <a:pt x="49" y="1"/>
                    <a:pt x="1" y="74"/>
                    <a:pt x="53" y="130"/>
                  </a:cubicBezTo>
                  <a:lnTo>
                    <a:pt x="1886" y="1963"/>
                  </a:lnTo>
                  <a:cubicBezTo>
                    <a:pt x="1903" y="1979"/>
                    <a:pt x="1921" y="1985"/>
                    <a:pt x="1939" y="1985"/>
                  </a:cubicBezTo>
                  <a:cubicBezTo>
                    <a:pt x="1997" y="1985"/>
                    <a:pt x="2045" y="1912"/>
                    <a:pt x="1993" y="1856"/>
                  </a:cubicBezTo>
                  <a:lnTo>
                    <a:pt x="159" y="23"/>
                  </a:lnTo>
                  <a:cubicBezTo>
                    <a:pt x="143" y="8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-3448675" y="-1692550"/>
              <a:ext cx="51650" cy="51550"/>
            </a:xfrm>
            <a:custGeom>
              <a:avLst/>
              <a:gdLst/>
              <a:ahLst/>
              <a:cxnLst/>
              <a:rect l="l" t="t" r="r" b="b"/>
              <a:pathLst>
                <a:path w="2066" h="2062" extrusionOk="0">
                  <a:moveTo>
                    <a:pt x="116" y="74"/>
                  </a:moveTo>
                  <a:cubicBezTo>
                    <a:pt x="126" y="74"/>
                    <a:pt x="136" y="79"/>
                    <a:pt x="145" y="88"/>
                  </a:cubicBezTo>
                  <a:lnTo>
                    <a:pt x="1979" y="1921"/>
                  </a:lnTo>
                  <a:cubicBezTo>
                    <a:pt x="1988" y="1926"/>
                    <a:pt x="1993" y="1941"/>
                    <a:pt x="1988" y="1951"/>
                  </a:cubicBezTo>
                  <a:cubicBezTo>
                    <a:pt x="1983" y="1970"/>
                    <a:pt x="1974" y="1980"/>
                    <a:pt x="1954" y="1984"/>
                  </a:cubicBezTo>
                  <a:cubicBezTo>
                    <a:pt x="1952" y="1986"/>
                    <a:pt x="1949" y="1986"/>
                    <a:pt x="1946" y="1986"/>
                  </a:cubicBezTo>
                  <a:cubicBezTo>
                    <a:pt x="1938" y="1986"/>
                    <a:pt x="1929" y="1982"/>
                    <a:pt x="1925" y="1975"/>
                  </a:cubicBezTo>
                  <a:lnTo>
                    <a:pt x="92" y="141"/>
                  </a:lnTo>
                  <a:cubicBezTo>
                    <a:pt x="82" y="132"/>
                    <a:pt x="78" y="122"/>
                    <a:pt x="78" y="112"/>
                  </a:cubicBezTo>
                  <a:cubicBezTo>
                    <a:pt x="82" y="103"/>
                    <a:pt x="87" y="93"/>
                    <a:pt x="92" y="88"/>
                  </a:cubicBezTo>
                  <a:cubicBezTo>
                    <a:pt x="97" y="79"/>
                    <a:pt x="107" y="74"/>
                    <a:pt x="116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1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9"/>
                    <a:pt x="0" y="108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867" y="2028"/>
                  </a:lnTo>
                  <a:cubicBezTo>
                    <a:pt x="1887" y="2047"/>
                    <a:pt x="1916" y="2062"/>
                    <a:pt x="1945" y="2062"/>
                  </a:cubicBezTo>
                  <a:lnTo>
                    <a:pt x="1954" y="2062"/>
                  </a:lnTo>
                  <a:cubicBezTo>
                    <a:pt x="1983" y="2057"/>
                    <a:pt x="2008" y="2047"/>
                    <a:pt x="2027" y="2028"/>
                  </a:cubicBezTo>
                  <a:cubicBezTo>
                    <a:pt x="2046" y="2009"/>
                    <a:pt x="2061" y="1980"/>
                    <a:pt x="2061" y="1951"/>
                  </a:cubicBezTo>
                  <a:cubicBezTo>
                    <a:pt x="2066" y="1921"/>
                    <a:pt x="2051" y="1888"/>
                    <a:pt x="2032" y="1868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-3428975" y="-170567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08" y="1"/>
                  </a:moveTo>
                  <a:cubicBezTo>
                    <a:pt x="49" y="1"/>
                    <a:pt x="1" y="74"/>
                    <a:pt x="49" y="130"/>
                  </a:cubicBezTo>
                  <a:lnTo>
                    <a:pt x="1669" y="1750"/>
                  </a:lnTo>
                  <a:cubicBezTo>
                    <a:pt x="1686" y="1765"/>
                    <a:pt x="1704" y="1772"/>
                    <a:pt x="1721" y="1772"/>
                  </a:cubicBezTo>
                  <a:cubicBezTo>
                    <a:pt x="1781" y="1772"/>
                    <a:pt x="1833" y="1695"/>
                    <a:pt x="1781" y="1639"/>
                  </a:cubicBezTo>
                  <a:lnTo>
                    <a:pt x="160" y="23"/>
                  </a:lnTo>
                  <a:cubicBezTo>
                    <a:pt x="143" y="7"/>
                    <a:pt x="125" y="1"/>
                    <a:pt x="108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-3429575" y="-1706675"/>
              <a:ext cx="46575" cy="46200"/>
            </a:xfrm>
            <a:custGeom>
              <a:avLst/>
              <a:gdLst/>
              <a:ahLst/>
              <a:cxnLst/>
              <a:rect l="l" t="t" r="r" b="b"/>
              <a:pathLst>
                <a:path w="1863" h="1848" extrusionOk="0">
                  <a:moveTo>
                    <a:pt x="131" y="78"/>
                  </a:moveTo>
                  <a:cubicBezTo>
                    <a:pt x="141" y="78"/>
                    <a:pt x="150" y="82"/>
                    <a:pt x="160" y="87"/>
                  </a:cubicBezTo>
                  <a:lnTo>
                    <a:pt x="1776" y="1708"/>
                  </a:lnTo>
                  <a:cubicBezTo>
                    <a:pt x="1806" y="1734"/>
                    <a:pt x="1780" y="1772"/>
                    <a:pt x="1750" y="1772"/>
                  </a:cubicBezTo>
                  <a:cubicBezTo>
                    <a:pt x="1741" y="1772"/>
                    <a:pt x="1731" y="1769"/>
                    <a:pt x="1722" y="1761"/>
                  </a:cubicBezTo>
                  <a:lnTo>
                    <a:pt x="102" y="141"/>
                  </a:lnTo>
                  <a:cubicBezTo>
                    <a:pt x="87" y="126"/>
                    <a:pt x="87" y="102"/>
                    <a:pt x="102" y="87"/>
                  </a:cubicBezTo>
                  <a:cubicBezTo>
                    <a:pt x="112" y="82"/>
                    <a:pt x="121" y="78"/>
                    <a:pt x="131" y="78"/>
                  </a:cubicBezTo>
                  <a:close/>
                  <a:moveTo>
                    <a:pt x="121" y="0"/>
                  </a:moveTo>
                  <a:cubicBezTo>
                    <a:pt x="92" y="5"/>
                    <a:pt x="68" y="15"/>
                    <a:pt x="49" y="34"/>
                  </a:cubicBezTo>
                  <a:cubicBezTo>
                    <a:pt x="0" y="78"/>
                    <a:pt x="0" y="150"/>
                    <a:pt x="49" y="194"/>
                  </a:cubicBezTo>
                  <a:lnTo>
                    <a:pt x="1669" y="1814"/>
                  </a:lnTo>
                  <a:cubicBezTo>
                    <a:pt x="1689" y="1833"/>
                    <a:pt x="1718" y="1848"/>
                    <a:pt x="1747" y="1848"/>
                  </a:cubicBezTo>
                  <a:lnTo>
                    <a:pt x="1751" y="1848"/>
                  </a:lnTo>
                  <a:cubicBezTo>
                    <a:pt x="1809" y="1843"/>
                    <a:pt x="1853" y="1795"/>
                    <a:pt x="1863" y="1737"/>
                  </a:cubicBezTo>
                  <a:cubicBezTo>
                    <a:pt x="1863" y="1708"/>
                    <a:pt x="1848" y="1674"/>
                    <a:pt x="1829" y="1655"/>
                  </a:cubicBezTo>
                  <a:lnTo>
                    <a:pt x="208" y="34"/>
                  </a:lnTo>
                  <a:cubicBezTo>
                    <a:pt x="184" y="10"/>
                    <a:pt x="155" y="0"/>
                    <a:pt x="12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-3409575" y="-1719850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10" y="1"/>
                  </a:moveTo>
                  <a:cubicBezTo>
                    <a:pt x="51" y="1"/>
                    <a:pt x="1" y="80"/>
                    <a:pt x="57" y="135"/>
                  </a:cubicBezTo>
                  <a:lnTo>
                    <a:pt x="1459" y="1538"/>
                  </a:lnTo>
                  <a:cubicBezTo>
                    <a:pt x="1475" y="1552"/>
                    <a:pt x="1493" y="1558"/>
                    <a:pt x="1509" y="1558"/>
                  </a:cubicBezTo>
                  <a:cubicBezTo>
                    <a:pt x="1568" y="1558"/>
                    <a:pt x="1619" y="1485"/>
                    <a:pt x="1566" y="1432"/>
                  </a:cubicBezTo>
                  <a:lnTo>
                    <a:pt x="163" y="24"/>
                  </a:lnTo>
                  <a:cubicBezTo>
                    <a:pt x="146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-3410775" y="-1720700"/>
              <a:ext cx="42175" cy="40775"/>
            </a:xfrm>
            <a:custGeom>
              <a:avLst/>
              <a:gdLst/>
              <a:ahLst/>
              <a:cxnLst/>
              <a:rect l="l" t="t" r="r" b="b"/>
              <a:pathLst>
                <a:path w="1687" h="1631" extrusionOk="0">
                  <a:moveTo>
                    <a:pt x="158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1590" y="1490"/>
                  </a:lnTo>
                  <a:cubicBezTo>
                    <a:pt x="1594" y="1495"/>
                    <a:pt x="1599" y="1504"/>
                    <a:pt x="1599" y="1514"/>
                  </a:cubicBezTo>
                  <a:cubicBezTo>
                    <a:pt x="1599" y="1534"/>
                    <a:pt x="1580" y="1553"/>
                    <a:pt x="1561" y="1553"/>
                  </a:cubicBezTo>
                  <a:cubicBezTo>
                    <a:pt x="1551" y="1553"/>
                    <a:pt x="1541" y="1548"/>
                    <a:pt x="1536" y="1543"/>
                  </a:cubicBezTo>
                  <a:lnTo>
                    <a:pt x="129" y="140"/>
                  </a:lnTo>
                  <a:cubicBezTo>
                    <a:pt x="114" y="126"/>
                    <a:pt x="114" y="102"/>
                    <a:pt x="129" y="87"/>
                  </a:cubicBezTo>
                  <a:cubicBezTo>
                    <a:pt x="138" y="78"/>
                    <a:pt x="148" y="73"/>
                    <a:pt x="158" y="73"/>
                  </a:cubicBezTo>
                  <a:close/>
                  <a:moveTo>
                    <a:pt x="159" y="1"/>
                  </a:moveTo>
                  <a:cubicBezTo>
                    <a:pt x="73" y="1"/>
                    <a:pt x="1" y="112"/>
                    <a:pt x="76" y="194"/>
                  </a:cubicBezTo>
                  <a:lnTo>
                    <a:pt x="1478" y="1596"/>
                  </a:lnTo>
                  <a:cubicBezTo>
                    <a:pt x="1498" y="1616"/>
                    <a:pt x="1527" y="1630"/>
                    <a:pt x="1556" y="1630"/>
                  </a:cubicBezTo>
                  <a:lnTo>
                    <a:pt x="1565" y="1630"/>
                  </a:lnTo>
                  <a:cubicBezTo>
                    <a:pt x="1594" y="1630"/>
                    <a:pt x="1623" y="1616"/>
                    <a:pt x="1643" y="1596"/>
                  </a:cubicBezTo>
                  <a:cubicBezTo>
                    <a:pt x="1686" y="1553"/>
                    <a:pt x="1686" y="1480"/>
                    <a:pt x="1643" y="1437"/>
                  </a:cubicBezTo>
                  <a:lnTo>
                    <a:pt x="235" y="34"/>
                  </a:lnTo>
                  <a:cubicBezTo>
                    <a:pt x="211" y="11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-3479075" y="-1803500"/>
              <a:ext cx="234825" cy="150925"/>
            </a:xfrm>
            <a:custGeom>
              <a:avLst/>
              <a:gdLst/>
              <a:ahLst/>
              <a:cxnLst/>
              <a:rect l="l" t="t" r="r" b="b"/>
              <a:pathLst>
                <a:path w="9393" h="6037" extrusionOk="0">
                  <a:moveTo>
                    <a:pt x="9286" y="0"/>
                  </a:moveTo>
                  <a:cubicBezTo>
                    <a:pt x="9273" y="0"/>
                    <a:pt x="9259" y="4"/>
                    <a:pt x="9246" y="13"/>
                  </a:cubicBezTo>
                  <a:lnTo>
                    <a:pt x="70" y="5895"/>
                  </a:lnTo>
                  <a:cubicBezTo>
                    <a:pt x="1" y="5944"/>
                    <a:pt x="44" y="6037"/>
                    <a:pt x="111" y="6037"/>
                  </a:cubicBezTo>
                  <a:cubicBezTo>
                    <a:pt x="124" y="6037"/>
                    <a:pt x="138" y="6034"/>
                    <a:pt x="152" y="6026"/>
                  </a:cubicBezTo>
                  <a:lnTo>
                    <a:pt x="9328" y="139"/>
                  </a:lnTo>
                  <a:cubicBezTo>
                    <a:pt x="9392" y="95"/>
                    <a:pt x="9350" y="0"/>
                    <a:pt x="928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-3479650" y="-1804475"/>
              <a:ext cx="235600" cy="152850"/>
            </a:xfrm>
            <a:custGeom>
              <a:avLst/>
              <a:gdLst/>
              <a:ahLst/>
              <a:cxnLst/>
              <a:rect l="l" t="t" r="r" b="b"/>
              <a:pathLst>
                <a:path w="9424" h="6114" extrusionOk="0">
                  <a:moveTo>
                    <a:pt x="9307" y="76"/>
                  </a:moveTo>
                  <a:lnTo>
                    <a:pt x="9317" y="81"/>
                  </a:lnTo>
                  <a:cubicBezTo>
                    <a:pt x="9327" y="86"/>
                    <a:pt x="9332" y="91"/>
                    <a:pt x="9336" y="101"/>
                  </a:cubicBezTo>
                  <a:cubicBezTo>
                    <a:pt x="9341" y="106"/>
                    <a:pt x="9346" y="120"/>
                    <a:pt x="9346" y="130"/>
                  </a:cubicBezTo>
                  <a:cubicBezTo>
                    <a:pt x="9341" y="139"/>
                    <a:pt x="9336" y="144"/>
                    <a:pt x="9327" y="154"/>
                  </a:cubicBezTo>
                  <a:lnTo>
                    <a:pt x="156" y="6036"/>
                  </a:lnTo>
                  <a:cubicBezTo>
                    <a:pt x="148" y="6038"/>
                    <a:pt x="142" y="6039"/>
                    <a:pt x="137" y="6039"/>
                  </a:cubicBezTo>
                  <a:cubicBezTo>
                    <a:pt x="131" y="6039"/>
                    <a:pt x="127" y="6038"/>
                    <a:pt x="122" y="6036"/>
                  </a:cubicBezTo>
                  <a:cubicBezTo>
                    <a:pt x="107" y="6026"/>
                    <a:pt x="98" y="6012"/>
                    <a:pt x="93" y="5997"/>
                  </a:cubicBezTo>
                  <a:cubicBezTo>
                    <a:pt x="93" y="5983"/>
                    <a:pt x="102" y="5973"/>
                    <a:pt x="112" y="5968"/>
                  </a:cubicBezTo>
                  <a:lnTo>
                    <a:pt x="9288" y="86"/>
                  </a:lnTo>
                  <a:cubicBezTo>
                    <a:pt x="9293" y="81"/>
                    <a:pt x="9302" y="76"/>
                    <a:pt x="9307" y="76"/>
                  </a:cubicBezTo>
                  <a:close/>
                  <a:moveTo>
                    <a:pt x="9306" y="0"/>
                  </a:moveTo>
                  <a:cubicBezTo>
                    <a:pt x="9285" y="0"/>
                    <a:pt x="9263" y="6"/>
                    <a:pt x="9244" y="18"/>
                  </a:cubicBezTo>
                  <a:lnTo>
                    <a:pt x="73" y="5905"/>
                  </a:lnTo>
                  <a:cubicBezTo>
                    <a:pt x="15" y="5934"/>
                    <a:pt x="1" y="6007"/>
                    <a:pt x="40" y="6060"/>
                  </a:cubicBezTo>
                  <a:cubicBezTo>
                    <a:pt x="54" y="6084"/>
                    <a:pt x="78" y="6103"/>
                    <a:pt x="102" y="6108"/>
                  </a:cubicBezTo>
                  <a:cubicBezTo>
                    <a:pt x="112" y="6113"/>
                    <a:pt x="122" y="6113"/>
                    <a:pt x="131" y="6113"/>
                  </a:cubicBezTo>
                  <a:cubicBezTo>
                    <a:pt x="156" y="6113"/>
                    <a:pt x="175" y="6108"/>
                    <a:pt x="194" y="6094"/>
                  </a:cubicBezTo>
                  <a:lnTo>
                    <a:pt x="9370" y="212"/>
                  </a:lnTo>
                  <a:cubicBezTo>
                    <a:pt x="9394" y="193"/>
                    <a:pt x="9414" y="168"/>
                    <a:pt x="9419" y="135"/>
                  </a:cubicBezTo>
                  <a:cubicBezTo>
                    <a:pt x="9423" y="106"/>
                    <a:pt x="9419" y="81"/>
                    <a:pt x="9404" y="57"/>
                  </a:cubicBezTo>
                  <a:cubicBezTo>
                    <a:pt x="9382" y="20"/>
                    <a:pt x="9344" y="0"/>
                    <a:pt x="930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-3437675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5980" y="0"/>
                  </a:moveTo>
                  <a:cubicBezTo>
                    <a:pt x="5958" y="0"/>
                    <a:pt x="5936" y="10"/>
                    <a:pt x="5921" y="32"/>
                  </a:cubicBezTo>
                  <a:cubicBezTo>
                    <a:pt x="4924" y="1585"/>
                    <a:pt x="1031" y="7660"/>
                    <a:pt x="34" y="9208"/>
                  </a:cubicBezTo>
                  <a:cubicBezTo>
                    <a:pt x="0" y="9269"/>
                    <a:pt x="49" y="9325"/>
                    <a:pt x="102" y="9325"/>
                  </a:cubicBezTo>
                  <a:cubicBezTo>
                    <a:pt x="124" y="9325"/>
                    <a:pt x="147" y="9315"/>
                    <a:pt x="165" y="9290"/>
                  </a:cubicBezTo>
                  <a:cubicBezTo>
                    <a:pt x="1156" y="7742"/>
                    <a:pt x="5055" y="1667"/>
                    <a:pt x="6047" y="114"/>
                  </a:cubicBezTo>
                  <a:cubicBezTo>
                    <a:pt x="6084" y="56"/>
                    <a:pt x="6032" y="0"/>
                    <a:pt x="598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-3438175" y="-1845550"/>
              <a:ext cx="153000" cy="235025"/>
            </a:xfrm>
            <a:custGeom>
              <a:avLst/>
              <a:gdLst/>
              <a:ahLst/>
              <a:cxnLst/>
              <a:rect l="l" t="t" r="r" b="b"/>
              <a:pathLst>
                <a:path w="6120" h="9401" extrusionOk="0">
                  <a:moveTo>
                    <a:pt x="6002" y="75"/>
                  </a:moveTo>
                  <a:cubicBezTo>
                    <a:pt x="6009" y="75"/>
                    <a:pt x="6016" y="76"/>
                    <a:pt x="6023" y="80"/>
                  </a:cubicBezTo>
                  <a:cubicBezTo>
                    <a:pt x="6042" y="89"/>
                    <a:pt x="6047" y="114"/>
                    <a:pt x="6038" y="133"/>
                  </a:cubicBezTo>
                  <a:lnTo>
                    <a:pt x="151" y="9309"/>
                  </a:lnTo>
                  <a:cubicBezTo>
                    <a:pt x="146" y="9318"/>
                    <a:pt x="136" y="9323"/>
                    <a:pt x="122" y="9323"/>
                  </a:cubicBezTo>
                  <a:cubicBezTo>
                    <a:pt x="107" y="9323"/>
                    <a:pt x="93" y="9314"/>
                    <a:pt x="83" y="9299"/>
                  </a:cubicBezTo>
                  <a:cubicBezTo>
                    <a:pt x="78" y="9289"/>
                    <a:pt x="78" y="9275"/>
                    <a:pt x="88" y="9265"/>
                  </a:cubicBezTo>
                  <a:lnTo>
                    <a:pt x="5970" y="89"/>
                  </a:lnTo>
                  <a:cubicBezTo>
                    <a:pt x="5976" y="80"/>
                    <a:pt x="5988" y="75"/>
                    <a:pt x="6002" y="75"/>
                  </a:cubicBezTo>
                  <a:close/>
                  <a:moveTo>
                    <a:pt x="6004" y="1"/>
                  </a:moveTo>
                  <a:cubicBezTo>
                    <a:pt x="5998" y="1"/>
                    <a:pt x="5991" y="1"/>
                    <a:pt x="5984" y="2"/>
                  </a:cubicBezTo>
                  <a:cubicBezTo>
                    <a:pt x="5951" y="7"/>
                    <a:pt x="5922" y="27"/>
                    <a:pt x="5907" y="51"/>
                  </a:cubicBezTo>
                  <a:lnTo>
                    <a:pt x="25" y="9227"/>
                  </a:lnTo>
                  <a:cubicBezTo>
                    <a:pt x="1" y="9260"/>
                    <a:pt x="1" y="9304"/>
                    <a:pt x="15" y="9338"/>
                  </a:cubicBezTo>
                  <a:cubicBezTo>
                    <a:pt x="35" y="9377"/>
                    <a:pt x="74" y="9401"/>
                    <a:pt x="117" y="9401"/>
                  </a:cubicBezTo>
                  <a:lnTo>
                    <a:pt x="127" y="9401"/>
                  </a:lnTo>
                  <a:cubicBezTo>
                    <a:pt x="161" y="9401"/>
                    <a:pt x="194" y="9381"/>
                    <a:pt x="214" y="9352"/>
                  </a:cubicBezTo>
                  <a:lnTo>
                    <a:pt x="6100" y="176"/>
                  </a:lnTo>
                  <a:cubicBezTo>
                    <a:pt x="6115" y="147"/>
                    <a:pt x="6120" y="114"/>
                    <a:pt x="6115" y="85"/>
                  </a:cubicBezTo>
                  <a:cubicBezTo>
                    <a:pt x="6105" y="56"/>
                    <a:pt x="6086" y="36"/>
                    <a:pt x="6062" y="22"/>
                  </a:cubicBezTo>
                  <a:cubicBezTo>
                    <a:pt x="6043" y="7"/>
                    <a:pt x="6025" y="1"/>
                    <a:pt x="60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-3381075" y="-1742625"/>
              <a:ext cx="38825" cy="29075"/>
            </a:xfrm>
            <a:custGeom>
              <a:avLst/>
              <a:gdLst/>
              <a:ahLst/>
              <a:cxnLst/>
              <a:rect l="l" t="t" r="r" b="b"/>
              <a:pathLst>
                <a:path w="1553" h="1163" extrusionOk="0">
                  <a:moveTo>
                    <a:pt x="779" y="0"/>
                  </a:moveTo>
                  <a:cubicBezTo>
                    <a:pt x="630" y="0"/>
                    <a:pt x="481" y="57"/>
                    <a:pt x="368" y="171"/>
                  </a:cubicBezTo>
                  <a:cubicBezTo>
                    <a:pt x="0" y="539"/>
                    <a:pt x="261" y="1163"/>
                    <a:pt x="779" y="1163"/>
                  </a:cubicBezTo>
                  <a:cubicBezTo>
                    <a:pt x="1296" y="1163"/>
                    <a:pt x="1553" y="539"/>
                    <a:pt x="1190" y="171"/>
                  </a:cubicBezTo>
                  <a:cubicBezTo>
                    <a:pt x="1076" y="57"/>
                    <a:pt x="928" y="0"/>
                    <a:pt x="779" y="0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6" name="Google Shape;746;p13"/>
          <p:cNvGrpSpPr/>
          <p:nvPr/>
        </p:nvGrpSpPr>
        <p:grpSpPr>
          <a:xfrm>
            <a:off x="5044626" y="3276755"/>
            <a:ext cx="1108348" cy="1316374"/>
            <a:chOff x="-2819875" y="-1836800"/>
            <a:chExt cx="314425" cy="373450"/>
          </a:xfrm>
        </p:grpSpPr>
        <p:sp>
          <p:nvSpPr>
            <p:cNvPr id="747" name="Google Shape;747;p13"/>
            <p:cNvSpPr/>
            <p:nvPr/>
          </p:nvSpPr>
          <p:spPr>
            <a:xfrm>
              <a:off x="-2741500" y="-1778875"/>
              <a:ext cx="160475" cy="138850"/>
            </a:xfrm>
            <a:custGeom>
              <a:avLst/>
              <a:gdLst/>
              <a:ahLst/>
              <a:cxnLst/>
              <a:rect l="l" t="t" r="r" b="b"/>
              <a:pathLst>
                <a:path w="6419" h="5554" extrusionOk="0">
                  <a:moveTo>
                    <a:pt x="0" y="1"/>
                  </a:moveTo>
                  <a:lnTo>
                    <a:pt x="0" y="5553"/>
                  </a:lnTo>
                  <a:cubicBezTo>
                    <a:pt x="0" y="5553"/>
                    <a:pt x="590" y="2879"/>
                    <a:pt x="3212" y="2879"/>
                  </a:cubicBezTo>
                  <a:cubicBezTo>
                    <a:pt x="5834" y="2879"/>
                    <a:pt x="6419" y="5553"/>
                    <a:pt x="6419" y="5553"/>
                  </a:cubicBezTo>
                  <a:lnTo>
                    <a:pt x="641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-26109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3" y="1399"/>
                    <a:pt x="3463" y="2027"/>
                  </a:cubicBezTo>
                  <a:lnTo>
                    <a:pt x="3463" y="11760"/>
                  </a:lnTo>
                  <a:cubicBezTo>
                    <a:pt x="3463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3" y="11760"/>
                  </a:cubicBezTo>
                  <a:lnTo>
                    <a:pt x="4203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59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-2611275" y="-1767875"/>
              <a:ext cx="105825" cy="61700"/>
            </a:xfrm>
            <a:custGeom>
              <a:avLst/>
              <a:gdLst/>
              <a:ahLst/>
              <a:cxnLst/>
              <a:rect l="l" t="t" r="r" b="b"/>
              <a:pathLst>
                <a:path w="4233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-28195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4" y="1399"/>
                    <a:pt x="3464" y="2027"/>
                  </a:cubicBezTo>
                  <a:lnTo>
                    <a:pt x="3464" y="11760"/>
                  </a:lnTo>
                  <a:cubicBezTo>
                    <a:pt x="3464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4" y="11760"/>
                  </a:cubicBezTo>
                  <a:lnTo>
                    <a:pt x="4204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60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-2819875" y="-1767875"/>
              <a:ext cx="105850" cy="61700"/>
            </a:xfrm>
            <a:custGeom>
              <a:avLst/>
              <a:gdLst/>
              <a:ahLst/>
              <a:cxnLst/>
              <a:rect l="l" t="t" r="r" b="b"/>
              <a:pathLst>
                <a:path w="4234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-28007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5" y="10608"/>
                  </a:lnTo>
                  <a:lnTo>
                    <a:pt x="2715" y="2428"/>
                  </a:lnTo>
                  <a:lnTo>
                    <a:pt x="2715" y="1146"/>
                  </a:lnTo>
                  <a:cubicBezTo>
                    <a:pt x="2715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-25921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4" y="10608"/>
                  </a:lnTo>
                  <a:lnTo>
                    <a:pt x="2714" y="2428"/>
                  </a:lnTo>
                  <a:lnTo>
                    <a:pt x="2714" y="1146"/>
                  </a:lnTo>
                  <a:cubicBezTo>
                    <a:pt x="2714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-2819875" y="-1836800"/>
              <a:ext cx="314425" cy="70400"/>
            </a:xfrm>
            <a:custGeom>
              <a:avLst/>
              <a:gdLst/>
              <a:ahLst/>
              <a:cxnLst/>
              <a:rect l="l" t="t" r="r" b="b"/>
              <a:pathLst>
                <a:path w="12577" h="2816" extrusionOk="0">
                  <a:moveTo>
                    <a:pt x="1" y="1"/>
                  </a:moveTo>
                  <a:lnTo>
                    <a:pt x="1" y="2816"/>
                  </a:lnTo>
                  <a:lnTo>
                    <a:pt x="12030" y="2816"/>
                  </a:lnTo>
                  <a:cubicBezTo>
                    <a:pt x="12335" y="2816"/>
                    <a:pt x="12577" y="2574"/>
                    <a:pt x="12577" y="2269"/>
                  </a:cubicBezTo>
                  <a:lnTo>
                    <a:pt x="12577" y="547"/>
                  </a:lnTo>
                  <a:cubicBezTo>
                    <a:pt x="12577" y="242"/>
                    <a:pt x="12335" y="1"/>
                    <a:pt x="1203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-2587825" y="-1836800"/>
              <a:ext cx="20225" cy="75125"/>
            </a:xfrm>
            <a:custGeom>
              <a:avLst/>
              <a:gdLst/>
              <a:ahLst/>
              <a:cxnLst/>
              <a:rect l="l" t="t" r="r" b="b"/>
              <a:pathLst>
                <a:path w="809" h="3005" extrusionOk="0">
                  <a:moveTo>
                    <a:pt x="1" y="1"/>
                  </a:moveTo>
                  <a:lnTo>
                    <a:pt x="1" y="3004"/>
                  </a:lnTo>
                  <a:lnTo>
                    <a:pt x="809" y="3004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-2758325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-2544875" y="-1836800"/>
              <a:ext cx="20200" cy="71000"/>
            </a:xfrm>
            <a:custGeom>
              <a:avLst/>
              <a:gdLst/>
              <a:ahLst/>
              <a:cxnLst/>
              <a:rect l="l" t="t" r="r" b="b"/>
              <a:pathLst>
                <a:path w="808" h="2840" extrusionOk="0">
                  <a:moveTo>
                    <a:pt x="0" y="1"/>
                  </a:moveTo>
                  <a:lnTo>
                    <a:pt x="0" y="2840"/>
                  </a:lnTo>
                  <a:lnTo>
                    <a:pt x="808" y="2840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-2801250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-2715400" y="-1813575"/>
              <a:ext cx="104750" cy="26625"/>
            </a:xfrm>
            <a:custGeom>
              <a:avLst/>
              <a:gdLst/>
              <a:ahLst/>
              <a:cxnLst/>
              <a:rect l="l" t="t" r="r" b="b"/>
              <a:pathLst>
                <a:path w="4190" h="1065" extrusionOk="0">
                  <a:moveTo>
                    <a:pt x="528" y="0"/>
                  </a:moveTo>
                  <a:cubicBezTo>
                    <a:pt x="238" y="0"/>
                    <a:pt x="1" y="232"/>
                    <a:pt x="1" y="528"/>
                  </a:cubicBezTo>
                  <a:lnTo>
                    <a:pt x="1" y="537"/>
                  </a:lnTo>
                  <a:cubicBezTo>
                    <a:pt x="1" y="827"/>
                    <a:pt x="238" y="1064"/>
                    <a:pt x="528" y="1064"/>
                  </a:cubicBezTo>
                  <a:lnTo>
                    <a:pt x="3663" y="1064"/>
                  </a:lnTo>
                  <a:cubicBezTo>
                    <a:pt x="3958" y="1064"/>
                    <a:pt x="4190" y="827"/>
                    <a:pt x="4190" y="537"/>
                  </a:cubicBezTo>
                  <a:lnTo>
                    <a:pt x="4190" y="528"/>
                  </a:lnTo>
                  <a:cubicBezTo>
                    <a:pt x="4190" y="232"/>
                    <a:pt x="3958" y="0"/>
                    <a:pt x="366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0" name="Google Shape;760;p13"/>
          <p:cNvGrpSpPr/>
          <p:nvPr/>
        </p:nvGrpSpPr>
        <p:grpSpPr>
          <a:xfrm>
            <a:off x="5695989" y="4110001"/>
            <a:ext cx="523049" cy="528249"/>
            <a:chOff x="1664401" y="4110000"/>
            <a:chExt cx="523049" cy="528249"/>
          </a:xfrm>
        </p:grpSpPr>
        <p:sp>
          <p:nvSpPr>
            <p:cNvPr id="761" name="Google Shape;761;p13"/>
            <p:cNvSpPr/>
            <p:nvPr/>
          </p:nvSpPr>
          <p:spPr>
            <a:xfrm>
              <a:off x="1935243" y="4110000"/>
              <a:ext cx="252207" cy="397811"/>
            </a:xfrm>
            <a:custGeom>
              <a:avLst/>
              <a:gdLst/>
              <a:ahLst/>
              <a:cxnLst/>
              <a:rect l="l" t="t" r="r" b="b"/>
              <a:pathLst>
                <a:path w="1164" h="1836" extrusionOk="0">
                  <a:moveTo>
                    <a:pt x="591" y="1"/>
                  </a:moveTo>
                  <a:cubicBezTo>
                    <a:pt x="237" y="1"/>
                    <a:pt x="28" y="365"/>
                    <a:pt x="95" y="683"/>
                  </a:cubicBezTo>
                  <a:cubicBezTo>
                    <a:pt x="138" y="900"/>
                    <a:pt x="124" y="1123"/>
                    <a:pt x="56" y="1331"/>
                  </a:cubicBezTo>
                  <a:cubicBezTo>
                    <a:pt x="33" y="1401"/>
                    <a:pt x="0" y="1835"/>
                    <a:pt x="545" y="1835"/>
                  </a:cubicBezTo>
                  <a:cubicBezTo>
                    <a:pt x="562" y="1835"/>
                    <a:pt x="580" y="1835"/>
                    <a:pt x="598" y="1834"/>
                  </a:cubicBezTo>
                  <a:cubicBezTo>
                    <a:pt x="598" y="1834"/>
                    <a:pt x="614" y="1835"/>
                    <a:pt x="641" y="1835"/>
                  </a:cubicBezTo>
                  <a:cubicBezTo>
                    <a:pt x="771" y="1835"/>
                    <a:pt x="1148" y="1796"/>
                    <a:pt x="1140" y="1331"/>
                  </a:cubicBezTo>
                  <a:cubicBezTo>
                    <a:pt x="1130" y="774"/>
                    <a:pt x="1116" y="687"/>
                    <a:pt x="1140" y="494"/>
                  </a:cubicBezTo>
                  <a:cubicBezTo>
                    <a:pt x="1164" y="300"/>
                    <a:pt x="961" y="5"/>
                    <a:pt x="598" y="1"/>
                  </a:cubicBezTo>
                  <a:cubicBezTo>
                    <a:pt x="596" y="1"/>
                    <a:pt x="593" y="1"/>
                    <a:pt x="591" y="1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2007612" y="4217253"/>
              <a:ext cx="119387" cy="419911"/>
            </a:xfrm>
            <a:custGeom>
              <a:avLst/>
              <a:gdLst/>
              <a:ahLst/>
              <a:cxnLst/>
              <a:rect l="l" t="t" r="r" b="b"/>
              <a:pathLst>
                <a:path w="551" h="1938" extrusionOk="0">
                  <a:moveTo>
                    <a:pt x="265" y="0"/>
                  </a:moveTo>
                  <a:cubicBezTo>
                    <a:pt x="255" y="0"/>
                    <a:pt x="247" y="6"/>
                    <a:pt x="249" y="18"/>
                  </a:cubicBezTo>
                  <a:lnTo>
                    <a:pt x="249" y="584"/>
                  </a:lnTo>
                  <a:lnTo>
                    <a:pt x="37" y="376"/>
                  </a:lnTo>
                  <a:cubicBezTo>
                    <a:pt x="32" y="373"/>
                    <a:pt x="27" y="371"/>
                    <a:pt x="23" y="371"/>
                  </a:cubicBezTo>
                  <a:cubicBezTo>
                    <a:pt x="10" y="371"/>
                    <a:pt x="0" y="386"/>
                    <a:pt x="8" y="400"/>
                  </a:cubicBezTo>
                  <a:lnTo>
                    <a:pt x="245" y="637"/>
                  </a:lnTo>
                  <a:lnTo>
                    <a:pt x="245" y="1919"/>
                  </a:lnTo>
                  <a:cubicBezTo>
                    <a:pt x="247" y="1931"/>
                    <a:pt x="257" y="1937"/>
                    <a:pt x="266" y="1937"/>
                  </a:cubicBezTo>
                  <a:cubicBezTo>
                    <a:pt x="275" y="1937"/>
                    <a:pt x="283" y="1931"/>
                    <a:pt x="283" y="1919"/>
                  </a:cubicBezTo>
                  <a:lnTo>
                    <a:pt x="283" y="937"/>
                  </a:lnTo>
                  <a:lnTo>
                    <a:pt x="540" y="681"/>
                  </a:lnTo>
                  <a:cubicBezTo>
                    <a:pt x="551" y="666"/>
                    <a:pt x="539" y="652"/>
                    <a:pt x="527" y="652"/>
                  </a:cubicBezTo>
                  <a:cubicBezTo>
                    <a:pt x="523" y="652"/>
                    <a:pt x="519" y="653"/>
                    <a:pt x="515" y="657"/>
                  </a:cubicBezTo>
                  <a:cubicBezTo>
                    <a:pt x="438" y="734"/>
                    <a:pt x="361" y="807"/>
                    <a:pt x="283" y="884"/>
                  </a:cubicBezTo>
                  <a:lnTo>
                    <a:pt x="283" y="633"/>
                  </a:lnTo>
                  <a:lnTo>
                    <a:pt x="283" y="18"/>
                  </a:lnTo>
                  <a:cubicBezTo>
                    <a:pt x="283" y="6"/>
                    <a:pt x="274" y="0"/>
                    <a:pt x="265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1664401" y="4276622"/>
              <a:ext cx="302041" cy="259140"/>
            </a:xfrm>
            <a:custGeom>
              <a:avLst/>
              <a:gdLst/>
              <a:ahLst/>
              <a:cxnLst/>
              <a:rect l="l" t="t" r="r" b="b"/>
              <a:pathLst>
                <a:path w="1394" h="1196" extrusionOk="0">
                  <a:moveTo>
                    <a:pt x="600" y="1"/>
                  </a:moveTo>
                  <a:cubicBezTo>
                    <a:pt x="271" y="1"/>
                    <a:pt x="0" y="267"/>
                    <a:pt x="0" y="600"/>
                  </a:cubicBezTo>
                  <a:cubicBezTo>
                    <a:pt x="0" y="958"/>
                    <a:pt x="296" y="1195"/>
                    <a:pt x="603" y="1195"/>
                  </a:cubicBezTo>
                  <a:cubicBezTo>
                    <a:pt x="750" y="1195"/>
                    <a:pt x="899" y="1141"/>
                    <a:pt x="1021" y="1021"/>
                  </a:cubicBezTo>
                  <a:cubicBezTo>
                    <a:pt x="1393" y="644"/>
                    <a:pt x="1127" y="1"/>
                    <a:pt x="600" y="1"/>
                  </a:cubicBezTo>
                  <a:close/>
                </a:path>
              </a:pathLst>
            </a:custGeom>
            <a:solidFill>
              <a:srgbClr val="D0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1751937" y="4346174"/>
              <a:ext cx="86019" cy="292075"/>
            </a:xfrm>
            <a:custGeom>
              <a:avLst/>
              <a:gdLst/>
              <a:ahLst/>
              <a:cxnLst/>
              <a:rect l="l" t="t" r="r" b="b"/>
              <a:pathLst>
                <a:path w="397" h="1348" extrusionOk="0">
                  <a:moveTo>
                    <a:pt x="194" y="0"/>
                  </a:moveTo>
                  <a:cubicBezTo>
                    <a:pt x="185" y="0"/>
                    <a:pt x="177" y="6"/>
                    <a:pt x="177" y="18"/>
                  </a:cubicBezTo>
                  <a:lnTo>
                    <a:pt x="177" y="400"/>
                  </a:lnTo>
                  <a:lnTo>
                    <a:pt x="41" y="260"/>
                  </a:lnTo>
                  <a:cubicBezTo>
                    <a:pt x="37" y="257"/>
                    <a:pt x="33" y="256"/>
                    <a:pt x="29" y="256"/>
                  </a:cubicBezTo>
                  <a:cubicBezTo>
                    <a:pt x="13" y="256"/>
                    <a:pt x="1" y="274"/>
                    <a:pt x="12" y="289"/>
                  </a:cubicBezTo>
                  <a:cubicBezTo>
                    <a:pt x="70" y="342"/>
                    <a:pt x="123" y="396"/>
                    <a:pt x="177" y="449"/>
                  </a:cubicBezTo>
                  <a:lnTo>
                    <a:pt x="177" y="1329"/>
                  </a:lnTo>
                  <a:cubicBezTo>
                    <a:pt x="177" y="1341"/>
                    <a:pt x="185" y="1347"/>
                    <a:pt x="194" y="1347"/>
                  </a:cubicBezTo>
                  <a:cubicBezTo>
                    <a:pt x="202" y="1347"/>
                    <a:pt x="211" y="1341"/>
                    <a:pt x="211" y="1329"/>
                  </a:cubicBezTo>
                  <a:lnTo>
                    <a:pt x="211" y="652"/>
                  </a:lnTo>
                  <a:lnTo>
                    <a:pt x="389" y="478"/>
                  </a:lnTo>
                  <a:cubicBezTo>
                    <a:pt x="397" y="463"/>
                    <a:pt x="388" y="448"/>
                    <a:pt x="374" y="448"/>
                  </a:cubicBezTo>
                  <a:cubicBezTo>
                    <a:pt x="370" y="448"/>
                    <a:pt x="365" y="450"/>
                    <a:pt x="360" y="454"/>
                  </a:cubicBezTo>
                  <a:lnTo>
                    <a:pt x="211" y="599"/>
                  </a:lnTo>
                  <a:lnTo>
                    <a:pt x="211" y="18"/>
                  </a:lnTo>
                  <a:cubicBezTo>
                    <a:pt x="211" y="6"/>
                    <a:pt x="202" y="0"/>
                    <a:pt x="194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1831239" y="4268822"/>
              <a:ext cx="218839" cy="265857"/>
            </a:xfrm>
            <a:custGeom>
              <a:avLst/>
              <a:gdLst/>
              <a:ahLst/>
              <a:cxnLst/>
              <a:rect l="l" t="t" r="r" b="b"/>
              <a:pathLst>
                <a:path w="1010" h="1227" extrusionOk="0">
                  <a:moveTo>
                    <a:pt x="500" y="0"/>
                  </a:moveTo>
                  <a:cubicBezTo>
                    <a:pt x="453" y="0"/>
                    <a:pt x="406" y="27"/>
                    <a:pt x="386" y="80"/>
                  </a:cubicBezTo>
                  <a:lnTo>
                    <a:pt x="9" y="1052"/>
                  </a:lnTo>
                  <a:cubicBezTo>
                    <a:pt x="3" y="1067"/>
                    <a:pt x="1" y="1082"/>
                    <a:pt x="1" y="1097"/>
                  </a:cubicBezTo>
                  <a:lnTo>
                    <a:pt x="1" y="1097"/>
                  </a:lnTo>
                  <a:cubicBezTo>
                    <a:pt x="1" y="1162"/>
                    <a:pt x="49" y="1217"/>
                    <a:pt x="120" y="1217"/>
                  </a:cubicBezTo>
                  <a:lnTo>
                    <a:pt x="860" y="1227"/>
                  </a:lnTo>
                  <a:cubicBezTo>
                    <a:pt x="863" y="1227"/>
                    <a:pt x="865" y="1227"/>
                    <a:pt x="867" y="1227"/>
                  </a:cubicBezTo>
                  <a:cubicBezTo>
                    <a:pt x="951" y="1227"/>
                    <a:pt x="1009" y="1142"/>
                    <a:pt x="976" y="1062"/>
                  </a:cubicBezTo>
                  <a:lnTo>
                    <a:pt x="614" y="80"/>
                  </a:lnTo>
                  <a:cubicBezTo>
                    <a:pt x="594" y="27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42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1881291" y="4318873"/>
              <a:ext cx="101836" cy="318509"/>
            </a:xfrm>
            <a:custGeom>
              <a:avLst/>
              <a:gdLst/>
              <a:ahLst/>
              <a:cxnLst/>
              <a:rect l="l" t="t" r="r" b="b"/>
              <a:pathLst>
                <a:path w="470" h="1470" extrusionOk="0">
                  <a:moveTo>
                    <a:pt x="259" y="0"/>
                  </a:moveTo>
                  <a:cubicBezTo>
                    <a:pt x="251" y="0"/>
                    <a:pt x="242" y="6"/>
                    <a:pt x="242" y="18"/>
                  </a:cubicBezTo>
                  <a:lnTo>
                    <a:pt x="242" y="792"/>
                  </a:lnTo>
                  <a:lnTo>
                    <a:pt x="29" y="575"/>
                  </a:lnTo>
                  <a:cubicBezTo>
                    <a:pt x="25" y="572"/>
                    <a:pt x="20" y="571"/>
                    <a:pt x="16" y="571"/>
                  </a:cubicBezTo>
                  <a:cubicBezTo>
                    <a:pt x="11" y="571"/>
                    <a:pt x="8" y="572"/>
                    <a:pt x="5" y="575"/>
                  </a:cubicBezTo>
                  <a:cubicBezTo>
                    <a:pt x="0" y="575"/>
                    <a:pt x="0" y="580"/>
                    <a:pt x="0" y="584"/>
                  </a:cubicBezTo>
                  <a:cubicBezTo>
                    <a:pt x="0" y="589"/>
                    <a:pt x="0" y="594"/>
                    <a:pt x="5" y="594"/>
                  </a:cubicBezTo>
                  <a:lnTo>
                    <a:pt x="242" y="831"/>
                  </a:lnTo>
                  <a:lnTo>
                    <a:pt x="242" y="1455"/>
                  </a:lnTo>
                  <a:cubicBezTo>
                    <a:pt x="242" y="1465"/>
                    <a:pt x="251" y="1470"/>
                    <a:pt x="259" y="1470"/>
                  </a:cubicBezTo>
                  <a:cubicBezTo>
                    <a:pt x="268" y="1470"/>
                    <a:pt x="276" y="1465"/>
                    <a:pt x="276" y="1455"/>
                  </a:cubicBezTo>
                  <a:lnTo>
                    <a:pt x="276" y="551"/>
                  </a:lnTo>
                  <a:lnTo>
                    <a:pt x="465" y="362"/>
                  </a:lnTo>
                  <a:cubicBezTo>
                    <a:pt x="470" y="357"/>
                    <a:pt x="470" y="347"/>
                    <a:pt x="465" y="343"/>
                  </a:cubicBezTo>
                  <a:cubicBezTo>
                    <a:pt x="460" y="340"/>
                    <a:pt x="455" y="339"/>
                    <a:pt x="451" y="339"/>
                  </a:cubicBezTo>
                  <a:cubicBezTo>
                    <a:pt x="447" y="339"/>
                    <a:pt x="443" y="340"/>
                    <a:pt x="441" y="343"/>
                  </a:cubicBezTo>
                  <a:lnTo>
                    <a:pt x="276" y="507"/>
                  </a:lnTo>
                  <a:lnTo>
                    <a:pt x="276" y="18"/>
                  </a:lnTo>
                  <a:cubicBezTo>
                    <a:pt x="276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7" name="Google Shape;767;p13"/>
          <p:cNvGrpSpPr/>
          <p:nvPr/>
        </p:nvGrpSpPr>
        <p:grpSpPr>
          <a:xfrm>
            <a:off x="3378022" y="4110000"/>
            <a:ext cx="252306" cy="528250"/>
            <a:chOff x="2975347" y="4014549"/>
            <a:chExt cx="252306" cy="528250"/>
          </a:xfrm>
        </p:grpSpPr>
        <p:sp>
          <p:nvSpPr>
            <p:cNvPr id="768" name="Google Shape;768;p13"/>
            <p:cNvSpPr/>
            <p:nvPr/>
          </p:nvSpPr>
          <p:spPr>
            <a:xfrm>
              <a:off x="2975347" y="4014549"/>
              <a:ext cx="252306" cy="397976"/>
            </a:xfrm>
            <a:custGeom>
              <a:avLst/>
              <a:gdLst/>
              <a:ahLst/>
              <a:cxnLst/>
              <a:rect l="l" t="t" r="r" b="b"/>
              <a:pathLst>
                <a:path w="1164" h="1836" extrusionOk="0">
                  <a:moveTo>
                    <a:pt x="598" y="0"/>
                  </a:moveTo>
                  <a:cubicBezTo>
                    <a:pt x="240" y="0"/>
                    <a:pt x="22" y="363"/>
                    <a:pt x="95" y="682"/>
                  </a:cubicBezTo>
                  <a:cubicBezTo>
                    <a:pt x="138" y="900"/>
                    <a:pt x="124" y="1122"/>
                    <a:pt x="56" y="1330"/>
                  </a:cubicBezTo>
                  <a:cubicBezTo>
                    <a:pt x="33" y="1401"/>
                    <a:pt x="0" y="1835"/>
                    <a:pt x="545" y="1835"/>
                  </a:cubicBezTo>
                  <a:cubicBezTo>
                    <a:pt x="562" y="1835"/>
                    <a:pt x="580" y="1834"/>
                    <a:pt x="598" y="1833"/>
                  </a:cubicBezTo>
                  <a:cubicBezTo>
                    <a:pt x="598" y="1833"/>
                    <a:pt x="614" y="1835"/>
                    <a:pt x="641" y="1835"/>
                  </a:cubicBezTo>
                  <a:cubicBezTo>
                    <a:pt x="770" y="1835"/>
                    <a:pt x="1148" y="1795"/>
                    <a:pt x="1140" y="1330"/>
                  </a:cubicBezTo>
                  <a:cubicBezTo>
                    <a:pt x="1130" y="774"/>
                    <a:pt x="1111" y="687"/>
                    <a:pt x="1140" y="493"/>
                  </a:cubicBezTo>
                  <a:cubicBezTo>
                    <a:pt x="1164" y="300"/>
                    <a:pt x="956" y="5"/>
                    <a:pt x="598" y="0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3100634" y="4121630"/>
              <a:ext cx="8670" cy="421170"/>
            </a:xfrm>
            <a:custGeom>
              <a:avLst/>
              <a:gdLst/>
              <a:ahLst/>
              <a:cxnLst/>
              <a:rect l="l" t="t" r="r" b="b"/>
              <a:pathLst>
                <a:path w="40" h="1943" extrusionOk="0">
                  <a:moveTo>
                    <a:pt x="20" y="1"/>
                  </a:moveTo>
                  <a:cubicBezTo>
                    <a:pt x="10" y="1"/>
                    <a:pt x="1" y="7"/>
                    <a:pt x="1" y="19"/>
                  </a:cubicBezTo>
                  <a:lnTo>
                    <a:pt x="1" y="1925"/>
                  </a:lnTo>
                  <a:cubicBezTo>
                    <a:pt x="1" y="1937"/>
                    <a:pt x="10" y="1943"/>
                    <a:pt x="20" y="1943"/>
                  </a:cubicBezTo>
                  <a:cubicBezTo>
                    <a:pt x="30" y="1943"/>
                    <a:pt x="39" y="1937"/>
                    <a:pt x="39" y="1925"/>
                  </a:cubicBezTo>
                  <a:lnTo>
                    <a:pt x="39" y="19"/>
                  </a:lnTo>
                  <a:cubicBezTo>
                    <a:pt x="39" y="7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3047528" y="4202266"/>
              <a:ext cx="62209" cy="59826"/>
            </a:xfrm>
            <a:custGeom>
              <a:avLst/>
              <a:gdLst/>
              <a:ahLst/>
              <a:cxnLst/>
              <a:rect l="l" t="t" r="r" b="b"/>
              <a:pathLst>
                <a:path w="287" h="276" extrusionOk="0">
                  <a:moveTo>
                    <a:pt x="25" y="0"/>
                  </a:moveTo>
                  <a:cubicBezTo>
                    <a:pt x="11" y="0"/>
                    <a:pt x="1" y="18"/>
                    <a:pt x="9" y="29"/>
                  </a:cubicBezTo>
                  <a:lnTo>
                    <a:pt x="250" y="271"/>
                  </a:lnTo>
                  <a:cubicBezTo>
                    <a:pt x="255" y="274"/>
                    <a:pt x="259" y="275"/>
                    <a:pt x="263" y="275"/>
                  </a:cubicBezTo>
                  <a:cubicBezTo>
                    <a:pt x="277" y="275"/>
                    <a:pt x="287" y="258"/>
                    <a:pt x="279" y="247"/>
                  </a:cubicBezTo>
                  <a:lnTo>
                    <a:pt x="38" y="5"/>
                  </a:lnTo>
                  <a:cubicBezTo>
                    <a:pt x="33" y="2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3100200" y="4262960"/>
              <a:ext cx="66978" cy="64162"/>
            </a:xfrm>
            <a:custGeom>
              <a:avLst/>
              <a:gdLst/>
              <a:ahLst/>
              <a:cxnLst/>
              <a:rect l="l" t="t" r="r" b="b"/>
              <a:pathLst>
                <a:path w="309" h="296" extrusionOk="0">
                  <a:moveTo>
                    <a:pt x="284" y="1"/>
                  </a:moveTo>
                  <a:cubicBezTo>
                    <a:pt x="280" y="1"/>
                    <a:pt x="277" y="2"/>
                    <a:pt x="273" y="5"/>
                  </a:cubicBezTo>
                  <a:lnTo>
                    <a:pt x="12" y="267"/>
                  </a:lnTo>
                  <a:cubicBezTo>
                    <a:pt x="1" y="278"/>
                    <a:pt x="10" y="295"/>
                    <a:pt x="24" y="295"/>
                  </a:cubicBezTo>
                  <a:cubicBezTo>
                    <a:pt x="28" y="295"/>
                    <a:pt x="32" y="294"/>
                    <a:pt x="36" y="291"/>
                  </a:cubicBezTo>
                  <a:cubicBezTo>
                    <a:pt x="123" y="204"/>
                    <a:pt x="211" y="117"/>
                    <a:pt x="298" y="30"/>
                  </a:cubicBezTo>
                  <a:cubicBezTo>
                    <a:pt x="309" y="18"/>
                    <a:pt x="297" y="1"/>
                    <a:pt x="284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2" name="Google Shape;772;p13"/>
          <p:cNvGrpSpPr/>
          <p:nvPr/>
        </p:nvGrpSpPr>
        <p:grpSpPr>
          <a:xfrm>
            <a:off x="6472547" y="4096072"/>
            <a:ext cx="850800" cy="490289"/>
            <a:chOff x="6625736" y="4095721"/>
            <a:chExt cx="850800" cy="490240"/>
          </a:xfrm>
        </p:grpSpPr>
        <p:sp>
          <p:nvSpPr>
            <p:cNvPr id="773" name="Google Shape;773;p13"/>
            <p:cNvSpPr/>
            <p:nvPr/>
          </p:nvSpPr>
          <p:spPr>
            <a:xfrm>
              <a:off x="7028650" y="4095721"/>
              <a:ext cx="10969" cy="21569"/>
            </a:xfrm>
            <a:custGeom>
              <a:avLst/>
              <a:gdLst/>
              <a:ahLst/>
              <a:cxnLst/>
              <a:rect l="l" t="t" r="r" b="b"/>
              <a:pathLst>
                <a:path w="30" h="59" extrusionOk="0">
                  <a:moveTo>
                    <a:pt x="1" y="0"/>
                  </a:moveTo>
                  <a:lnTo>
                    <a:pt x="1" y="58"/>
                  </a:lnTo>
                  <a:lnTo>
                    <a:pt x="30" y="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7046566" y="4143246"/>
              <a:ext cx="81533" cy="76406"/>
            </a:xfrm>
            <a:custGeom>
              <a:avLst/>
              <a:gdLst/>
              <a:ahLst/>
              <a:cxnLst/>
              <a:rect l="l" t="t" r="r" b="b"/>
              <a:pathLst>
                <a:path w="223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23" y="209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977463" y="4143246"/>
              <a:ext cx="69468" cy="76406"/>
            </a:xfrm>
            <a:custGeom>
              <a:avLst/>
              <a:gdLst/>
              <a:ahLst/>
              <a:cxnLst/>
              <a:rect l="l" t="t" r="r" b="b"/>
              <a:pathLst>
                <a:path w="190" h="209" extrusionOk="0">
                  <a:moveTo>
                    <a:pt x="1" y="1"/>
                  </a:moveTo>
                  <a:lnTo>
                    <a:pt x="1" y="209"/>
                  </a:lnTo>
                  <a:lnTo>
                    <a:pt x="189" y="209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977463" y="4106323"/>
              <a:ext cx="69468" cy="37289"/>
            </a:xfrm>
            <a:custGeom>
              <a:avLst/>
              <a:gdLst/>
              <a:ahLst/>
              <a:cxnLst/>
              <a:rect l="l" t="t" r="r" b="b"/>
              <a:pathLst>
                <a:path w="190" h="102" extrusionOk="0">
                  <a:moveTo>
                    <a:pt x="97" y="0"/>
                  </a:moveTo>
                  <a:lnTo>
                    <a:pt x="1" y="102"/>
                  </a:lnTo>
                  <a:lnTo>
                    <a:pt x="189" y="10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12929" y="4106323"/>
              <a:ext cx="116998" cy="37289"/>
            </a:xfrm>
            <a:custGeom>
              <a:avLst/>
              <a:gdLst/>
              <a:ahLst/>
              <a:cxnLst/>
              <a:rect l="l" t="t" r="r" b="b"/>
              <a:pathLst>
                <a:path w="320" h="102" extrusionOk="0">
                  <a:moveTo>
                    <a:pt x="0" y="0"/>
                  </a:moveTo>
                  <a:lnTo>
                    <a:pt x="92" y="102"/>
                  </a:lnTo>
                  <a:lnTo>
                    <a:pt x="320" y="102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795384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7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3" y="388"/>
                  </a:lnTo>
                  <a:lnTo>
                    <a:pt x="233" y="122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6837796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1" y="1"/>
                  </a:moveTo>
                  <a:lnTo>
                    <a:pt x="117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6880208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1" y="1"/>
                  </a:moveTo>
                  <a:lnTo>
                    <a:pt x="1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5360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6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2" y="388"/>
                  </a:lnTo>
                  <a:lnTo>
                    <a:pt x="232" y="122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7067772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0" y="1"/>
                  </a:moveTo>
                  <a:lnTo>
                    <a:pt x="116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7110184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0" y="1"/>
                  </a:moveTo>
                  <a:lnTo>
                    <a:pt x="0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25736" y="4244146"/>
              <a:ext cx="113342" cy="341815"/>
            </a:xfrm>
            <a:custGeom>
              <a:avLst/>
              <a:gdLst/>
              <a:ahLst/>
              <a:cxnLst/>
              <a:rect l="l" t="t" r="r" b="b"/>
              <a:pathLst>
                <a:path w="310" h="935" extrusionOk="0">
                  <a:moveTo>
                    <a:pt x="155" y="1"/>
                  </a:moveTo>
                  <a:lnTo>
                    <a:pt x="0" y="165"/>
                  </a:lnTo>
                  <a:lnTo>
                    <a:pt x="0" y="934"/>
                  </a:lnTo>
                  <a:lnTo>
                    <a:pt x="310" y="934"/>
                  </a:lnTo>
                  <a:lnTo>
                    <a:pt x="310" y="16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682042" y="4244146"/>
              <a:ext cx="249718" cy="60320"/>
            </a:xfrm>
            <a:custGeom>
              <a:avLst/>
              <a:gdLst/>
              <a:ahLst/>
              <a:cxnLst/>
              <a:rect l="l" t="t" r="r" b="b"/>
              <a:pathLst>
                <a:path w="683" h="165" extrusionOk="0">
                  <a:moveTo>
                    <a:pt x="1" y="1"/>
                  </a:moveTo>
                  <a:lnTo>
                    <a:pt x="156" y="165"/>
                  </a:lnTo>
                  <a:lnTo>
                    <a:pt x="683" y="165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738713" y="4304101"/>
              <a:ext cx="193047" cy="281860"/>
            </a:xfrm>
            <a:custGeom>
              <a:avLst/>
              <a:gdLst/>
              <a:ahLst/>
              <a:cxnLst/>
              <a:rect l="l" t="t" r="r" b="b"/>
              <a:pathLst>
                <a:path w="528" h="771" extrusionOk="0">
                  <a:moveTo>
                    <a:pt x="1" y="1"/>
                  </a:moveTo>
                  <a:lnTo>
                    <a:pt x="1" y="770"/>
                  </a:lnTo>
                  <a:lnTo>
                    <a:pt x="528" y="770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7014757" y="4228426"/>
              <a:ext cx="16087" cy="35461"/>
            </a:xfrm>
            <a:custGeom>
              <a:avLst/>
              <a:gdLst/>
              <a:ahLst/>
              <a:cxnLst/>
              <a:rect l="l" t="t" r="r" b="b"/>
              <a:pathLst>
                <a:path w="44" h="97" extrusionOk="0">
                  <a:moveTo>
                    <a:pt x="0" y="0"/>
                  </a:moveTo>
                  <a:lnTo>
                    <a:pt x="0" y="97"/>
                  </a:lnTo>
                  <a:lnTo>
                    <a:pt x="44" y="9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7042910" y="4305929"/>
              <a:ext cx="133086" cy="126124"/>
            </a:xfrm>
            <a:custGeom>
              <a:avLst/>
              <a:gdLst/>
              <a:ahLst/>
              <a:cxnLst/>
              <a:rect l="l" t="t" r="r" b="b"/>
              <a:pathLst>
                <a:path w="364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929933" y="4305929"/>
              <a:ext cx="113342" cy="126124"/>
            </a:xfrm>
            <a:custGeom>
              <a:avLst/>
              <a:gdLst/>
              <a:ahLst/>
              <a:cxnLst/>
              <a:rect l="l" t="t" r="r" b="b"/>
              <a:pathLst>
                <a:path w="310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929933" y="4245974"/>
              <a:ext cx="113342" cy="60320"/>
            </a:xfrm>
            <a:custGeom>
              <a:avLst/>
              <a:gdLst/>
              <a:ahLst/>
              <a:cxnLst/>
              <a:rect l="l" t="t" r="r" b="b"/>
              <a:pathLst>
                <a:path w="310" h="165" extrusionOk="0">
                  <a:moveTo>
                    <a:pt x="155" y="0"/>
                  </a:moveTo>
                  <a:lnTo>
                    <a:pt x="0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986238" y="4245974"/>
              <a:ext cx="189757" cy="60320"/>
            </a:xfrm>
            <a:custGeom>
              <a:avLst/>
              <a:gdLst/>
              <a:ahLst/>
              <a:cxnLst/>
              <a:rect l="l" t="t" r="r" b="b"/>
              <a:pathLst>
                <a:path w="519" h="165" extrusionOk="0">
                  <a:moveTo>
                    <a:pt x="1" y="0"/>
                  </a:moveTo>
                  <a:lnTo>
                    <a:pt x="156" y="165"/>
                  </a:lnTo>
                  <a:lnTo>
                    <a:pt x="518" y="16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7258626" y="4229888"/>
              <a:ext cx="14625" cy="33999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1" y="1"/>
                  </a:moveTo>
                  <a:lnTo>
                    <a:pt x="1" y="93"/>
                  </a:lnTo>
                  <a:lnTo>
                    <a:pt x="39" y="93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7287144" y="4305929"/>
              <a:ext cx="132720" cy="126124"/>
            </a:xfrm>
            <a:custGeom>
              <a:avLst/>
              <a:gdLst/>
              <a:ahLst/>
              <a:cxnLst/>
              <a:rect l="l" t="t" r="r" b="b"/>
              <a:pathLst>
                <a:path w="363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7173802" y="4305929"/>
              <a:ext cx="113708" cy="126124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7173802" y="4245974"/>
              <a:ext cx="113708" cy="60320"/>
            </a:xfrm>
            <a:custGeom>
              <a:avLst/>
              <a:gdLst/>
              <a:ahLst/>
              <a:cxnLst/>
              <a:rect l="l" t="t" r="r" b="b"/>
              <a:pathLst>
                <a:path w="311" h="165" extrusionOk="0">
                  <a:moveTo>
                    <a:pt x="155" y="0"/>
                  </a:moveTo>
                  <a:lnTo>
                    <a:pt x="1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7230473" y="4245974"/>
              <a:ext cx="189391" cy="60320"/>
            </a:xfrm>
            <a:custGeom>
              <a:avLst/>
              <a:gdLst/>
              <a:ahLst/>
              <a:cxnLst/>
              <a:rect l="l" t="t" r="r" b="b"/>
              <a:pathLst>
                <a:path w="518" h="165" extrusionOk="0">
                  <a:moveTo>
                    <a:pt x="0" y="0"/>
                  </a:moveTo>
                  <a:lnTo>
                    <a:pt x="155" y="165"/>
                  </a:lnTo>
                  <a:lnTo>
                    <a:pt x="518" y="16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6788437" y="4348336"/>
              <a:ext cx="141861" cy="235797"/>
            </a:xfrm>
            <a:custGeom>
              <a:avLst/>
              <a:gdLst/>
              <a:ahLst/>
              <a:cxnLst/>
              <a:rect l="l" t="t" r="r" b="b"/>
              <a:pathLst>
                <a:path w="388" h="645" extrusionOk="0">
                  <a:moveTo>
                    <a:pt x="194" y="1"/>
                  </a:moveTo>
                  <a:lnTo>
                    <a:pt x="0" y="209"/>
                  </a:lnTo>
                  <a:lnTo>
                    <a:pt x="0" y="644"/>
                  </a:lnTo>
                  <a:lnTo>
                    <a:pt x="387" y="644"/>
                  </a:lnTo>
                  <a:lnTo>
                    <a:pt x="387" y="209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6859002" y="4348336"/>
              <a:ext cx="313336" cy="76406"/>
            </a:xfrm>
            <a:custGeom>
              <a:avLst/>
              <a:gdLst/>
              <a:ahLst/>
              <a:cxnLst/>
              <a:rect l="l" t="t" r="r" b="b"/>
              <a:pathLst>
                <a:path w="857" h="209" extrusionOk="0">
                  <a:moveTo>
                    <a:pt x="1" y="1"/>
                  </a:moveTo>
                  <a:lnTo>
                    <a:pt x="194" y="209"/>
                  </a:lnTo>
                  <a:lnTo>
                    <a:pt x="857" y="209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6929933" y="4424376"/>
              <a:ext cx="242406" cy="159757"/>
            </a:xfrm>
            <a:custGeom>
              <a:avLst/>
              <a:gdLst/>
              <a:ahLst/>
              <a:cxnLst/>
              <a:rect l="l" t="t" r="r" b="b"/>
              <a:pathLst>
                <a:path w="663" h="437" extrusionOk="0">
                  <a:moveTo>
                    <a:pt x="0" y="1"/>
                  </a:moveTo>
                  <a:lnTo>
                    <a:pt x="0" y="436"/>
                  </a:lnTo>
                  <a:lnTo>
                    <a:pt x="663" y="436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6832678" y="4497126"/>
              <a:ext cx="40949" cy="87007"/>
            </a:xfrm>
            <a:custGeom>
              <a:avLst/>
              <a:gdLst/>
              <a:ahLst/>
              <a:cxnLst/>
              <a:rect l="l" t="t" r="r" b="b"/>
              <a:pathLst>
                <a:path w="112" h="238" extrusionOk="0">
                  <a:moveTo>
                    <a:pt x="56" y="0"/>
                  </a:moveTo>
                  <a:cubicBezTo>
                    <a:pt x="28" y="0"/>
                    <a:pt x="0" y="20"/>
                    <a:pt x="5" y="58"/>
                  </a:cubicBezTo>
                  <a:lnTo>
                    <a:pt x="5" y="237"/>
                  </a:lnTo>
                  <a:lnTo>
                    <a:pt x="106" y="237"/>
                  </a:lnTo>
                  <a:lnTo>
                    <a:pt x="106" y="58"/>
                  </a:lnTo>
                  <a:cubicBezTo>
                    <a:pt x="111" y="20"/>
                    <a:pt x="83" y="0"/>
                    <a:pt x="5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7099581" y="4507728"/>
              <a:ext cx="37293" cy="65804"/>
            </a:xfrm>
            <a:custGeom>
              <a:avLst/>
              <a:gdLst/>
              <a:ahLst/>
              <a:cxnLst/>
              <a:rect l="l" t="t" r="r" b="b"/>
              <a:pathLst>
                <a:path w="102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87" y="179"/>
                  </a:lnTo>
                  <a:cubicBezTo>
                    <a:pt x="97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7" y="0"/>
                    <a:pt x="87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7037791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9" y="0"/>
                  </a:moveTo>
                  <a:cubicBezTo>
                    <a:pt x="10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10" y="179"/>
                    <a:pt x="19" y="179"/>
                  </a:cubicBezTo>
                  <a:lnTo>
                    <a:pt x="92" y="179"/>
                  </a:lnTo>
                  <a:cubicBezTo>
                    <a:pt x="102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6977463" y="4507728"/>
              <a:ext cx="39487" cy="65804"/>
            </a:xfrm>
            <a:custGeom>
              <a:avLst/>
              <a:gdLst/>
              <a:ahLst/>
              <a:cxnLst/>
              <a:rect l="l" t="t" r="r" b="b"/>
              <a:pathLst>
                <a:path w="108" h="180" extrusionOk="0">
                  <a:moveTo>
                    <a:pt x="15" y="0"/>
                  </a:moveTo>
                  <a:cubicBezTo>
                    <a:pt x="5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5" y="179"/>
                    <a:pt x="15" y="179"/>
                  </a:cubicBezTo>
                  <a:lnTo>
                    <a:pt x="88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7099581" y="4434978"/>
              <a:ext cx="37293" cy="64342"/>
            </a:xfrm>
            <a:custGeom>
              <a:avLst/>
              <a:gdLst/>
              <a:ahLst/>
              <a:cxnLst/>
              <a:rect l="l" t="t" r="r" b="b"/>
              <a:pathLst>
                <a:path w="102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87" y="175"/>
                  </a:lnTo>
                  <a:cubicBezTo>
                    <a:pt x="97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7" y="1"/>
                    <a:pt x="87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7037791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9" y="1"/>
                  </a:moveTo>
                  <a:cubicBezTo>
                    <a:pt x="10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10" y="175"/>
                    <a:pt x="19" y="175"/>
                  </a:cubicBezTo>
                  <a:lnTo>
                    <a:pt x="92" y="175"/>
                  </a:lnTo>
                  <a:cubicBezTo>
                    <a:pt x="102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102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6977463" y="4434978"/>
              <a:ext cx="39487" cy="64342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15" y="1"/>
                  </a:moveTo>
                  <a:cubicBezTo>
                    <a:pt x="5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5" y="175"/>
                    <a:pt x="15" y="175"/>
                  </a:cubicBezTo>
                  <a:lnTo>
                    <a:pt x="88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7274713" y="4327132"/>
              <a:ext cx="21572" cy="48256"/>
            </a:xfrm>
            <a:custGeom>
              <a:avLst/>
              <a:gdLst/>
              <a:ahLst/>
              <a:cxnLst/>
              <a:rect l="l" t="t" r="r" b="b"/>
              <a:pathLst>
                <a:path w="59" h="132" extrusionOk="0">
                  <a:moveTo>
                    <a:pt x="0" y="1"/>
                  </a:moveTo>
                  <a:lnTo>
                    <a:pt x="0" y="131"/>
                  </a:lnTo>
                  <a:lnTo>
                    <a:pt x="58" y="131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7311641" y="4426204"/>
              <a:ext cx="164895" cy="157929"/>
            </a:xfrm>
            <a:custGeom>
              <a:avLst/>
              <a:gdLst/>
              <a:ahLst/>
              <a:cxnLst/>
              <a:rect l="l" t="t" r="r" b="b"/>
              <a:pathLst>
                <a:path w="451" h="432" extrusionOk="0">
                  <a:moveTo>
                    <a:pt x="1" y="1"/>
                  </a:moveTo>
                  <a:lnTo>
                    <a:pt x="1" y="431"/>
                  </a:lnTo>
                  <a:lnTo>
                    <a:pt x="451" y="431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7170146" y="4426204"/>
              <a:ext cx="141861" cy="157929"/>
            </a:xfrm>
            <a:custGeom>
              <a:avLst/>
              <a:gdLst/>
              <a:ahLst/>
              <a:cxnLst/>
              <a:rect l="l" t="t" r="r" b="b"/>
              <a:pathLst>
                <a:path w="388" h="432" extrusionOk="0">
                  <a:moveTo>
                    <a:pt x="1" y="1"/>
                  </a:moveTo>
                  <a:lnTo>
                    <a:pt x="1" y="431"/>
                  </a:lnTo>
                  <a:lnTo>
                    <a:pt x="388" y="431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7170146" y="4351992"/>
              <a:ext cx="141861" cy="74578"/>
            </a:xfrm>
            <a:custGeom>
              <a:avLst/>
              <a:gdLst/>
              <a:ahLst/>
              <a:cxnLst/>
              <a:rect l="l" t="t" r="r" b="b"/>
              <a:pathLst>
                <a:path w="388" h="204" extrusionOk="0">
                  <a:moveTo>
                    <a:pt x="194" y="1"/>
                  </a:moveTo>
                  <a:lnTo>
                    <a:pt x="1" y="204"/>
                  </a:lnTo>
                  <a:lnTo>
                    <a:pt x="388" y="20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7241076" y="4351992"/>
              <a:ext cx="235459" cy="74578"/>
            </a:xfrm>
            <a:custGeom>
              <a:avLst/>
              <a:gdLst/>
              <a:ahLst/>
              <a:cxnLst/>
              <a:rect l="l" t="t" r="r" b="b"/>
              <a:pathLst>
                <a:path w="644" h="204" extrusionOk="0">
                  <a:moveTo>
                    <a:pt x="0" y="1"/>
                  </a:moveTo>
                  <a:lnTo>
                    <a:pt x="194" y="204"/>
                  </a:lnTo>
                  <a:lnTo>
                    <a:pt x="644" y="204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7212558" y="4497126"/>
              <a:ext cx="51918" cy="87007"/>
            </a:xfrm>
            <a:custGeom>
              <a:avLst/>
              <a:gdLst/>
              <a:ahLst/>
              <a:cxnLst/>
              <a:rect l="l" t="t" r="r" b="b"/>
              <a:pathLst>
                <a:path w="142" h="238" extrusionOk="0">
                  <a:moveTo>
                    <a:pt x="71" y="0"/>
                  </a:moveTo>
                  <a:cubicBezTo>
                    <a:pt x="36" y="0"/>
                    <a:pt x="1" y="24"/>
                    <a:pt x="6" y="73"/>
                  </a:cubicBezTo>
                  <a:lnTo>
                    <a:pt x="6" y="237"/>
                  </a:lnTo>
                  <a:lnTo>
                    <a:pt x="136" y="237"/>
                  </a:lnTo>
                  <a:lnTo>
                    <a:pt x="136" y="73"/>
                  </a:lnTo>
                  <a:cubicBezTo>
                    <a:pt x="141" y="24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7403777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92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7343450" y="4507728"/>
              <a:ext cx="37659" cy="65804"/>
            </a:xfrm>
            <a:custGeom>
              <a:avLst/>
              <a:gdLst/>
              <a:ahLst/>
              <a:cxnLst/>
              <a:rect l="l" t="t" r="r" b="b"/>
              <a:pathLst>
                <a:path w="103" h="180" extrusionOk="0">
                  <a:moveTo>
                    <a:pt x="15" y="0"/>
                  </a:moveTo>
                  <a:cubicBezTo>
                    <a:pt x="6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6" y="179"/>
                    <a:pt x="15" y="179"/>
                  </a:cubicBezTo>
                  <a:lnTo>
                    <a:pt x="88" y="179"/>
                  </a:lnTo>
                  <a:cubicBezTo>
                    <a:pt x="98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7403777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92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7343450" y="4434978"/>
              <a:ext cx="37659" cy="64342"/>
            </a:xfrm>
            <a:custGeom>
              <a:avLst/>
              <a:gdLst/>
              <a:ahLst/>
              <a:cxnLst/>
              <a:rect l="l" t="t" r="r" b="b"/>
              <a:pathLst>
                <a:path w="103" h="176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6" y="175"/>
                    <a:pt x="15" y="175"/>
                  </a:cubicBezTo>
                  <a:lnTo>
                    <a:pt x="88" y="175"/>
                  </a:lnTo>
                  <a:cubicBezTo>
                    <a:pt x="98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17" name="Google Shape;817;p13"/>
          <p:cNvGrpSpPr/>
          <p:nvPr/>
        </p:nvGrpSpPr>
        <p:grpSpPr>
          <a:xfrm>
            <a:off x="8167272" y="4110000"/>
            <a:ext cx="252306" cy="528250"/>
            <a:chOff x="2975347" y="4014549"/>
            <a:chExt cx="252306" cy="528250"/>
          </a:xfrm>
        </p:grpSpPr>
        <p:sp>
          <p:nvSpPr>
            <p:cNvPr id="818" name="Google Shape;818;p13"/>
            <p:cNvSpPr/>
            <p:nvPr/>
          </p:nvSpPr>
          <p:spPr>
            <a:xfrm>
              <a:off x="2975347" y="4014549"/>
              <a:ext cx="252306" cy="397976"/>
            </a:xfrm>
            <a:custGeom>
              <a:avLst/>
              <a:gdLst/>
              <a:ahLst/>
              <a:cxnLst/>
              <a:rect l="l" t="t" r="r" b="b"/>
              <a:pathLst>
                <a:path w="1164" h="1836" extrusionOk="0">
                  <a:moveTo>
                    <a:pt x="598" y="0"/>
                  </a:moveTo>
                  <a:cubicBezTo>
                    <a:pt x="240" y="0"/>
                    <a:pt x="22" y="363"/>
                    <a:pt x="95" y="682"/>
                  </a:cubicBezTo>
                  <a:cubicBezTo>
                    <a:pt x="138" y="900"/>
                    <a:pt x="124" y="1122"/>
                    <a:pt x="56" y="1330"/>
                  </a:cubicBezTo>
                  <a:cubicBezTo>
                    <a:pt x="33" y="1401"/>
                    <a:pt x="0" y="1835"/>
                    <a:pt x="545" y="1835"/>
                  </a:cubicBezTo>
                  <a:cubicBezTo>
                    <a:pt x="562" y="1835"/>
                    <a:pt x="580" y="1834"/>
                    <a:pt x="598" y="1833"/>
                  </a:cubicBezTo>
                  <a:cubicBezTo>
                    <a:pt x="598" y="1833"/>
                    <a:pt x="614" y="1835"/>
                    <a:pt x="641" y="1835"/>
                  </a:cubicBezTo>
                  <a:cubicBezTo>
                    <a:pt x="770" y="1835"/>
                    <a:pt x="1148" y="1795"/>
                    <a:pt x="1140" y="1330"/>
                  </a:cubicBezTo>
                  <a:cubicBezTo>
                    <a:pt x="1130" y="774"/>
                    <a:pt x="1111" y="687"/>
                    <a:pt x="1140" y="493"/>
                  </a:cubicBezTo>
                  <a:cubicBezTo>
                    <a:pt x="1164" y="300"/>
                    <a:pt x="956" y="5"/>
                    <a:pt x="598" y="0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3100634" y="4121630"/>
              <a:ext cx="8670" cy="421170"/>
            </a:xfrm>
            <a:custGeom>
              <a:avLst/>
              <a:gdLst/>
              <a:ahLst/>
              <a:cxnLst/>
              <a:rect l="l" t="t" r="r" b="b"/>
              <a:pathLst>
                <a:path w="40" h="1943" extrusionOk="0">
                  <a:moveTo>
                    <a:pt x="20" y="1"/>
                  </a:moveTo>
                  <a:cubicBezTo>
                    <a:pt x="10" y="1"/>
                    <a:pt x="1" y="7"/>
                    <a:pt x="1" y="19"/>
                  </a:cubicBezTo>
                  <a:lnTo>
                    <a:pt x="1" y="1925"/>
                  </a:lnTo>
                  <a:cubicBezTo>
                    <a:pt x="1" y="1937"/>
                    <a:pt x="10" y="1943"/>
                    <a:pt x="20" y="1943"/>
                  </a:cubicBezTo>
                  <a:cubicBezTo>
                    <a:pt x="30" y="1943"/>
                    <a:pt x="39" y="1937"/>
                    <a:pt x="39" y="1925"/>
                  </a:cubicBezTo>
                  <a:lnTo>
                    <a:pt x="39" y="19"/>
                  </a:lnTo>
                  <a:cubicBezTo>
                    <a:pt x="39" y="7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3047528" y="4202266"/>
              <a:ext cx="62209" cy="59826"/>
            </a:xfrm>
            <a:custGeom>
              <a:avLst/>
              <a:gdLst/>
              <a:ahLst/>
              <a:cxnLst/>
              <a:rect l="l" t="t" r="r" b="b"/>
              <a:pathLst>
                <a:path w="287" h="276" extrusionOk="0">
                  <a:moveTo>
                    <a:pt x="25" y="0"/>
                  </a:moveTo>
                  <a:cubicBezTo>
                    <a:pt x="11" y="0"/>
                    <a:pt x="1" y="18"/>
                    <a:pt x="9" y="29"/>
                  </a:cubicBezTo>
                  <a:lnTo>
                    <a:pt x="250" y="271"/>
                  </a:lnTo>
                  <a:cubicBezTo>
                    <a:pt x="255" y="274"/>
                    <a:pt x="259" y="275"/>
                    <a:pt x="263" y="275"/>
                  </a:cubicBezTo>
                  <a:cubicBezTo>
                    <a:pt x="277" y="275"/>
                    <a:pt x="287" y="258"/>
                    <a:pt x="279" y="247"/>
                  </a:cubicBezTo>
                  <a:lnTo>
                    <a:pt x="38" y="5"/>
                  </a:lnTo>
                  <a:cubicBezTo>
                    <a:pt x="33" y="2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3100200" y="4262960"/>
              <a:ext cx="66978" cy="64162"/>
            </a:xfrm>
            <a:custGeom>
              <a:avLst/>
              <a:gdLst/>
              <a:ahLst/>
              <a:cxnLst/>
              <a:rect l="l" t="t" r="r" b="b"/>
              <a:pathLst>
                <a:path w="309" h="296" extrusionOk="0">
                  <a:moveTo>
                    <a:pt x="284" y="1"/>
                  </a:moveTo>
                  <a:cubicBezTo>
                    <a:pt x="280" y="1"/>
                    <a:pt x="277" y="2"/>
                    <a:pt x="273" y="5"/>
                  </a:cubicBezTo>
                  <a:lnTo>
                    <a:pt x="12" y="267"/>
                  </a:lnTo>
                  <a:cubicBezTo>
                    <a:pt x="1" y="278"/>
                    <a:pt x="10" y="295"/>
                    <a:pt x="24" y="295"/>
                  </a:cubicBezTo>
                  <a:cubicBezTo>
                    <a:pt x="28" y="295"/>
                    <a:pt x="32" y="294"/>
                    <a:pt x="36" y="291"/>
                  </a:cubicBezTo>
                  <a:cubicBezTo>
                    <a:pt x="123" y="204"/>
                    <a:pt x="211" y="117"/>
                    <a:pt x="298" y="30"/>
                  </a:cubicBezTo>
                  <a:cubicBezTo>
                    <a:pt x="309" y="18"/>
                    <a:pt x="297" y="1"/>
                    <a:pt x="284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2" name="Google Shape;822;p13"/>
          <p:cNvGrpSpPr/>
          <p:nvPr/>
        </p:nvGrpSpPr>
        <p:grpSpPr>
          <a:xfrm>
            <a:off x="1996759" y="4096072"/>
            <a:ext cx="850800" cy="490289"/>
            <a:chOff x="6625736" y="4095721"/>
            <a:chExt cx="850800" cy="490240"/>
          </a:xfrm>
        </p:grpSpPr>
        <p:sp>
          <p:nvSpPr>
            <p:cNvPr id="823" name="Google Shape;823;p13"/>
            <p:cNvSpPr/>
            <p:nvPr/>
          </p:nvSpPr>
          <p:spPr>
            <a:xfrm>
              <a:off x="7028650" y="4095721"/>
              <a:ext cx="10969" cy="21569"/>
            </a:xfrm>
            <a:custGeom>
              <a:avLst/>
              <a:gdLst/>
              <a:ahLst/>
              <a:cxnLst/>
              <a:rect l="l" t="t" r="r" b="b"/>
              <a:pathLst>
                <a:path w="30" h="59" extrusionOk="0">
                  <a:moveTo>
                    <a:pt x="1" y="0"/>
                  </a:moveTo>
                  <a:lnTo>
                    <a:pt x="1" y="58"/>
                  </a:lnTo>
                  <a:lnTo>
                    <a:pt x="30" y="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7046566" y="4143246"/>
              <a:ext cx="81533" cy="76406"/>
            </a:xfrm>
            <a:custGeom>
              <a:avLst/>
              <a:gdLst/>
              <a:ahLst/>
              <a:cxnLst/>
              <a:rect l="l" t="t" r="r" b="b"/>
              <a:pathLst>
                <a:path w="223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23" y="209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13"/>
            <p:cNvSpPr/>
            <p:nvPr/>
          </p:nvSpPr>
          <p:spPr>
            <a:xfrm>
              <a:off x="6977463" y="4143246"/>
              <a:ext cx="69468" cy="76406"/>
            </a:xfrm>
            <a:custGeom>
              <a:avLst/>
              <a:gdLst/>
              <a:ahLst/>
              <a:cxnLst/>
              <a:rect l="l" t="t" r="r" b="b"/>
              <a:pathLst>
                <a:path w="190" h="209" extrusionOk="0">
                  <a:moveTo>
                    <a:pt x="1" y="1"/>
                  </a:moveTo>
                  <a:lnTo>
                    <a:pt x="1" y="209"/>
                  </a:lnTo>
                  <a:lnTo>
                    <a:pt x="189" y="209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13"/>
            <p:cNvSpPr/>
            <p:nvPr/>
          </p:nvSpPr>
          <p:spPr>
            <a:xfrm>
              <a:off x="6977463" y="4106323"/>
              <a:ext cx="69468" cy="37289"/>
            </a:xfrm>
            <a:custGeom>
              <a:avLst/>
              <a:gdLst/>
              <a:ahLst/>
              <a:cxnLst/>
              <a:rect l="l" t="t" r="r" b="b"/>
              <a:pathLst>
                <a:path w="190" h="102" extrusionOk="0">
                  <a:moveTo>
                    <a:pt x="97" y="0"/>
                  </a:moveTo>
                  <a:lnTo>
                    <a:pt x="1" y="102"/>
                  </a:lnTo>
                  <a:lnTo>
                    <a:pt x="189" y="10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7012929" y="4106323"/>
              <a:ext cx="116998" cy="37289"/>
            </a:xfrm>
            <a:custGeom>
              <a:avLst/>
              <a:gdLst/>
              <a:ahLst/>
              <a:cxnLst/>
              <a:rect l="l" t="t" r="r" b="b"/>
              <a:pathLst>
                <a:path w="320" h="102" extrusionOk="0">
                  <a:moveTo>
                    <a:pt x="0" y="0"/>
                  </a:moveTo>
                  <a:lnTo>
                    <a:pt x="92" y="102"/>
                  </a:lnTo>
                  <a:lnTo>
                    <a:pt x="320" y="102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6795384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7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3" y="388"/>
                  </a:lnTo>
                  <a:lnTo>
                    <a:pt x="233" y="122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6837796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1" y="1"/>
                  </a:moveTo>
                  <a:lnTo>
                    <a:pt x="117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6880208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1" y="1"/>
                  </a:moveTo>
                  <a:lnTo>
                    <a:pt x="1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7025360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6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2" y="388"/>
                  </a:lnTo>
                  <a:lnTo>
                    <a:pt x="232" y="122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7067772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0" y="1"/>
                  </a:moveTo>
                  <a:lnTo>
                    <a:pt x="116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7110184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0" y="1"/>
                  </a:moveTo>
                  <a:lnTo>
                    <a:pt x="0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6625736" y="4244146"/>
              <a:ext cx="113342" cy="341815"/>
            </a:xfrm>
            <a:custGeom>
              <a:avLst/>
              <a:gdLst/>
              <a:ahLst/>
              <a:cxnLst/>
              <a:rect l="l" t="t" r="r" b="b"/>
              <a:pathLst>
                <a:path w="310" h="935" extrusionOk="0">
                  <a:moveTo>
                    <a:pt x="155" y="1"/>
                  </a:moveTo>
                  <a:lnTo>
                    <a:pt x="0" y="165"/>
                  </a:lnTo>
                  <a:lnTo>
                    <a:pt x="0" y="934"/>
                  </a:lnTo>
                  <a:lnTo>
                    <a:pt x="310" y="934"/>
                  </a:lnTo>
                  <a:lnTo>
                    <a:pt x="310" y="16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6682042" y="4244146"/>
              <a:ext cx="249718" cy="60320"/>
            </a:xfrm>
            <a:custGeom>
              <a:avLst/>
              <a:gdLst/>
              <a:ahLst/>
              <a:cxnLst/>
              <a:rect l="l" t="t" r="r" b="b"/>
              <a:pathLst>
                <a:path w="683" h="165" extrusionOk="0">
                  <a:moveTo>
                    <a:pt x="1" y="1"/>
                  </a:moveTo>
                  <a:lnTo>
                    <a:pt x="156" y="165"/>
                  </a:lnTo>
                  <a:lnTo>
                    <a:pt x="683" y="165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6738713" y="4304101"/>
              <a:ext cx="193047" cy="281860"/>
            </a:xfrm>
            <a:custGeom>
              <a:avLst/>
              <a:gdLst/>
              <a:ahLst/>
              <a:cxnLst/>
              <a:rect l="l" t="t" r="r" b="b"/>
              <a:pathLst>
                <a:path w="528" h="771" extrusionOk="0">
                  <a:moveTo>
                    <a:pt x="1" y="1"/>
                  </a:moveTo>
                  <a:lnTo>
                    <a:pt x="1" y="770"/>
                  </a:lnTo>
                  <a:lnTo>
                    <a:pt x="528" y="770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7014757" y="4228426"/>
              <a:ext cx="16087" cy="35461"/>
            </a:xfrm>
            <a:custGeom>
              <a:avLst/>
              <a:gdLst/>
              <a:ahLst/>
              <a:cxnLst/>
              <a:rect l="l" t="t" r="r" b="b"/>
              <a:pathLst>
                <a:path w="44" h="97" extrusionOk="0">
                  <a:moveTo>
                    <a:pt x="0" y="0"/>
                  </a:moveTo>
                  <a:lnTo>
                    <a:pt x="0" y="97"/>
                  </a:lnTo>
                  <a:lnTo>
                    <a:pt x="44" y="9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7042910" y="4305929"/>
              <a:ext cx="133086" cy="126124"/>
            </a:xfrm>
            <a:custGeom>
              <a:avLst/>
              <a:gdLst/>
              <a:ahLst/>
              <a:cxnLst/>
              <a:rect l="l" t="t" r="r" b="b"/>
              <a:pathLst>
                <a:path w="364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6929933" y="4305929"/>
              <a:ext cx="113342" cy="126124"/>
            </a:xfrm>
            <a:custGeom>
              <a:avLst/>
              <a:gdLst/>
              <a:ahLst/>
              <a:cxnLst/>
              <a:rect l="l" t="t" r="r" b="b"/>
              <a:pathLst>
                <a:path w="310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6929933" y="4245974"/>
              <a:ext cx="113342" cy="60320"/>
            </a:xfrm>
            <a:custGeom>
              <a:avLst/>
              <a:gdLst/>
              <a:ahLst/>
              <a:cxnLst/>
              <a:rect l="l" t="t" r="r" b="b"/>
              <a:pathLst>
                <a:path w="310" h="165" extrusionOk="0">
                  <a:moveTo>
                    <a:pt x="155" y="0"/>
                  </a:moveTo>
                  <a:lnTo>
                    <a:pt x="0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6986238" y="4245974"/>
              <a:ext cx="189757" cy="60320"/>
            </a:xfrm>
            <a:custGeom>
              <a:avLst/>
              <a:gdLst/>
              <a:ahLst/>
              <a:cxnLst/>
              <a:rect l="l" t="t" r="r" b="b"/>
              <a:pathLst>
                <a:path w="519" h="165" extrusionOk="0">
                  <a:moveTo>
                    <a:pt x="1" y="0"/>
                  </a:moveTo>
                  <a:lnTo>
                    <a:pt x="156" y="165"/>
                  </a:lnTo>
                  <a:lnTo>
                    <a:pt x="518" y="16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7258626" y="4229888"/>
              <a:ext cx="14625" cy="33999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1" y="1"/>
                  </a:moveTo>
                  <a:lnTo>
                    <a:pt x="1" y="93"/>
                  </a:lnTo>
                  <a:lnTo>
                    <a:pt x="39" y="93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7287144" y="4305929"/>
              <a:ext cx="132720" cy="126124"/>
            </a:xfrm>
            <a:custGeom>
              <a:avLst/>
              <a:gdLst/>
              <a:ahLst/>
              <a:cxnLst/>
              <a:rect l="l" t="t" r="r" b="b"/>
              <a:pathLst>
                <a:path w="363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7173802" y="4305929"/>
              <a:ext cx="113708" cy="126124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7173802" y="4245974"/>
              <a:ext cx="113708" cy="60320"/>
            </a:xfrm>
            <a:custGeom>
              <a:avLst/>
              <a:gdLst/>
              <a:ahLst/>
              <a:cxnLst/>
              <a:rect l="l" t="t" r="r" b="b"/>
              <a:pathLst>
                <a:path w="311" h="165" extrusionOk="0">
                  <a:moveTo>
                    <a:pt x="155" y="0"/>
                  </a:moveTo>
                  <a:lnTo>
                    <a:pt x="1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7230473" y="4245974"/>
              <a:ext cx="189391" cy="60320"/>
            </a:xfrm>
            <a:custGeom>
              <a:avLst/>
              <a:gdLst/>
              <a:ahLst/>
              <a:cxnLst/>
              <a:rect l="l" t="t" r="r" b="b"/>
              <a:pathLst>
                <a:path w="518" h="165" extrusionOk="0">
                  <a:moveTo>
                    <a:pt x="0" y="0"/>
                  </a:moveTo>
                  <a:lnTo>
                    <a:pt x="155" y="165"/>
                  </a:lnTo>
                  <a:lnTo>
                    <a:pt x="518" y="16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6788437" y="4348336"/>
              <a:ext cx="141861" cy="235797"/>
            </a:xfrm>
            <a:custGeom>
              <a:avLst/>
              <a:gdLst/>
              <a:ahLst/>
              <a:cxnLst/>
              <a:rect l="l" t="t" r="r" b="b"/>
              <a:pathLst>
                <a:path w="388" h="645" extrusionOk="0">
                  <a:moveTo>
                    <a:pt x="194" y="1"/>
                  </a:moveTo>
                  <a:lnTo>
                    <a:pt x="0" y="209"/>
                  </a:lnTo>
                  <a:lnTo>
                    <a:pt x="0" y="644"/>
                  </a:lnTo>
                  <a:lnTo>
                    <a:pt x="387" y="644"/>
                  </a:lnTo>
                  <a:lnTo>
                    <a:pt x="387" y="209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6859002" y="4348336"/>
              <a:ext cx="313336" cy="76406"/>
            </a:xfrm>
            <a:custGeom>
              <a:avLst/>
              <a:gdLst/>
              <a:ahLst/>
              <a:cxnLst/>
              <a:rect l="l" t="t" r="r" b="b"/>
              <a:pathLst>
                <a:path w="857" h="209" extrusionOk="0">
                  <a:moveTo>
                    <a:pt x="1" y="1"/>
                  </a:moveTo>
                  <a:lnTo>
                    <a:pt x="194" y="209"/>
                  </a:lnTo>
                  <a:lnTo>
                    <a:pt x="857" y="209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6929933" y="4424376"/>
              <a:ext cx="242406" cy="159757"/>
            </a:xfrm>
            <a:custGeom>
              <a:avLst/>
              <a:gdLst/>
              <a:ahLst/>
              <a:cxnLst/>
              <a:rect l="l" t="t" r="r" b="b"/>
              <a:pathLst>
                <a:path w="663" h="437" extrusionOk="0">
                  <a:moveTo>
                    <a:pt x="0" y="1"/>
                  </a:moveTo>
                  <a:lnTo>
                    <a:pt x="0" y="436"/>
                  </a:lnTo>
                  <a:lnTo>
                    <a:pt x="663" y="436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6832678" y="4497126"/>
              <a:ext cx="40949" cy="87007"/>
            </a:xfrm>
            <a:custGeom>
              <a:avLst/>
              <a:gdLst/>
              <a:ahLst/>
              <a:cxnLst/>
              <a:rect l="l" t="t" r="r" b="b"/>
              <a:pathLst>
                <a:path w="112" h="238" extrusionOk="0">
                  <a:moveTo>
                    <a:pt x="56" y="0"/>
                  </a:moveTo>
                  <a:cubicBezTo>
                    <a:pt x="28" y="0"/>
                    <a:pt x="0" y="20"/>
                    <a:pt x="5" y="58"/>
                  </a:cubicBezTo>
                  <a:lnTo>
                    <a:pt x="5" y="237"/>
                  </a:lnTo>
                  <a:lnTo>
                    <a:pt x="106" y="237"/>
                  </a:lnTo>
                  <a:lnTo>
                    <a:pt x="106" y="58"/>
                  </a:lnTo>
                  <a:cubicBezTo>
                    <a:pt x="111" y="20"/>
                    <a:pt x="83" y="0"/>
                    <a:pt x="5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7099581" y="4507728"/>
              <a:ext cx="37293" cy="65804"/>
            </a:xfrm>
            <a:custGeom>
              <a:avLst/>
              <a:gdLst/>
              <a:ahLst/>
              <a:cxnLst/>
              <a:rect l="l" t="t" r="r" b="b"/>
              <a:pathLst>
                <a:path w="102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87" y="179"/>
                  </a:lnTo>
                  <a:cubicBezTo>
                    <a:pt x="97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7" y="0"/>
                    <a:pt x="87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7037791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9" y="0"/>
                  </a:moveTo>
                  <a:cubicBezTo>
                    <a:pt x="10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10" y="179"/>
                    <a:pt x="19" y="179"/>
                  </a:cubicBezTo>
                  <a:lnTo>
                    <a:pt x="92" y="179"/>
                  </a:lnTo>
                  <a:cubicBezTo>
                    <a:pt x="102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6977463" y="4507728"/>
              <a:ext cx="39487" cy="65804"/>
            </a:xfrm>
            <a:custGeom>
              <a:avLst/>
              <a:gdLst/>
              <a:ahLst/>
              <a:cxnLst/>
              <a:rect l="l" t="t" r="r" b="b"/>
              <a:pathLst>
                <a:path w="108" h="180" extrusionOk="0">
                  <a:moveTo>
                    <a:pt x="15" y="0"/>
                  </a:moveTo>
                  <a:cubicBezTo>
                    <a:pt x="5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5" y="179"/>
                    <a:pt x="15" y="179"/>
                  </a:cubicBezTo>
                  <a:lnTo>
                    <a:pt x="88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7099581" y="4434978"/>
              <a:ext cx="37293" cy="64342"/>
            </a:xfrm>
            <a:custGeom>
              <a:avLst/>
              <a:gdLst/>
              <a:ahLst/>
              <a:cxnLst/>
              <a:rect l="l" t="t" r="r" b="b"/>
              <a:pathLst>
                <a:path w="102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87" y="175"/>
                  </a:lnTo>
                  <a:cubicBezTo>
                    <a:pt x="97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7" y="1"/>
                    <a:pt x="87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7037791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9" y="1"/>
                  </a:moveTo>
                  <a:cubicBezTo>
                    <a:pt x="10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10" y="175"/>
                    <a:pt x="19" y="175"/>
                  </a:cubicBezTo>
                  <a:lnTo>
                    <a:pt x="92" y="175"/>
                  </a:lnTo>
                  <a:cubicBezTo>
                    <a:pt x="102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102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6977463" y="4434978"/>
              <a:ext cx="39487" cy="64342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15" y="1"/>
                  </a:moveTo>
                  <a:cubicBezTo>
                    <a:pt x="5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5" y="175"/>
                    <a:pt x="15" y="175"/>
                  </a:cubicBezTo>
                  <a:lnTo>
                    <a:pt x="88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7274713" y="4327132"/>
              <a:ext cx="21572" cy="48256"/>
            </a:xfrm>
            <a:custGeom>
              <a:avLst/>
              <a:gdLst/>
              <a:ahLst/>
              <a:cxnLst/>
              <a:rect l="l" t="t" r="r" b="b"/>
              <a:pathLst>
                <a:path w="59" h="132" extrusionOk="0">
                  <a:moveTo>
                    <a:pt x="0" y="1"/>
                  </a:moveTo>
                  <a:lnTo>
                    <a:pt x="0" y="131"/>
                  </a:lnTo>
                  <a:lnTo>
                    <a:pt x="58" y="131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7311641" y="4426204"/>
              <a:ext cx="164895" cy="157929"/>
            </a:xfrm>
            <a:custGeom>
              <a:avLst/>
              <a:gdLst/>
              <a:ahLst/>
              <a:cxnLst/>
              <a:rect l="l" t="t" r="r" b="b"/>
              <a:pathLst>
                <a:path w="451" h="432" extrusionOk="0">
                  <a:moveTo>
                    <a:pt x="1" y="1"/>
                  </a:moveTo>
                  <a:lnTo>
                    <a:pt x="1" y="431"/>
                  </a:lnTo>
                  <a:lnTo>
                    <a:pt x="451" y="431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7170146" y="4426204"/>
              <a:ext cx="141861" cy="157929"/>
            </a:xfrm>
            <a:custGeom>
              <a:avLst/>
              <a:gdLst/>
              <a:ahLst/>
              <a:cxnLst/>
              <a:rect l="l" t="t" r="r" b="b"/>
              <a:pathLst>
                <a:path w="388" h="432" extrusionOk="0">
                  <a:moveTo>
                    <a:pt x="1" y="1"/>
                  </a:moveTo>
                  <a:lnTo>
                    <a:pt x="1" y="431"/>
                  </a:lnTo>
                  <a:lnTo>
                    <a:pt x="388" y="431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7170146" y="4351992"/>
              <a:ext cx="141861" cy="74578"/>
            </a:xfrm>
            <a:custGeom>
              <a:avLst/>
              <a:gdLst/>
              <a:ahLst/>
              <a:cxnLst/>
              <a:rect l="l" t="t" r="r" b="b"/>
              <a:pathLst>
                <a:path w="388" h="204" extrusionOk="0">
                  <a:moveTo>
                    <a:pt x="194" y="1"/>
                  </a:moveTo>
                  <a:lnTo>
                    <a:pt x="1" y="204"/>
                  </a:lnTo>
                  <a:lnTo>
                    <a:pt x="388" y="20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7241076" y="4351992"/>
              <a:ext cx="235459" cy="74578"/>
            </a:xfrm>
            <a:custGeom>
              <a:avLst/>
              <a:gdLst/>
              <a:ahLst/>
              <a:cxnLst/>
              <a:rect l="l" t="t" r="r" b="b"/>
              <a:pathLst>
                <a:path w="644" h="204" extrusionOk="0">
                  <a:moveTo>
                    <a:pt x="0" y="1"/>
                  </a:moveTo>
                  <a:lnTo>
                    <a:pt x="194" y="204"/>
                  </a:lnTo>
                  <a:lnTo>
                    <a:pt x="644" y="204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7212558" y="4497126"/>
              <a:ext cx="51918" cy="87007"/>
            </a:xfrm>
            <a:custGeom>
              <a:avLst/>
              <a:gdLst/>
              <a:ahLst/>
              <a:cxnLst/>
              <a:rect l="l" t="t" r="r" b="b"/>
              <a:pathLst>
                <a:path w="142" h="238" extrusionOk="0">
                  <a:moveTo>
                    <a:pt x="71" y="0"/>
                  </a:moveTo>
                  <a:cubicBezTo>
                    <a:pt x="36" y="0"/>
                    <a:pt x="1" y="24"/>
                    <a:pt x="6" y="73"/>
                  </a:cubicBezTo>
                  <a:lnTo>
                    <a:pt x="6" y="237"/>
                  </a:lnTo>
                  <a:lnTo>
                    <a:pt x="136" y="237"/>
                  </a:lnTo>
                  <a:lnTo>
                    <a:pt x="136" y="73"/>
                  </a:lnTo>
                  <a:cubicBezTo>
                    <a:pt x="141" y="24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7403777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92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7343450" y="4507728"/>
              <a:ext cx="37659" cy="65804"/>
            </a:xfrm>
            <a:custGeom>
              <a:avLst/>
              <a:gdLst/>
              <a:ahLst/>
              <a:cxnLst/>
              <a:rect l="l" t="t" r="r" b="b"/>
              <a:pathLst>
                <a:path w="103" h="180" extrusionOk="0">
                  <a:moveTo>
                    <a:pt x="15" y="0"/>
                  </a:moveTo>
                  <a:cubicBezTo>
                    <a:pt x="6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6" y="179"/>
                    <a:pt x="15" y="179"/>
                  </a:cubicBezTo>
                  <a:lnTo>
                    <a:pt x="88" y="179"/>
                  </a:lnTo>
                  <a:cubicBezTo>
                    <a:pt x="98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7403777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92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7343450" y="4434978"/>
              <a:ext cx="37659" cy="64342"/>
            </a:xfrm>
            <a:custGeom>
              <a:avLst/>
              <a:gdLst/>
              <a:ahLst/>
              <a:cxnLst/>
              <a:rect l="l" t="t" r="r" b="b"/>
              <a:pathLst>
                <a:path w="103" h="176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6" y="175"/>
                    <a:pt x="15" y="175"/>
                  </a:cubicBezTo>
                  <a:lnTo>
                    <a:pt x="88" y="175"/>
                  </a:lnTo>
                  <a:cubicBezTo>
                    <a:pt x="98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67" name="Google Shape;867;p13"/>
          <p:cNvSpPr/>
          <p:nvPr/>
        </p:nvSpPr>
        <p:spPr>
          <a:xfrm>
            <a:off x="2448865" y="3179962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8" name="Google Shape;868;p13"/>
          <p:cNvSpPr/>
          <p:nvPr/>
        </p:nvSpPr>
        <p:spPr>
          <a:xfrm>
            <a:off x="1841032" y="2810971"/>
            <a:ext cx="115938" cy="99416"/>
          </a:xfrm>
          <a:custGeom>
            <a:avLst/>
            <a:gdLst/>
            <a:ahLst/>
            <a:cxnLst/>
            <a:rect l="l" t="t" r="r" b="b"/>
            <a:pathLst>
              <a:path w="814" h="698" extrusionOk="0">
                <a:moveTo>
                  <a:pt x="465" y="93"/>
                </a:moveTo>
                <a:cubicBezTo>
                  <a:pt x="605" y="93"/>
                  <a:pt x="721" y="209"/>
                  <a:pt x="721" y="349"/>
                </a:cubicBezTo>
                <a:cubicBezTo>
                  <a:pt x="721" y="502"/>
                  <a:pt x="596" y="605"/>
                  <a:pt x="465" y="605"/>
                </a:cubicBezTo>
                <a:cubicBezTo>
                  <a:pt x="402" y="605"/>
                  <a:pt x="338" y="581"/>
                  <a:pt x="286" y="528"/>
                </a:cubicBezTo>
                <a:cubicBezTo>
                  <a:pt x="121" y="368"/>
                  <a:pt x="238" y="93"/>
                  <a:pt x="465" y="93"/>
                </a:cubicBezTo>
                <a:close/>
                <a:moveTo>
                  <a:pt x="463" y="1"/>
                </a:moveTo>
                <a:cubicBezTo>
                  <a:pt x="377" y="1"/>
                  <a:pt x="290" y="32"/>
                  <a:pt x="218" y="102"/>
                </a:cubicBezTo>
                <a:cubicBezTo>
                  <a:pt x="1" y="320"/>
                  <a:pt x="155" y="697"/>
                  <a:pt x="465" y="697"/>
                </a:cubicBezTo>
                <a:cubicBezTo>
                  <a:pt x="658" y="697"/>
                  <a:pt x="813" y="542"/>
                  <a:pt x="813" y="349"/>
                </a:cubicBezTo>
                <a:cubicBezTo>
                  <a:pt x="813" y="139"/>
                  <a:pt x="642" y="1"/>
                  <a:pt x="463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9" name="Google Shape;869;p13"/>
          <p:cNvSpPr/>
          <p:nvPr/>
        </p:nvSpPr>
        <p:spPr>
          <a:xfrm>
            <a:off x="6472552" y="2914294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70" name="Google Shape;870;p13"/>
          <p:cNvGrpSpPr/>
          <p:nvPr/>
        </p:nvGrpSpPr>
        <p:grpSpPr>
          <a:xfrm>
            <a:off x="7475595" y="2543940"/>
            <a:ext cx="678012" cy="2024956"/>
            <a:chOff x="7462859" y="635000"/>
            <a:chExt cx="1326314" cy="3958085"/>
          </a:xfrm>
        </p:grpSpPr>
        <p:grpSp>
          <p:nvGrpSpPr>
            <p:cNvPr id="871" name="Google Shape;871;p13"/>
            <p:cNvGrpSpPr/>
            <p:nvPr/>
          </p:nvGrpSpPr>
          <p:grpSpPr>
            <a:xfrm>
              <a:off x="7462859" y="635000"/>
              <a:ext cx="1326314" cy="3958085"/>
              <a:chOff x="-2405225" y="-1911776"/>
              <a:chExt cx="160150" cy="477926"/>
            </a:xfrm>
          </p:grpSpPr>
          <p:sp>
            <p:nvSpPr>
              <p:cNvPr id="872" name="Google Shape;872;p13"/>
              <p:cNvSpPr/>
              <p:nvPr/>
            </p:nvSpPr>
            <p:spPr>
              <a:xfrm>
                <a:off x="-2362775" y="-1826525"/>
                <a:ext cx="75250" cy="305250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12210" extrusionOk="0">
                    <a:moveTo>
                      <a:pt x="915" y="1"/>
                    </a:moveTo>
                    <a:cubicBezTo>
                      <a:pt x="625" y="1"/>
                      <a:pt x="392" y="238"/>
                      <a:pt x="392" y="528"/>
                    </a:cubicBezTo>
                    <a:lnTo>
                      <a:pt x="1" y="12209"/>
                    </a:lnTo>
                    <a:lnTo>
                      <a:pt x="3009" y="12200"/>
                    </a:lnTo>
                    <a:lnTo>
                      <a:pt x="2584" y="528"/>
                    </a:lnTo>
                    <a:cubicBezTo>
                      <a:pt x="2584" y="238"/>
                      <a:pt x="2424" y="1"/>
                      <a:pt x="2134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-2355875" y="-1748650"/>
                <a:ext cx="607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780" extrusionOk="0">
                    <a:moveTo>
                      <a:pt x="29" y="1"/>
                    </a:moveTo>
                    <a:lnTo>
                      <a:pt x="0" y="780"/>
                    </a:lnTo>
                    <a:lnTo>
                      <a:pt x="2429" y="780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-2354075" y="-1792550"/>
                <a:ext cx="570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393" extrusionOk="0">
                    <a:moveTo>
                      <a:pt x="15" y="1"/>
                    </a:moveTo>
                    <a:lnTo>
                      <a:pt x="1" y="393"/>
                    </a:lnTo>
                    <a:lnTo>
                      <a:pt x="2279" y="393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-2362175" y="-1559525"/>
                <a:ext cx="736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780" extrusionOk="0">
                    <a:moveTo>
                      <a:pt x="25" y="1"/>
                    </a:moveTo>
                    <a:lnTo>
                      <a:pt x="1" y="780"/>
                    </a:lnTo>
                    <a:lnTo>
                      <a:pt x="2947" y="780"/>
                    </a:lnTo>
                    <a:lnTo>
                      <a:pt x="2918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-2339200" y="-1695075"/>
                <a:ext cx="2580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059" extrusionOk="0">
                    <a:moveTo>
                      <a:pt x="514" y="1"/>
                    </a:moveTo>
                    <a:cubicBezTo>
                      <a:pt x="228" y="1"/>
                      <a:pt x="1" y="228"/>
                      <a:pt x="1" y="513"/>
                    </a:cubicBezTo>
                    <a:lnTo>
                      <a:pt x="1" y="3551"/>
                    </a:lnTo>
                    <a:cubicBezTo>
                      <a:pt x="1" y="3832"/>
                      <a:pt x="228" y="4059"/>
                      <a:pt x="514" y="4059"/>
                    </a:cubicBezTo>
                    <a:lnTo>
                      <a:pt x="523" y="4059"/>
                    </a:lnTo>
                    <a:cubicBezTo>
                      <a:pt x="804" y="4059"/>
                      <a:pt x="1031" y="3832"/>
                      <a:pt x="1031" y="3551"/>
                    </a:cubicBezTo>
                    <a:lnTo>
                      <a:pt x="1031" y="513"/>
                    </a:lnTo>
                    <a:cubicBezTo>
                      <a:pt x="1031" y="228"/>
                      <a:pt x="804" y="1"/>
                      <a:pt x="52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-2405225" y="-1521550"/>
                <a:ext cx="16015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3508" extrusionOk="0">
                    <a:moveTo>
                      <a:pt x="4698" y="1"/>
                    </a:moveTo>
                    <a:lnTo>
                      <a:pt x="1689" y="10"/>
                    </a:lnTo>
                    <a:cubicBezTo>
                      <a:pt x="1350" y="707"/>
                      <a:pt x="736" y="2710"/>
                      <a:pt x="1" y="3508"/>
                    </a:cubicBezTo>
                    <a:lnTo>
                      <a:pt x="369" y="3508"/>
                    </a:lnTo>
                    <a:lnTo>
                      <a:pt x="1660" y="3503"/>
                    </a:lnTo>
                    <a:cubicBezTo>
                      <a:pt x="1660" y="3503"/>
                      <a:pt x="1723" y="2637"/>
                      <a:pt x="2115" y="1994"/>
                    </a:cubicBezTo>
                    <a:cubicBezTo>
                      <a:pt x="2312" y="1673"/>
                      <a:pt x="2746" y="1511"/>
                      <a:pt x="3180" y="1511"/>
                    </a:cubicBezTo>
                    <a:cubicBezTo>
                      <a:pt x="3609" y="1511"/>
                      <a:pt x="4039" y="1669"/>
                      <a:pt x="4238" y="1989"/>
                    </a:cubicBezTo>
                    <a:cubicBezTo>
                      <a:pt x="4635" y="2632"/>
                      <a:pt x="4746" y="3488"/>
                      <a:pt x="4746" y="3488"/>
                    </a:cubicBezTo>
                    <a:lnTo>
                      <a:pt x="6038" y="3483"/>
                    </a:lnTo>
                    <a:lnTo>
                      <a:pt x="6405" y="3483"/>
                    </a:lnTo>
                    <a:cubicBezTo>
                      <a:pt x="5660" y="2690"/>
                      <a:pt x="5046" y="692"/>
                      <a:pt x="4698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-2331200" y="-1831600"/>
                <a:ext cx="123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70" extrusionOk="0">
                    <a:moveTo>
                      <a:pt x="489" y="1"/>
                    </a:moveTo>
                    <a:cubicBezTo>
                      <a:pt x="469" y="5"/>
                      <a:pt x="450" y="10"/>
                      <a:pt x="431" y="10"/>
                    </a:cubicBezTo>
                    <a:lnTo>
                      <a:pt x="58" y="10"/>
                    </a:lnTo>
                    <a:cubicBezTo>
                      <a:pt x="39" y="10"/>
                      <a:pt x="20" y="10"/>
                      <a:pt x="0" y="5"/>
                    </a:cubicBezTo>
                    <a:lnTo>
                      <a:pt x="0" y="170"/>
                    </a:lnTo>
                    <a:lnTo>
                      <a:pt x="494" y="170"/>
                    </a:lnTo>
                    <a:cubicBezTo>
                      <a:pt x="489" y="102"/>
                      <a:pt x="489" y="44"/>
                      <a:pt x="489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-2331575" y="-1856375"/>
                <a:ext cx="129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23" extrusionOk="0">
                    <a:moveTo>
                      <a:pt x="1" y="0"/>
                    </a:moveTo>
                    <a:lnTo>
                      <a:pt x="5" y="522"/>
                    </a:lnTo>
                    <a:cubicBezTo>
                      <a:pt x="25" y="518"/>
                      <a:pt x="49" y="513"/>
                      <a:pt x="68" y="513"/>
                    </a:cubicBezTo>
                    <a:lnTo>
                      <a:pt x="441" y="513"/>
                    </a:lnTo>
                    <a:cubicBezTo>
                      <a:pt x="465" y="513"/>
                      <a:pt x="489" y="518"/>
                      <a:pt x="513" y="522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-2334000" y="-1870775"/>
                <a:ext cx="17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01" extrusionOk="0">
                    <a:moveTo>
                      <a:pt x="165" y="0"/>
                    </a:moveTo>
                    <a:lnTo>
                      <a:pt x="1" y="300"/>
                    </a:lnTo>
                    <a:lnTo>
                      <a:pt x="707" y="300"/>
                    </a:lnTo>
                    <a:lnTo>
                      <a:pt x="547" y="5"/>
                    </a:lnTo>
                    <a:cubicBezTo>
                      <a:pt x="538" y="10"/>
                      <a:pt x="523" y="15"/>
                      <a:pt x="514" y="15"/>
                    </a:cubicBezTo>
                    <a:lnTo>
                      <a:pt x="214" y="15"/>
                    </a:lnTo>
                    <a:cubicBezTo>
                      <a:pt x="194" y="15"/>
                      <a:pt x="180" y="10"/>
                      <a:pt x="165" y="0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-2334100" y="-1863050"/>
                <a:ext cx="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-2335325" y="-1827375"/>
                <a:ext cx="41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3" extrusionOk="0">
                    <a:moveTo>
                      <a:pt x="68" y="1"/>
                    </a:moveTo>
                    <a:cubicBezTo>
                      <a:pt x="1" y="1"/>
                      <a:pt x="1" y="102"/>
                      <a:pt x="68" y="102"/>
                    </a:cubicBezTo>
                    <a:lnTo>
                      <a:pt x="165" y="102"/>
                    </a:lnTo>
                    <a:lnTo>
                      <a:pt x="165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-2318875" y="-1827375"/>
                <a:ext cx="45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03" extrusionOk="0">
                    <a:moveTo>
                      <a:pt x="116" y="1"/>
                    </a:moveTo>
                    <a:cubicBezTo>
                      <a:pt x="115" y="1"/>
                      <a:pt x="113" y="1"/>
                      <a:pt x="112" y="1"/>
                    </a:cubicBezTo>
                    <a:lnTo>
                      <a:pt x="1" y="1"/>
                    </a:lnTo>
                    <a:lnTo>
                      <a:pt x="1" y="102"/>
                    </a:lnTo>
                    <a:lnTo>
                      <a:pt x="112" y="102"/>
                    </a:lnTo>
                    <a:cubicBezTo>
                      <a:pt x="178" y="102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-2331200" y="-1827375"/>
                <a:ext cx="1222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" extrusionOk="0">
                    <a:moveTo>
                      <a:pt x="0" y="1"/>
                    </a:moveTo>
                    <a:lnTo>
                      <a:pt x="0" y="102"/>
                    </a:lnTo>
                    <a:lnTo>
                      <a:pt x="489" y="102"/>
                    </a:lnTo>
                    <a:cubicBezTo>
                      <a:pt x="489" y="64"/>
                      <a:pt x="489" y="30"/>
                      <a:pt x="489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-2334100" y="-1862925"/>
                <a:ext cx="25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8" extrusionOk="0">
                    <a:moveTo>
                      <a:pt x="0" y="1"/>
                    </a:moveTo>
                    <a:lnTo>
                      <a:pt x="0" y="170"/>
                    </a:lnTo>
                    <a:cubicBezTo>
                      <a:pt x="0" y="218"/>
                      <a:pt x="39" y="257"/>
                      <a:pt x="92" y="257"/>
                    </a:cubicBezTo>
                    <a:lnTo>
                      <a:pt x="102" y="257"/>
                    </a:lnTo>
                    <a:lnTo>
                      <a:pt x="102" y="243"/>
                    </a:lnTo>
                    <a:lnTo>
                      <a:pt x="73" y="175"/>
                    </a:lnTo>
                    <a:lnTo>
                      <a:pt x="15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-2334100" y="-1863275"/>
                <a:ext cx="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-2318625" y="-1863275"/>
                <a:ext cx="26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77" extrusionOk="0">
                    <a:moveTo>
                      <a:pt x="97" y="0"/>
                    </a:moveTo>
                    <a:lnTo>
                      <a:pt x="102" y="15"/>
                    </a:lnTo>
                    <a:lnTo>
                      <a:pt x="58" y="121"/>
                    </a:lnTo>
                    <a:lnTo>
                      <a:pt x="29" y="189"/>
                    </a:lnTo>
                    <a:lnTo>
                      <a:pt x="0" y="261"/>
                    </a:lnTo>
                    <a:lnTo>
                      <a:pt x="0" y="276"/>
                    </a:lnTo>
                    <a:lnTo>
                      <a:pt x="20" y="276"/>
                    </a:lnTo>
                    <a:cubicBezTo>
                      <a:pt x="68" y="276"/>
                      <a:pt x="107" y="232"/>
                      <a:pt x="107" y="184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-2334100" y="-1863275"/>
                <a:ext cx="180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22" extrusionOk="0">
                    <a:moveTo>
                      <a:pt x="10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15" y="54"/>
                    </a:lnTo>
                    <a:lnTo>
                      <a:pt x="705" y="54"/>
                    </a:lnTo>
                    <a:lnTo>
                      <a:pt x="721" y="15"/>
                    </a:lnTo>
                    <a:lnTo>
                      <a:pt x="716" y="0"/>
                    </a:lnTo>
                    <a:close/>
                    <a:moveTo>
                      <a:pt x="705" y="54"/>
                    </a:moveTo>
                    <a:lnTo>
                      <a:pt x="677" y="121"/>
                    </a:lnTo>
                    <a:lnTo>
                      <a:pt x="706" y="54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-2332300" y="-1858575"/>
                <a:ext cx="144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9" extrusionOk="0">
                    <a:moveTo>
                      <a:pt x="1" y="1"/>
                    </a:moveTo>
                    <a:lnTo>
                      <a:pt x="30" y="73"/>
                    </a:lnTo>
                    <a:lnTo>
                      <a:pt x="30" y="88"/>
                    </a:lnTo>
                    <a:lnTo>
                      <a:pt x="547" y="88"/>
                    </a:lnTo>
                    <a:lnTo>
                      <a:pt x="547" y="73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-2317900" y="-1860250"/>
                <a:ext cx="7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68" extrusionOk="0">
                    <a:moveTo>
                      <a:pt x="29" y="0"/>
                    </a:move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-2333750" y="-1861950"/>
                <a:ext cx="14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6" extrusionOk="0">
                    <a:moveTo>
                      <a:pt x="59" y="136"/>
                    </a:moveTo>
                    <a:lnTo>
                      <a:pt x="59" y="13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-2333750" y="-1861950"/>
                <a:ext cx="173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6" extrusionOk="0">
                    <a:moveTo>
                      <a:pt x="1" y="1"/>
                    </a:moveTo>
                    <a:lnTo>
                      <a:pt x="59" y="136"/>
                    </a:lnTo>
                    <a:lnTo>
                      <a:pt x="634" y="136"/>
                    </a:lnTo>
                    <a:lnTo>
                      <a:pt x="663" y="68"/>
                    </a:lnTo>
                    <a:lnTo>
                      <a:pt x="692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-2330600" y="-1874275"/>
                <a:ext cx="121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46" extrusionOk="0">
                    <a:moveTo>
                      <a:pt x="78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02"/>
                      <a:pt x="15" y="126"/>
                      <a:pt x="34" y="140"/>
                    </a:cubicBezTo>
                    <a:lnTo>
                      <a:pt x="34" y="136"/>
                    </a:lnTo>
                    <a:lnTo>
                      <a:pt x="407" y="136"/>
                    </a:lnTo>
                    <a:lnTo>
                      <a:pt x="411" y="145"/>
                    </a:lnTo>
                    <a:cubicBezTo>
                      <a:pt x="484" y="107"/>
                      <a:pt x="455" y="0"/>
                      <a:pt x="378" y="0"/>
                    </a:cubicBezTo>
                    <a:lnTo>
                      <a:pt x="271" y="0"/>
                    </a:lnTo>
                    <a:lnTo>
                      <a:pt x="271" y="39"/>
                    </a:lnTo>
                    <a:lnTo>
                      <a:pt x="199" y="39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-2329750" y="-1870900"/>
                <a:ext cx="94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0" extrusionOk="0">
                    <a:moveTo>
                      <a:pt x="0" y="1"/>
                    </a:moveTo>
                    <a:lnTo>
                      <a:pt x="0" y="5"/>
                    </a:lnTo>
                    <a:cubicBezTo>
                      <a:pt x="15" y="15"/>
                      <a:pt x="29" y="20"/>
                      <a:pt x="49" y="20"/>
                    </a:cubicBezTo>
                    <a:lnTo>
                      <a:pt x="344" y="20"/>
                    </a:lnTo>
                    <a:cubicBezTo>
                      <a:pt x="353" y="20"/>
                      <a:pt x="368" y="15"/>
                      <a:pt x="377" y="10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-2325650" y="-1911776"/>
                <a:ext cx="1851" cy="39698"/>
              </a:xfrm>
              <a:custGeom>
                <a:avLst/>
                <a:gdLst/>
                <a:ahLst/>
                <a:cxnLst/>
                <a:rect l="l" t="t" r="r" b="b"/>
                <a:pathLst>
                  <a:path w="74" h="1501" extrusionOk="0">
                    <a:moveTo>
                      <a:pt x="1" y="1"/>
                    </a:moveTo>
                    <a:lnTo>
                      <a:pt x="1" y="1500"/>
                    </a:lnTo>
                    <a:lnTo>
                      <a:pt x="73" y="150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-2325650" y="-1874275"/>
                <a:ext cx="18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34" extrusionOk="0">
                    <a:moveTo>
                      <a:pt x="1" y="0"/>
                    </a:moveTo>
                    <a:lnTo>
                      <a:pt x="1" y="34"/>
                    </a:lnTo>
                    <a:lnTo>
                      <a:pt x="73" y="3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-2319000" y="-1843325"/>
                <a:ext cx="63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70" extrusionOk="0">
                    <a:moveTo>
                      <a:pt x="10" y="0"/>
                    </a:moveTo>
                    <a:lnTo>
                      <a:pt x="6" y="373"/>
                    </a:lnTo>
                    <a:cubicBezTo>
                      <a:pt x="6" y="373"/>
                      <a:pt x="1" y="407"/>
                      <a:pt x="1" y="470"/>
                    </a:cubicBezTo>
                    <a:cubicBezTo>
                      <a:pt x="247" y="416"/>
                      <a:pt x="252" y="63"/>
                      <a:pt x="10" y="0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-2337750" y="-1843325"/>
                <a:ext cx="65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75" extrusionOk="0">
                    <a:moveTo>
                      <a:pt x="252" y="0"/>
                    </a:moveTo>
                    <a:cubicBezTo>
                      <a:pt x="1" y="58"/>
                      <a:pt x="6" y="421"/>
                      <a:pt x="262" y="474"/>
                    </a:cubicBezTo>
                    <a:lnTo>
                      <a:pt x="262" y="37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-2331200" y="-1843575"/>
                <a:ext cx="123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0" extrusionOk="0">
                    <a:moveTo>
                      <a:pt x="58" y="1"/>
                    </a:moveTo>
                    <a:cubicBezTo>
                      <a:pt x="39" y="1"/>
                      <a:pt x="20" y="6"/>
                      <a:pt x="0" y="10"/>
                    </a:cubicBezTo>
                    <a:lnTo>
                      <a:pt x="5" y="383"/>
                    </a:lnTo>
                    <a:lnTo>
                      <a:pt x="5" y="484"/>
                    </a:lnTo>
                    <a:cubicBezTo>
                      <a:pt x="20" y="489"/>
                      <a:pt x="39" y="489"/>
                      <a:pt x="58" y="489"/>
                    </a:cubicBezTo>
                    <a:lnTo>
                      <a:pt x="426" y="489"/>
                    </a:lnTo>
                    <a:cubicBezTo>
                      <a:pt x="445" y="489"/>
                      <a:pt x="469" y="484"/>
                      <a:pt x="489" y="480"/>
                    </a:cubicBezTo>
                    <a:lnTo>
                      <a:pt x="489" y="383"/>
                    </a:lnTo>
                    <a:lnTo>
                      <a:pt x="494" y="10"/>
                    </a:lnTo>
                    <a:cubicBezTo>
                      <a:pt x="469" y="6"/>
                      <a:pt x="445" y="1"/>
                      <a:pt x="426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00" name="Google Shape;900;p13"/>
            <p:cNvSpPr/>
            <p:nvPr/>
          </p:nvSpPr>
          <p:spPr>
            <a:xfrm>
              <a:off x="8034813" y="1197800"/>
              <a:ext cx="182400" cy="103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8053925" y="1036850"/>
              <a:ext cx="148200" cy="57000"/>
            </a:xfrm>
            <a:prstGeom prst="roundRect">
              <a:avLst>
                <a:gd name="adj" fmla="val 2671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8039463" y="1333125"/>
              <a:ext cx="173100" cy="2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8080925" y="944000"/>
              <a:ext cx="94200" cy="32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7819345" y="3792175"/>
              <a:ext cx="600200" cy="108275"/>
            </a:xfrm>
            <a:custGeom>
              <a:avLst/>
              <a:gdLst/>
              <a:ahLst/>
              <a:cxnLst/>
              <a:rect l="l" t="t" r="r" b="b"/>
              <a:pathLst>
                <a:path w="519" h="523" extrusionOk="0">
                  <a:moveTo>
                    <a:pt x="1" y="0"/>
                  </a:moveTo>
                  <a:lnTo>
                    <a:pt x="5" y="522"/>
                  </a:lnTo>
                  <a:cubicBezTo>
                    <a:pt x="25" y="518"/>
                    <a:pt x="49" y="513"/>
                    <a:pt x="68" y="513"/>
                  </a:cubicBezTo>
                  <a:lnTo>
                    <a:pt x="441" y="513"/>
                  </a:lnTo>
                  <a:cubicBezTo>
                    <a:pt x="465" y="513"/>
                    <a:pt x="489" y="518"/>
                    <a:pt x="513" y="522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23483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4"/>
          <p:cNvSpPr txBox="1">
            <a:spLocks noGrp="1"/>
          </p:cNvSpPr>
          <p:nvPr>
            <p:ph type="subTitle" idx="1"/>
          </p:nvPr>
        </p:nvSpPr>
        <p:spPr>
          <a:xfrm>
            <a:off x="661833" y="2041200"/>
            <a:ext cx="22827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14"/>
          <p:cNvSpPr txBox="1">
            <a:spLocks noGrp="1"/>
          </p:cNvSpPr>
          <p:nvPr>
            <p:ph type="subTitle" idx="2"/>
          </p:nvPr>
        </p:nvSpPr>
        <p:spPr>
          <a:xfrm>
            <a:off x="661833" y="1695125"/>
            <a:ext cx="2282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3"/>
          </p:nvPr>
        </p:nvSpPr>
        <p:spPr>
          <a:xfrm>
            <a:off x="3395230" y="2041200"/>
            <a:ext cx="22830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4"/>
          <p:cNvSpPr txBox="1">
            <a:spLocks noGrp="1"/>
          </p:cNvSpPr>
          <p:nvPr>
            <p:ph type="subTitle" idx="4"/>
          </p:nvPr>
        </p:nvSpPr>
        <p:spPr>
          <a:xfrm>
            <a:off x="3395230" y="1695125"/>
            <a:ext cx="2283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0" name="Google Shape;910;p14"/>
          <p:cNvSpPr txBox="1">
            <a:spLocks noGrp="1"/>
          </p:cNvSpPr>
          <p:nvPr>
            <p:ph type="subTitle" idx="5"/>
          </p:nvPr>
        </p:nvSpPr>
        <p:spPr>
          <a:xfrm>
            <a:off x="6199027" y="2041200"/>
            <a:ext cx="22830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4"/>
          <p:cNvSpPr txBox="1">
            <a:spLocks noGrp="1"/>
          </p:cNvSpPr>
          <p:nvPr>
            <p:ph type="subTitle" idx="6"/>
          </p:nvPr>
        </p:nvSpPr>
        <p:spPr>
          <a:xfrm>
            <a:off x="6199027" y="1695125"/>
            <a:ext cx="2283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2" name="Google Shape;912;p14"/>
          <p:cNvSpPr txBox="1">
            <a:spLocks noGrp="1"/>
          </p:cNvSpPr>
          <p:nvPr>
            <p:ph type="subTitle" idx="7"/>
          </p:nvPr>
        </p:nvSpPr>
        <p:spPr>
          <a:xfrm>
            <a:off x="661833" y="3684050"/>
            <a:ext cx="22827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14"/>
          <p:cNvSpPr txBox="1">
            <a:spLocks noGrp="1"/>
          </p:cNvSpPr>
          <p:nvPr>
            <p:ph type="subTitle" idx="8"/>
          </p:nvPr>
        </p:nvSpPr>
        <p:spPr>
          <a:xfrm>
            <a:off x="661833" y="3339150"/>
            <a:ext cx="2282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4" name="Google Shape;914;p14"/>
          <p:cNvSpPr txBox="1">
            <a:spLocks noGrp="1"/>
          </p:cNvSpPr>
          <p:nvPr>
            <p:ph type="subTitle" idx="9"/>
          </p:nvPr>
        </p:nvSpPr>
        <p:spPr>
          <a:xfrm>
            <a:off x="3395230" y="3684050"/>
            <a:ext cx="22830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4"/>
          <p:cNvSpPr txBox="1">
            <a:spLocks noGrp="1"/>
          </p:cNvSpPr>
          <p:nvPr>
            <p:ph type="subTitle" idx="13"/>
          </p:nvPr>
        </p:nvSpPr>
        <p:spPr>
          <a:xfrm>
            <a:off x="3395230" y="3339150"/>
            <a:ext cx="2283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14"/>
          <p:cNvSpPr txBox="1">
            <a:spLocks noGrp="1"/>
          </p:cNvSpPr>
          <p:nvPr>
            <p:ph type="subTitle" idx="14"/>
          </p:nvPr>
        </p:nvSpPr>
        <p:spPr>
          <a:xfrm>
            <a:off x="6199027" y="3684050"/>
            <a:ext cx="2283000" cy="6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4"/>
          <p:cNvSpPr txBox="1">
            <a:spLocks noGrp="1"/>
          </p:cNvSpPr>
          <p:nvPr>
            <p:ph type="subTitle" idx="15"/>
          </p:nvPr>
        </p:nvSpPr>
        <p:spPr>
          <a:xfrm>
            <a:off x="6199027" y="3339150"/>
            <a:ext cx="2283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14"/>
          <p:cNvSpPr/>
          <p:nvPr/>
        </p:nvSpPr>
        <p:spPr>
          <a:xfrm rot="-704494">
            <a:off x="8349064" y="2542547"/>
            <a:ext cx="750881" cy="510168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9" name="Google Shape;919;p14"/>
          <p:cNvSpPr/>
          <p:nvPr/>
        </p:nvSpPr>
        <p:spPr>
          <a:xfrm rot="-704494">
            <a:off x="8562912" y="2934978"/>
            <a:ext cx="542590" cy="234916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0" name="Google Shape;920;p14"/>
          <p:cNvSpPr/>
          <p:nvPr/>
        </p:nvSpPr>
        <p:spPr>
          <a:xfrm>
            <a:off x="8229644" y="2765292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1" name="Google Shape;921;p14"/>
          <p:cNvSpPr/>
          <p:nvPr/>
        </p:nvSpPr>
        <p:spPr>
          <a:xfrm>
            <a:off x="8547315" y="3524956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2" name="Google Shape;922;p14"/>
          <p:cNvSpPr/>
          <p:nvPr/>
        </p:nvSpPr>
        <p:spPr>
          <a:xfrm>
            <a:off x="8524534" y="22904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3" name="Google Shape;923;p14"/>
          <p:cNvSpPr/>
          <p:nvPr/>
        </p:nvSpPr>
        <p:spPr>
          <a:xfrm rot="1240352">
            <a:off x="182823" y="3219825"/>
            <a:ext cx="626002" cy="432232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4" name="Google Shape;924;p14"/>
          <p:cNvSpPr/>
          <p:nvPr/>
        </p:nvSpPr>
        <p:spPr>
          <a:xfrm rot="1240352">
            <a:off x="157700" y="3618095"/>
            <a:ext cx="554367" cy="166181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5" name="Google Shape;925;p14"/>
          <p:cNvSpPr/>
          <p:nvPr/>
        </p:nvSpPr>
        <p:spPr>
          <a:xfrm>
            <a:off x="501671" y="2203342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6" name="Google Shape;926;p14"/>
          <p:cNvSpPr/>
          <p:nvPr/>
        </p:nvSpPr>
        <p:spPr>
          <a:xfrm>
            <a:off x="300377" y="2493544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7" name="Google Shape;927;p14"/>
          <p:cNvSpPr/>
          <p:nvPr/>
        </p:nvSpPr>
        <p:spPr>
          <a:xfrm>
            <a:off x="668320" y="2783980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8" name="Google Shape;928;p14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45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5"/>
          <p:cNvSpPr txBox="1">
            <a:spLocks noGrp="1"/>
          </p:cNvSpPr>
          <p:nvPr>
            <p:ph type="subTitle" idx="1"/>
          </p:nvPr>
        </p:nvSpPr>
        <p:spPr>
          <a:xfrm>
            <a:off x="684800" y="2641075"/>
            <a:ext cx="18339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5"/>
          <p:cNvSpPr txBox="1">
            <a:spLocks noGrp="1"/>
          </p:cNvSpPr>
          <p:nvPr>
            <p:ph type="subTitle" idx="2"/>
          </p:nvPr>
        </p:nvSpPr>
        <p:spPr>
          <a:xfrm>
            <a:off x="646250" y="2297400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15"/>
          <p:cNvSpPr txBox="1">
            <a:spLocks noGrp="1"/>
          </p:cNvSpPr>
          <p:nvPr>
            <p:ph type="subTitle" idx="3"/>
          </p:nvPr>
        </p:nvSpPr>
        <p:spPr>
          <a:xfrm>
            <a:off x="2479050" y="3949675"/>
            <a:ext cx="18339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5"/>
          <p:cNvSpPr txBox="1">
            <a:spLocks noGrp="1"/>
          </p:cNvSpPr>
          <p:nvPr>
            <p:ph type="subTitle" idx="4"/>
          </p:nvPr>
        </p:nvSpPr>
        <p:spPr>
          <a:xfrm>
            <a:off x="2440500" y="3606000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15"/>
          <p:cNvSpPr txBox="1">
            <a:spLocks noGrp="1"/>
          </p:cNvSpPr>
          <p:nvPr>
            <p:ph type="subTitle" idx="5"/>
          </p:nvPr>
        </p:nvSpPr>
        <p:spPr>
          <a:xfrm>
            <a:off x="4578100" y="2641075"/>
            <a:ext cx="18339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5"/>
          <p:cNvSpPr txBox="1">
            <a:spLocks noGrp="1"/>
          </p:cNvSpPr>
          <p:nvPr>
            <p:ph type="subTitle" idx="6"/>
          </p:nvPr>
        </p:nvSpPr>
        <p:spPr>
          <a:xfrm>
            <a:off x="4539550" y="2297400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6" name="Google Shape;936;p15"/>
          <p:cNvSpPr txBox="1">
            <a:spLocks noGrp="1"/>
          </p:cNvSpPr>
          <p:nvPr>
            <p:ph type="subTitle" idx="7"/>
          </p:nvPr>
        </p:nvSpPr>
        <p:spPr>
          <a:xfrm>
            <a:off x="6677150" y="3949675"/>
            <a:ext cx="18339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5"/>
          <p:cNvSpPr txBox="1">
            <a:spLocks noGrp="1"/>
          </p:cNvSpPr>
          <p:nvPr>
            <p:ph type="subTitle" idx="8"/>
          </p:nvPr>
        </p:nvSpPr>
        <p:spPr>
          <a:xfrm>
            <a:off x="6638600" y="3606000"/>
            <a:ext cx="1911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8" name="Google Shape;938;p15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22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 list">
  <p:cSld name="Title and bullet point list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6"/>
          <p:cNvSpPr/>
          <p:nvPr/>
        </p:nvSpPr>
        <p:spPr>
          <a:xfrm rot="-1512396">
            <a:off x="3972782" y="3427"/>
            <a:ext cx="5015163" cy="4546671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1" name="Google Shape;941;p16"/>
          <p:cNvSpPr/>
          <p:nvPr/>
        </p:nvSpPr>
        <p:spPr>
          <a:xfrm>
            <a:off x="172437" y="4405476"/>
            <a:ext cx="8609302" cy="326800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42" name="Google Shape;942;p16"/>
          <p:cNvGrpSpPr/>
          <p:nvPr/>
        </p:nvGrpSpPr>
        <p:grpSpPr>
          <a:xfrm>
            <a:off x="4654391" y="4150689"/>
            <a:ext cx="3487668" cy="412931"/>
            <a:chOff x="4654391" y="4053213"/>
            <a:chExt cx="3487668" cy="412931"/>
          </a:xfrm>
        </p:grpSpPr>
        <p:grpSp>
          <p:nvGrpSpPr>
            <p:cNvPr id="943" name="Google Shape;943;p16"/>
            <p:cNvGrpSpPr/>
            <p:nvPr/>
          </p:nvGrpSpPr>
          <p:grpSpPr>
            <a:xfrm>
              <a:off x="4654400" y="4053213"/>
              <a:ext cx="3487659" cy="409500"/>
              <a:chOff x="4546075" y="5025463"/>
              <a:chExt cx="3487659" cy="409500"/>
            </a:xfrm>
          </p:grpSpPr>
          <p:sp>
            <p:nvSpPr>
              <p:cNvPr id="944" name="Google Shape;944;p16"/>
              <p:cNvSpPr/>
              <p:nvPr/>
            </p:nvSpPr>
            <p:spPr>
              <a:xfrm>
                <a:off x="6205070" y="5025497"/>
                <a:ext cx="1828664" cy="409432"/>
              </a:xfrm>
              <a:custGeom>
                <a:avLst/>
                <a:gdLst/>
                <a:ahLst/>
                <a:cxnLst/>
                <a:rect l="l" t="t" r="r" b="b"/>
                <a:pathLst>
                  <a:path w="12577" h="2816" extrusionOk="0">
                    <a:moveTo>
                      <a:pt x="1" y="1"/>
                    </a:moveTo>
                    <a:lnTo>
                      <a:pt x="1" y="2816"/>
                    </a:lnTo>
                    <a:lnTo>
                      <a:pt x="12030" y="2816"/>
                    </a:lnTo>
                    <a:cubicBezTo>
                      <a:pt x="12335" y="2816"/>
                      <a:pt x="12577" y="2574"/>
                      <a:pt x="12577" y="2269"/>
                    </a:cubicBezTo>
                    <a:lnTo>
                      <a:pt x="12577" y="547"/>
                    </a:lnTo>
                    <a:cubicBezTo>
                      <a:pt x="12577" y="242"/>
                      <a:pt x="12335" y="1"/>
                      <a:pt x="12030" y="1"/>
                    </a:cubicBezTo>
                    <a:close/>
                  </a:path>
                </a:pathLst>
              </a:custGeom>
              <a:solidFill>
                <a:srgbClr val="A443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4546075" y="5025463"/>
                <a:ext cx="1872600" cy="409500"/>
              </a:xfrm>
              <a:prstGeom prst="rect">
                <a:avLst/>
              </a:prstGeom>
              <a:solidFill>
                <a:srgbClr val="A443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46" name="Google Shape;946;p16"/>
            <p:cNvGrpSpPr/>
            <p:nvPr/>
          </p:nvGrpSpPr>
          <p:grpSpPr>
            <a:xfrm>
              <a:off x="4654391" y="4053222"/>
              <a:ext cx="1608533" cy="412922"/>
              <a:chOff x="-2801250" y="-1836800"/>
              <a:chExt cx="276575" cy="71000"/>
            </a:xfrm>
          </p:grpSpPr>
          <p:sp>
            <p:nvSpPr>
              <p:cNvPr id="947" name="Google Shape;947;p16"/>
              <p:cNvSpPr/>
              <p:nvPr/>
            </p:nvSpPr>
            <p:spPr>
              <a:xfrm>
                <a:off x="-2587825" y="-1836799"/>
                <a:ext cx="20225" cy="7041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005" extrusionOk="0">
                    <a:moveTo>
                      <a:pt x="1" y="1"/>
                    </a:moveTo>
                    <a:lnTo>
                      <a:pt x="1" y="3004"/>
                    </a:lnTo>
                    <a:lnTo>
                      <a:pt x="809" y="3004"/>
                    </a:lnTo>
                    <a:lnTo>
                      <a:pt x="809" y="1"/>
                    </a:ln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2758325" y="-1836800"/>
                <a:ext cx="20100" cy="706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826" extrusionOk="0">
                    <a:moveTo>
                      <a:pt x="1" y="1"/>
                    </a:moveTo>
                    <a:lnTo>
                      <a:pt x="1" y="2825"/>
                    </a:lnTo>
                    <a:lnTo>
                      <a:pt x="804" y="2825"/>
                    </a:ln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-2544875" y="-1836800"/>
                <a:ext cx="20200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2840" extrusionOk="0">
                    <a:moveTo>
                      <a:pt x="0" y="1"/>
                    </a:moveTo>
                    <a:lnTo>
                      <a:pt x="0" y="2840"/>
                    </a:lnTo>
                    <a:lnTo>
                      <a:pt x="808" y="2840"/>
                    </a:lnTo>
                    <a:lnTo>
                      <a:pt x="808" y="1"/>
                    </a:ln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-2801250" y="-1836800"/>
                <a:ext cx="20100" cy="7065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826" extrusionOk="0">
                    <a:moveTo>
                      <a:pt x="1" y="1"/>
                    </a:moveTo>
                    <a:lnTo>
                      <a:pt x="1" y="2825"/>
                    </a:lnTo>
                    <a:lnTo>
                      <a:pt x="804" y="2825"/>
                    </a:ln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-2715400" y="-1813575"/>
                <a:ext cx="10475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1065" extrusionOk="0">
                    <a:moveTo>
                      <a:pt x="528" y="0"/>
                    </a:moveTo>
                    <a:cubicBezTo>
                      <a:pt x="238" y="0"/>
                      <a:pt x="1" y="232"/>
                      <a:pt x="1" y="528"/>
                    </a:cubicBezTo>
                    <a:lnTo>
                      <a:pt x="1" y="537"/>
                    </a:lnTo>
                    <a:cubicBezTo>
                      <a:pt x="1" y="827"/>
                      <a:pt x="238" y="1064"/>
                      <a:pt x="528" y="1064"/>
                    </a:cubicBezTo>
                    <a:lnTo>
                      <a:pt x="3663" y="1064"/>
                    </a:lnTo>
                    <a:cubicBezTo>
                      <a:pt x="3958" y="1064"/>
                      <a:pt x="4190" y="827"/>
                      <a:pt x="4190" y="537"/>
                    </a:cubicBezTo>
                    <a:lnTo>
                      <a:pt x="4190" y="528"/>
                    </a:lnTo>
                    <a:cubicBezTo>
                      <a:pt x="4190" y="232"/>
                      <a:pt x="3958" y="0"/>
                      <a:pt x="3663" y="0"/>
                    </a:cubicBez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52" name="Google Shape;952;p16"/>
            <p:cNvGrpSpPr/>
            <p:nvPr/>
          </p:nvGrpSpPr>
          <p:grpSpPr>
            <a:xfrm>
              <a:off x="6547961" y="4053222"/>
              <a:ext cx="1109238" cy="412922"/>
              <a:chOff x="-2715400" y="-1836800"/>
              <a:chExt cx="190725" cy="71000"/>
            </a:xfrm>
          </p:grpSpPr>
          <p:sp>
            <p:nvSpPr>
              <p:cNvPr id="953" name="Google Shape;953;p16"/>
              <p:cNvSpPr/>
              <p:nvPr/>
            </p:nvSpPr>
            <p:spPr>
              <a:xfrm>
                <a:off x="-2587825" y="-1836799"/>
                <a:ext cx="20225" cy="7041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005" extrusionOk="0">
                    <a:moveTo>
                      <a:pt x="1" y="1"/>
                    </a:moveTo>
                    <a:lnTo>
                      <a:pt x="1" y="3004"/>
                    </a:lnTo>
                    <a:lnTo>
                      <a:pt x="809" y="3004"/>
                    </a:lnTo>
                    <a:lnTo>
                      <a:pt x="809" y="1"/>
                    </a:ln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544875" y="-1836800"/>
                <a:ext cx="20200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2840" extrusionOk="0">
                    <a:moveTo>
                      <a:pt x="0" y="1"/>
                    </a:moveTo>
                    <a:lnTo>
                      <a:pt x="0" y="2840"/>
                    </a:lnTo>
                    <a:lnTo>
                      <a:pt x="808" y="2840"/>
                    </a:lnTo>
                    <a:lnTo>
                      <a:pt x="808" y="1"/>
                    </a:ln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715400" y="-1813575"/>
                <a:ext cx="10475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1065" extrusionOk="0">
                    <a:moveTo>
                      <a:pt x="528" y="0"/>
                    </a:moveTo>
                    <a:cubicBezTo>
                      <a:pt x="238" y="0"/>
                      <a:pt x="1" y="232"/>
                      <a:pt x="1" y="528"/>
                    </a:cubicBezTo>
                    <a:lnTo>
                      <a:pt x="1" y="537"/>
                    </a:lnTo>
                    <a:cubicBezTo>
                      <a:pt x="1" y="827"/>
                      <a:pt x="238" y="1064"/>
                      <a:pt x="528" y="1064"/>
                    </a:cubicBezTo>
                    <a:lnTo>
                      <a:pt x="3663" y="1064"/>
                    </a:lnTo>
                    <a:cubicBezTo>
                      <a:pt x="3958" y="1064"/>
                      <a:pt x="4190" y="827"/>
                      <a:pt x="4190" y="537"/>
                    </a:cubicBezTo>
                    <a:lnTo>
                      <a:pt x="4190" y="528"/>
                    </a:lnTo>
                    <a:cubicBezTo>
                      <a:pt x="4190" y="232"/>
                      <a:pt x="3958" y="0"/>
                      <a:pt x="3663" y="0"/>
                    </a:cubicBez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956" name="Google Shape;956;p16"/>
          <p:cNvSpPr txBox="1">
            <a:spLocks noGrp="1"/>
          </p:cNvSpPr>
          <p:nvPr>
            <p:ph type="title"/>
          </p:nvPr>
        </p:nvSpPr>
        <p:spPr>
          <a:xfrm>
            <a:off x="4786125" y="750388"/>
            <a:ext cx="369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"/>
              <a:buNone/>
              <a:defRPr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57" name="Google Shape;957;p16"/>
          <p:cNvSpPr txBox="1">
            <a:spLocks noGrp="1"/>
          </p:cNvSpPr>
          <p:nvPr>
            <p:ph type="body" idx="1"/>
          </p:nvPr>
        </p:nvSpPr>
        <p:spPr>
          <a:xfrm>
            <a:off x="4789950" y="1313725"/>
            <a:ext cx="38460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1pPr>
            <a:lvl2pPr marL="914378" lvl="1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200"/>
            </a:lvl2pPr>
            <a:lvl3pPr marL="1371566" lvl="2" indent="-330192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828754" lvl="3" indent="-330192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2285943" lvl="4" indent="-330192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743132" lvl="5" indent="-330192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3200320" lvl="6" indent="-330192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3657509" lvl="7" indent="-330192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4114697" lvl="8" indent="-330192" rtl="0">
              <a:spcBef>
                <a:spcPts val="1600"/>
              </a:spcBef>
              <a:spcAft>
                <a:spcPts val="1600"/>
              </a:spcAft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958" name="Google Shape;958;p16"/>
          <p:cNvGrpSpPr/>
          <p:nvPr/>
        </p:nvGrpSpPr>
        <p:grpSpPr>
          <a:xfrm>
            <a:off x="2584031" y="1562876"/>
            <a:ext cx="1785351" cy="3000756"/>
            <a:chOff x="-3487875" y="-1884325"/>
            <a:chExt cx="252400" cy="424225"/>
          </a:xfrm>
        </p:grpSpPr>
        <p:sp>
          <p:nvSpPr>
            <p:cNvPr id="959" name="Google Shape;959;p16"/>
            <p:cNvSpPr/>
            <p:nvPr/>
          </p:nvSpPr>
          <p:spPr>
            <a:xfrm>
              <a:off x="-3405525" y="-1829775"/>
              <a:ext cx="84075" cy="369675"/>
            </a:xfrm>
            <a:custGeom>
              <a:avLst/>
              <a:gdLst/>
              <a:ahLst/>
              <a:cxnLst/>
              <a:rect l="l" t="t" r="r" b="b"/>
              <a:pathLst>
                <a:path w="3363" h="14787" extrusionOk="0">
                  <a:moveTo>
                    <a:pt x="746" y="0"/>
                  </a:moveTo>
                  <a:cubicBezTo>
                    <a:pt x="335" y="0"/>
                    <a:pt x="1" y="334"/>
                    <a:pt x="1" y="750"/>
                  </a:cubicBezTo>
                  <a:lnTo>
                    <a:pt x="1" y="14782"/>
                  </a:lnTo>
                  <a:lnTo>
                    <a:pt x="3363" y="14787"/>
                  </a:lnTo>
                  <a:lnTo>
                    <a:pt x="3363" y="750"/>
                  </a:lnTo>
                  <a:cubicBezTo>
                    <a:pt x="3363" y="334"/>
                    <a:pt x="3029" y="0"/>
                    <a:pt x="261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-3405525" y="-1490100"/>
              <a:ext cx="84075" cy="30000"/>
            </a:xfrm>
            <a:custGeom>
              <a:avLst/>
              <a:gdLst/>
              <a:ahLst/>
              <a:cxnLst/>
              <a:rect l="l" t="t" r="r" b="b"/>
              <a:pathLst>
                <a:path w="3363" h="1200" extrusionOk="0">
                  <a:moveTo>
                    <a:pt x="1" y="0"/>
                  </a:moveTo>
                  <a:lnTo>
                    <a:pt x="1" y="1200"/>
                  </a:lnTo>
                  <a:lnTo>
                    <a:pt x="3363" y="1200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-3405525" y="-1672950"/>
              <a:ext cx="84075" cy="29900"/>
            </a:xfrm>
            <a:custGeom>
              <a:avLst/>
              <a:gdLst/>
              <a:ahLst/>
              <a:cxnLst/>
              <a:rect l="l" t="t" r="r" b="b"/>
              <a:pathLst>
                <a:path w="3363" h="1196" extrusionOk="0">
                  <a:moveTo>
                    <a:pt x="1" y="1"/>
                  </a:moveTo>
                  <a:lnTo>
                    <a:pt x="1" y="1196"/>
                  </a:lnTo>
                  <a:lnTo>
                    <a:pt x="3363" y="1196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-3373225" y="-1624450"/>
              <a:ext cx="25650" cy="102800"/>
            </a:xfrm>
            <a:custGeom>
              <a:avLst/>
              <a:gdLst/>
              <a:ahLst/>
              <a:cxnLst/>
              <a:rect l="l" t="t" r="r" b="b"/>
              <a:pathLst>
                <a:path w="1026" h="4112" extrusionOk="0">
                  <a:moveTo>
                    <a:pt x="513" y="0"/>
                  </a:moveTo>
                  <a:cubicBezTo>
                    <a:pt x="228" y="0"/>
                    <a:pt x="0" y="228"/>
                    <a:pt x="0" y="513"/>
                  </a:cubicBezTo>
                  <a:lnTo>
                    <a:pt x="0" y="3594"/>
                  </a:lnTo>
                  <a:cubicBezTo>
                    <a:pt x="0" y="3880"/>
                    <a:pt x="228" y="4112"/>
                    <a:pt x="513" y="4112"/>
                  </a:cubicBezTo>
                  <a:cubicBezTo>
                    <a:pt x="799" y="4112"/>
                    <a:pt x="1026" y="3880"/>
                    <a:pt x="1026" y="3594"/>
                  </a:cubicBezTo>
                  <a:lnTo>
                    <a:pt x="1026" y="513"/>
                  </a:lnTo>
                  <a:cubicBezTo>
                    <a:pt x="1026" y="228"/>
                    <a:pt x="799" y="0"/>
                    <a:pt x="51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-3419050" y="-1860025"/>
              <a:ext cx="112725" cy="52025"/>
            </a:xfrm>
            <a:custGeom>
              <a:avLst/>
              <a:gdLst/>
              <a:ahLst/>
              <a:cxnLst/>
              <a:rect l="l" t="t" r="r" b="b"/>
              <a:pathLst>
                <a:path w="4509" h="2081" extrusionOk="0">
                  <a:moveTo>
                    <a:pt x="1611" y="1"/>
                  </a:moveTo>
                  <a:cubicBezTo>
                    <a:pt x="1553" y="238"/>
                    <a:pt x="1456" y="460"/>
                    <a:pt x="1335" y="673"/>
                  </a:cubicBezTo>
                  <a:cubicBezTo>
                    <a:pt x="997" y="1263"/>
                    <a:pt x="484" y="1655"/>
                    <a:pt x="0" y="1757"/>
                  </a:cubicBezTo>
                  <a:lnTo>
                    <a:pt x="0" y="2081"/>
                  </a:lnTo>
                  <a:lnTo>
                    <a:pt x="4508" y="2081"/>
                  </a:lnTo>
                  <a:lnTo>
                    <a:pt x="4508" y="1723"/>
                  </a:lnTo>
                  <a:cubicBezTo>
                    <a:pt x="4015" y="1641"/>
                    <a:pt x="3483" y="1239"/>
                    <a:pt x="3130" y="635"/>
                  </a:cubicBezTo>
                  <a:cubicBezTo>
                    <a:pt x="3014" y="436"/>
                    <a:pt x="2927" y="223"/>
                    <a:pt x="2869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-3384100" y="-1884325"/>
              <a:ext cx="42825" cy="35825"/>
            </a:xfrm>
            <a:custGeom>
              <a:avLst/>
              <a:gdLst/>
              <a:ahLst/>
              <a:cxnLst/>
              <a:rect l="l" t="t" r="r" b="b"/>
              <a:pathLst>
                <a:path w="1713" h="1433" extrusionOk="0">
                  <a:moveTo>
                    <a:pt x="856" y="1"/>
                  </a:moveTo>
                  <a:cubicBezTo>
                    <a:pt x="798" y="1"/>
                    <a:pt x="740" y="30"/>
                    <a:pt x="711" y="78"/>
                  </a:cubicBezTo>
                  <a:cubicBezTo>
                    <a:pt x="469" y="470"/>
                    <a:pt x="0" y="823"/>
                    <a:pt x="0" y="1108"/>
                  </a:cubicBezTo>
                  <a:cubicBezTo>
                    <a:pt x="0" y="1224"/>
                    <a:pt x="34" y="1336"/>
                    <a:pt x="97" y="1432"/>
                  </a:cubicBezTo>
                  <a:lnTo>
                    <a:pt x="1616" y="1432"/>
                  </a:lnTo>
                  <a:cubicBezTo>
                    <a:pt x="1679" y="1336"/>
                    <a:pt x="1708" y="1224"/>
                    <a:pt x="1712" y="1108"/>
                  </a:cubicBezTo>
                  <a:cubicBezTo>
                    <a:pt x="1712" y="823"/>
                    <a:pt x="1243" y="470"/>
                    <a:pt x="1001" y="78"/>
                  </a:cubicBezTo>
                  <a:cubicBezTo>
                    <a:pt x="968" y="30"/>
                    <a:pt x="914" y="1"/>
                    <a:pt x="856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-3431750" y="-1814800"/>
              <a:ext cx="137750" cy="10800"/>
            </a:xfrm>
            <a:custGeom>
              <a:avLst/>
              <a:gdLst/>
              <a:ahLst/>
              <a:cxnLst/>
              <a:rect l="l" t="t" r="r" b="b"/>
              <a:pathLst>
                <a:path w="5510" h="432" extrusionOk="0">
                  <a:moveTo>
                    <a:pt x="0" y="1"/>
                  </a:moveTo>
                  <a:lnTo>
                    <a:pt x="0" y="431"/>
                  </a:lnTo>
                  <a:lnTo>
                    <a:pt x="5510" y="431"/>
                  </a:lnTo>
                  <a:lnTo>
                    <a:pt x="5510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16"/>
            <p:cNvSpPr/>
            <p:nvPr/>
          </p:nvSpPr>
          <p:spPr>
            <a:xfrm>
              <a:off x="-3458350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110" y="0"/>
                  </a:moveTo>
                  <a:cubicBezTo>
                    <a:pt x="51" y="0"/>
                    <a:pt x="1" y="74"/>
                    <a:pt x="53" y="131"/>
                  </a:cubicBezTo>
                  <a:lnTo>
                    <a:pt x="7580" y="7653"/>
                  </a:lnTo>
                  <a:cubicBezTo>
                    <a:pt x="7595" y="7668"/>
                    <a:pt x="7613" y="7675"/>
                    <a:pt x="7630" y="7675"/>
                  </a:cubicBezTo>
                  <a:cubicBezTo>
                    <a:pt x="7686" y="7675"/>
                    <a:pt x="7735" y="7602"/>
                    <a:pt x="7686" y="7546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-3458600" y="-1825075"/>
              <a:ext cx="194000" cy="194000"/>
            </a:xfrm>
            <a:custGeom>
              <a:avLst/>
              <a:gdLst/>
              <a:ahLst/>
              <a:cxnLst/>
              <a:rect l="l" t="t" r="r" b="b"/>
              <a:pathLst>
                <a:path w="7760" h="7760" extrusionOk="0">
                  <a:moveTo>
                    <a:pt x="117" y="78"/>
                  </a:moveTo>
                  <a:cubicBezTo>
                    <a:pt x="126" y="78"/>
                    <a:pt x="136" y="83"/>
                    <a:pt x="146" y="93"/>
                  </a:cubicBezTo>
                  <a:lnTo>
                    <a:pt x="7672" y="7619"/>
                  </a:lnTo>
                  <a:cubicBezTo>
                    <a:pt x="7698" y="7645"/>
                    <a:pt x="7672" y="7683"/>
                    <a:pt x="7641" y="7683"/>
                  </a:cubicBezTo>
                  <a:cubicBezTo>
                    <a:pt x="7632" y="7683"/>
                    <a:pt x="7623" y="7680"/>
                    <a:pt x="7614" y="7672"/>
                  </a:cubicBezTo>
                  <a:lnTo>
                    <a:pt x="92" y="146"/>
                  </a:lnTo>
                  <a:cubicBezTo>
                    <a:pt x="73" y="131"/>
                    <a:pt x="73" y="107"/>
                    <a:pt x="92" y="93"/>
                  </a:cubicBezTo>
                  <a:cubicBezTo>
                    <a:pt x="97" y="88"/>
                    <a:pt x="107" y="83"/>
                    <a:pt x="117" y="78"/>
                  </a:cubicBezTo>
                  <a:close/>
                  <a:moveTo>
                    <a:pt x="112" y="1"/>
                  </a:moveTo>
                  <a:cubicBezTo>
                    <a:pt x="54" y="6"/>
                    <a:pt x="5" y="54"/>
                    <a:pt x="1" y="112"/>
                  </a:cubicBezTo>
                  <a:cubicBezTo>
                    <a:pt x="1" y="141"/>
                    <a:pt x="10" y="175"/>
                    <a:pt x="34" y="199"/>
                  </a:cubicBezTo>
                  <a:lnTo>
                    <a:pt x="7561" y="7726"/>
                  </a:lnTo>
                  <a:cubicBezTo>
                    <a:pt x="7580" y="7745"/>
                    <a:pt x="7609" y="7759"/>
                    <a:pt x="7638" y="7759"/>
                  </a:cubicBezTo>
                  <a:lnTo>
                    <a:pt x="7648" y="7755"/>
                  </a:lnTo>
                  <a:cubicBezTo>
                    <a:pt x="7672" y="7755"/>
                    <a:pt x="7701" y="7740"/>
                    <a:pt x="7720" y="7721"/>
                  </a:cubicBezTo>
                  <a:cubicBezTo>
                    <a:pt x="7740" y="7701"/>
                    <a:pt x="7754" y="7677"/>
                    <a:pt x="7754" y="7648"/>
                  </a:cubicBezTo>
                  <a:cubicBezTo>
                    <a:pt x="7759" y="7614"/>
                    <a:pt x="7745" y="7585"/>
                    <a:pt x="7720" y="7561"/>
                  </a:cubicBezTo>
                  <a:lnTo>
                    <a:pt x="194" y="35"/>
                  </a:lnTo>
                  <a:cubicBezTo>
                    <a:pt x="175" y="10"/>
                    <a:pt x="141" y="1"/>
                    <a:pt x="11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-3487375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2365" y="0"/>
                  </a:moveTo>
                  <a:cubicBezTo>
                    <a:pt x="2349" y="0"/>
                    <a:pt x="2332" y="6"/>
                    <a:pt x="2317" y="20"/>
                  </a:cubicBezTo>
                  <a:lnTo>
                    <a:pt x="54" y="2284"/>
                  </a:lnTo>
                  <a:cubicBezTo>
                    <a:pt x="1" y="2340"/>
                    <a:pt x="51" y="2414"/>
                    <a:pt x="110" y="2414"/>
                  </a:cubicBezTo>
                  <a:cubicBezTo>
                    <a:pt x="127" y="2414"/>
                    <a:pt x="144" y="2409"/>
                    <a:pt x="160" y="2395"/>
                  </a:cubicBezTo>
                  <a:lnTo>
                    <a:pt x="2424" y="131"/>
                  </a:lnTo>
                  <a:cubicBezTo>
                    <a:pt x="2473" y="74"/>
                    <a:pt x="2422" y="0"/>
                    <a:pt x="236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-3487875" y="-1854000"/>
              <a:ext cx="63875" cy="62325"/>
            </a:xfrm>
            <a:custGeom>
              <a:avLst/>
              <a:gdLst/>
              <a:ahLst/>
              <a:cxnLst/>
              <a:rect l="l" t="t" r="r" b="b"/>
              <a:pathLst>
                <a:path w="2555" h="2493" extrusionOk="0">
                  <a:moveTo>
                    <a:pt x="2388" y="79"/>
                  </a:moveTo>
                  <a:cubicBezTo>
                    <a:pt x="2401" y="80"/>
                    <a:pt x="2410" y="84"/>
                    <a:pt x="2419" y="89"/>
                  </a:cubicBezTo>
                  <a:cubicBezTo>
                    <a:pt x="2434" y="103"/>
                    <a:pt x="2434" y="128"/>
                    <a:pt x="2419" y="142"/>
                  </a:cubicBezTo>
                  <a:lnTo>
                    <a:pt x="156" y="2406"/>
                  </a:lnTo>
                  <a:cubicBezTo>
                    <a:pt x="147" y="2412"/>
                    <a:pt x="139" y="2415"/>
                    <a:pt x="131" y="2415"/>
                  </a:cubicBezTo>
                  <a:cubicBezTo>
                    <a:pt x="102" y="2415"/>
                    <a:pt x="80" y="2379"/>
                    <a:pt x="103" y="2353"/>
                  </a:cubicBezTo>
                  <a:lnTo>
                    <a:pt x="2366" y="89"/>
                  </a:lnTo>
                  <a:cubicBezTo>
                    <a:pt x="2371" y="84"/>
                    <a:pt x="2379" y="80"/>
                    <a:pt x="2388" y="79"/>
                  </a:cubicBezTo>
                  <a:close/>
                  <a:moveTo>
                    <a:pt x="2392" y="1"/>
                  </a:moveTo>
                  <a:cubicBezTo>
                    <a:pt x="2365" y="1"/>
                    <a:pt x="2338" y="11"/>
                    <a:pt x="2313" y="36"/>
                  </a:cubicBezTo>
                  <a:lnTo>
                    <a:pt x="49" y="2299"/>
                  </a:lnTo>
                  <a:cubicBezTo>
                    <a:pt x="1" y="2343"/>
                    <a:pt x="1" y="2415"/>
                    <a:pt x="49" y="2459"/>
                  </a:cubicBezTo>
                  <a:cubicBezTo>
                    <a:pt x="69" y="2478"/>
                    <a:pt x="103" y="2493"/>
                    <a:pt x="132" y="2493"/>
                  </a:cubicBezTo>
                  <a:cubicBezTo>
                    <a:pt x="161" y="2493"/>
                    <a:pt x="190" y="2483"/>
                    <a:pt x="209" y="2459"/>
                  </a:cubicBezTo>
                  <a:lnTo>
                    <a:pt x="2473" y="195"/>
                  </a:lnTo>
                  <a:cubicBezTo>
                    <a:pt x="2554" y="114"/>
                    <a:pt x="2479" y="1"/>
                    <a:pt x="239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-3467975" y="-1833650"/>
              <a:ext cx="56625" cy="55175"/>
            </a:xfrm>
            <a:custGeom>
              <a:avLst/>
              <a:gdLst/>
              <a:ahLst/>
              <a:cxnLst/>
              <a:rect l="l" t="t" r="r" b="b"/>
              <a:pathLst>
                <a:path w="2265" h="2207" extrusionOk="0">
                  <a:moveTo>
                    <a:pt x="2155" y="1"/>
                  </a:moveTo>
                  <a:cubicBezTo>
                    <a:pt x="2137" y="1"/>
                    <a:pt x="2119" y="8"/>
                    <a:pt x="2102" y="25"/>
                  </a:cubicBezTo>
                  <a:lnTo>
                    <a:pt x="56" y="2075"/>
                  </a:lnTo>
                  <a:cubicBezTo>
                    <a:pt x="1" y="2131"/>
                    <a:pt x="50" y="2206"/>
                    <a:pt x="109" y="2206"/>
                  </a:cubicBezTo>
                  <a:cubicBezTo>
                    <a:pt x="127" y="2206"/>
                    <a:pt x="146" y="2199"/>
                    <a:pt x="163" y="2182"/>
                  </a:cubicBezTo>
                  <a:lnTo>
                    <a:pt x="2209" y="136"/>
                  </a:lnTo>
                  <a:cubicBezTo>
                    <a:pt x="2265" y="80"/>
                    <a:pt x="2214" y="1"/>
                    <a:pt x="215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-3468400" y="-1834550"/>
              <a:ext cx="57350" cy="57025"/>
            </a:xfrm>
            <a:custGeom>
              <a:avLst/>
              <a:gdLst/>
              <a:ahLst/>
              <a:cxnLst/>
              <a:rect l="l" t="t" r="r" b="b"/>
              <a:pathLst>
                <a:path w="2294" h="2281" extrusionOk="0">
                  <a:moveTo>
                    <a:pt x="2173" y="80"/>
                  </a:moveTo>
                  <a:cubicBezTo>
                    <a:pt x="2182" y="80"/>
                    <a:pt x="2192" y="85"/>
                    <a:pt x="2202" y="90"/>
                  </a:cubicBezTo>
                  <a:cubicBezTo>
                    <a:pt x="2206" y="99"/>
                    <a:pt x="2211" y="109"/>
                    <a:pt x="2211" y="119"/>
                  </a:cubicBezTo>
                  <a:cubicBezTo>
                    <a:pt x="2211" y="128"/>
                    <a:pt x="2206" y="138"/>
                    <a:pt x="2202" y="143"/>
                  </a:cubicBezTo>
                  <a:lnTo>
                    <a:pt x="151" y="2194"/>
                  </a:lnTo>
                  <a:cubicBezTo>
                    <a:pt x="143" y="2200"/>
                    <a:pt x="135" y="2203"/>
                    <a:pt x="127" y="2203"/>
                  </a:cubicBezTo>
                  <a:cubicBezTo>
                    <a:pt x="98" y="2203"/>
                    <a:pt x="71" y="2166"/>
                    <a:pt x="97" y="2136"/>
                  </a:cubicBezTo>
                  <a:lnTo>
                    <a:pt x="2148" y="90"/>
                  </a:lnTo>
                  <a:cubicBezTo>
                    <a:pt x="2153" y="80"/>
                    <a:pt x="2163" y="80"/>
                    <a:pt x="2173" y="80"/>
                  </a:cubicBezTo>
                  <a:close/>
                  <a:moveTo>
                    <a:pt x="2175" y="0"/>
                  </a:moveTo>
                  <a:cubicBezTo>
                    <a:pt x="2146" y="0"/>
                    <a:pt x="2117" y="12"/>
                    <a:pt x="2095" y="36"/>
                  </a:cubicBezTo>
                  <a:lnTo>
                    <a:pt x="49" y="2082"/>
                  </a:lnTo>
                  <a:cubicBezTo>
                    <a:pt x="1" y="2126"/>
                    <a:pt x="1" y="2199"/>
                    <a:pt x="49" y="2242"/>
                  </a:cubicBezTo>
                  <a:cubicBezTo>
                    <a:pt x="68" y="2266"/>
                    <a:pt x="97" y="2276"/>
                    <a:pt x="131" y="2281"/>
                  </a:cubicBezTo>
                  <a:cubicBezTo>
                    <a:pt x="160" y="2281"/>
                    <a:pt x="189" y="2266"/>
                    <a:pt x="209" y="2242"/>
                  </a:cubicBezTo>
                  <a:lnTo>
                    <a:pt x="2255" y="196"/>
                  </a:lnTo>
                  <a:cubicBezTo>
                    <a:pt x="2279" y="172"/>
                    <a:pt x="2293" y="143"/>
                    <a:pt x="2289" y="109"/>
                  </a:cubicBezTo>
                  <a:cubicBezTo>
                    <a:pt x="2289" y="80"/>
                    <a:pt x="2274" y="56"/>
                    <a:pt x="2255" y="36"/>
                  </a:cubicBezTo>
                  <a:cubicBezTo>
                    <a:pt x="2233" y="12"/>
                    <a:pt x="2204" y="0"/>
                    <a:pt x="217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-3448425" y="-1814075"/>
              <a:ext cx="51150" cy="49625"/>
            </a:xfrm>
            <a:custGeom>
              <a:avLst/>
              <a:gdLst/>
              <a:ahLst/>
              <a:cxnLst/>
              <a:rect l="l" t="t" r="r" b="b"/>
              <a:pathLst>
                <a:path w="2046" h="1985" extrusionOk="0">
                  <a:moveTo>
                    <a:pt x="1936" y="1"/>
                  </a:moveTo>
                  <a:cubicBezTo>
                    <a:pt x="1920" y="1"/>
                    <a:pt x="1902" y="7"/>
                    <a:pt x="1886" y="20"/>
                  </a:cubicBezTo>
                  <a:lnTo>
                    <a:pt x="53" y="1854"/>
                  </a:lnTo>
                  <a:cubicBezTo>
                    <a:pt x="0" y="1910"/>
                    <a:pt x="50" y="1984"/>
                    <a:pt x="110" y="1984"/>
                  </a:cubicBezTo>
                  <a:cubicBezTo>
                    <a:pt x="126" y="1984"/>
                    <a:pt x="144" y="1979"/>
                    <a:pt x="159" y="1965"/>
                  </a:cubicBezTo>
                  <a:lnTo>
                    <a:pt x="1993" y="132"/>
                  </a:lnTo>
                  <a:cubicBezTo>
                    <a:pt x="2046" y="75"/>
                    <a:pt x="1995" y="1"/>
                    <a:pt x="193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-3448925" y="-1815050"/>
              <a:ext cx="52025" cy="51550"/>
            </a:xfrm>
            <a:custGeom>
              <a:avLst/>
              <a:gdLst/>
              <a:ahLst/>
              <a:cxnLst/>
              <a:rect l="l" t="t" r="r" b="b"/>
              <a:pathLst>
                <a:path w="2081" h="2062" extrusionOk="0">
                  <a:moveTo>
                    <a:pt x="1958" y="77"/>
                  </a:moveTo>
                  <a:cubicBezTo>
                    <a:pt x="1960" y="77"/>
                    <a:pt x="1961" y="79"/>
                    <a:pt x="1964" y="79"/>
                  </a:cubicBezTo>
                  <a:cubicBezTo>
                    <a:pt x="1979" y="84"/>
                    <a:pt x="1993" y="93"/>
                    <a:pt x="1993" y="108"/>
                  </a:cubicBezTo>
                  <a:cubicBezTo>
                    <a:pt x="1998" y="122"/>
                    <a:pt x="1993" y="132"/>
                    <a:pt x="1984" y="142"/>
                  </a:cubicBezTo>
                  <a:lnTo>
                    <a:pt x="150" y="1975"/>
                  </a:lnTo>
                  <a:cubicBezTo>
                    <a:pt x="146" y="1984"/>
                    <a:pt x="136" y="1984"/>
                    <a:pt x="126" y="1984"/>
                  </a:cubicBezTo>
                  <a:cubicBezTo>
                    <a:pt x="117" y="1984"/>
                    <a:pt x="107" y="1980"/>
                    <a:pt x="97" y="1975"/>
                  </a:cubicBezTo>
                  <a:cubicBezTo>
                    <a:pt x="92" y="1965"/>
                    <a:pt x="88" y="1955"/>
                    <a:pt x="88" y="1946"/>
                  </a:cubicBezTo>
                  <a:cubicBezTo>
                    <a:pt x="88" y="1936"/>
                    <a:pt x="92" y="1926"/>
                    <a:pt x="97" y="1922"/>
                  </a:cubicBezTo>
                  <a:lnTo>
                    <a:pt x="1930" y="88"/>
                  </a:lnTo>
                  <a:cubicBezTo>
                    <a:pt x="1940" y="79"/>
                    <a:pt x="1945" y="79"/>
                    <a:pt x="1955" y="79"/>
                  </a:cubicBezTo>
                  <a:cubicBezTo>
                    <a:pt x="1956" y="77"/>
                    <a:pt x="1957" y="77"/>
                    <a:pt x="1958" y="77"/>
                  </a:cubicBezTo>
                  <a:close/>
                  <a:moveTo>
                    <a:pt x="1953" y="0"/>
                  </a:moveTo>
                  <a:cubicBezTo>
                    <a:pt x="1925" y="0"/>
                    <a:pt x="1900" y="14"/>
                    <a:pt x="1882" y="35"/>
                  </a:cubicBezTo>
                  <a:lnTo>
                    <a:pt x="44" y="1868"/>
                  </a:lnTo>
                  <a:cubicBezTo>
                    <a:pt x="0" y="1912"/>
                    <a:pt x="0" y="1984"/>
                    <a:pt x="44" y="2028"/>
                  </a:cubicBezTo>
                  <a:cubicBezTo>
                    <a:pt x="68" y="2047"/>
                    <a:pt x="97" y="2062"/>
                    <a:pt x="131" y="2062"/>
                  </a:cubicBezTo>
                  <a:cubicBezTo>
                    <a:pt x="160" y="2062"/>
                    <a:pt x="184" y="2052"/>
                    <a:pt x="208" y="2028"/>
                  </a:cubicBezTo>
                  <a:lnTo>
                    <a:pt x="2042" y="195"/>
                  </a:lnTo>
                  <a:cubicBezTo>
                    <a:pt x="2071" y="166"/>
                    <a:pt x="2080" y="127"/>
                    <a:pt x="2071" y="88"/>
                  </a:cubicBezTo>
                  <a:cubicBezTo>
                    <a:pt x="2061" y="50"/>
                    <a:pt x="2027" y="16"/>
                    <a:pt x="1984" y="6"/>
                  </a:cubicBezTo>
                  <a:cubicBezTo>
                    <a:pt x="1973" y="2"/>
                    <a:pt x="1963" y="0"/>
                    <a:pt x="195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-3429000" y="-179472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725" y="1"/>
                  </a:moveTo>
                  <a:cubicBezTo>
                    <a:pt x="1706" y="1"/>
                    <a:pt x="1687" y="8"/>
                    <a:pt x="1670" y="25"/>
                  </a:cubicBezTo>
                  <a:lnTo>
                    <a:pt x="50" y="1641"/>
                  </a:lnTo>
                  <a:cubicBezTo>
                    <a:pt x="1" y="1697"/>
                    <a:pt x="52" y="1772"/>
                    <a:pt x="111" y="1772"/>
                  </a:cubicBezTo>
                  <a:cubicBezTo>
                    <a:pt x="128" y="1772"/>
                    <a:pt x="145" y="1766"/>
                    <a:pt x="161" y="1752"/>
                  </a:cubicBezTo>
                  <a:lnTo>
                    <a:pt x="1782" y="131"/>
                  </a:lnTo>
                  <a:cubicBezTo>
                    <a:pt x="1833" y="76"/>
                    <a:pt x="1783" y="1"/>
                    <a:pt x="172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-3429450" y="-1795575"/>
              <a:ext cx="46575" cy="46225"/>
            </a:xfrm>
            <a:custGeom>
              <a:avLst/>
              <a:gdLst/>
              <a:ahLst/>
              <a:cxnLst/>
              <a:rect l="l" t="t" r="r" b="b"/>
              <a:pathLst>
                <a:path w="1863" h="1849" extrusionOk="0">
                  <a:moveTo>
                    <a:pt x="1742" y="74"/>
                  </a:moveTo>
                  <a:cubicBezTo>
                    <a:pt x="1751" y="74"/>
                    <a:pt x="1761" y="78"/>
                    <a:pt x="1771" y="88"/>
                  </a:cubicBezTo>
                  <a:cubicBezTo>
                    <a:pt x="1785" y="103"/>
                    <a:pt x="1785" y="127"/>
                    <a:pt x="1771" y="141"/>
                  </a:cubicBezTo>
                  <a:lnTo>
                    <a:pt x="150" y="1757"/>
                  </a:lnTo>
                  <a:cubicBezTo>
                    <a:pt x="143" y="1764"/>
                    <a:pt x="133" y="1768"/>
                    <a:pt x="124" y="1768"/>
                  </a:cubicBezTo>
                  <a:cubicBezTo>
                    <a:pt x="114" y="1768"/>
                    <a:pt x="104" y="1764"/>
                    <a:pt x="97" y="1757"/>
                  </a:cubicBezTo>
                  <a:cubicBezTo>
                    <a:pt x="82" y="1742"/>
                    <a:pt x="82" y="1718"/>
                    <a:pt x="97" y="1704"/>
                  </a:cubicBezTo>
                  <a:lnTo>
                    <a:pt x="1717" y="88"/>
                  </a:lnTo>
                  <a:cubicBezTo>
                    <a:pt x="1722" y="78"/>
                    <a:pt x="1732" y="74"/>
                    <a:pt x="1742" y="74"/>
                  </a:cubicBezTo>
                  <a:close/>
                  <a:moveTo>
                    <a:pt x="1738" y="0"/>
                  </a:moveTo>
                  <a:cubicBezTo>
                    <a:pt x="1710" y="0"/>
                    <a:pt x="1685" y="14"/>
                    <a:pt x="1664" y="35"/>
                  </a:cubicBezTo>
                  <a:lnTo>
                    <a:pt x="44" y="1650"/>
                  </a:lnTo>
                  <a:cubicBezTo>
                    <a:pt x="0" y="1694"/>
                    <a:pt x="0" y="1767"/>
                    <a:pt x="44" y="1810"/>
                  </a:cubicBezTo>
                  <a:cubicBezTo>
                    <a:pt x="68" y="1834"/>
                    <a:pt x="97" y="1849"/>
                    <a:pt x="126" y="1849"/>
                  </a:cubicBezTo>
                  <a:cubicBezTo>
                    <a:pt x="160" y="1849"/>
                    <a:pt x="189" y="1834"/>
                    <a:pt x="208" y="1815"/>
                  </a:cubicBezTo>
                  <a:lnTo>
                    <a:pt x="1824" y="195"/>
                  </a:lnTo>
                  <a:cubicBezTo>
                    <a:pt x="1848" y="170"/>
                    <a:pt x="1863" y="141"/>
                    <a:pt x="1858" y="107"/>
                  </a:cubicBezTo>
                  <a:cubicBezTo>
                    <a:pt x="1853" y="49"/>
                    <a:pt x="1809" y="6"/>
                    <a:pt x="1751" y="1"/>
                  </a:cubicBezTo>
                  <a:cubicBezTo>
                    <a:pt x="1747" y="0"/>
                    <a:pt x="1743" y="0"/>
                    <a:pt x="1738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-3409575" y="-1775125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509" y="0"/>
                  </a:moveTo>
                  <a:cubicBezTo>
                    <a:pt x="1493" y="0"/>
                    <a:pt x="1475" y="6"/>
                    <a:pt x="1459" y="20"/>
                  </a:cubicBezTo>
                  <a:lnTo>
                    <a:pt x="57" y="1423"/>
                  </a:lnTo>
                  <a:cubicBezTo>
                    <a:pt x="1" y="1479"/>
                    <a:pt x="51" y="1557"/>
                    <a:pt x="110" y="1557"/>
                  </a:cubicBezTo>
                  <a:cubicBezTo>
                    <a:pt x="128" y="1557"/>
                    <a:pt x="146" y="1550"/>
                    <a:pt x="163" y="1534"/>
                  </a:cubicBezTo>
                  <a:lnTo>
                    <a:pt x="1566" y="126"/>
                  </a:lnTo>
                  <a:cubicBezTo>
                    <a:pt x="1619" y="73"/>
                    <a:pt x="1568" y="0"/>
                    <a:pt x="15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-3409975" y="-17761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1524" y="75"/>
                  </a:moveTo>
                  <a:cubicBezTo>
                    <a:pt x="1538" y="75"/>
                    <a:pt x="1548" y="80"/>
                    <a:pt x="1558" y="90"/>
                  </a:cubicBezTo>
                  <a:cubicBezTo>
                    <a:pt x="1572" y="104"/>
                    <a:pt x="1572" y="129"/>
                    <a:pt x="1558" y="143"/>
                  </a:cubicBezTo>
                  <a:lnTo>
                    <a:pt x="155" y="1546"/>
                  </a:lnTo>
                  <a:cubicBezTo>
                    <a:pt x="145" y="1555"/>
                    <a:pt x="135" y="1555"/>
                    <a:pt x="126" y="1560"/>
                  </a:cubicBezTo>
                  <a:cubicBezTo>
                    <a:pt x="116" y="1555"/>
                    <a:pt x="106" y="1551"/>
                    <a:pt x="102" y="1546"/>
                  </a:cubicBezTo>
                  <a:cubicBezTo>
                    <a:pt x="92" y="1536"/>
                    <a:pt x="87" y="1526"/>
                    <a:pt x="87" y="1517"/>
                  </a:cubicBezTo>
                  <a:cubicBezTo>
                    <a:pt x="87" y="1507"/>
                    <a:pt x="92" y="1497"/>
                    <a:pt x="102" y="1493"/>
                  </a:cubicBezTo>
                  <a:lnTo>
                    <a:pt x="1499" y="90"/>
                  </a:lnTo>
                  <a:cubicBezTo>
                    <a:pt x="1509" y="80"/>
                    <a:pt x="1514" y="75"/>
                    <a:pt x="1524" y="75"/>
                  </a:cubicBezTo>
                  <a:close/>
                  <a:moveTo>
                    <a:pt x="1529" y="0"/>
                  </a:moveTo>
                  <a:cubicBezTo>
                    <a:pt x="1499" y="0"/>
                    <a:pt x="1470" y="12"/>
                    <a:pt x="1451" y="37"/>
                  </a:cubicBezTo>
                  <a:lnTo>
                    <a:pt x="44" y="1439"/>
                  </a:lnTo>
                  <a:cubicBezTo>
                    <a:pt x="0" y="1483"/>
                    <a:pt x="0" y="1555"/>
                    <a:pt x="44" y="1599"/>
                  </a:cubicBezTo>
                  <a:cubicBezTo>
                    <a:pt x="68" y="1618"/>
                    <a:pt x="97" y="1633"/>
                    <a:pt x="126" y="1633"/>
                  </a:cubicBezTo>
                  <a:cubicBezTo>
                    <a:pt x="160" y="1633"/>
                    <a:pt x="184" y="1618"/>
                    <a:pt x="208" y="1599"/>
                  </a:cubicBezTo>
                  <a:lnTo>
                    <a:pt x="1611" y="196"/>
                  </a:lnTo>
                  <a:cubicBezTo>
                    <a:pt x="1635" y="172"/>
                    <a:pt x="1645" y="138"/>
                    <a:pt x="1645" y="109"/>
                  </a:cubicBezTo>
                  <a:cubicBezTo>
                    <a:pt x="1640" y="80"/>
                    <a:pt x="1630" y="56"/>
                    <a:pt x="1611" y="37"/>
                  </a:cubicBezTo>
                  <a:cubicBezTo>
                    <a:pt x="1589" y="12"/>
                    <a:pt x="1559" y="0"/>
                    <a:pt x="152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-3297750" y="-1663400"/>
              <a:ext cx="61825" cy="60325"/>
            </a:xfrm>
            <a:custGeom>
              <a:avLst/>
              <a:gdLst/>
              <a:ahLst/>
              <a:cxnLst/>
              <a:rect l="l" t="t" r="r" b="b"/>
              <a:pathLst>
                <a:path w="2473" h="2413" extrusionOk="0">
                  <a:moveTo>
                    <a:pt x="2362" y="1"/>
                  </a:moveTo>
                  <a:cubicBezTo>
                    <a:pt x="2345" y="1"/>
                    <a:pt x="2328" y="6"/>
                    <a:pt x="2312" y="20"/>
                  </a:cubicBezTo>
                  <a:cubicBezTo>
                    <a:pt x="1011" y="1321"/>
                    <a:pt x="1349" y="983"/>
                    <a:pt x="53" y="2284"/>
                  </a:cubicBezTo>
                  <a:cubicBezTo>
                    <a:pt x="1" y="2340"/>
                    <a:pt x="49" y="2413"/>
                    <a:pt x="107" y="2413"/>
                  </a:cubicBezTo>
                  <a:cubicBezTo>
                    <a:pt x="124" y="2413"/>
                    <a:pt x="143" y="2406"/>
                    <a:pt x="159" y="2390"/>
                  </a:cubicBezTo>
                  <a:lnTo>
                    <a:pt x="2423" y="127"/>
                  </a:lnTo>
                  <a:cubicBezTo>
                    <a:pt x="2472" y="74"/>
                    <a:pt x="2421" y="1"/>
                    <a:pt x="236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-3298250" y="-1664425"/>
              <a:ext cx="62775" cy="62375"/>
            </a:xfrm>
            <a:custGeom>
              <a:avLst/>
              <a:gdLst/>
              <a:ahLst/>
              <a:cxnLst/>
              <a:rect l="l" t="t" r="r" b="b"/>
              <a:pathLst>
                <a:path w="2511" h="2495" extrusionOk="0">
                  <a:moveTo>
                    <a:pt x="2390" y="76"/>
                  </a:moveTo>
                  <a:cubicBezTo>
                    <a:pt x="2404" y="81"/>
                    <a:pt x="2419" y="90"/>
                    <a:pt x="2424" y="105"/>
                  </a:cubicBezTo>
                  <a:cubicBezTo>
                    <a:pt x="2424" y="119"/>
                    <a:pt x="2424" y="129"/>
                    <a:pt x="2414" y="139"/>
                  </a:cubicBezTo>
                  <a:lnTo>
                    <a:pt x="150" y="2402"/>
                  </a:lnTo>
                  <a:cubicBezTo>
                    <a:pt x="143" y="2410"/>
                    <a:pt x="133" y="2413"/>
                    <a:pt x="124" y="2413"/>
                  </a:cubicBezTo>
                  <a:cubicBezTo>
                    <a:pt x="114" y="2413"/>
                    <a:pt x="104" y="2410"/>
                    <a:pt x="97" y="2402"/>
                  </a:cubicBezTo>
                  <a:cubicBezTo>
                    <a:pt x="83" y="2388"/>
                    <a:pt x="83" y="2364"/>
                    <a:pt x="97" y="2349"/>
                  </a:cubicBezTo>
                  <a:lnTo>
                    <a:pt x="2361" y="85"/>
                  </a:lnTo>
                  <a:cubicBezTo>
                    <a:pt x="2366" y="81"/>
                    <a:pt x="2375" y="76"/>
                    <a:pt x="2385" y="76"/>
                  </a:cubicBezTo>
                  <a:close/>
                  <a:moveTo>
                    <a:pt x="2390" y="0"/>
                  </a:moveTo>
                  <a:cubicBezTo>
                    <a:pt x="2360" y="0"/>
                    <a:pt x="2331" y="14"/>
                    <a:pt x="2308" y="37"/>
                  </a:cubicBezTo>
                  <a:lnTo>
                    <a:pt x="44" y="2301"/>
                  </a:lnTo>
                  <a:cubicBezTo>
                    <a:pt x="0" y="2340"/>
                    <a:pt x="0" y="2412"/>
                    <a:pt x="44" y="2456"/>
                  </a:cubicBezTo>
                  <a:cubicBezTo>
                    <a:pt x="68" y="2480"/>
                    <a:pt x="97" y="2494"/>
                    <a:pt x="126" y="2494"/>
                  </a:cubicBezTo>
                  <a:cubicBezTo>
                    <a:pt x="155" y="2494"/>
                    <a:pt x="184" y="2480"/>
                    <a:pt x="208" y="2460"/>
                  </a:cubicBezTo>
                  <a:lnTo>
                    <a:pt x="2472" y="197"/>
                  </a:lnTo>
                  <a:cubicBezTo>
                    <a:pt x="2496" y="168"/>
                    <a:pt x="2511" y="129"/>
                    <a:pt x="2501" y="90"/>
                  </a:cubicBezTo>
                  <a:cubicBezTo>
                    <a:pt x="2487" y="47"/>
                    <a:pt x="2458" y="18"/>
                    <a:pt x="2414" y="3"/>
                  </a:cubicBezTo>
                  <a:cubicBezTo>
                    <a:pt x="2406" y="1"/>
                    <a:pt x="2398" y="0"/>
                    <a:pt x="239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-3311900" y="-1677550"/>
              <a:ext cx="56650" cy="55050"/>
            </a:xfrm>
            <a:custGeom>
              <a:avLst/>
              <a:gdLst/>
              <a:ahLst/>
              <a:cxnLst/>
              <a:rect l="l" t="t" r="r" b="b"/>
              <a:pathLst>
                <a:path w="2266" h="2202" extrusionOk="0">
                  <a:moveTo>
                    <a:pt x="2156" y="1"/>
                  </a:moveTo>
                  <a:cubicBezTo>
                    <a:pt x="2138" y="1"/>
                    <a:pt x="2120" y="8"/>
                    <a:pt x="2104" y="25"/>
                  </a:cubicBezTo>
                  <a:lnTo>
                    <a:pt x="53" y="2071"/>
                  </a:lnTo>
                  <a:cubicBezTo>
                    <a:pt x="1" y="2123"/>
                    <a:pt x="52" y="2201"/>
                    <a:pt x="109" y="2201"/>
                  </a:cubicBezTo>
                  <a:cubicBezTo>
                    <a:pt x="126" y="2201"/>
                    <a:pt x="144" y="2194"/>
                    <a:pt x="159" y="2178"/>
                  </a:cubicBezTo>
                  <a:lnTo>
                    <a:pt x="2210" y="132"/>
                  </a:lnTo>
                  <a:cubicBezTo>
                    <a:pt x="2266" y="76"/>
                    <a:pt x="2214" y="1"/>
                    <a:pt x="215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-3312400" y="-1678425"/>
              <a:ext cx="58375" cy="56900"/>
            </a:xfrm>
            <a:custGeom>
              <a:avLst/>
              <a:gdLst/>
              <a:ahLst/>
              <a:cxnLst/>
              <a:rect l="l" t="t" r="r" b="b"/>
              <a:pathLst>
                <a:path w="2335" h="2276" extrusionOk="0">
                  <a:moveTo>
                    <a:pt x="2172" y="75"/>
                  </a:moveTo>
                  <a:cubicBezTo>
                    <a:pt x="2182" y="75"/>
                    <a:pt x="2192" y="80"/>
                    <a:pt x="2201" y="89"/>
                  </a:cubicBezTo>
                  <a:cubicBezTo>
                    <a:pt x="2216" y="99"/>
                    <a:pt x="2216" y="123"/>
                    <a:pt x="2201" y="138"/>
                  </a:cubicBezTo>
                  <a:lnTo>
                    <a:pt x="155" y="2188"/>
                  </a:lnTo>
                  <a:cubicBezTo>
                    <a:pt x="147" y="2196"/>
                    <a:pt x="137" y="2199"/>
                    <a:pt x="128" y="2199"/>
                  </a:cubicBezTo>
                  <a:cubicBezTo>
                    <a:pt x="97" y="2199"/>
                    <a:pt x="71" y="2161"/>
                    <a:pt x="97" y="2135"/>
                  </a:cubicBezTo>
                  <a:lnTo>
                    <a:pt x="2148" y="84"/>
                  </a:lnTo>
                  <a:cubicBezTo>
                    <a:pt x="2153" y="80"/>
                    <a:pt x="2163" y="75"/>
                    <a:pt x="2172" y="75"/>
                  </a:cubicBezTo>
                  <a:close/>
                  <a:moveTo>
                    <a:pt x="2171" y="0"/>
                  </a:moveTo>
                  <a:cubicBezTo>
                    <a:pt x="2146" y="0"/>
                    <a:pt x="2119" y="9"/>
                    <a:pt x="2095" y="31"/>
                  </a:cubicBezTo>
                  <a:lnTo>
                    <a:pt x="49" y="2082"/>
                  </a:lnTo>
                  <a:cubicBezTo>
                    <a:pt x="0" y="2121"/>
                    <a:pt x="0" y="2198"/>
                    <a:pt x="49" y="2242"/>
                  </a:cubicBezTo>
                  <a:cubicBezTo>
                    <a:pt x="68" y="2261"/>
                    <a:pt x="97" y="2276"/>
                    <a:pt x="131" y="2276"/>
                  </a:cubicBezTo>
                  <a:cubicBezTo>
                    <a:pt x="160" y="2276"/>
                    <a:pt x="189" y="2261"/>
                    <a:pt x="208" y="2242"/>
                  </a:cubicBezTo>
                  <a:lnTo>
                    <a:pt x="2259" y="191"/>
                  </a:lnTo>
                  <a:cubicBezTo>
                    <a:pt x="2334" y="108"/>
                    <a:pt x="2258" y="0"/>
                    <a:pt x="217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-3325950" y="-1691650"/>
              <a:ext cx="51050" cy="49650"/>
            </a:xfrm>
            <a:custGeom>
              <a:avLst/>
              <a:gdLst/>
              <a:ahLst/>
              <a:cxnLst/>
              <a:rect l="l" t="t" r="r" b="b"/>
              <a:pathLst>
                <a:path w="2042" h="1986" extrusionOk="0">
                  <a:moveTo>
                    <a:pt x="1937" y="1"/>
                  </a:moveTo>
                  <a:cubicBezTo>
                    <a:pt x="1920" y="1"/>
                    <a:pt x="1903" y="8"/>
                    <a:pt x="1887" y="23"/>
                  </a:cubicBezTo>
                  <a:lnTo>
                    <a:pt x="49" y="1856"/>
                  </a:lnTo>
                  <a:cubicBezTo>
                    <a:pt x="1" y="1912"/>
                    <a:pt x="50" y="1985"/>
                    <a:pt x="108" y="1985"/>
                  </a:cubicBezTo>
                  <a:cubicBezTo>
                    <a:pt x="125" y="1985"/>
                    <a:pt x="144" y="1979"/>
                    <a:pt x="160" y="1963"/>
                  </a:cubicBezTo>
                  <a:lnTo>
                    <a:pt x="1994" y="130"/>
                  </a:lnTo>
                  <a:cubicBezTo>
                    <a:pt x="2042" y="74"/>
                    <a:pt x="1993" y="1"/>
                    <a:pt x="193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-3326425" y="-1692525"/>
              <a:ext cx="52925" cy="51525"/>
            </a:xfrm>
            <a:custGeom>
              <a:avLst/>
              <a:gdLst/>
              <a:ahLst/>
              <a:cxnLst/>
              <a:rect l="l" t="t" r="r" b="b"/>
              <a:pathLst>
                <a:path w="2117" h="2061" extrusionOk="0">
                  <a:moveTo>
                    <a:pt x="1953" y="74"/>
                  </a:moveTo>
                  <a:cubicBezTo>
                    <a:pt x="1981" y="74"/>
                    <a:pt x="2006" y="109"/>
                    <a:pt x="1984" y="136"/>
                  </a:cubicBezTo>
                  <a:lnTo>
                    <a:pt x="150" y="1969"/>
                  </a:lnTo>
                  <a:cubicBezTo>
                    <a:pt x="143" y="1979"/>
                    <a:pt x="133" y="1983"/>
                    <a:pt x="124" y="1983"/>
                  </a:cubicBezTo>
                  <a:cubicBezTo>
                    <a:pt x="114" y="1983"/>
                    <a:pt x="104" y="1979"/>
                    <a:pt x="97" y="1969"/>
                  </a:cubicBezTo>
                  <a:cubicBezTo>
                    <a:pt x="83" y="1959"/>
                    <a:pt x="83" y="1935"/>
                    <a:pt x="97" y="1920"/>
                  </a:cubicBezTo>
                  <a:lnTo>
                    <a:pt x="1930" y="87"/>
                  </a:lnTo>
                  <a:lnTo>
                    <a:pt x="1930" y="82"/>
                  </a:lnTo>
                  <a:cubicBezTo>
                    <a:pt x="1938" y="76"/>
                    <a:pt x="1946" y="74"/>
                    <a:pt x="1953" y="74"/>
                  </a:cubicBezTo>
                  <a:close/>
                  <a:moveTo>
                    <a:pt x="1954" y="1"/>
                  </a:moveTo>
                  <a:cubicBezTo>
                    <a:pt x="1929" y="1"/>
                    <a:pt x="1902" y="11"/>
                    <a:pt x="1877" y="34"/>
                  </a:cubicBezTo>
                  <a:lnTo>
                    <a:pt x="44" y="1867"/>
                  </a:lnTo>
                  <a:cubicBezTo>
                    <a:pt x="0" y="1911"/>
                    <a:pt x="0" y="1983"/>
                    <a:pt x="44" y="2027"/>
                  </a:cubicBezTo>
                  <a:cubicBezTo>
                    <a:pt x="68" y="2046"/>
                    <a:pt x="97" y="2061"/>
                    <a:pt x="126" y="2061"/>
                  </a:cubicBezTo>
                  <a:cubicBezTo>
                    <a:pt x="155" y="2061"/>
                    <a:pt x="184" y="2051"/>
                    <a:pt x="204" y="2032"/>
                  </a:cubicBezTo>
                  <a:lnTo>
                    <a:pt x="2042" y="194"/>
                  </a:lnTo>
                  <a:cubicBezTo>
                    <a:pt x="2116" y="112"/>
                    <a:pt x="2041" y="1"/>
                    <a:pt x="195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16"/>
            <p:cNvSpPr/>
            <p:nvPr/>
          </p:nvSpPr>
          <p:spPr>
            <a:xfrm>
              <a:off x="-3340075" y="-1705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723" y="1"/>
                  </a:moveTo>
                  <a:cubicBezTo>
                    <a:pt x="1707" y="1"/>
                    <a:pt x="1689" y="7"/>
                    <a:pt x="1673" y="23"/>
                  </a:cubicBezTo>
                  <a:lnTo>
                    <a:pt x="53" y="1639"/>
                  </a:lnTo>
                  <a:cubicBezTo>
                    <a:pt x="0" y="1695"/>
                    <a:pt x="50" y="1770"/>
                    <a:pt x="110" y="1770"/>
                  </a:cubicBezTo>
                  <a:cubicBezTo>
                    <a:pt x="126" y="1770"/>
                    <a:pt x="144" y="1764"/>
                    <a:pt x="159" y="1750"/>
                  </a:cubicBezTo>
                  <a:lnTo>
                    <a:pt x="1780" y="130"/>
                  </a:lnTo>
                  <a:cubicBezTo>
                    <a:pt x="1828" y="74"/>
                    <a:pt x="1779" y="1"/>
                    <a:pt x="172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-3340575" y="-1706650"/>
              <a:ext cx="46700" cy="46175"/>
            </a:xfrm>
            <a:custGeom>
              <a:avLst/>
              <a:gdLst/>
              <a:ahLst/>
              <a:cxnLst/>
              <a:rect l="l" t="t" r="r" b="b"/>
              <a:pathLst>
                <a:path w="1868" h="1847" extrusionOk="0">
                  <a:moveTo>
                    <a:pt x="1751" y="77"/>
                  </a:moveTo>
                  <a:cubicBezTo>
                    <a:pt x="1766" y="81"/>
                    <a:pt x="1776" y="91"/>
                    <a:pt x="1780" y="111"/>
                  </a:cubicBezTo>
                  <a:cubicBezTo>
                    <a:pt x="1785" y="120"/>
                    <a:pt x="1780" y="135"/>
                    <a:pt x="1771" y="140"/>
                  </a:cubicBezTo>
                  <a:lnTo>
                    <a:pt x="155" y="1760"/>
                  </a:lnTo>
                  <a:cubicBezTo>
                    <a:pt x="147" y="1768"/>
                    <a:pt x="137" y="1771"/>
                    <a:pt x="128" y="1771"/>
                  </a:cubicBezTo>
                  <a:cubicBezTo>
                    <a:pt x="97" y="1771"/>
                    <a:pt x="71" y="1733"/>
                    <a:pt x="97" y="1707"/>
                  </a:cubicBezTo>
                  <a:lnTo>
                    <a:pt x="1718" y="86"/>
                  </a:lnTo>
                  <a:cubicBezTo>
                    <a:pt x="1722" y="81"/>
                    <a:pt x="1732" y="77"/>
                    <a:pt x="1742" y="77"/>
                  </a:cubicBezTo>
                  <a:close/>
                  <a:moveTo>
                    <a:pt x="1742" y="0"/>
                  </a:moveTo>
                  <a:cubicBezTo>
                    <a:pt x="1713" y="0"/>
                    <a:pt x="1686" y="11"/>
                    <a:pt x="1664" y="33"/>
                  </a:cubicBezTo>
                  <a:lnTo>
                    <a:pt x="49" y="1654"/>
                  </a:lnTo>
                  <a:cubicBezTo>
                    <a:pt x="0" y="1697"/>
                    <a:pt x="0" y="1770"/>
                    <a:pt x="49" y="1813"/>
                  </a:cubicBezTo>
                  <a:cubicBezTo>
                    <a:pt x="68" y="1832"/>
                    <a:pt x="97" y="1847"/>
                    <a:pt x="131" y="1847"/>
                  </a:cubicBezTo>
                  <a:cubicBezTo>
                    <a:pt x="160" y="1847"/>
                    <a:pt x="189" y="1832"/>
                    <a:pt x="208" y="1813"/>
                  </a:cubicBezTo>
                  <a:lnTo>
                    <a:pt x="1829" y="193"/>
                  </a:lnTo>
                  <a:cubicBezTo>
                    <a:pt x="1858" y="169"/>
                    <a:pt x="1868" y="125"/>
                    <a:pt x="1858" y="91"/>
                  </a:cubicBezTo>
                  <a:cubicBezTo>
                    <a:pt x="1848" y="48"/>
                    <a:pt x="1814" y="14"/>
                    <a:pt x="1771" y="4"/>
                  </a:cubicBezTo>
                  <a:cubicBezTo>
                    <a:pt x="1761" y="2"/>
                    <a:pt x="1751" y="0"/>
                    <a:pt x="174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-3354125" y="-1719750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504" y="1"/>
                  </a:moveTo>
                  <a:cubicBezTo>
                    <a:pt x="1488" y="1"/>
                    <a:pt x="1472" y="6"/>
                    <a:pt x="1457" y="20"/>
                  </a:cubicBezTo>
                  <a:lnTo>
                    <a:pt x="49" y="1428"/>
                  </a:lnTo>
                  <a:cubicBezTo>
                    <a:pt x="0" y="1481"/>
                    <a:pt x="51" y="1554"/>
                    <a:pt x="110" y="1554"/>
                  </a:cubicBezTo>
                  <a:cubicBezTo>
                    <a:pt x="127" y="1554"/>
                    <a:pt x="144" y="1548"/>
                    <a:pt x="160" y="1534"/>
                  </a:cubicBezTo>
                  <a:lnTo>
                    <a:pt x="1563" y="131"/>
                  </a:lnTo>
                  <a:cubicBezTo>
                    <a:pt x="1612" y="75"/>
                    <a:pt x="1561" y="1"/>
                    <a:pt x="15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-3354600" y="-1720800"/>
              <a:ext cx="41250" cy="40875"/>
            </a:xfrm>
            <a:custGeom>
              <a:avLst/>
              <a:gdLst/>
              <a:ahLst/>
              <a:cxnLst/>
              <a:rect l="l" t="t" r="r" b="b"/>
              <a:pathLst>
                <a:path w="1650" h="1635" extrusionOk="0">
                  <a:moveTo>
                    <a:pt x="1529" y="77"/>
                  </a:moveTo>
                  <a:cubicBezTo>
                    <a:pt x="1539" y="77"/>
                    <a:pt x="1548" y="82"/>
                    <a:pt x="1553" y="91"/>
                  </a:cubicBezTo>
                  <a:cubicBezTo>
                    <a:pt x="1572" y="106"/>
                    <a:pt x="1572" y="130"/>
                    <a:pt x="1553" y="144"/>
                  </a:cubicBezTo>
                  <a:lnTo>
                    <a:pt x="150" y="1547"/>
                  </a:lnTo>
                  <a:cubicBezTo>
                    <a:pt x="145" y="1552"/>
                    <a:pt x="136" y="1557"/>
                    <a:pt x="126" y="1557"/>
                  </a:cubicBezTo>
                  <a:cubicBezTo>
                    <a:pt x="116" y="1557"/>
                    <a:pt x="107" y="1552"/>
                    <a:pt x="97" y="1547"/>
                  </a:cubicBezTo>
                  <a:cubicBezTo>
                    <a:pt x="92" y="1538"/>
                    <a:pt x="87" y="1528"/>
                    <a:pt x="87" y="1518"/>
                  </a:cubicBezTo>
                  <a:cubicBezTo>
                    <a:pt x="83" y="1508"/>
                    <a:pt x="87" y="1499"/>
                    <a:pt x="97" y="1494"/>
                  </a:cubicBezTo>
                  <a:lnTo>
                    <a:pt x="1500" y="91"/>
                  </a:lnTo>
                  <a:cubicBezTo>
                    <a:pt x="1505" y="82"/>
                    <a:pt x="1514" y="77"/>
                    <a:pt x="1524" y="77"/>
                  </a:cubicBezTo>
                  <a:close/>
                  <a:moveTo>
                    <a:pt x="1524" y="1"/>
                  </a:moveTo>
                  <a:cubicBezTo>
                    <a:pt x="1496" y="1"/>
                    <a:pt x="1470" y="11"/>
                    <a:pt x="1451" y="33"/>
                  </a:cubicBezTo>
                  <a:lnTo>
                    <a:pt x="44" y="1441"/>
                  </a:lnTo>
                  <a:cubicBezTo>
                    <a:pt x="0" y="1484"/>
                    <a:pt x="0" y="1557"/>
                    <a:pt x="44" y="1600"/>
                  </a:cubicBezTo>
                  <a:cubicBezTo>
                    <a:pt x="68" y="1620"/>
                    <a:pt x="97" y="1634"/>
                    <a:pt x="126" y="1634"/>
                  </a:cubicBezTo>
                  <a:cubicBezTo>
                    <a:pt x="155" y="1634"/>
                    <a:pt x="184" y="1625"/>
                    <a:pt x="208" y="1600"/>
                  </a:cubicBezTo>
                  <a:lnTo>
                    <a:pt x="1611" y="198"/>
                  </a:lnTo>
                  <a:cubicBezTo>
                    <a:pt x="1640" y="169"/>
                    <a:pt x="1650" y="130"/>
                    <a:pt x="1640" y="91"/>
                  </a:cubicBezTo>
                  <a:cubicBezTo>
                    <a:pt x="1630" y="48"/>
                    <a:pt x="1597" y="19"/>
                    <a:pt x="1553" y="4"/>
                  </a:cubicBezTo>
                  <a:cubicBezTo>
                    <a:pt x="1543" y="2"/>
                    <a:pt x="1534" y="1"/>
                    <a:pt x="152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-3437700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105" y="0"/>
                  </a:moveTo>
                  <a:cubicBezTo>
                    <a:pt x="52" y="0"/>
                    <a:pt x="1" y="56"/>
                    <a:pt x="35" y="114"/>
                  </a:cubicBezTo>
                  <a:cubicBezTo>
                    <a:pt x="1032" y="1667"/>
                    <a:pt x="4925" y="7742"/>
                    <a:pt x="5922" y="9290"/>
                  </a:cubicBezTo>
                  <a:cubicBezTo>
                    <a:pt x="5938" y="9315"/>
                    <a:pt x="5960" y="9325"/>
                    <a:pt x="5982" y="9325"/>
                  </a:cubicBezTo>
                  <a:cubicBezTo>
                    <a:pt x="6034" y="9325"/>
                    <a:pt x="6085" y="9269"/>
                    <a:pt x="6048" y="9208"/>
                  </a:cubicBezTo>
                  <a:cubicBezTo>
                    <a:pt x="5056" y="7660"/>
                    <a:pt x="1157" y="1585"/>
                    <a:pt x="166" y="32"/>
                  </a:cubicBezTo>
                  <a:cubicBezTo>
                    <a:pt x="149" y="10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-3438175" y="-1845525"/>
              <a:ext cx="153000" cy="235000"/>
            </a:xfrm>
            <a:custGeom>
              <a:avLst/>
              <a:gdLst/>
              <a:ahLst/>
              <a:cxnLst/>
              <a:rect l="l" t="t" r="r" b="b"/>
              <a:pathLst>
                <a:path w="6120" h="9400" extrusionOk="0">
                  <a:moveTo>
                    <a:pt x="127" y="74"/>
                  </a:moveTo>
                  <a:cubicBezTo>
                    <a:pt x="136" y="74"/>
                    <a:pt x="146" y="79"/>
                    <a:pt x="156" y="93"/>
                  </a:cubicBezTo>
                  <a:lnTo>
                    <a:pt x="6038" y="9269"/>
                  </a:lnTo>
                  <a:cubicBezTo>
                    <a:pt x="6042" y="9274"/>
                    <a:pt x="6042" y="9284"/>
                    <a:pt x="6042" y="9293"/>
                  </a:cubicBezTo>
                  <a:cubicBezTo>
                    <a:pt x="6038" y="9303"/>
                    <a:pt x="6033" y="9313"/>
                    <a:pt x="6023" y="9317"/>
                  </a:cubicBezTo>
                  <a:cubicBezTo>
                    <a:pt x="6013" y="9322"/>
                    <a:pt x="6004" y="9327"/>
                    <a:pt x="5994" y="9327"/>
                  </a:cubicBezTo>
                  <a:cubicBezTo>
                    <a:pt x="5984" y="9322"/>
                    <a:pt x="5980" y="9317"/>
                    <a:pt x="5975" y="9308"/>
                  </a:cubicBezTo>
                  <a:lnTo>
                    <a:pt x="88" y="132"/>
                  </a:lnTo>
                  <a:cubicBezTo>
                    <a:pt x="83" y="122"/>
                    <a:pt x="78" y="108"/>
                    <a:pt x="88" y="98"/>
                  </a:cubicBezTo>
                  <a:cubicBezTo>
                    <a:pt x="93" y="84"/>
                    <a:pt x="107" y="74"/>
                    <a:pt x="127" y="74"/>
                  </a:cubicBezTo>
                  <a:close/>
                  <a:moveTo>
                    <a:pt x="129" y="1"/>
                  </a:moveTo>
                  <a:cubicBezTo>
                    <a:pt x="125" y="1"/>
                    <a:pt x="121" y="1"/>
                    <a:pt x="117" y="1"/>
                  </a:cubicBezTo>
                  <a:cubicBezTo>
                    <a:pt x="74" y="1"/>
                    <a:pt x="35" y="26"/>
                    <a:pt x="15" y="64"/>
                  </a:cubicBezTo>
                  <a:cubicBezTo>
                    <a:pt x="1" y="98"/>
                    <a:pt x="1" y="142"/>
                    <a:pt x="25" y="175"/>
                  </a:cubicBezTo>
                  <a:lnTo>
                    <a:pt x="5907" y="9351"/>
                  </a:lnTo>
                  <a:cubicBezTo>
                    <a:pt x="5926" y="9380"/>
                    <a:pt x="5960" y="9400"/>
                    <a:pt x="5999" y="9400"/>
                  </a:cubicBezTo>
                  <a:cubicBezTo>
                    <a:pt x="6023" y="9400"/>
                    <a:pt x="6042" y="9395"/>
                    <a:pt x="6062" y="9380"/>
                  </a:cubicBezTo>
                  <a:cubicBezTo>
                    <a:pt x="6086" y="9366"/>
                    <a:pt x="6105" y="9342"/>
                    <a:pt x="6115" y="9317"/>
                  </a:cubicBezTo>
                  <a:cubicBezTo>
                    <a:pt x="6120" y="9284"/>
                    <a:pt x="6115" y="9255"/>
                    <a:pt x="6100" y="9226"/>
                  </a:cubicBezTo>
                  <a:lnTo>
                    <a:pt x="214" y="50"/>
                  </a:lnTo>
                  <a:cubicBezTo>
                    <a:pt x="196" y="19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-3479050" y="-1803500"/>
              <a:ext cx="234800" cy="150925"/>
            </a:xfrm>
            <a:custGeom>
              <a:avLst/>
              <a:gdLst/>
              <a:ahLst/>
              <a:cxnLst/>
              <a:rect l="l" t="t" r="r" b="b"/>
              <a:pathLst>
                <a:path w="9392" h="6037" extrusionOk="0">
                  <a:moveTo>
                    <a:pt x="109" y="0"/>
                  </a:moveTo>
                  <a:cubicBezTo>
                    <a:pt x="42" y="0"/>
                    <a:pt x="0" y="95"/>
                    <a:pt x="69" y="139"/>
                  </a:cubicBezTo>
                  <a:lnTo>
                    <a:pt x="9245" y="6026"/>
                  </a:lnTo>
                  <a:cubicBezTo>
                    <a:pt x="9258" y="6034"/>
                    <a:pt x="9271" y="6037"/>
                    <a:pt x="9283" y="6037"/>
                  </a:cubicBezTo>
                  <a:cubicBezTo>
                    <a:pt x="9348" y="6037"/>
                    <a:pt x="9392" y="5944"/>
                    <a:pt x="9327" y="5895"/>
                  </a:cubicBezTo>
                  <a:lnTo>
                    <a:pt x="151" y="13"/>
                  </a:lnTo>
                  <a:cubicBezTo>
                    <a:pt x="136" y="4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-3479150" y="-1804450"/>
              <a:ext cx="235450" cy="152825"/>
            </a:xfrm>
            <a:custGeom>
              <a:avLst/>
              <a:gdLst/>
              <a:ahLst/>
              <a:cxnLst/>
              <a:rect l="l" t="t" r="r" b="b"/>
              <a:pathLst>
                <a:path w="9418" h="6113" extrusionOk="0">
                  <a:moveTo>
                    <a:pt x="114" y="75"/>
                  </a:moveTo>
                  <a:cubicBezTo>
                    <a:pt x="121" y="75"/>
                    <a:pt x="129" y="77"/>
                    <a:pt x="136" y="80"/>
                  </a:cubicBezTo>
                  <a:lnTo>
                    <a:pt x="9307" y="5962"/>
                  </a:lnTo>
                  <a:cubicBezTo>
                    <a:pt x="9321" y="5967"/>
                    <a:pt x="9326" y="5982"/>
                    <a:pt x="9326" y="5991"/>
                  </a:cubicBezTo>
                  <a:cubicBezTo>
                    <a:pt x="9326" y="6011"/>
                    <a:pt x="9316" y="6025"/>
                    <a:pt x="9302" y="6030"/>
                  </a:cubicBezTo>
                  <a:cubicBezTo>
                    <a:pt x="9297" y="6032"/>
                    <a:pt x="9291" y="6034"/>
                    <a:pt x="9285" y="6034"/>
                  </a:cubicBezTo>
                  <a:cubicBezTo>
                    <a:pt x="9279" y="6034"/>
                    <a:pt x="9273" y="6032"/>
                    <a:pt x="9268" y="6030"/>
                  </a:cubicBezTo>
                  <a:lnTo>
                    <a:pt x="92" y="148"/>
                  </a:lnTo>
                  <a:lnTo>
                    <a:pt x="92" y="143"/>
                  </a:lnTo>
                  <a:cubicBezTo>
                    <a:pt x="73" y="134"/>
                    <a:pt x="68" y="109"/>
                    <a:pt x="82" y="90"/>
                  </a:cubicBezTo>
                  <a:cubicBezTo>
                    <a:pt x="89" y="81"/>
                    <a:pt x="101" y="75"/>
                    <a:pt x="114" y="75"/>
                  </a:cubicBezTo>
                  <a:close/>
                  <a:moveTo>
                    <a:pt x="114" y="0"/>
                  </a:moveTo>
                  <a:cubicBezTo>
                    <a:pt x="99" y="0"/>
                    <a:pt x="83" y="4"/>
                    <a:pt x="68" y="13"/>
                  </a:cubicBezTo>
                  <a:cubicBezTo>
                    <a:pt x="29" y="32"/>
                    <a:pt x="0" y="71"/>
                    <a:pt x="0" y="114"/>
                  </a:cubicBezTo>
                  <a:cubicBezTo>
                    <a:pt x="0" y="153"/>
                    <a:pt x="20" y="192"/>
                    <a:pt x="53" y="211"/>
                  </a:cubicBezTo>
                  <a:lnTo>
                    <a:pt x="9229" y="6093"/>
                  </a:lnTo>
                  <a:cubicBezTo>
                    <a:pt x="9244" y="6107"/>
                    <a:pt x="9268" y="6112"/>
                    <a:pt x="9287" y="6112"/>
                  </a:cubicBezTo>
                  <a:cubicBezTo>
                    <a:pt x="9326" y="6112"/>
                    <a:pt x="9360" y="6093"/>
                    <a:pt x="9384" y="6059"/>
                  </a:cubicBezTo>
                  <a:cubicBezTo>
                    <a:pt x="9418" y="6006"/>
                    <a:pt x="9403" y="5933"/>
                    <a:pt x="9350" y="5904"/>
                  </a:cubicBezTo>
                  <a:lnTo>
                    <a:pt x="174" y="17"/>
                  </a:lnTo>
                  <a:cubicBezTo>
                    <a:pt x="155" y="7"/>
                    <a:pt x="135" y="0"/>
                    <a:pt x="11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-3458325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7626" y="0"/>
                  </a:moveTo>
                  <a:cubicBezTo>
                    <a:pt x="7610" y="0"/>
                    <a:pt x="7594" y="6"/>
                    <a:pt x="7579" y="20"/>
                  </a:cubicBezTo>
                  <a:lnTo>
                    <a:pt x="52" y="7546"/>
                  </a:lnTo>
                  <a:cubicBezTo>
                    <a:pt x="0" y="7602"/>
                    <a:pt x="48" y="7675"/>
                    <a:pt x="106" y="7675"/>
                  </a:cubicBezTo>
                  <a:cubicBezTo>
                    <a:pt x="124" y="7675"/>
                    <a:pt x="142" y="7668"/>
                    <a:pt x="159" y="7653"/>
                  </a:cubicBezTo>
                  <a:lnTo>
                    <a:pt x="7685" y="131"/>
                  </a:lnTo>
                  <a:cubicBezTo>
                    <a:pt x="7734" y="74"/>
                    <a:pt x="7683" y="0"/>
                    <a:pt x="762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-3458850" y="-1824975"/>
              <a:ext cx="194250" cy="193900"/>
            </a:xfrm>
            <a:custGeom>
              <a:avLst/>
              <a:gdLst/>
              <a:ahLst/>
              <a:cxnLst/>
              <a:rect l="l" t="t" r="r" b="b"/>
              <a:pathLst>
                <a:path w="7770" h="7756" extrusionOk="0">
                  <a:moveTo>
                    <a:pt x="7648" y="74"/>
                  </a:moveTo>
                  <a:cubicBezTo>
                    <a:pt x="7658" y="79"/>
                    <a:pt x="7668" y="84"/>
                    <a:pt x="7677" y="89"/>
                  </a:cubicBezTo>
                  <a:cubicBezTo>
                    <a:pt x="7682" y="98"/>
                    <a:pt x="7687" y="103"/>
                    <a:pt x="7687" y="118"/>
                  </a:cubicBezTo>
                  <a:cubicBezTo>
                    <a:pt x="7687" y="127"/>
                    <a:pt x="7687" y="137"/>
                    <a:pt x="7677" y="142"/>
                  </a:cubicBezTo>
                  <a:lnTo>
                    <a:pt x="151" y="7668"/>
                  </a:lnTo>
                  <a:cubicBezTo>
                    <a:pt x="143" y="7676"/>
                    <a:pt x="135" y="7679"/>
                    <a:pt x="126" y="7679"/>
                  </a:cubicBezTo>
                  <a:cubicBezTo>
                    <a:pt x="97" y="7679"/>
                    <a:pt x="71" y="7641"/>
                    <a:pt x="98" y="7615"/>
                  </a:cubicBezTo>
                  <a:lnTo>
                    <a:pt x="7624" y="89"/>
                  </a:lnTo>
                  <a:cubicBezTo>
                    <a:pt x="7629" y="79"/>
                    <a:pt x="7639" y="79"/>
                    <a:pt x="7648" y="79"/>
                  </a:cubicBezTo>
                  <a:lnTo>
                    <a:pt x="7648" y="74"/>
                  </a:lnTo>
                  <a:close/>
                  <a:moveTo>
                    <a:pt x="7645" y="1"/>
                  </a:moveTo>
                  <a:cubicBezTo>
                    <a:pt x="7617" y="1"/>
                    <a:pt x="7592" y="14"/>
                    <a:pt x="7571" y="35"/>
                  </a:cubicBezTo>
                  <a:lnTo>
                    <a:pt x="44" y="7562"/>
                  </a:lnTo>
                  <a:cubicBezTo>
                    <a:pt x="1" y="7605"/>
                    <a:pt x="1" y="7678"/>
                    <a:pt x="44" y="7722"/>
                  </a:cubicBezTo>
                  <a:cubicBezTo>
                    <a:pt x="69" y="7741"/>
                    <a:pt x="98" y="7755"/>
                    <a:pt x="127" y="7755"/>
                  </a:cubicBezTo>
                  <a:cubicBezTo>
                    <a:pt x="160" y="7755"/>
                    <a:pt x="185" y="7741"/>
                    <a:pt x="209" y="7722"/>
                  </a:cubicBezTo>
                  <a:lnTo>
                    <a:pt x="7735" y="195"/>
                  </a:lnTo>
                  <a:cubicBezTo>
                    <a:pt x="7755" y="171"/>
                    <a:pt x="7769" y="142"/>
                    <a:pt x="7769" y="108"/>
                  </a:cubicBezTo>
                  <a:cubicBezTo>
                    <a:pt x="7759" y="50"/>
                    <a:pt x="7716" y="6"/>
                    <a:pt x="7658" y="2"/>
                  </a:cubicBezTo>
                  <a:cubicBezTo>
                    <a:pt x="7653" y="1"/>
                    <a:pt x="7649" y="1"/>
                    <a:pt x="764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-3297750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110" y="0"/>
                  </a:moveTo>
                  <a:cubicBezTo>
                    <a:pt x="50" y="0"/>
                    <a:pt x="0" y="74"/>
                    <a:pt x="53" y="131"/>
                  </a:cubicBezTo>
                  <a:lnTo>
                    <a:pt x="2312" y="2395"/>
                  </a:lnTo>
                  <a:cubicBezTo>
                    <a:pt x="2328" y="2409"/>
                    <a:pt x="2345" y="2414"/>
                    <a:pt x="2362" y="2414"/>
                  </a:cubicBezTo>
                  <a:cubicBezTo>
                    <a:pt x="2421" y="2414"/>
                    <a:pt x="2472" y="2340"/>
                    <a:pt x="2423" y="2284"/>
                  </a:cubicBezTo>
                  <a:lnTo>
                    <a:pt x="159" y="20"/>
                  </a:lnTo>
                  <a:cubicBezTo>
                    <a:pt x="143" y="6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-3299200" y="-1854000"/>
              <a:ext cx="63600" cy="62325"/>
            </a:xfrm>
            <a:custGeom>
              <a:avLst/>
              <a:gdLst/>
              <a:ahLst/>
              <a:cxnLst/>
              <a:rect l="l" t="t" r="r" b="b"/>
              <a:pathLst>
                <a:path w="2544" h="2493" extrusionOk="0">
                  <a:moveTo>
                    <a:pt x="164" y="79"/>
                  </a:moveTo>
                  <a:cubicBezTo>
                    <a:pt x="174" y="79"/>
                    <a:pt x="184" y="79"/>
                    <a:pt x="193" y="89"/>
                  </a:cubicBezTo>
                  <a:lnTo>
                    <a:pt x="2452" y="2353"/>
                  </a:lnTo>
                  <a:cubicBezTo>
                    <a:pt x="2462" y="2357"/>
                    <a:pt x="2467" y="2372"/>
                    <a:pt x="2462" y="2386"/>
                  </a:cubicBezTo>
                  <a:cubicBezTo>
                    <a:pt x="2462" y="2401"/>
                    <a:pt x="2447" y="2411"/>
                    <a:pt x="2433" y="2415"/>
                  </a:cubicBezTo>
                  <a:cubicBezTo>
                    <a:pt x="2430" y="2417"/>
                    <a:pt x="2427" y="2417"/>
                    <a:pt x="2424" y="2417"/>
                  </a:cubicBezTo>
                  <a:cubicBezTo>
                    <a:pt x="2416" y="2417"/>
                    <a:pt x="2406" y="2413"/>
                    <a:pt x="2399" y="2406"/>
                  </a:cubicBezTo>
                  <a:lnTo>
                    <a:pt x="135" y="142"/>
                  </a:lnTo>
                  <a:cubicBezTo>
                    <a:pt x="121" y="128"/>
                    <a:pt x="121" y="103"/>
                    <a:pt x="135" y="89"/>
                  </a:cubicBezTo>
                  <a:cubicBezTo>
                    <a:pt x="145" y="84"/>
                    <a:pt x="155" y="79"/>
                    <a:pt x="164" y="79"/>
                  </a:cubicBezTo>
                  <a:close/>
                  <a:moveTo>
                    <a:pt x="163" y="1"/>
                  </a:moveTo>
                  <a:cubicBezTo>
                    <a:pt x="75" y="1"/>
                    <a:pt x="0" y="114"/>
                    <a:pt x="82" y="195"/>
                  </a:cubicBezTo>
                  <a:lnTo>
                    <a:pt x="2346" y="2459"/>
                  </a:lnTo>
                  <a:cubicBezTo>
                    <a:pt x="2365" y="2478"/>
                    <a:pt x="2394" y="2493"/>
                    <a:pt x="2423" y="2493"/>
                  </a:cubicBezTo>
                  <a:cubicBezTo>
                    <a:pt x="2433" y="2493"/>
                    <a:pt x="2442" y="2493"/>
                    <a:pt x="2452" y="2488"/>
                  </a:cubicBezTo>
                  <a:cubicBezTo>
                    <a:pt x="2491" y="2478"/>
                    <a:pt x="2525" y="2444"/>
                    <a:pt x="2534" y="2406"/>
                  </a:cubicBezTo>
                  <a:cubicBezTo>
                    <a:pt x="2544" y="2367"/>
                    <a:pt x="2534" y="2324"/>
                    <a:pt x="2505" y="2299"/>
                  </a:cubicBezTo>
                  <a:lnTo>
                    <a:pt x="242" y="36"/>
                  </a:lnTo>
                  <a:cubicBezTo>
                    <a:pt x="217" y="11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-3311900" y="-1833600"/>
              <a:ext cx="56650" cy="55125"/>
            </a:xfrm>
            <a:custGeom>
              <a:avLst/>
              <a:gdLst/>
              <a:ahLst/>
              <a:cxnLst/>
              <a:rect l="l" t="t" r="r" b="b"/>
              <a:pathLst>
                <a:path w="2266" h="2205" extrusionOk="0">
                  <a:moveTo>
                    <a:pt x="110" y="1"/>
                  </a:moveTo>
                  <a:cubicBezTo>
                    <a:pt x="53" y="1"/>
                    <a:pt x="1" y="78"/>
                    <a:pt x="53" y="134"/>
                  </a:cubicBezTo>
                  <a:lnTo>
                    <a:pt x="2104" y="2180"/>
                  </a:lnTo>
                  <a:cubicBezTo>
                    <a:pt x="2120" y="2197"/>
                    <a:pt x="2138" y="2204"/>
                    <a:pt x="2156" y="2204"/>
                  </a:cubicBezTo>
                  <a:cubicBezTo>
                    <a:pt x="2214" y="2204"/>
                    <a:pt x="2266" y="2129"/>
                    <a:pt x="2210" y="2073"/>
                  </a:cubicBezTo>
                  <a:lnTo>
                    <a:pt x="159" y="23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-3313175" y="-1834475"/>
              <a:ext cx="58350" cy="56950"/>
            </a:xfrm>
            <a:custGeom>
              <a:avLst/>
              <a:gdLst/>
              <a:ahLst/>
              <a:cxnLst/>
              <a:rect l="l" t="t" r="r" b="b"/>
              <a:pathLst>
                <a:path w="2334" h="2278" extrusionOk="0">
                  <a:moveTo>
                    <a:pt x="162" y="77"/>
                  </a:moveTo>
                  <a:cubicBezTo>
                    <a:pt x="172" y="77"/>
                    <a:pt x="177" y="82"/>
                    <a:pt x="186" y="91"/>
                  </a:cubicBezTo>
                  <a:lnTo>
                    <a:pt x="2237" y="2133"/>
                  </a:lnTo>
                  <a:cubicBezTo>
                    <a:pt x="2242" y="2142"/>
                    <a:pt x="2247" y="2157"/>
                    <a:pt x="2247" y="2167"/>
                  </a:cubicBezTo>
                  <a:cubicBezTo>
                    <a:pt x="2242" y="2181"/>
                    <a:pt x="2228" y="2196"/>
                    <a:pt x="2213" y="2200"/>
                  </a:cubicBezTo>
                  <a:cubicBezTo>
                    <a:pt x="2203" y="2200"/>
                    <a:pt x="2189" y="2200"/>
                    <a:pt x="2179" y="2191"/>
                  </a:cubicBezTo>
                  <a:lnTo>
                    <a:pt x="133" y="140"/>
                  </a:lnTo>
                  <a:cubicBezTo>
                    <a:pt x="119" y="125"/>
                    <a:pt x="119" y="101"/>
                    <a:pt x="133" y="87"/>
                  </a:cubicBezTo>
                  <a:cubicBezTo>
                    <a:pt x="138" y="82"/>
                    <a:pt x="148" y="77"/>
                    <a:pt x="162" y="77"/>
                  </a:cubicBezTo>
                  <a:close/>
                  <a:moveTo>
                    <a:pt x="162" y="0"/>
                  </a:moveTo>
                  <a:cubicBezTo>
                    <a:pt x="75" y="0"/>
                    <a:pt x="0" y="111"/>
                    <a:pt x="75" y="193"/>
                  </a:cubicBezTo>
                  <a:lnTo>
                    <a:pt x="2126" y="2244"/>
                  </a:lnTo>
                  <a:cubicBezTo>
                    <a:pt x="2145" y="2263"/>
                    <a:pt x="2174" y="2273"/>
                    <a:pt x="2203" y="2278"/>
                  </a:cubicBezTo>
                  <a:lnTo>
                    <a:pt x="2213" y="2278"/>
                  </a:lnTo>
                  <a:cubicBezTo>
                    <a:pt x="2242" y="2273"/>
                    <a:pt x="2266" y="2258"/>
                    <a:pt x="2286" y="2239"/>
                  </a:cubicBezTo>
                  <a:cubicBezTo>
                    <a:pt x="2334" y="2196"/>
                    <a:pt x="2334" y="2123"/>
                    <a:pt x="2286" y="2079"/>
                  </a:cubicBezTo>
                  <a:lnTo>
                    <a:pt x="239" y="33"/>
                  </a:lnTo>
                  <a:cubicBezTo>
                    <a:pt x="215" y="10"/>
                    <a:pt x="188" y="0"/>
                    <a:pt x="16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-3325950" y="-1814075"/>
              <a:ext cx="51075" cy="49625"/>
            </a:xfrm>
            <a:custGeom>
              <a:avLst/>
              <a:gdLst/>
              <a:ahLst/>
              <a:cxnLst/>
              <a:rect l="l" t="t" r="r" b="b"/>
              <a:pathLst>
                <a:path w="2043" h="1985" extrusionOk="0">
                  <a:moveTo>
                    <a:pt x="110" y="1"/>
                  </a:moveTo>
                  <a:cubicBezTo>
                    <a:pt x="51" y="1"/>
                    <a:pt x="0" y="75"/>
                    <a:pt x="49" y="132"/>
                  </a:cubicBezTo>
                  <a:lnTo>
                    <a:pt x="1887" y="1965"/>
                  </a:lnTo>
                  <a:cubicBezTo>
                    <a:pt x="1902" y="1979"/>
                    <a:pt x="1919" y="1984"/>
                    <a:pt x="1935" y="1984"/>
                  </a:cubicBezTo>
                  <a:cubicBezTo>
                    <a:pt x="1992" y="1984"/>
                    <a:pt x="2043" y="1910"/>
                    <a:pt x="1994" y="1854"/>
                  </a:cubicBezTo>
                  <a:lnTo>
                    <a:pt x="160" y="20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-3326175" y="-1815050"/>
              <a:ext cx="51900" cy="51550"/>
            </a:xfrm>
            <a:custGeom>
              <a:avLst/>
              <a:gdLst/>
              <a:ahLst/>
              <a:cxnLst/>
              <a:rect l="l" t="t" r="r" b="b"/>
              <a:pathLst>
                <a:path w="2076" h="2062" extrusionOk="0">
                  <a:moveTo>
                    <a:pt x="124" y="77"/>
                  </a:moveTo>
                  <a:cubicBezTo>
                    <a:pt x="131" y="77"/>
                    <a:pt x="138" y="81"/>
                    <a:pt x="145" y="88"/>
                  </a:cubicBezTo>
                  <a:lnTo>
                    <a:pt x="1978" y="1922"/>
                  </a:lnTo>
                  <a:cubicBezTo>
                    <a:pt x="2001" y="1948"/>
                    <a:pt x="1976" y="1984"/>
                    <a:pt x="1948" y="1984"/>
                  </a:cubicBezTo>
                  <a:cubicBezTo>
                    <a:pt x="1940" y="1984"/>
                    <a:pt x="1932" y="1981"/>
                    <a:pt x="1925" y="1975"/>
                  </a:cubicBezTo>
                  <a:lnTo>
                    <a:pt x="92" y="142"/>
                  </a:lnTo>
                  <a:cubicBezTo>
                    <a:pt x="82" y="137"/>
                    <a:pt x="77" y="127"/>
                    <a:pt x="77" y="117"/>
                  </a:cubicBezTo>
                  <a:cubicBezTo>
                    <a:pt x="82" y="93"/>
                    <a:pt x="97" y="79"/>
                    <a:pt x="116" y="79"/>
                  </a:cubicBezTo>
                  <a:cubicBezTo>
                    <a:pt x="119" y="77"/>
                    <a:pt x="121" y="77"/>
                    <a:pt x="124" y="77"/>
                  </a:cubicBezTo>
                  <a:close/>
                  <a:moveTo>
                    <a:pt x="124" y="0"/>
                  </a:moveTo>
                  <a:cubicBezTo>
                    <a:pt x="120" y="0"/>
                    <a:pt x="116" y="1"/>
                    <a:pt x="111" y="1"/>
                  </a:cubicBezTo>
                  <a:cubicBezTo>
                    <a:pt x="82" y="1"/>
                    <a:pt x="58" y="16"/>
                    <a:pt x="39" y="35"/>
                  </a:cubicBezTo>
                  <a:cubicBezTo>
                    <a:pt x="19" y="54"/>
                    <a:pt x="5" y="84"/>
                    <a:pt x="5" y="108"/>
                  </a:cubicBezTo>
                  <a:cubicBezTo>
                    <a:pt x="0" y="142"/>
                    <a:pt x="15" y="171"/>
                    <a:pt x="34" y="195"/>
                  </a:cubicBezTo>
                  <a:lnTo>
                    <a:pt x="1872" y="2028"/>
                  </a:lnTo>
                  <a:cubicBezTo>
                    <a:pt x="1891" y="2052"/>
                    <a:pt x="1916" y="2062"/>
                    <a:pt x="1949" y="2062"/>
                  </a:cubicBezTo>
                  <a:cubicBezTo>
                    <a:pt x="1978" y="2062"/>
                    <a:pt x="2007" y="2047"/>
                    <a:pt x="2032" y="2028"/>
                  </a:cubicBezTo>
                  <a:cubicBezTo>
                    <a:pt x="2075" y="1984"/>
                    <a:pt x="2075" y="1912"/>
                    <a:pt x="2032" y="1868"/>
                  </a:cubicBezTo>
                  <a:lnTo>
                    <a:pt x="198" y="35"/>
                  </a:lnTo>
                  <a:cubicBezTo>
                    <a:pt x="177" y="14"/>
                    <a:pt x="153" y="0"/>
                    <a:pt x="12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-3340075" y="-1794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07" y="1"/>
                  </a:moveTo>
                  <a:cubicBezTo>
                    <a:pt x="49" y="1"/>
                    <a:pt x="1" y="74"/>
                    <a:pt x="53" y="129"/>
                  </a:cubicBezTo>
                  <a:lnTo>
                    <a:pt x="1673" y="1750"/>
                  </a:lnTo>
                  <a:lnTo>
                    <a:pt x="1669" y="1750"/>
                  </a:lnTo>
                  <a:cubicBezTo>
                    <a:pt x="1685" y="1764"/>
                    <a:pt x="1702" y="1770"/>
                    <a:pt x="1719" y="1770"/>
                  </a:cubicBezTo>
                  <a:cubicBezTo>
                    <a:pt x="1778" y="1770"/>
                    <a:pt x="1829" y="1696"/>
                    <a:pt x="1780" y="1643"/>
                  </a:cubicBezTo>
                  <a:lnTo>
                    <a:pt x="159" y="23"/>
                  </a:lnTo>
                  <a:cubicBezTo>
                    <a:pt x="143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-3340325" y="-1795575"/>
              <a:ext cx="46325" cy="46225"/>
            </a:xfrm>
            <a:custGeom>
              <a:avLst/>
              <a:gdLst/>
              <a:ahLst/>
              <a:cxnLst/>
              <a:rect l="l" t="t" r="r" b="b"/>
              <a:pathLst>
                <a:path w="1853" h="1849" extrusionOk="0">
                  <a:moveTo>
                    <a:pt x="121" y="74"/>
                  </a:moveTo>
                  <a:cubicBezTo>
                    <a:pt x="131" y="74"/>
                    <a:pt x="140" y="78"/>
                    <a:pt x="145" y="88"/>
                  </a:cubicBezTo>
                  <a:lnTo>
                    <a:pt x="1766" y="1704"/>
                  </a:lnTo>
                  <a:cubicBezTo>
                    <a:pt x="1775" y="1713"/>
                    <a:pt x="1775" y="1728"/>
                    <a:pt x="1775" y="1738"/>
                  </a:cubicBezTo>
                  <a:cubicBezTo>
                    <a:pt x="1770" y="1752"/>
                    <a:pt x="1756" y="1767"/>
                    <a:pt x="1741" y="1771"/>
                  </a:cubicBezTo>
                  <a:cubicBezTo>
                    <a:pt x="1732" y="1771"/>
                    <a:pt x="1717" y="1771"/>
                    <a:pt x="1712" y="1762"/>
                  </a:cubicBezTo>
                  <a:lnTo>
                    <a:pt x="92" y="141"/>
                  </a:lnTo>
                  <a:cubicBezTo>
                    <a:pt x="78" y="127"/>
                    <a:pt x="78" y="103"/>
                    <a:pt x="92" y="88"/>
                  </a:cubicBezTo>
                  <a:cubicBezTo>
                    <a:pt x="97" y="83"/>
                    <a:pt x="107" y="78"/>
                    <a:pt x="121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0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8"/>
                    <a:pt x="0" y="107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654" y="1815"/>
                  </a:lnTo>
                  <a:cubicBezTo>
                    <a:pt x="1674" y="1834"/>
                    <a:pt x="1703" y="1849"/>
                    <a:pt x="1732" y="1849"/>
                  </a:cubicBezTo>
                  <a:cubicBezTo>
                    <a:pt x="1741" y="1849"/>
                    <a:pt x="1751" y="1844"/>
                    <a:pt x="1761" y="1844"/>
                  </a:cubicBezTo>
                  <a:cubicBezTo>
                    <a:pt x="1800" y="1834"/>
                    <a:pt x="1833" y="1800"/>
                    <a:pt x="1843" y="1757"/>
                  </a:cubicBezTo>
                  <a:cubicBezTo>
                    <a:pt x="1853" y="1718"/>
                    <a:pt x="1843" y="1679"/>
                    <a:pt x="1814" y="1650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-3354125" y="-1775125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10" y="0"/>
                  </a:moveTo>
                  <a:cubicBezTo>
                    <a:pt x="51" y="0"/>
                    <a:pt x="0" y="73"/>
                    <a:pt x="49" y="126"/>
                  </a:cubicBezTo>
                  <a:lnTo>
                    <a:pt x="1457" y="1534"/>
                  </a:lnTo>
                  <a:cubicBezTo>
                    <a:pt x="1472" y="1548"/>
                    <a:pt x="1488" y="1554"/>
                    <a:pt x="1504" y="1554"/>
                  </a:cubicBezTo>
                  <a:cubicBezTo>
                    <a:pt x="1561" y="1554"/>
                    <a:pt x="1612" y="1479"/>
                    <a:pt x="1563" y="1423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-3354725" y="-1776125"/>
              <a:ext cx="41500" cy="40800"/>
            </a:xfrm>
            <a:custGeom>
              <a:avLst/>
              <a:gdLst/>
              <a:ahLst/>
              <a:cxnLst/>
              <a:rect l="l" t="t" r="r" b="b"/>
              <a:pathLst>
                <a:path w="1660" h="1632" extrusionOk="0">
                  <a:moveTo>
                    <a:pt x="131" y="74"/>
                  </a:moveTo>
                  <a:cubicBezTo>
                    <a:pt x="141" y="79"/>
                    <a:pt x="150" y="79"/>
                    <a:pt x="155" y="89"/>
                  </a:cubicBezTo>
                  <a:lnTo>
                    <a:pt x="1558" y="1492"/>
                  </a:lnTo>
                  <a:cubicBezTo>
                    <a:pt x="1577" y="1506"/>
                    <a:pt x="1577" y="1530"/>
                    <a:pt x="1558" y="1545"/>
                  </a:cubicBezTo>
                  <a:cubicBezTo>
                    <a:pt x="1553" y="1552"/>
                    <a:pt x="1545" y="1556"/>
                    <a:pt x="1536" y="1556"/>
                  </a:cubicBezTo>
                  <a:cubicBezTo>
                    <a:pt x="1527" y="1556"/>
                    <a:pt x="1517" y="1552"/>
                    <a:pt x="1510" y="1545"/>
                  </a:cubicBezTo>
                  <a:lnTo>
                    <a:pt x="102" y="142"/>
                  </a:lnTo>
                  <a:cubicBezTo>
                    <a:pt x="97" y="132"/>
                    <a:pt x="92" y="123"/>
                    <a:pt x="92" y="113"/>
                  </a:cubicBezTo>
                  <a:cubicBezTo>
                    <a:pt x="92" y="103"/>
                    <a:pt x="97" y="94"/>
                    <a:pt x="107" y="89"/>
                  </a:cubicBezTo>
                  <a:cubicBezTo>
                    <a:pt x="112" y="84"/>
                    <a:pt x="121" y="79"/>
                    <a:pt x="131" y="74"/>
                  </a:cubicBezTo>
                  <a:close/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92" y="2"/>
                    <a:pt x="68" y="16"/>
                    <a:pt x="49" y="36"/>
                  </a:cubicBezTo>
                  <a:cubicBezTo>
                    <a:pt x="1" y="79"/>
                    <a:pt x="1" y="152"/>
                    <a:pt x="49" y="195"/>
                  </a:cubicBezTo>
                  <a:lnTo>
                    <a:pt x="1452" y="1598"/>
                  </a:lnTo>
                  <a:cubicBezTo>
                    <a:pt x="1471" y="1622"/>
                    <a:pt x="1500" y="1632"/>
                    <a:pt x="1529" y="1632"/>
                  </a:cubicBezTo>
                  <a:cubicBezTo>
                    <a:pt x="1558" y="1632"/>
                    <a:pt x="1587" y="1617"/>
                    <a:pt x="1611" y="1598"/>
                  </a:cubicBezTo>
                  <a:cubicBezTo>
                    <a:pt x="1660" y="1554"/>
                    <a:pt x="1660" y="1482"/>
                    <a:pt x="1611" y="1438"/>
                  </a:cubicBezTo>
                  <a:lnTo>
                    <a:pt x="209" y="36"/>
                  </a:lnTo>
                  <a:cubicBezTo>
                    <a:pt x="187" y="15"/>
                    <a:pt x="163" y="1"/>
                    <a:pt x="13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-3487375" y="-1663400"/>
              <a:ext cx="61800" cy="60325"/>
            </a:xfrm>
            <a:custGeom>
              <a:avLst/>
              <a:gdLst/>
              <a:ahLst/>
              <a:cxnLst/>
              <a:rect l="l" t="t" r="r" b="b"/>
              <a:pathLst>
                <a:path w="2472" h="2413" extrusionOk="0">
                  <a:moveTo>
                    <a:pt x="110" y="1"/>
                  </a:moveTo>
                  <a:cubicBezTo>
                    <a:pt x="51" y="1"/>
                    <a:pt x="1" y="74"/>
                    <a:pt x="54" y="127"/>
                  </a:cubicBezTo>
                  <a:lnTo>
                    <a:pt x="2317" y="2390"/>
                  </a:lnTo>
                  <a:cubicBezTo>
                    <a:pt x="2333" y="2406"/>
                    <a:pt x="2350" y="2413"/>
                    <a:pt x="2367" y="2413"/>
                  </a:cubicBezTo>
                  <a:cubicBezTo>
                    <a:pt x="2423" y="2413"/>
                    <a:pt x="2472" y="2340"/>
                    <a:pt x="2424" y="2284"/>
                  </a:cubicBezTo>
                  <a:lnTo>
                    <a:pt x="160" y="20"/>
                  </a:lnTo>
                  <a:cubicBezTo>
                    <a:pt x="144" y="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-3487625" y="-1664375"/>
              <a:ext cx="62675" cy="62325"/>
            </a:xfrm>
            <a:custGeom>
              <a:avLst/>
              <a:gdLst/>
              <a:ahLst/>
              <a:cxnLst/>
              <a:rect l="l" t="t" r="r" b="b"/>
              <a:pathLst>
                <a:path w="2507" h="2493" extrusionOk="0">
                  <a:moveTo>
                    <a:pt x="122" y="74"/>
                  </a:moveTo>
                  <a:cubicBezTo>
                    <a:pt x="131" y="79"/>
                    <a:pt x="136" y="79"/>
                    <a:pt x="146" y="83"/>
                  </a:cubicBezTo>
                  <a:lnTo>
                    <a:pt x="2405" y="2347"/>
                  </a:lnTo>
                  <a:cubicBezTo>
                    <a:pt x="2419" y="2362"/>
                    <a:pt x="2419" y="2386"/>
                    <a:pt x="2405" y="2400"/>
                  </a:cubicBezTo>
                  <a:cubicBezTo>
                    <a:pt x="2397" y="2408"/>
                    <a:pt x="2388" y="2411"/>
                    <a:pt x="2379" y="2411"/>
                  </a:cubicBezTo>
                  <a:cubicBezTo>
                    <a:pt x="2370" y="2411"/>
                    <a:pt x="2361" y="2408"/>
                    <a:pt x="2356" y="2400"/>
                  </a:cubicBezTo>
                  <a:lnTo>
                    <a:pt x="93" y="137"/>
                  </a:lnTo>
                  <a:cubicBezTo>
                    <a:pt x="78" y="122"/>
                    <a:pt x="78" y="98"/>
                    <a:pt x="93" y="83"/>
                  </a:cubicBezTo>
                  <a:cubicBezTo>
                    <a:pt x="97" y="79"/>
                    <a:pt x="107" y="74"/>
                    <a:pt x="117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6" y="1"/>
                    <a:pt x="112" y="1"/>
                  </a:cubicBezTo>
                  <a:cubicBezTo>
                    <a:pt x="54" y="6"/>
                    <a:pt x="5" y="50"/>
                    <a:pt x="1" y="108"/>
                  </a:cubicBezTo>
                  <a:cubicBezTo>
                    <a:pt x="1" y="141"/>
                    <a:pt x="10" y="171"/>
                    <a:pt x="34" y="195"/>
                  </a:cubicBezTo>
                  <a:lnTo>
                    <a:pt x="2298" y="2458"/>
                  </a:lnTo>
                  <a:cubicBezTo>
                    <a:pt x="2318" y="2478"/>
                    <a:pt x="2347" y="2492"/>
                    <a:pt x="2376" y="2492"/>
                  </a:cubicBezTo>
                  <a:cubicBezTo>
                    <a:pt x="2409" y="2492"/>
                    <a:pt x="2439" y="2478"/>
                    <a:pt x="2458" y="2454"/>
                  </a:cubicBezTo>
                  <a:cubicBezTo>
                    <a:pt x="2506" y="2415"/>
                    <a:pt x="2506" y="2338"/>
                    <a:pt x="2458" y="2299"/>
                  </a:cubicBezTo>
                  <a:lnTo>
                    <a:pt x="199" y="35"/>
                  </a:lnTo>
                  <a:cubicBezTo>
                    <a:pt x="178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-3467975" y="-1677600"/>
              <a:ext cx="56625" cy="55100"/>
            </a:xfrm>
            <a:custGeom>
              <a:avLst/>
              <a:gdLst/>
              <a:ahLst/>
              <a:cxnLst/>
              <a:rect l="l" t="t" r="r" b="b"/>
              <a:pathLst>
                <a:path w="2265" h="2204" extrusionOk="0">
                  <a:moveTo>
                    <a:pt x="111" y="1"/>
                  </a:moveTo>
                  <a:cubicBezTo>
                    <a:pt x="51" y="1"/>
                    <a:pt x="0" y="77"/>
                    <a:pt x="56" y="134"/>
                  </a:cubicBezTo>
                  <a:cubicBezTo>
                    <a:pt x="1357" y="1435"/>
                    <a:pt x="801" y="878"/>
                    <a:pt x="2102" y="2180"/>
                  </a:cubicBezTo>
                  <a:cubicBezTo>
                    <a:pt x="2119" y="2197"/>
                    <a:pt x="2138" y="2204"/>
                    <a:pt x="2157" y="2204"/>
                  </a:cubicBezTo>
                  <a:cubicBezTo>
                    <a:pt x="2215" y="2204"/>
                    <a:pt x="2264" y="2129"/>
                    <a:pt x="2209" y="2073"/>
                  </a:cubicBezTo>
                  <a:lnTo>
                    <a:pt x="163" y="22"/>
                  </a:lnTo>
                  <a:cubicBezTo>
                    <a:pt x="146" y="7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-3469175" y="-1678375"/>
              <a:ext cx="58000" cy="56850"/>
            </a:xfrm>
            <a:custGeom>
              <a:avLst/>
              <a:gdLst/>
              <a:ahLst/>
              <a:cxnLst/>
              <a:rect l="l" t="t" r="r" b="b"/>
              <a:pathLst>
                <a:path w="2320" h="2274" extrusionOk="0">
                  <a:moveTo>
                    <a:pt x="157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2233" y="2133"/>
                  </a:lnTo>
                  <a:cubicBezTo>
                    <a:pt x="2242" y="2138"/>
                    <a:pt x="2247" y="2148"/>
                    <a:pt x="2247" y="2157"/>
                  </a:cubicBezTo>
                  <a:cubicBezTo>
                    <a:pt x="2242" y="2167"/>
                    <a:pt x="2237" y="2177"/>
                    <a:pt x="2233" y="2182"/>
                  </a:cubicBezTo>
                  <a:cubicBezTo>
                    <a:pt x="2223" y="2191"/>
                    <a:pt x="2218" y="2196"/>
                    <a:pt x="2208" y="2196"/>
                  </a:cubicBezTo>
                  <a:cubicBezTo>
                    <a:pt x="2194" y="2196"/>
                    <a:pt x="2184" y="2191"/>
                    <a:pt x="2179" y="2186"/>
                  </a:cubicBezTo>
                  <a:lnTo>
                    <a:pt x="133" y="136"/>
                  </a:lnTo>
                  <a:cubicBezTo>
                    <a:pt x="114" y="121"/>
                    <a:pt x="114" y="97"/>
                    <a:pt x="133" y="87"/>
                  </a:cubicBezTo>
                  <a:cubicBezTo>
                    <a:pt x="138" y="78"/>
                    <a:pt x="148" y="73"/>
                    <a:pt x="157" y="73"/>
                  </a:cubicBezTo>
                  <a:close/>
                  <a:moveTo>
                    <a:pt x="160" y="1"/>
                  </a:moveTo>
                  <a:cubicBezTo>
                    <a:pt x="73" y="1"/>
                    <a:pt x="1" y="112"/>
                    <a:pt x="75" y="194"/>
                  </a:cubicBezTo>
                  <a:lnTo>
                    <a:pt x="2126" y="2240"/>
                  </a:lnTo>
                  <a:cubicBezTo>
                    <a:pt x="2146" y="2259"/>
                    <a:pt x="2175" y="2274"/>
                    <a:pt x="2204" y="2274"/>
                  </a:cubicBezTo>
                  <a:lnTo>
                    <a:pt x="2208" y="2274"/>
                  </a:lnTo>
                  <a:cubicBezTo>
                    <a:pt x="2237" y="2274"/>
                    <a:pt x="2266" y="2259"/>
                    <a:pt x="2286" y="2240"/>
                  </a:cubicBezTo>
                  <a:cubicBezTo>
                    <a:pt x="2305" y="2220"/>
                    <a:pt x="2315" y="2196"/>
                    <a:pt x="2320" y="2167"/>
                  </a:cubicBezTo>
                  <a:cubicBezTo>
                    <a:pt x="2320" y="2133"/>
                    <a:pt x="2310" y="2104"/>
                    <a:pt x="2286" y="2080"/>
                  </a:cubicBezTo>
                  <a:lnTo>
                    <a:pt x="240" y="34"/>
                  </a:lnTo>
                  <a:cubicBezTo>
                    <a:pt x="214" y="11"/>
                    <a:pt x="187" y="1"/>
                    <a:pt x="16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-3448425" y="-1691650"/>
              <a:ext cx="51125" cy="49650"/>
            </a:xfrm>
            <a:custGeom>
              <a:avLst/>
              <a:gdLst/>
              <a:ahLst/>
              <a:cxnLst/>
              <a:rect l="l" t="t" r="r" b="b"/>
              <a:pathLst>
                <a:path w="2045" h="1986" extrusionOk="0">
                  <a:moveTo>
                    <a:pt x="107" y="1"/>
                  </a:moveTo>
                  <a:cubicBezTo>
                    <a:pt x="49" y="1"/>
                    <a:pt x="1" y="74"/>
                    <a:pt x="53" y="130"/>
                  </a:cubicBezTo>
                  <a:lnTo>
                    <a:pt x="1886" y="1963"/>
                  </a:lnTo>
                  <a:cubicBezTo>
                    <a:pt x="1903" y="1979"/>
                    <a:pt x="1921" y="1985"/>
                    <a:pt x="1939" y="1985"/>
                  </a:cubicBezTo>
                  <a:cubicBezTo>
                    <a:pt x="1997" y="1985"/>
                    <a:pt x="2045" y="1912"/>
                    <a:pt x="1993" y="1856"/>
                  </a:cubicBezTo>
                  <a:lnTo>
                    <a:pt x="159" y="23"/>
                  </a:lnTo>
                  <a:cubicBezTo>
                    <a:pt x="143" y="8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-3448675" y="-1692550"/>
              <a:ext cx="51650" cy="51550"/>
            </a:xfrm>
            <a:custGeom>
              <a:avLst/>
              <a:gdLst/>
              <a:ahLst/>
              <a:cxnLst/>
              <a:rect l="l" t="t" r="r" b="b"/>
              <a:pathLst>
                <a:path w="2066" h="2062" extrusionOk="0">
                  <a:moveTo>
                    <a:pt x="116" y="74"/>
                  </a:moveTo>
                  <a:cubicBezTo>
                    <a:pt x="126" y="74"/>
                    <a:pt x="136" y="79"/>
                    <a:pt x="145" y="88"/>
                  </a:cubicBezTo>
                  <a:lnTo>
                    <a:pt x="1979" y="1921"/>
                  </a:lnTo>
                  <a:cubicBezTo>
                    <a:pt x="1988" y="1926"/>
                    <a:pt x="1993" y="1941"/>
                    <a:pt x="1988" y="1951"/>
                  </a:cubicBezTo>
                  <a:cubicBezTo>
                    <a:pt x="1983" y="1970"/>
                    <a:pt x="1974" y="1980"/>
                    <a:pt x="1954" y="1984"/>
                  </a:cubicBezTo>
                  <a:cubicBezTo>
                    <a:pt x="1952" y="1986"/>
                    <a:pt x="1949" y="1986"/>
                    <a:pt x="1946" y="1986"/>
                  </a:cubicBezTo>
                  <a:cubicBezTo>
                    <a:pt x="1938" y="1986"/>
                    <a:pt x="1929" y="1982"/>
                    <a:pt x="1925" y="1975"/>
                  </a:cubicBezTo>
                  <a:lnTo>
                    <a:pt x="92" y="141"/>
                  </a:lnTo>
                  <a:cubicBezTo>
                    <a:pt x="82" y="132"/>
                    <a:pt x="78" y="122"/>
                    <a:pt x="78" y="112"/>
                  </a:cubicBezTo>
                  <a:cubicBezTo>
                    <a:pt x="82" y="103"/>
                    <a:pt x="87" y="93"/>
                    <a:pt x="92" y="88"/>
                  </a:cubicBezTo>
                  <a:cubicBezTo>
                    <a:pt x="97" y="79"/>
                    <a:pt x="107" y="74"/>
                    <a:pt x="116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1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9"/>
                    <a:pt x="0" y="108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867" y="2028"/>
                  </a:lnTo>
                  <a:cubicBezTo>
                    <a:pt x="1887" y="2047"/>
                    <a:pt x="1916" y="2062"/>
                    <a:pt x="1945" y="2062"/>
                  </a:cubicBezTo>
                  <a:lnTo>
                    <a:pt x="1954" y="2062"/>
                  </a:lnTo>
                  <a:cubicBezTo>
                    <a:pt x="1983" y="2057"/>
                    <a:pt x="2008" y="2047"/>
                    <a:pt x="2027" y="2028"/>
                  </a:cubicBezTo>
                  <a:cubicBezTo>
                    <a:pt x="2046" y="2009"/>
                    <a:pt x="2061" y="1980"/>
                    <a:pt x="2061" y="1951"/>
                  </a:cubicBezTo>
                  <a:cubicBezTo>
                    <a:pt x="2066" y="1921"/>
                    <a:pt x="2051" y="1888"/>
                    <a:pt x="2032" y="1868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-3428975" y="-170567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08" y="1"/>
                  </a:moveTo>
                  <a:cubicBezTo>
                    <a:pt x="49" y="1"/>
                    <a:pt x="1" y="74"/>
                    <a:pt x="49" y="130"/>
                  </a:cubicBezTo>
                  <a:lnTo>
                    <a:pt x="1669" y="1750"/>
                  </a:lnTo>
                  <a:cubicBezTo>
                    <a:pt x="1686" y="1765"/>
                    <a:pt x="1704" y="1772"/>
                    <a:pt x="1721" y="1772"/>
                  </a:cubicBezTo>
                  <a:cubicBezTo>
                    <a:pt x="1781" y="1772"/>
                    <a:pt x="1833" y="1695"/>
                    <a:pt x="1781" y="1639"/>
                  </a:cubicBezTo>
                  <a:lnTo>
                    <a:pt x="160" y="23"/>
                  </a:lnTo>
                  <a:cubicBezTo>
                    <a:pt x="143" y="7"/>
                    <a:pt x="125" y="1"/>
                    <a:pt x="108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-3429575" y="-1706675"/>
              <a:ext cx="46575" cy="46200"/>
            </a:xfrm>
            <a:custGeom>
              <a:avLst/>
              <a:gdLst/>
              <a:ahLst/>
              <a:cxnLst/>
              <a:rect l="l" t="t" r="r" b="b"/>
              <a:pathLst>
                <a:path w="1863" h="1848" extrusionOk="0">
                  <a:moveTo>
                    <a:pt x="131" y="78"/>
                  </a:moveTo>
                  <a:cubicBezTo>
                    <a:pt x="141" y="78"/>
                    <a:pt x="150" y="82"/>
                    <a:pt x="160" y="87"/>
                  </a:cubicBezTo>
                  <a:lnTo>
                    <a:pt x="1776" y="1708"/>
                  </a:lnTo>
                  <a:cubicBezTo>
                    <a:pt x="1806" y="1734"/>
                    <a:pt x="1780" y="1772"/>
                    <a:pt x="1750" y="1772"/>
                  </a:cubicBezTo>
                  <a:cubicBezTo>
                    <a:pt x="1741" y="1772"/>
                    <a:pt x="1731" y="1769"/>
                    <a:pt x="1722" y="1761"/>
                  </a:cubicBezTo>
                  <a:lnTo>
                    <a:pt x="102" y="141"/>
                  </a:lnTo>
                  <a:cubicBezTo>
                    <a:pt x="87" y="126"/>
                    <a:pt x="87" y="102"/>
                    <a:pt x="102" y="87"/>
                  </a:cubicBezTo>
                  <a:cubicBezTo>
                    <a:pt x="112" y="82"/>
                    <a:pt x="121" y="78"/>
                    <a:pt x="131" y="78"/>
                  </a:cubicBezTo>
                  <a:close/>
                  <a:moveTo>
                    <a:pt x="121" y="0"/>
                  </a:moveTo>
                  <a:cubicBezTo>
                    <a:pt x="92" y="5"/>
                    <a:pt x="68" y="15"/>
                    <a:pt x="49" y="34"/>
                  </a:cubicBezTo>
                  <a:cubicBezTo>
                    <a:pt x="0" y="78"/>
                    <a:pt x="0" y="150"/>
                    <a:pt x="49" y="194"/>
                  </a:cubicBezTo>
                  <a:lnTo>
                    <a:pt x="1669" y="1814"/>
                  </a:lnTo>
                  <a:cubicBezTo>
                    <a:pt x="1689" y="1833"/>
                    <a:pt x="1718" y="1848"/>
                    <a:pt x="1747" y="1848"/>
                  </a:cubicBezTo>
                  <a:lnTo>
                    <a:pt x="1751" y="1848"/>
                  </a:lnTo>
                  <a:cubicBezTo>
                    <a:pt x="1809" y="1843"/>
                    <a:pt x="1853" y="1795"/>
                    <a:pt x="1863" y="1737"/>
                  </a:cubicBezTo>
                  <a:cubicBezTo>
                    <a:pt x="1863" y="1708"/>
                    <a:pt x="1848" y="1674"/>
                    <a:pt x="1829" y="1655"/>
                  </a:cubicBezTo>
                  <a:lnTo>
                    <a:pt x="208" y="34"/>
                  </a:lnTo>
                  <a:cubicBezTo>
                    <a:pt x="184" y="10"/>
                    <a:pt x="155" y="0"/>
                    <a:pt x="12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-3409575" y="-1719850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10" y="1"/>
                  </a:moveTo>
                  <a:cubicBezTo>
                    <a:pt x="51" y="1"/>
                    <a:pt x="1" y="80"/>
                    <a:pt x="57" y="135"/>
                  </a:cubicBezTo>
                  <a:lnTo>
                    <a:pt x="1459" y="1538"/>
                  </a:lnTo>
                  <a:cubicBezTo>
                    <a:pt x="1475" y="1552"/>
                    <a:pt x="1493" y="1558"/>
                    <a:pt x="1509" y="1558"/>
                  </a:cubicBezTo>
                  <a:cubicBezTo>
                    <a:pt x="1568" y="1558"/>
                    <a:pt x="1619" y="1485"/>
                    <a:pt x="1566" y="1432"/>
                  </a:cubicBezTo>
                  <a:lnTo>
                    <a:pt x="163" y="24"/>
                  </a:lnTo>
                  <a:cubicBezTo>
                    <a:pt x="146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-3410775" y="-1720700"/>
              <a:ext cx="42175" cy="40775"/>
            </a:xfrm>
            <a:custGeom>
              <a:avLst/>
              <a:gdLst/>
              <a:ahLst/>
              <a:cxnLst/>
              <a:rect l="l" t="t" r="r" b="b"/>
              <a:pathLst>
                <a:path w="1687" h="1631" extrusionOk="0">
                  <a:moveTo>
                    <a:pt x="158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1590" y="1490"/>
                  </a:lnTo>
                  <a:cubicBezTo>
                    <a:pt x="1594" y="1495"/>
                    <a:pt x="1599" y="1504"/>
                    <a:pt x="1599" y="1514"/>
                  </a:cubicBezTo>
                  <a:cubicBezTo>
                    <a:pt x="1599" y="1534"/>
                    <a:pt x="1580" y="1553"/>
                    <a:pt x="1561" y="1553"/>
                  </a:cubicBezTo>
                  <a:cubicBezTo>
                    <a:pt x="1551" y="1553"/>
                    <a:pt x="1541" y="1548"/>
                    <a:pt x="1536" y="1543"/>
                  </a:cubicBezTo>
                  <a:lnTo>
                    <a:pt x="129" y="140"/>
                  </a:lnTo>
                  <a:cubicBezTo>
                    <a:pt x="114" y="126"/>
                    <a:pt x="114" y="102"/>
                    <a:pt x="129" y="87"/>
                  </a:cubicBezTo>
                  <a:cubicBezTo>
                    <a:pt x="138" y="78"/>
                    <a:pt x="148" y="73"/>
                    <a:pt x="158" y="73"/>
                  </a:cubicBezTo>
                  <a:close/>
                  <a:moveTo>
                    <a:pt x="159" y="1"/>
                  </a:moveTo>
                  <a:cubicBezTo>
                    <a:pt x="73" y="1"/>
                    <a:pt x="1" y="112"/>
                    <a:pt x="76" y="194"/>
                  </a:cubicBezTo>
                  <a:lnTo>
                    <a:pt x="1478" y="1596"/>
                  </a:lnTo>
                  <a:cubicBezTo>
                    <a:pt x="1498" y="1616"/>
                    <a:pt x="1527" y="1630"/>
                    <a:pt x="1556" y="1630"/>
                  </a:cubicBezTo>
                  <a:lnTo>
                    <a:pt x="1565" y="1630"/>
                  </a:lnTo>
                  <a:cubicBezTo>
                    <a:pt x="1594" y="1630"/>
                    <a:pt x="1623" y="1616"/>
                    <a:pt x="1643" y="1596"/>
                  </a:cubicBezTo>
                  <a:cubicBezTo>
                    <a:pt x="1686" y="1553"/>
                    <a:pt x="1686" y="1480"/>
                    <a:pt x="1643" y="1437"/>
                  </a:cubicBezTo>
                  <a:lnTo>
                    <a:pt x="235" y="34"/>
                  </a:lnTo>
                  <a:cubicBezTo>
                    <a:pt x="211" y="11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-3479075" y="-1803500"/>
              <a:ext cx="234825" cy="150925"/>
            </a:xfrm>
            <a:custGeom>
              <a:avLst/>
              <a:gdLst/>
              <a:ahLst/>
              <a:cxnLst/>
              <a:rect l="l" t="t" r="r" b="b"/>
              <a:pathLst>
                <a:path w="9393" h="6037" extrusionOk="0">
                  <a:moveTo>
                    <a:pt x="9286" y="0"/>
                  </a:moveTo>
                  <a:cubicBezTo>
                    <a:pt x="9273" y="0"/>
                    <a:pt x="9259" y="4"/>
                    <a:pt x="9246" y="13"/>
                  </a:cubicBezTo>
                  <a:lnTo>
                    <a:pt x="70" y="5895"/>
                  </a:lnTo>
                  <a:cubicBezTo>
                    <a:pt x="1" y="5944"/>
                    <a:pt x="44" y="6037"/>
                    <a:pt x="111" y="6037"/>
                  </a:cubicBezTo>
                  <a:cubicBezTo>
                    <a:pt x="124" y="6037"/>
                    <a:pt x="138" y="6034"/>
                    <a:pt x="152" y="6026"/>
                  </a:cubicBezTo>
                  <a:lnTo>
                    <a:pt x="9328" y="139"/>
                  </a:lnTo>
                  <a:cubicBezTo>
                    <a:pt x="9392" y="95"/>
                    <a:pt x="9350" y="0"/>
                    <a:pt x="928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-3479650" y="-1804475"/>
              <a:ext cx="235600" cy="152850"/>
            </a:xfrm>
            <a:custGeom>
              <a:avLst/>
              <a:gdLst/>
              <a:ahLst/>
              <a:cxnLst/>
              <a:rect l="l" t="t" r="r" b="b"/>
              <a:pathLst>
                <a:path w="9424" h="6114" extrusionOk="0">
                  <a:moveTo>
                    <a:pt x="9307" y="76"/>
                  </a:moveTo>
                  <a:lnTo>
                    <a:pt x="9317" y="81"/>
                  </a:lnTo>
                  <a:cubicBezTo>
                    <a:pt x="9327" y="86"/>
                    <a:pt x="9332" y="91"/>
                    <a:pt x="9336" y="101"/>
                  </a:cubicBezTo>
                  <a:cubicBezTo>
                    <a:pt x="9341" y="106"/>
                    <a:pt x="9346" y="120"/>
                    <a:pt x="9346" y="130"/>
                  </a:cubicBezTo>
                  <a:cubicBezTo>
                    <a:pt x="9341" y="139"/>
                    <a:pt x="9336" y="144"/>
                    <a:pt x="9327" y="154"/>
                  </a:cubicBezTo>
                  <a:lnTo>
                    <a:pt x="156" y="6036"/>
                  </a:lnTo>
                  <a:cubicBezTo>
                    <a:pt x="148" y="6038"/>
                    <a:pt x="142" y="6039"/>
                    <a:pt x="137" y="6039"/>
                  </a:cubicBezTo>
                  <a:cubicBezTo>
                    <a:pt x="131" y="6039"/>
                    <a:pt x="127" y="6038"/>
                    <a:pt x="122" y="6036"/>
                  </a:cubicBezTo>
                  <a:cubicBezTo>
                    <a:pt x="107" y="6026"/>
                    <a:pt x="98" y="6012"/>
                    <a:pt x="93" y="5997"/>
                  </a:cubicBezTo>
                  <a:cubicBezTo>
                    <a:pt x="93" y="5983"/>
                    <a:pt x="102" y="5973"/>
                    <a:pt x="112" y="5968"/>
                  </a:cubicBezTo>
                  <a:lnTo>
                    <a:pt x="9288" y="86"/>
                  </a:lnTo>
                  <a:cubicBezTo>
                    <a:pt x="9293" y="81"/>
                    <a:pt x="9302" y="76"/>
                    <a:pt x="9307" y="76"/>
                  </a:cubicBezTo>
                  <a:close/>
                  <a:moveTo>
                    <a:pt x="9306" y="0"/>
                  </a:moveTo>
                  <a:cubicBezTo>
                    <a:pt x="9285" y="0"/>
                    <a:pt x="9263" y="6"/>
                    <a:pt x="9244" y="18"/>
                  </a:cubicBezTo>
                  <a:lnTo>
                    <a:pt x="73" y="5905"/>
                  </a:lnTo>
                  <a:cubicBezTo>
                    <a:pt x="15" y="5934"/>
                    <a:pt x="1" y="6007"/>
                    <a:pt x="40" y="6060"/>
                  </a:cubicBezTo>
                  <a:cubicBezTo>
                    <a:pt x="54" y="6084"/>
                    <a:pt x="78" y="6103"/>
                    <a:pt x="102" y="6108"/>
                  </a:cubicBezTo>
                  <a:cubicBezTo>
                    <a:pt x="112" y="6113"/>
                    <a:pt x="122" y="6113"/>
                    <a:pt x="131" y="6113"/>
                  </a:cubicBezTo>
                  <a:cubicBezTo>
                    <a:pt x="156" y="6113"/>
                    <a:pt x="175" y="6108"/>
                    <a:pt x="194" y="6094"/>
                  </a:cubicBezTo>
                  <a:lnTo>
                    <a:pt x="9370" y="212"/>
                  </a:lnTo>
                  <a:cubicBezTo>
                    <a:pt x="9394" y="193"/>
                    <a:pt x="9414" y="168"/>
                    <a:pt x="9419" y="135"/>
                  </a:cubicBezTo>
                  <a:cubicBezTo>
                    <a:pt x="9423" y="106"/>
                    <a:pt x="9419" y="81"/>
                    <a:pt x="9404" y="57"/>
                  </a:cubicBezTo>
                  <a:cubicBezTo>
                    <a:pt x="9382" y="20"/>
                    <a:pt x="9344" y="0"/>
                    <a:pt x="930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-3437675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5980" y="0"/>
                  </a:moveTo>
                  <a:cubicBezTo>
                    <a:pt x="5958" y="0"/>
                    <a:pt x="5936" y="10"/>
                    <a:pt x="5921" y="32"/>
                  </a:cubicBezTo>
                  <a:cubicBezTo>
                    <a:pt x="4924" y="1585"/>
                    <a:pt x="1031" y="7660"/>
                    <a:pt x="34" y="9208"/>
                  </a:cubicBezTo>
                  <a:cubicBezTo>
                    <a:pt x="0" y="9269"/>
                    <a:pt x="49" y="9325"/>
                    <a:pt x="102" y="9325"/>
                  </a:cubicBezTo>
                  <a:cubicBezTo>
                    <a:pt x="124" y="9325"/>
                    <a:pt x="147" y="9315"/>
                    <a:pt x="165" y="9290"/>
                  </a:cubicBezTo>
                  <a:cubicBezTo>
                    <a:pt x="1156" y="7742"/>
                    <a:pt x="5055" y="1667"/>
                    <a:pt x="6047" y="114"/>
                  </a:cubicBezTo>
                  <a:cubicBezTo>
                    <a:pt x="6084" y="56"/>
                    <a:pt x="6032" y="0"/>
                    <a:pt x="598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-3438175" y="-1845550"/>
              <a:ext cx="153000" cy="235025"/>
            </a:xfrm>
            <a:custGeom>
              <a:avLst/>
              <a:gdLst/>
              <a:ahLst/>
              <a:cxnLst/>
              <a:rect l="l" t="t" r="r" b="b"/>
              <a:pathLst>
                <a:path w="6120" h="9401" extrusionOk="0">
                  <a:moveTo>
                    <a:pt x="6002" y="75"/>
                  </a:moveTo>
                  <a:cubicBezTo>
                    <a:pt x="6009" y="75"/>
                    <a:pt x="6016" y="76"/>
                    <a:pt x="6023" y="80"/>
                  </a:cubicBezTo>
                  <a:cubicBezTo>
                    <a:pt x="6042" y="89"/>
                    <a:pt x="6047" y="114"/>
                    <a:pt x="6038" y="133"/>
                  </a:cubicBezTo>
                  <a:lnTo>
                    <a:pt x="151" y="9309"/>
                  </a:lnTo>
                  <a:cubicBezTo>
                    <a:pt x="146" y="9318"/>
                    <a:pt x="136" y="9323"/>
                    <a:pt x="122" y="9323"/>
                  </a:cubicBezTo>
                  <a:cubicBezTo>
                    <a:pt x="107" y="9323"/>
                    <a:pt x="93" y="9314"/>
                    <a:pt x="83" y="9299"/>
                  </a:cubicBezTo>
                  <a:cubicBezTo>
                    <a:pt x="78" y="9289"/>
                    <a:pt x="78" y="9275"/>
                    <a:pt x="88" y="9265"/>
                  </a:cubicBezTo>
                  <a:lnTo>
                    <a:pt x="5970" y="89"/>
                  </a:lnTo>
                  <a:cubicBezTo>
                    <a:pt x="5976" y="80"/>
                    <a:pt x="5988" y="75"/>
                    <a:pt x="6002" y="75"/>
                  </a:cubicBezTo>
                  <a:close/>
                  <a:moveTo>
                    <a:pt x="6004" y="1"/>
                  </a:moveTo>
                  <a:cubicBezTo>
                    <a:pt x="5998" y="1"/>
                    <a:pt x="5991" y="1"/>
                    <a:pt x="5984" y="2"/>
                  </a:cubicBezTo>
                  <a:cubicBezTo>
                    <a:pt x="5951" y="7"/>
                    <a:pt x="5922" y="27"/>
                    <a:pt x="5907" y="51"/>
                  </a:cubicBezTo>
                  <a:lnTo>
                    <a:pt x="25" y="9227"/>
                  </a:lnTo>
                  <a:cubicBezTo>
                    <a:pt x="1" y="9260"/>
                    <a:pt x="1" y="9304"/>
                    <a:pt x="15" y="9338"/>
                  </a:cubicBezTo>
                  <a:cubicBezTo>
                    <a:pt x="35" y="9377"/>
                    <a:pt x="74" y="9401"/>
                    <a:pt x="117" y="9401"/>
                  </a:cubicBezTo>
                  <a:lnTo>
                    <a:pt x="127" y="9401"/>
                  </a:lnTo>
                  <a:cubicBezTo>
                    <a:pt x="161" y="9401"/>
                    <a:pt x="194" y="9381"/>
                    <a:pt x="214" y="9352"/>
                  </a:cubicBezTo>
                  <a:lnTo>
                    <a:pt x="6100" y="176"/>
                  </a:lnTo>
                  <a:cubicBezTo>
                    <a:pt x="6115" y="147"/>
                    <a:pt x="6120" y="114"/>
                    <a:pt x="6115" y="85"/>
                  </a:cubicBezTo>
                  <a:cubicBezTo>
                    <a:pt x="6105" y="56"/>
                    <a:pt x="6086" y="36"/>
                    <a:pt x="6062" y="22"/>
                  </a:cubicBezTo>
                  <a:cubicBezTo>
                    <a:pt x="6043" y="7"/>
                    <a:pt x="6025" y="1"/>
                    <a:pt x="60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-3381075" y="-1742625"/>
              <a:ext cx="38825" cy="29075"/>
            </a:xfrm>
            <a:custGeom>
              <a:avLst/>
              <a:gdLst/>
              <a:ahLst/>
              <a:cxnLst/>
              <a:rect l="l" t="t" r="r" b="b"/>
              <a:pathLst>
                <a:path w="1553" h="1163" extrusionOk="0">
                  <a:moveTo>
                    <a:pt x="779" y="0"/>
                  </a:moveTo>
                  <a:cubicBezTo>
                    <a:pt x="630" y="0"/>
                    <a:pt x="481" y="57"/>
                    <a:pt x="368" y="171"/>
                  </a:cubicBezTo>
                  <a:cubicBezTo>
                    <a:pt x="0" y="539"/>
                    <a:pt x="261" y="1163"/>
                    <a:pt x="779" y="1163"/>
                  </a:cubicBezTo>
                  <a:cubicBezTo>
                    <a:pt x="1296" y="1163"/>
                    <a:pt x="1553" y="539"/>
                    <a:pt x="1190" y="171"/>
                  </a:cubicBezTo>
                  <a:cubicBezTo>
                    <a:pt x="1076" y="57"/>
                    <a:pt x="928" y="0"/>
                    <a:pt x="779" y="0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19" name="Google Shape;1019;p16"/>
          <p:cNvGrpSpPr/>
          <p:nvPr/>
        </p:nvGrpSpPr>
        <p:grpSpPr>
          <a:xfrm>
            <a:off x="724435" y="635001"/>
            <a:ext cx="1326314" cy="3958085"/>
            <a:chOff x="7462859" y="635000"/>
            <a:chExt cx="1326314" cy="3958085"/>
          </a:xfrm>
        </p:grpSpPr>
        <p:grpSp>
          <p:nvGrpSpPr>
            <p:cNvPr id="1020" name="Google Shape;1020;p16"/>
            <p:cNvGrpSpPr/>
            <p:nvPr/>
          </p:nvGrpSpPr>
          <p:grpSpPr>
            <a:xfrm>
              <a:off x="7462859" y="635000"/>
              <a:ext cx="1326314" cy="3958085"/>
              <a:chOff x="-2405225" y="-1911776"/>
              <a:chExt cx="160150" cy="477926"/>
            </a:xfrm>
          </p:grpSpPr>
          <p:sp>
            <p:nvSpPr>
              <p:cNvPr id="1021" name="Google Shape;1021;p16"/>
              <p:cNvSpPr/>
              <p:nvPr/>
            </p:nvSpPr>
            <p:spPr>
              <a:xfrm>
                <a:off x="-2362775" y="-1826525"/>
                <a:ext cx="75250" cy="305250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12210" extrusionOk="0">
                    <a:moveTo>
                      <a:pt x="915" y="1"/>
                    </a:moveTo>
                    <a:cubicBezTo>
                      <a:pt x="625" y="1"/>
                      <a:pt x="392" y="238"/>
                      <a:pt x="392" y="528"/>
                    </a:cubicBezTo>
                    <a:lnTo>
                      <a:pt x="1" y="12209"/>
                    </a:lnTo>
                    <a:lnTo>
                      <a:pt x="3009" y="12200"/>
                    </a:lnTo>
                    <a:lnTo>
                      <a:pt x="2584" y="528"/>
                    </a:lnTo>
                    <a:cubicBezTo>
                      <a:pt x="2584" y="238"/>
                      <a:pt x="2424" y="1"/>
                      <a:pt x="2134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2" name="Google Shape;1022;p16"/>
              <p:cNvSpPr/>
              <p:nvPr/>
            </p:nvSpPr>
            <p:spPr>
              <a:xfrm>
                <a:off x="-2355875" y="-1748650"/>
                <a:ext cx="607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780" extrusionOk="0">
                    <a:moveTo>
                      <a:pt x="29" y="1"/>
                    </a:moveTo>
                    <a:lnTo>
                      <a:pt x="0" y="780"/>
                    </a:lnTo>
                    <a:lnTo>
                      <a:pt x="2429" y="780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3" name="Google Shape;1023;p16"/>
              <p:cNvSpPr/>
              <p:nvPr/>
            </p:nvSpPr>
            <p:spPr>
              <a:xfrm>
                <a:off x="-2354075" y="-1792550"/>
                <a:ext cx="570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393" extrusionOk="0">
                    <a:moveTo>
                      <a:pt x="15" y="1"/>
                    </a:moveTo>
                    <a:lnTo>
                      <a:pt x="1" y="393"/>
                    </a:lnTo>
                    <a:lnTo>
                      <a:pt x="2279" y="393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4" name="Google Shape;1024;p16"/>
              <p:cNvSpPr/>
              <p:nvPr/>
            </p:nvSpPr>
            <p:spPr>
              <a:xfrm>
                <a:off x="-2362175" y="-1559525"/>
                <a:ext cx="736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780" extrusionOk="0">
                    <a:moveTo>
                      <a:pt x="25" y="1"/>
                    </a:moveTo>
                    <a:lnTo>
                      <a:pt x="1" y="780"/>
                    </a:lnTo>
                    <a:lnTo>
                      <a:pt x="2947" y="780"/>
                    </a:lnTo>
                    <a:lnTo>
                      <a:pt x="2918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5" name="Google Shape;1025;p16"/>
              <p:cNvSpPr/>
              <p:nvPr/>
            </p:nvSpPr>
            <p:spPr>
              <a:xfrm>
                <a:off x="-2339200" y="-1695075"/>
                <a:ext cx="2580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059" extrusionOk="0">
                    <a:moveTo>
                      <a:pt x="514" y="1"/>
                    </a:moveTo>
                    <a:cubicBezTo>
                      <a:pt x="228" y="1"/>
                      <a:pt x="1" y="228"/>
                      <a:pt x="1" y="513"/>
                    </a:cubicBezTo>
                    <a:lnTo>
                      <a:pt x="1" y="3551"/>
                    </a:lnTo>
                    <a:cubicBezTo>
                      <a:pt x="1" y="3832"/>
                      <a:pt x="228" y="4059"/>
                      <a:pt x="514" y="4059"/>
                    </a:cubicBezTo>
                    <a:lnTo>
                      <a:pt x="523" y="4059"/>
                    </a:lnTo>
                    <a:cubicBezTo>
                      <a:pt x="804" y="4059"/>
                      <a:pt x="1031" y="3832"/>
                      <a:pt x="1031" y="3551"/>
                    </a:cubicBezTo>
                    <a:lnTo>
                      <a:pt x="1031" y="513"/>
                    </a:lnTo>
                    <a:cubicBezTo>
                      <a:pt x="1031" y="228"/>
                      <a:pt x="804" y="1"/>
                      <a:pt x="52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6" name="Google Shape;1026;p16"/>
              <p:cNvSpPr/>
              <p:nvPr/>
            </p:nvSpPr>
            <p:spPr>
              <a:xfrm>
                <a:off x="-2405225" y="-1521550"/>
                <a:ext cx="16015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3508" extrusionOk="0">
                    <a:moveTo>
                      <a:pt x="4698" y="1"/>
                    </a:moveTo>
                    <a:lnTo>
                      <a:pt x="1689" y="10"/>
                    </a:lnTo>
                    <a:cubicBezTo>
                      <a:pt x="1350" y="707"/>
                      <a:pt x="736" y="2710"/>
                      <a:pt x="1" y="3508"/>
                    </a:cubicBezTo>
                    <a:lnTo>
                      <a:pt x="369" y="3508"/>
                    </a:lnTo>
                    <a:lnTo>
                      <a:pt x="1660" y="3503"/>
                    </a:lnTo>
                    <a:cubicBezTo>
                      <a:pt x="1660" y="3503"/>
                      <a:pt x="1723" y="2637"/>
                      <a:pt x="2115" y="1994"/>
                    </a:cubicBezTo>
                    <a:cubicBezTo>
                      <a:pt x="2312" y="1673"/>
                      <a:pt x="2746" y="1511"/>
                      <a:pt x="3180" y="1511"/>
                    </a:cubicBezTo>
                    <a:cubicBezTo>
                      <a:pt x="3609" y="1511"/>
                      <a:pt x="4039" y="1669"/>
                      <a:pt x="4238" y="1989"/>
                    </a:cubicBezTo>
                    <a:cubicBezTo>
                      <a:pt x="4635" y="2632"/>
                      <a:pt x="4746" y="3488"/>
                      <a:pt x="4746" y="3488"/>
                    </a:cubicBezTo>
                    <a:lnTo>
                      <a:pt x="6038" y="3483"/>
                    </a:lnTo>
                    <a:lnTo>
                      <a:pt x="6405" y="3483"/>
                    </a:lnTo>
                    <a:cubicBezTo>
                      <a:pt x="5660" y="2690"/>
                      <a:pt x="5046" y="692"/>
                      <a:pt x="4698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7" name="Google Shape;1027;p16"/>
              <p:cNvSpPr/>
              <p:nvPr/>
            </p:nvSpPr>
            <p:spPr>
              <a:xfrm>
                <a:off x="-2331200" y="-1831600"/>
                <a:ext cx="123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70" extrusionOk="0">
                    <a:moveTo>
                      <a:pt x="489" y="1"/>
                    </a:moveTo>
                    <a:cubicBezTo>
                      <a:pt x="469" y="5"/>
                      <a:pt x="450" y="10"/>
                      <a:pt x="431" y="10"/>
                    </a:cubicBezTo>
                    <a:lnTo>
                      <a:pt x="58" y="10"/>
                    </a:lnTo>
                    <a:cubicBezTo>
                      <a:pt x="39" y="10"/>
                      <a:pt x="20" y="10"/>
                      <a:pt x="0" y="5"/>
                    </a:cubicBezTo>
                    <a:lnTo>
                      <a:pt x="0" y="170"/>
                    </a:lnTo>
                    <a:lnTo>
                      <a:pt x="494" y="170"/>
                    </a:lnTo>
                    <a:cubicBezTo>
                      <a:pt x="489" y="102"/>
                      <a:pt x="489" y="44"/>
                      <a:pt x="489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8" name="Google Shape;1028;p16"/>
              <p:cNvSpPr/>
              <p:nvPr/>
            </p:nvSpPr>
            <p:spPr>
              <a:xfrm>
                <a:off x="-2331575" y="-1856375"/>
                <a:ext cx="129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23" extrusionOk="0">
                    <a:moveTo>
                      <a:pt x="1" y="0"/>
                    </a:moveTo>
                    <a:lnTo>
                      <a:pt x="5" y="522"/>
                    </a:lnTo>
                    <a:cubicBezTo>
                      <a:pt x="25" y="518"/>
                      <a:pt x="49" y="513"/>
                      <a:pt x="68" y="513"/>
                    </a:cubicBezTo>
                    <a:lnTo>
                      <a:pt x="441" y="513"/>
                    </a:lnTo>
                    <a:cubicBezTo>
                      <a:pt x="465" y="513"/>
                      <a:pt x="489" y="518"/>
                      <a:pt x="513" y="522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9" name="Google Shape;1029;p16"/>
              <p:cNvSpPr/>
              <p:nvPr/>
            </p:nvSpPr>
            <p:spPr>
              <a:xfrm>
                <a:off x="-2334000" y="-1870775"/>
                <a:ext cx="17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01" extrusionOk="0">
                    <a:moveTo>
                      <a:pt x="165" y="0"/>
                    </a:moveTo>
                    <a:lnTo>
                      <a:pt x="1" y="300"/>
                    </a:lnTo>
                    <a:lnTo>
                      <a:pt x="707" y="300"/>
                    </a:lnTo>
                    <a:lnTo>
                      <a:pt x="547" y="5"/>
                    </a:lnTo>
                    <a:cubicBezTo>
                      <a:pt x="538" y="10"/>
                      <a:pt x="523" y="15"/>
                      <a:pt x="514" y="15"/>
                    </a:cubicBezTo>
                    <a:lnTo>
                      <a:pt x="214" y="15"/>
                    </a:lnTo>
                    <a:cubicBezTo>
                      <a:pt x="194" y="15"/>
                      <a:pt x="180" y="10"/>
                      <a:pt x="165" y="0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0" name="Google Shape;1030;p16"/>
              <p:cNvSpPr/>
              <p:nvPr/>
            </p:nvSpPr>
            <p:spPr>
              <a:xfrm>
                <a:off x="-2334100" y="-1863050"/>
                <a:ext cx="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1" name="Google Shape;1031;p16"/>
              <p:cNvSpPr/>
              <p:nvPr/>
            </p:nvSpPr>
            <p:spPr>
              <a:xfrm>
                <a:off x="-2335325" y="-1827375"/>
                <a:ext cx="41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3" extrusionOk="0">
                    <a:moveTo>
                      <a:pt x="68" y="1"/>
                    </a:moveTo>
                    <a:cubicBezTo>
                      <a:pt x="1" y="1"/>
                      <a:pt x="1" y="102"/>
                      <a:pt x="68" y="102"/>
                    </a:cubicBezTo>
                    <a:lnTo>
                      <a:pt x="165" y="102"/>
                    </a:lnTo>
                    <a:lnTo>
                      <a:pt x="165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2" name="Google Shape;1032;p16"/>
              <p:cNvSpPr/>
              <p:nvPr/>
            </p:nvSpPr>
            <p:spPr>
              <a:xfrm>
                <a:off x="-2318875" y="-1827375"/>
                <a:ext cx="45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03" extrusionOk="0">
                    <a:moveTo>
                      <a:pt x="116" y="1"/>
                    </a:moveTo>
                    <a:cubicBezTo>
                      <a:pt x="115" y="1"/>
                      <a:pt x="113" y="1"/>
                      <a:pt x="112" y="1"/>
                    </a:cubicBezTo>
                    <a:lnTo>
                      <a:pt x="1" y="1"/>
                    </a:lnTo>
                    <a:lnTo>
                      <a:pt x="1" y="102"/>
                    </a:lnTo>
                    <a:lnTo>
                      <a:pt x="112" y="102"/>
                    </a:lnTo>
                    <a:cubicBezTo>
                      <a:pt x="178" y="102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3" name="Google Shape;1033;p16"/>
              <p:cNvSpPr/>
              <p:nvPr/>
            </p:nvSpPr>
            <p:spPr>
              <a:xfrm>
                <a:off x="-2331200" y="-1827375"/>
                <a:ext cx="1222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" extrusionOk="0">
                    <a:moveTo>
                      <a:pt x="0" y="1"/>
                    </a:moveTo>
                    <a:lnTo>
                      <a:pt x="0" y="102"/>
                    </a:lnTo>
                    <a:lnTo>
                      <a:pt x="489" y="102"/>
                    </a:lnTo>
                    <a:cubicBezTo>
                      <a:pt x="489" y="64"/>
                      <a:pt x="489" y="30"/>
                      <a:pt x="489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4" name="Google Shape;1034;p16"/>
              <p:cNvSpPr/>
              <p:nvPr/>
            </p:nvSpPr>
            <p:spPr>
              <a:xfrm>
                <a:off x="-2334100" y="-1862925"/>
                <a:ext cx="25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8" extrusionOk="0">
                    <a:moveTo>
                      <a:pt x="0" y="1"/>
                    </a:moveTo>
                    <a:lnTo>
                      <a:pt x="0" y="170"/>
                    </a:lnTo>
                    <a:cubicBezTo>
                      <a:pt x="0" y="218"/>
                      <a:pt x="39" y="257"/>
                      <a:pt x="92" y="257"/>
                    </a:cubicBezTo>
                    <a:lnTo>
                      <a:pt x="102" y="257"/>
                    </a:lnTo>
                    <a:lnTo>
                      <a:pt x="102" y="243"/>
                    </a:lnTo>
                    <a:lnTo>
                      <a:pt x="73" y="175"/>
                    </a:lnTo>
                    <a:lnTo>
                      <a:pt x="15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5" name="Google Shape;1035;p16"/>
              <p:cNvSpPr/>
              <p:nvPr/>
            </p:nvSpPr>
            <p:spPr>
              <a:xfrm>
                <a:off x="-2334100" y="-1863275"/>
                <a:ext cx="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6" name="Google Shape;1036;p16"/>
              <p:cNvSpPr/>
              <p:nvPr/>
            </p:nvSpPr>
            <p:spPr>
              <a:xfrm>
                <a:off x="-2318625" y="-1863275"/>
                <a:ext cx="26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77" extrusionOk="0">
                    <a:moveTo>
                      <a:pt x="97" y="0"/>
                    </a:moveTo>
                    <a:lnTo>
                      <a:pt x="102" y="15"/>
                    </a:lnTo>
                    <a:lnTo>
                      <a:pt x="58" y="121"/>
                    </a:lnTo>
                    <a:lnTo>
                      <a:pt x="29" y="189"/>
                    </a:lnTo>
                    <a:lnTo>
                      <a:pt x="0" y="261"/>
                    </a:lnTo>
                    <a:lnTo>
                      <a:pt x="0" y="276"/>
                    </a:lnTo>
                    <a:lnTo>
                      <a:pt x="20" y="276"/>
                    </a:lnTo>
                    <a:cubicBezTo>
                      <a:pt x="68" y="276"/>
                      <a:pt x="107" y="232"/>
                      <a:pt x="107" y="184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7" name="Google Shape;1037;p16"/>
              <p:cNvSpPr/>
              <p:nvPr/>
            </p:nvSpPr>
            <p:spPr>
              <a:xfrm>
                <a:off x="-2334100" y="-1863275"/>
                <a:ext cx="180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22" extrusionOk="0">
                    <a:moveTo>
                      <a:pt x="10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15" y="54"/>
                    </a:lnTo>
                    <a:lnTo>
                      <a:pt x="705" y="54"/>
                    </a:lnTo>
                    <a:lnTo>
                      <a:pt x="721" y="15"/>
                    </a:lnTo>
                    <a:lnTo>
                      <a:pt x="716" y="0"/>
                    </a:lnTo>
                    <a:close/>
                    <a:moveTo>
                      <a:pt x="705" y="54"/>
                    </a:moveTo>
                    <a:lnTo>
                      <a:pt x="677" y="121"/>
                    </a:lnTo>
                    <a:lnTo>
                      <a:pt x="706" y="54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8" name="Google Shape;1038;p16"/>
              <p:cNvSpPr/>
              <p:nvPr/>
            </p:nvSpPr>
            <p:spPr>
              <a:xfrm>
                <a:off x="-2332300" y="-1858575"/>
                <a:ext cx="144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9" extrusionOk="0">
                    <a:moveTo>
                      <a:pt x="1" y="1"/>
                    </a:moveTo>
                    <a:lnTo>
                      <a:pt x="30" y="73"/>
                    </a:lnTo>
                    <a:lnTo>
                      <a:pt x="30" y="88"/>
                    </a:lnTo>
                    <a:lnTo>
                      <a:pt x="547" y="88"/>
                    </a:lnTo>
                    <a:lnTo>
                      <a:pt x="547" y="73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9" name="Google Shape;1039;p16"/>
              <p:cNvSpPr/>
              <p:nvPr/>
            </p:nvSpPr>
            <p:spPr>
              <a:xfrm>
                <a:off x="-2317900" y="-1860250"/>
                <a:ext cx="7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68" extrusionOk="0">
                    <a:moveTo>
                      <a:pt x="29" y="0"/>
                    </a:move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0" name="Google Shape;1040;p16"/>
              <p:cNvSpPr/>
              <p:nvPr/>
            </p:nvSpPr>
            <p:spPr>
              <a:xfrm>
                <a:off x="-2333750" y="-1861950"/>
                <a:ext cx="14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6" extrusionOk="0">
                    <a:moveTo>
                      <a:pt x="59" y="136"/>
                    </a:moveTo>
                    <a:lnTo>
                      <a:pt x="59" y="13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1" name="Google Shape;1041;p16"/>
              <p:cNvSpPr/>
              <p:nvPr/>
            </p:nvSpPr>
            <p:spPr>
              <a:xfrm>
                <a:off x="-2333750" y="-1861950"/>
                <a:ext cx="173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6" extrusionOk="0">
                    <a:moveTo>
                      <a:pt x="1" y="1"/>
                    </a:moveTo>
                    <a:lnTo>
                      <a:pt x="59" y="136"/>
                    </a:lnTo>
                    <a:lnTo>
                      <a:pt x="634" y="136"/>
                    </a:lnTo>
                    <a:lnTo>
                      <a:pt x="663" y="68"/>
                    </a:lnTo>
                    <a:lnTo>
                      <a:pt x="692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2" name="Google Shape;1042;p16"/>
              <p:cNvSpPr/>
              <p:nvPr/>
            </p:nvSpPr>
            <p:spPr>
              <a:xfrm>
                <a:off x="-2330600" y="-1874275"/>
                <a:ext cx="121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46" extrusionOk="0">
                    <a:moveTo>
                      <a:pt x="78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02"/>
                      <a:pt x="15" y="126"/>
                      <a:pt x="34" y="140"/>
                    </a:cubicBezTo>
                    <a:lnTo>
                      <a:pt x="34" y="136"/>
                    </a:lnTo>
                    <a:lnTo>
                      <a:pt x="407" y="136"/>
                    </a:lnTo>
                    <a:lnTo>
                      <a:pt x="411" y="145"/>
                    </a:lnTo>
                    <a:cubicBezTo>
                      <a:pt x="484" y="107"/>
                      <a:pt x="455" y="0"/>
                      <a:pt x="378" y="0"/>
                    </a:cubicBezTo>
                    <a:lnTo>
                      <a:pt x="271" y="0"/>
                    </a:lnTo>
                    <a:lnTo>
                      <a:pt x="271" y="39"/>
                    </a:lnTo>
                    <a:lnTo>
                      <a:pt x="199" y="39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3" name="Google Shape;1043;p16"/>
              <p:cNvSpPr/>
              <p:nvPr/>
            </p:nvSpPr>
            <p:spPr>
              <a:xfrm>
                <a:off x="-2329750" y="-1870900"/>
                <a:ext cx="94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0" extrusionOk="0">
                    <a:moveTo>
                      <a:pt x="0" y="1"/>
                    </a:moveTo>
                    <a:lnTo>
                      <a:pt x="0" y="5"/>
                    </a:lnTo>
                    <a:cubicBezTo>
                      <a:pt x="15" y="15"/>
                      <a:pt x="29" y="20"/>
                      <a:pt x="49" y="20"/>
                    </a:cubicBezTo>
                    <a:lnTo>
                      <a:pt x="344" y="20"/>
                    </a:lnTo>
                    <a:cubicBezTo>
                      <a:pt x="353" y="20"/>
                      <a:pt x="368" y="15"/>
                      <a:pt x="377" y="10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4" name="Google Shape;1044;p16"/>
              <p:cNvSpPr/>
              <p:nvPr/>
            </p:nvSpPr>
            <p:spPr>
              <a:xfrm>
                <a:off x="-2325650" y="-1911776"/>
                <a:ext cx="1851" cy="39698"/>
              </a:xfrm>
              <a:custGeom>
                <a:avLst/>
                <a:gdLst/>
                <a:ahLst/>
                <a:cxnLst/>
                <a:rect l="l" t="t" r="r" b="b"/>
                <a:pathLst>
                  <a:path w="74" h="1501" extrusionOk="0">
                    <a:moveTo>
                      <a:pt x="1" y="1"/>
                    </a:moveTo>
                    <a:lnTo>
                      <a:pt x="1" y="1500"/>
                    </a:lnTo>
                    <a:lnTo>
                      <a:pt x="73" y="150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5" name="Google Shape;1045;p16"/>
              <p:cNvSpPr/>
              <p:nvPr/>
            </p:nvSpPr>
            <p:spPr>
              <a:xfrm>
                <a:off x="-2325650" y="-1874275"/>
                <a:ext cx="18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34" extrusionOk="0">
                    <a:moveTo>
                      <a:pt x="1" y="0"/>
                    </a:moveTo>
                    <a:lnTo>
                      <a:pt x="1" y="34"/>
                    </a:lnTo>
                    <a:lnTo>
                      <a:pt x="73" y="3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6" name="Google Shape;1046;p16"/>
              <p:cNvSpPr/>
              <p:nvPr/>
            </p:nvSpPr>
            <p:spPr>
              <a:xfrm>
                <a:off x="-2319000" y="-1843325"/>
                <a:ext cx="63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70" extrusionOk="0">
                    <a:moveTo>
                      <a:pt x="10" y="0"/>
                    </a:moveTo>
                    <a:lnTo>
                      <a:pt x="6" y="373"/>
                    </a:lnTo>
                    <a:cubicBezTo>
                      <a:pt x="6" y="373"/>
                      <a:pt x="1" y="407"/>
                      <a:pt x="1" y="470"/>
                    </a:cubicBezTo>
                    <a:cubicBezTo>
                      <a:pt x="247" y="416"/>
                      <a:pt x="252" y="63"/>
                      <a:pt x="10" y="0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7" name="Google Shape;1047;p16"/>
              <p:cNvSpPr/>
              <p:nvPr/>
            </p:nvSpPr>
            <p:spPr>
              <a:xfrm>
                <a:off x="-2337750" y="-1843325"/>
                <a:ext cx="65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75" extrusionOk="0">
                    <a:moveTo>
                      <a:pt x="252" y="0"/>
                    </a:moveTo>
                    <a:cubicBezTo>
                      <a:pt x="1" y="58"/>
                      <a:pt x="6" y="421"/>
                      <a:pt x="262" y="474"/>
                    </a:cubicBezTo>
                    <a:lnTo>
                      <a:pt x="262" y="37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8" name="Google Shape;1048;p16"/>
              <p:cNvSpPr/>
              <p:nvPr/>
            </p:nvSpPr>
            <p:spPr>
              <a:xfrm>
                <a:off x="-2331200" y="-1843575"/>
                <a:ext cx="123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0" extrusionOk="0">
                    <a:moveTo>
                      <a:pt x="58" y="1"/>
                    </a:moveTo>
                    <a:cubicBezTo>
                      <a:pt x="39" y="1"/>
                      <a:pt x="20" y="6"/>
                      <a:pt x="0" y="10"/>
                    </a:cubicBezTo>
                    <a:lnTo>
                      <a:pt x="5" y="383"/>
                    </a:lnTo>
                    <a:lnTo>
                      <a:pt x="5" y="484"/>
                    </a:lnTo>
                    <a:cubicBezTo>
                      <a:pt x="20" y="489"/>
                      <a:pt x="39" y="489"/>
                      <a:pt x="58" y="489"/>
                    </a:cubicBezTo>
                    <a:lnTo>
                      <a:pt x="426" y="489"/>
                    </a:lnTo>
                    <a:cubicBezTo>
                      <a:pt x="445" y="489"/>
                      <a:pt x="469" y="484"/>
                      <a:pt x="489" y="480"/>
                    </a:cubicBezTo>
                    <a:lnTo>
                      <a:pt x="489" y="383"/>
                    </a:lnTo>
                    <a:lnTo>
                      <a:pt x="494" y="10"/>
                    </a:lnTo>
                    <a:cubicBezTo>
                      <a:pt x="469" y="6"/>
                      <a:pt x="445" y="1"/>
                      <a:pt x="426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49" name="Google Shape;1049;p16"/>
            <p:cNvSpPr/>
            <p:nvPr/>
          </p:nvSpPr>
          <p:spPr>
            <a:xfrm>
              <a:off x="8034813" y="1197800"/>
              <a:ext cx="182400" cy="103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8053925" y="1036850"/>
              <a:ext cx="148200" cy="57000"/>
            </a:xfrm>
            <a:prstGeom prst="roundRect">
              <a:avLst>
                <a:gd name="adj" fmla="val 2671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8039463" y="1333125"/>
              <a:ext cx="173100" cy="2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8080925" y="944000"/>
              <a:ext cx="94200" cy="32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7819345" y="3792175"/>
              <a:ext cx="600200" cy="108275"/>
            </a:xfrm>
            <a:custGeom>
              <a:avLst/>
              <a:gdLst/>
              <a:ahLst/>
              <a:cxnLst/>
              <a:rect l="l" t="t" r="r" b="b"/>
              <a:pathLst>
                <a:path w="519" h="523" extrusionOk="0">
                  <a:moveTo>
                    <a:pt x="1" y="0"/>
                  </a:moveTo>
                  <a:lnTo>
                    <a:pt x="5" y="522"/>
                  </a:lnTo>
                  <a:cubicBezTo>
                    <a:pt x="25" y="518"/>
                    <a:pt x="49" y="513"/>
                    <a:pt x="68" y="513"/>
                  </a:cubicBezTo>
                  <a:lnTo>
                    <a:pt x="441" y="513"/>
                  </a:lnTo>
                  <a:cubicBezTo>
                    <a:pt x="465" y="513"/>
                    <a:pt x="489" y="518"/>
                    <a:pt x="513" y="522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4" name="Google Shape;1054;p16"/>
          <p:cNvGrpSpPr/>
          <p:nvPr/>
        </p:nvGrpSpPr>
        <p:grpSpPr>
          <a:xfrm>
            <a:off x="1444921" y="2542898"/>
            <a:ext cx="1828664" cy="2171911"/>
            <a:chOff x="-2819875" y="-1836800"/>
            <a:chExt cx="314425" cy="373450"/>
          </a:xfrm>
        </p:grpSpPr>
        <p:sp>
          <p:nvSpPr>
            <p:cNvPr id="1055" name="Google Shape;1055;p16"/>
            <p:cNvSpPr/>
            <p:nvPr/>
          </p:nvSpPr>
          <p:spPr>
            <a:xfrm>
              <a:off x="-2741500" y="-1778875"/>
              <a:ext cx="160475" cy="138850"/>
            </a:xfrm>
            <a:custGeom>
              <a:avLst/>
              <a:gdLst/>
              <a:ahLst/>
              <a:cxnLst/>
              <a:rect l="l" t="t" r="r" b="b"/>
              <a:pathLst>
                <a:path w="6419" h="5554" extrusionOk="0">
                  <a:moveTo>
                    <a:pt x="0" y="1"/>
                  </a:moveTo>
                  <a:lnTo>
                    <a:pt x="0" y="5553"/>
                  </a:lnTo>
                  <a:cubicBezTo>
                    <a:pt x="0" y="5553"/>
                    <a:pt x="590" y="2879"/>
                    <a:pt x="3212" y="2879"/>
                  </a:cubicBezTo>
                  <a:cubicBezTo>
                    <a:pt x="5834" y="2879"/>
                    <a:pt x="6419" y="5553"/>
                    <a:pt x="6419" y="5553"/>
                  </a:cubicBezTo>
                  <a:lnTo>
                    <a:pt x="641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-26109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3" y="1399"/>
                    <a:pt x="3463" y="2027"/>
                  </a:cubicBezTo>
                  <a:lnTo>
                    <a:pt x="3463" y="11760"/>
                  </a:lnTo>
                  <a:cubicBezTo>
                    <a:pt x="3463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3" y="11760"/>
                  </a:cubicBezTo>
                  <a:lnTo>
                    <a:pt x="4203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59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-2611275" y="-1767875"/>
              <a:ext cx="105825" cy="61700"/>
            </a:xfrm>
            <a:custGeom>
              <a:avLst/>
              <a:gdLst/>
              <a:ahLst/>
              <a:cxnLst/>
              <a:rect l="l" t="t" r="r" b="b"/>
              <a:pathLst>
                <a:path w="4233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-28195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4" y="1399"/>
                    <a:pt x="3464" y="2027"/>
                  </a:cubicBezTo>
                  <a:lnTo>
                    <a:pt x="3464" y="11760"/>
                  </a:lnTo>
                  <a:cubicBezTo>
                    <a:pt x="3464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4" y="11760"/>
                  </a:cubicBezTo>
                  <a:lnTo>
                    <a:pt x="4204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60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-2819875" y="-1767875"/>
              <a:ext cx="105850" cy="61700"/>
            </a:xfrm>
            <a:custGeom>
              <a:avLst/>
              <a:gdLst/>
              <a:ahLst/>
              <a:cxnLst/>
              <a:rect l="l" t="t" r="r" b="b"/>
              <a:pathLst>
                <a:path w="4234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-28007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5" y="10608"/>
                  </a:lnTo>
                  <a:lnTo>
                    <a:pt x="2715" y="2428"/>
                  </a:lnTo>
                  <a:lnTo>
                    <a:pt x="2715" y="1146"/>
                  </a:lnTo>
                  <a:cubicBezTo>
                    <a:pt x="2715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-25921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4" y="10608"/>
                  </a:lnTo>
                  <a:lnTo>
                    <a:pt x="2714" y="2428"/>
                  </a:lnTo>
                  <a:lnTo>
                    <a:pt x="2714" y="1146"/>
                  </a:lnTo>
                  <a:cubicBezTo>
                    <a:pt x="2714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-2819875" y="-1836800"/>
              <a:ext cx="314425" cy="70400"/>
            </a:xfrm>
            <a:custGeom>
              <a:avLst/>
              <a:gdLst/>
              <a:ahLst/>
              <a:cxnLst/>
              <a:rect l="l" t="t" r="r" b="b"/>
              <a:pathLst>
                <a:path w="12577" h="2816" extrusionOk="0">
                  <a:moveTo>
                    <a:pt x="1" y="1"/>
                  </a:moveTo>
                  <a:lnTo>
                    <a:pt x="1" y="2816"/>
                  </a:lnTo>
                  <a:lnTo>
                    <a:pt x="12030" y="2816"/>
                  </a:lnTo>
                  <a:cubicBezTo>
                    <a:pt x="12335" y="2816"/>
                    <a:pt x="12577" y="2574"/>
                    <a:pt x="12577" y="2269"/>
                  </a:cubicBezTo>
                  <a:lnTo>
                    <a:pt x="12577" y="547"/>
                  </a:lnTo>
                  <a:cubicBezTo>
                    <a:pt x="12577" y="242"/>
                    <a:pt x="12335" y="1"/>
                    <a:pt x="1203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-2587825" y="-1836800"/>
              <a:ext cx="20225" cy="75125"/>
            </a:xfrm>
            <a:custGeom>
              <a:avLst/>
              <a:gdLst/>
              <a:ahLst/>
              <a:cxnLst/>
              <a:rect l="l" t="t" r="r" b="b"/>
              <a:pathLst>
                <a:path w="809" h="3005" extrusionOk="0">
                  <a:moveTo>
                    <a:pt x="1" y="1"/>
                  </a:moveTo>
                  <a:lnTo>
                    <a:pt x="1" y="3004"/>
                  </a:lnTo>
                  <a:lnTo>
                    <a:pt x="809" y="3004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-2758325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-2544875" y="-1836800"/>
              <a:ext cx="20200" cy="71000"/>
            </a:xfrm>
            <a:custGeom>
              <a:avLst/>
              <a:gdLst/>
              <a:ahLst/>
              <a:cxnLst/>
              <a:rect l="l" t="t" r="r" b="b"/>
              <a:pathLst>
                <a:path w="808" h="2840" extrusionOk="0">
                  <a:moveTo>
                    <a:pt x="0" y="1"/>
                  </a:moveTo>
                  <a:lnTo>
                    <a:pt x="0" y="2840"/>
                  </a:lnTo>
                  <a:lnTo>
                    <a:pt x="808" y="2840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-2801250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-2715400" y="-1813575"/>
              <a:ext cx="104750" cy="26625"/>
            </a:xfrm>
            <a:custGeom>
              <a:avLst/>
              <a:gdLst/>
              <a:ahLst/>
              <a:cxnLst/>
              <a:rect l="l" t="t" r="r" b="b"/>
              <a:pathLst>
                <a:path w="4190" h="1065" extrusionOk="0">
                  <a:moveTo>
                    <a:pt x="528" y="0"/>
                  </a:moveTo>
                  <a:cubicBezTo>
                    <a:pt x="238" y="0"/>
                    <a:pt x="1" y="232"/>
                    <a:pt x="1" y="528"/>
                  </a:cubicBezTo>
                  <a:lnTo>
                    <a:pt x="1" y="537"/>
                  </a:lnTo>
                  <a:cubicBezTo>
                    <a:pt x="1" y="827"/>
                    <a:pt x="238" y="1064"/>
                    <a:pt x="528" y="1064"/>
                  </a:cubicBezTo>
                  <a:lnTo>
                    <a:pt x="3663" y="1064"/>
                  </a:lnTo>
                  <a:cubicBezTo>
                    <a:pt x="3958" y="1064"/>
                    <a:pt x="4190" y="827"/>
                    <a:pt x="4190" y="537"/>
                  </a:cubicBezTo>
                  <a:lnTo>
                    <a:pt x="4190" y="528"/>
                  </a:lnTo>
                  <a:cubicBezTo>
                    <a:pt x="4190" y="232"/>
                    <a:pt x="3958" y="0"/>
                    <a:pt x="366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68" name="Google Shape;1068;p16"/>
          <p:cNvSpPr/>
          <p:nvPr/>
        </p:nvSpPr>
        <p:spPr>
          <a:xfrm>
            <a:off x="501671" y="2203342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9" name="Google Shape;1069;p16"/>
          <p:cNvSpPr/>
          <p:nvPr/>
        </p:nvSpPr>
        <p:spPr>
          <a:xfrm>
            <a:off x="300377" y="2493544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0" name="Google Shape;1070;p16"/>
          <p:cNvSpPr/>
          <p:nvPr/>
        </p:nvSpPr>
        <p:spPr>
          <a:xfrm>
            <a:off x="668320" y="2783980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1" name="Google Shape;1071;p16"/>
          <p:cNvSpPr/>
          <p:nvPr/>
        </p:nvSpPr>
        <p:spPr>
          <a:xfrm>
            <a:off x="2165684" y="1616567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2" name="Google Shape;1072;p16"/>
          <p:cNvSpPr/>
          <p:nvPr/>
        </p:nvSpPr>
        <p:spPr>
          <a:xfrm>
            <a:off x="2421352" y="1763393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3" name="Google Shape;1073;p16"/>
          <p:cNvSpPr/>
          <p:nvPr/>
        </p:nvSpPr>
        <p:spPr>
          <a:xfrm>
            <a:off x="1872526" y="2188349"/>
            <a:ext cx="140725" cy="120778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4" name="Google Shape;1074;p16"/>
          <p:cNvSpPr/>
          <p:nvPr/>
        </p:nvSpPr>
        <p:spPr>
          <a:xfrm>
            <a:off x="3095202" y="1648756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5" name="Google Shape;1075;p16"/>
          <p:cNvGrpSpPr/>
          <p:nvPr/>
        </p:nvGrpSpPr>
        <p:grpSpPr>
          <a:xfrm rot="-4705954">
            <a:off x="3841238" y="330365"/>
            <a:ext cx="685865" cy="819570"/>
            <a:chOff x="-2727738" y="2878591"/>
            <a:chExt cx="727675" cy="869530"/>
          </a:xfrm>
        </p:grpSpPr>
        <p:sp>
          <p:nvSpPr>
            <p:cNvPr id="1076" name="Google Shape;1076;p16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Google Shape;1077;p16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93651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7"/>
          <p:cNvSpPr/>
          <p:nvPr/>
        </p:nvSpPr>
        <p:spPr>
          <a:xfrm>
            <a:off x="161351" y="4471650"/>
            <a:ext cx="8831812" cy="365746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4" name="Google Shape;1084;p17"/>
          <p:cNvGrpSpPr/>
          <p:nvPr/>
        </p:nvGrpSpPr>
        <p:grpSpPr>
          <a:xfrm rot="-5400307">
            <a:off x="4297205" y="660952"/>
            <a:ext cx="4497418" cy="4510154"/>
            <a:chOff x="-1211800" y="3902875"/>
            <a:chExt cx="4015552" cy="3590030"/>
          </a:xfrm>
        </p:grpSpPr>
        <p:sp>
          <p:nvSpPr>
            <p:cNvPr id="1085" name="Google Shape;1085;p17"/>
            <p:cNvSpPr/>
            <p:nvPr/>
          </p:nvSpPr>
          <p:spPr>
            <a:xfrm>
              <a:off x="-1211800" y="3902875"/>
              <a:ext cx="3844961" cy="3427967"/>
            </a:xfrm>
            <a:custGeom>
              <a:avLst/>
              <a:gdLst/>
              <a:ahLst/>
              <a:cxnLst/>
              <a:rect l="l" t="t" r="r" b="b"/>
              <a:pathLst>
                <a:path w="4057" h="3617" extrusionOk="0">
                  <a:moveTo>
                    <a:pt x="2186" y="1"/>
                  </a:moveTo>
                  <a:cubicBezTo>
                    <a:pt x="1820" y="1"/>
                    <a:pt x="1591" y="397"/>
                    <a:pt x="1317" y="560"/>
                  </a:cubicBezTo>
                  <a:cubicBezTo>
                    <a:pt x="0" y="1327"/>
                    <a:pt x="89" y="2873"/>
                    <a:pt x="1439" y="3591"/>
                  </a:cubicBezTo>
                  <a:cubicBezTo>
                    <a:pt x="1555" y="3609"/>
                    <a:pt x="1669" y="3617"/>
                    <a:pt x="1783" y="3617"/>
                  </a:cubicBezTo>
                  <a:cubicBezTo>
                    <a:pt x="2196" y="3617"/>
                    <a:pt x="2597" y="3512"/>
                    <a:pt x="3001" y="3422"/>
                  </a:cubicBezTo>
                  <a:cubicBezTo>
                    <a:pt x="3699" y="3272"/>
                    <a:pt x="4056" y="2896"/>
                    <a:pt x="3899" y="2152"/>
                  </a:cubicBezTo>
                  <a:cubicBezTo>
                    <a:pt x="3608" y="1840"/>
                    <a:pt x="3268" y="1752"/>
                    <a:pt x="2901" y="1752"/>
                  </a:cubicBezTo>
                  <a:cubicBezTo>
                    <a:pt x="2749" y="1752"/>
                    <a:pt x="2592" y="1767"/>
                    <a:pt x="2433" y="1788"/>
                  </a:cubicBezTo>
                  <a:cubicBezTo>
                    <a:pt x="2304" y="1806"/>
                    <a:pt x="2156" y="1835"/>
                    <a:pt x="2017" y="1835"/>
                  </a:cubicBezTo>
                  <a:cubicBezTo>
                    <a:pt x="1834" y="1835"/>
                    <a:pt x="1666" y="1785"/>
                    <a:pt x="1570" y="1596"/>
                  </a:cubicBezTo>
                  <a:cubicBezTo>
                    <a:pt x="1347" y="1143"/>
                    <a:pt x="1858" y="1135"/>
                    <a:pt x="2069" y="951"/>
                  </a:cubicBezTo>
                  <a:cubicBezTo>
                    <a:pt x="2253" y="782"/>
                    <a:pt x="2429" y="613"/>
                    <a:pt x="2544" y="391"/>
                  </a:cubicBezTo>
                  <a:cubicBezTo>
                    <a:pt x="2583" y="295"/>
                    <a:pt x="2575" y="191"/>
                    <a:pt x="2521" y="103"/>
                  </a:cubicBezTo>
                  <a:cubicBezTo>
                    <a:pt x="2397" y="30"/>
                    <a:pt x="2286" y="1"/>
                    <a:pt x="2186" y="1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151990" y="4000492"/>
              <a:ext cx="2651763" cy="3492413"/>
            </a:xfrm>
            <a:custGeom>
              <a:avLst/>
              <a:gdLst/>
              <a:ahLst/>
              <a:cxnLst/>
              <a:rect l="l" t="t" r="r" b="b"/>
              <a:pathLst>
                <a:path w="2798" h="3685" extrusionOk="0">
                  <a:moveTo>
                    <a:pt x="1082" y="0"/>
                  </a:moveTo>
                  <a:lnTo>
                    <a:pt x="1067" y="250"/>
                  </a:lnTo>
                  <a:cubicBezTo>
                    <a:pt x="1079" y="296"/>
                    <a:pt x="1094" y="338"/>
                    <a:pt x="1105" y="380"/>
                  </a:cubicBezTo>
                  <a:cubicBezTo>
                    <a:pt x="1301" y="687"/>
                    <a:pt x="1746" y="706"/>
                    <a:pt x="1884" y="1071"/>
                  </a:cubicBezTo>
                  <a:cubicBezTo>
                    <a:pt x="1923" y="1147"/>
                    <a:pt x="1957" y="1228"/>
                    <a:pt x="1996" y="1305"/>
                  </a:cubicBezTo>
                  <a:cubicBezTo>
                    <a:pt x="2042" y="1424"/>
                    <a:pt x="2091" y="1543"/>
                    <a:pt x="2138" y="1662"/>
                  </a:cubicBezTo>
                  <a:cubicBezTo>
                    <a:pt x="2180" y="1784"/>
                    <a:pt x="2249" y="1892"/>
                    <a:pt x="2349" y="1976"/>
                  </a:cubicBezTo>
                  <a:cubicBezTo>
                    <a:pt x="2164" y="3058"/>
                    <a:pt x="2084" y="3154"/>
                    <a:pt x="1044" y="3277"/>
                  </a:cubicBezTo>
                  <a:cubicBezTo>
                    <a:pt x="687" y="3315"/>
                    <a:pt x="323" y="3292"/>
                    <a:pt x="0" y="3488"/>
                  </a:cubicBezTo>
                  <a:cubicBezTo>
                    <a:pt x="261" y="3629"/>
                    <a:pt x="515" y="3684"/>
                    <a:pt x="763" y="3684"/>
                  </a:cubicBezTo>
                  <a:cubicBezTo>
                    <a:pt x="1272" y="3684"/>
                    <a:pt x="1755" y="3449"/>
                    <a:pt x="2222" y="3235"/>
                  </a:cubicBezTo>
                  <a:cubicBezTo>
                    <a:pt x="2586" y="3066"/>
                    <a:pt x="2797" y="2644"/>
                    <a:pt x="2740" y="2237"/>
                  </a:cubicBezTo>
                  <a:cubicBezTo>
                    <a:pt x="2656" y="1642"/>
                    <a:pt x="2563" y="1017"/>
                    <a:pt x="2230" y="503"/>
                  </a:cubicBezTo>
                  <a:cubicBezTo>
                    <a:pt x="1984" y="127"/>
                    <a:pt x="1466" y="169"/>
                    <a:pt x="1082" y="0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-181613" y="4234583"/>
              <a:ext cx="2559832" cy="1652854"/>
            </a:xfrm>
            <a:custGeom>
              <a:avLst/>
              <a:gdLst/>
              <a:ahLst/>
              <a:cxnLst/>
              <a:rect l="l" t="t" r="r" b="b"/>
              <a:pathLst>
                <a:path w="2701" h="1744" extrusionOk="0">
                  <a:moveTo>
                    <a:pt x="1377" y="1"/>
                  </a:moveTo>
                  <a:cubicBezTo>
                    <a:pt x="960" y="1"/>
                    <a:pt x="920" y="599"/>
                    <a:pt x="519" y="599"/>
                  </a:cubicBezTo>
                  <a:cubicBezTo>
                    <a:pt x="509" y="599"/>
                    <a:pt x="498" y="598"/>
                    <a:pt x="487" y="597"/>
                  </a:cubicBezTo>
                  <a:cubicBezTo>
                    <a:pt x="464" y="596"/>
                    <a:pt x="443" y="595"/>
                    <a:pt x="423" y="595"/>
                  </a:cubicBezTo>
                  <a:cubicBezTo>
                    <a:pt x="1" y="595"/>
                    <a:pt x="133" y="931"/>
                    <a:pt x="122" y="1169"/>
                  </a:cubicBezTo>
                  <a:cubicBezTo>
                    <a:pt x="103" y="1495"/>
                    <a:pt x="222" y="1714"/>
                    <a:pt x="590" y="1737"/>
                  </a:cubicBezTo>
                  <a:cubicBezTo>
                    <a:pt x="672" y="1742"/>
                    <a:pt x="754" y="1744"/>
                    <a:pt x="835" y="1744"/>
                  </a:cubicBezTo>
                  <a:cubicBezTo>
                    <a:pt x="1269" y="1744"/>
                    <a:pt x="1701" y="1686"/>
                    <a:pt x="2132" y="1686"/>
                  </a:cubicBezTo>
                  <a:cubicBezTo>
                    <a:pt x="2322" y="1686"/>
                    <a:pt x="2511" y="1697"/>
                    <a:pt x="2701" y="1729"/>
                  </a:cubicBezTo>
                  <a:lnTo>
                    <a:pt x="2697" y="1319"/>
                  </a:lnTo>
                  <a:cubicBezTo>
                    <a:pt x="2635" y="1238"/>
                    <a:pt x="2574" y="1161"/>
                    <a:pt x="2509" y="1081"/>
                  </a:cubicBezTo>
                  <a:cubicBezTo>
                    <a:pt x="2501" y="1015"/>
                    <a:pt x="2493" y="946"/>
                    <a:pt x="2482" y="881"/>
                  </a:cubicBezTo>
                  <a:cubicBezTo>
                    <a:pt x="2305" y="375"/>
                    <a:pt x="1596" y="513"/>
                    <a:pt x="1419" y="3"/>
                  </a:cubicBezTo>
                  <a:cubicBezTo>
                    <a:pt x="1405" y="1"/>
                    <a:pt x="1391" y="1"/>
                    <a:pt x="1377" y="1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1159431" y="4240269"/>
              <a:ext cx="1030188" cy="830218"/>
            </a:xfrm>
            <a:custGeom>
              <a:avLst/>
              <a:gdLst/>
              <a:ahLst/>
              <a:cxnLst/>
              <a:rect l="l" t="t" r="r" b="b"/>
              <a:pathLst>
                <a:path w="1087" h="876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726"/>
                    <a:pt x="714" y="584"/>
                    <a:pt x="1067" y="875"/>
                  </a:cubicBezTo>
                  <a:cubicBezTo>
                    <a:pt x="1086" y="135"/>
                    <a:pt x="372" y="277"/>
                    <a:pt x="4" y="0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2195305" y="5261929"/>
              <a:ext cx="179122" cy="222718"/>
            </a:xfrm>
            <a:custGeom>
              <a:avLst/>
              <a:gdLst/>
              <a:ahLst/>
              <a:cxnLst/>
              <a:rect l="l" t="t" r="r" b="b"/>
              <a:pathLst>
                <a:path w="189" h="235" extrusionOk="0">
                  <a:moveTo>
                    <a:pt x="189" y="23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90" name="Google Shape;1090;p17"/>
          <p:cNvGrpSpPr/>
          <p:nvPr/>
        </p:nvGrpSpPr>
        <p:grpSpPr>
          <a:xfrm rot="-10666632">
            <a:off x="3502435" y="1661995"/>
            <a:ext cx="1005182" cy="791237"/>
            <a:chOff x="6433246" y="1743436"/>
            <a:chExt cx="960254" cy="755871"/>
          </a:xfrm>
        </p:grpSpPr>
        <p:sp>
          <p:nvSpPr>
            <p:cNvPr id="1091" name="Google Shape;1091;p17"/>
            <p:cNvSpPr/>
            <p:nvPr/>
          </p:nvSpPr>
          <p:spPr>
            <a:xfrm>
              <a:off x="6464153" y="1763376"/>
              <a:ext cx="182738" cy="191711"/>
            </a:xfrm>
            <a:custGeom>
              <a:avLst/>
              <a:gdLst/>
              <a:ahLst/>
              <a:cxnLst/>
              <a:rect l="l" t="t" r="r" b="b"/>
              <a:pathLst>
                <a:path w="1283" h="1346" extrusionOk="0">
                  <a:moveTo>
                    <a:pt x="228" y="0"/>
                  </a:moveTo>
                  <a:cubicBezTo>
                    <a:pt x="199" y="131"/>
                    <a:pt x="117" y="247"/>
                    <a:pt x="1" y="315"/>
                  </a:cubicBezTo>
                  <a:lnTo>
                    <a:pt x="485" y="1345"/>
                  </a:lnTo>
                  <a:lnTo>
                    <a:pt x="1283" y="3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6433246" y="1743436"/>
              <a:ext cx="63524" cy="64806"/>
            </a:xfrm>
            <a:custGeom>
              <a:avLst/>
              <a:gdLst/>
              <a:ahLst/>
              <a:cxnLst/>
              <a:rect l="l" t="t" r="r" b="b"/>
              <a:pathLst>
                <a:path w="446" h="455" extrusionOk="0">
                  <a:moveTo>
                    <a:pt x="0" y="0"/>
                  </a:moveTo>
                  <a:lnTo>
                    <a:pt x="218" y="455"/>
                  </a:lnTo>
                  <a:cubicBezTo>
                    <a:pt x="334" y="387"/>
                    <a:pt x="416" y="271"/>
                    <a:pt x="445" y="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6529670" y="1807387"/>
              <a:ext cx="764137" cy="664294"/>
            </a:xfrm>
            <a:custGeom>
              <a:avLst/>
              <a:gdLst/>
              <a:ahLst/>
              <a:cxnLst/>
              <a:rect l="l" t="t" r="r" b="b"/>
              <a:pathLst>
                <a:path w="5365" h="4664" extrusionOk="0">
                  <a:moveTo>
                    <a:pt x="828" y="1"/>
                  </a:moveTo>
                  <a:lnTo>
                    <a:pt x="0" y="1036"/>
                  </a:lnTo>
                  <a:lnTo>
                    <a:pt x="4533" y="4664"/>
                  </a:lnTo>
                  <a:lnTo>
                    <a:pt x="5365" y="3629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6564137" y="1850827"/>
              <a:ext cx="694631" cy="577554"/>
            </a:xfrm>
            <a:custGeom>
              <a:avLst/>
              <a:gdLst/>
              <a:ahLst/>
              <a:cxnLst/>
              <a:rect l="l" t="t" r="r" b="b"/>
              <a:pathLst>
                <a:path w="4877" h="4055" extrusionOk="0">
                  <a:moveTo>
                    <a:pt x="344" y="1"/>
                  </a:moveTo>
                  <a:lnTo>
                    <a:pt x="0" y="426"/>
                  </a:lnTo>
                  <a:lnTo>
                    <a:pt x="4537" y="4054"/>
                  </a:lnTo>
                  <a:lnTo>
                    <a:pt x="4876" y="3628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7186264" y="2337222"/>
              <a:ext cx="207236" cy="162085"/>
            </a:xfrm>
            <a:custGeom>
              <a:avLst/>
              <a:gdLst/>
              <a:ahLst/>
              <a:cxnLst/>
              <a:rect l="l" t="t" r="r" b="b"/>
              <a:pathLst>
                <a:path w="1455" h="1138" extrusionOk="0">
                  <a:moveTo>
                    <a:pt x="745" y="1"/>
                  </a:moveTo>
                  <a:lnTo>
                    <a:pt x="0" y="900"/>
                  </a:lnTo>
                  <a:cubicBezTo>
                    <a:pt x="173" y="1068"/>
                    <a:pt x="357" y="1137"/>
                    <a:pt x="526" y="1137"/>
                  </a:cubicBezTo>
                  <a:cubicBezTo>
                    <a:pt x="1072" y="1137"/>
                    <a:pt x="1454" y="418"/>
                    <a:pt x="745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7133851" y="2287657"/>
              <a:ext cx="175189" cy="197835"/>
            </a:xfrm>
            <a:custGeom>
              <a:avLst/>
              <a:gdLst/>
              <a:ahLst/>
              <a:cxnLst/>
              <a:rect l="l" t="t" r="r" b="b"/>
              <a:pathLst>
                <a:path w="1230" h="1389" extrusionOk="0">
                  <a:moveTo>
                    <a:pt x="847" y="0"/>
                  </a:moveTo>
                  <a:lnTo>
                    <a:pt x="1" y="1089"/>
                  </a:lnTo>
                  <a:lnTo>
                    <a:pt x="383" y="1389"/>
                  </a:lnTo>
                  <a:lnTo>
                    <a:pt x="1229" y="300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AAB8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97" name="Google Shape;1097;p17"/>
          <p:cNvGrpSpPr/>
          <p:nvPr/>
        </p:nvGrpSpPr>
        <p:grpSpPr>
          <a:xfrm>
            <a:off x="3345588" y="3864196"/>
            <a:ext cx="1176996" cy="678296"/>
            <a:chOff x="6625736" y="4095721"/>
            <a:chExt cx="850800" cy="490240"/>
          </a:xfrm>
        </p:grpSpPr>
        <p:sp>
          <p:nvSpPr>
            <p:cNvPr id="1098" name="Google Shape;1098;p17"/>
            <p:cNvSpPr/>
            <p:nvPr/>
          </p:nvSpPr>
          <p:spPr>
            <a:xfrm>
              <a:off x="7028650" y="4095721"/>
              <a:ext cx="10969" cy="21569"/>
            </a:xfrm>
            <a:custGeom>
              <a:avLst/>
              <a:gdLst/>
              <a:ahLst/>
              <a:cxnLst/>
              <a:rect l="l" t="t" r="r" b="b"/>
              <a:pathLst>
                <a:path w="30" h="59" extrusionOk="0">
                  <a:moveTo>
                    <a:pt x="1" y="0"/>
                  </a:moveTo>
                  <a:lnTo>
                    <a:pt x="1" y="58"/>
                  </a:lnTo>
                  <a:lnTo>
                    <a:pt x="30" y="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7046566" y="4143246"/>
              <a:ext cx="81533" cy="76406"/>
            </a:xfrm>
            <a:custGeom>
              <a:avLst/>
              <a:gdLst/>
              <a:ahLst/>
              <a:cxnLst/>
              <a:rect l="l" t="t" r="r" b="b"/>
              <a:pathLst>
                <a:path w="223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23" y="209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6977463" y="4143246"/>
              <a:ext cx="69468" cy="76406"/>
            </a:xfrm>
            <a:custGeom>
              <a:avLst/>
              <a:gdLst/>
              <a:ahLst/>
              <a:cxnLst/>
              <a:rect l="l" t="t" r="r" b="b"/>
              <a:pathLst>
                <a:path w="190" h="209" extrusionOk="0">
                  <a:moveTo>
                    <a:pt x="1" y="1"/>
                  </a:moveTo>
                  <a:lnTo>
                    <a:pt x="1" y="209"/>
                  </a:lnTo>
                  <a:lnTo>
                    <a:pt x="189" y="209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6977463" y="4106323"/>
              <a:ext cx="69468" cy="37289"/>
            </a:xfrm>
            <a:custGeom>
              <a:avLst/>
              <a:gdLst/>
              <a:ahLst/>
              <a:cxnLst/>
              <a:rect l="l" t="t" r="r" b="b"/>
              <a:pathLst>
                <a:path w="190" h="102" extrusionOk="0">
                  <a:moveTo>
                    <a:pt x="97" y="0"/>
                  </a:moveTo>
                  <a:lnTo>
                    <a:pt x="1" y="102"/>
                  </a:lnTo>
                  <a:lnTo>
                    <a:pt x="189" y="10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7012929" y="4106323"/>
              <a:ext cx="116998" cy="37289"/>
            </a:xfrm>
            <a:custGeom>
              <a:avLst/>
              <a:gdLst/>
              <a:ahLst/>
              <a:cxnLst/>
              <a:rect l="l" t="t" r="r" b="b"/>
              <a:pathLst>
                <a:path w="320" h="102" extrusionOk="0">
                  <a:moveTo>
                    <a:pt x="0" y="0"/>
                  </a:moveTo>
                  <a:lnTo>
                    <a:pt x="92" y="102"/>
                  </a:lnTo>
                  <a:lnTo>
                    <a:pt x="320" y="102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6795384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7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3" y="388"/>
                  </a:lnTo>
                  <a:lnTo>
                    <a:pt x="233" y="122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6837796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1" y="1"/>
                  </a:moveTo>
                  <a:lnTo>
                    <a:pt x="117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6880208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1" y="1"/>
                  </a:moveTo>
                  <a:lnTo>
                    <a:pt x="1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7025360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6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2" y="388"/>
                  </a:lnTo>
                  <a:lnTo>
                    <a:pt x="232" y="122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7067772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0" y="1"/>
                  </a:moveTo>
                  <a:lnTo>
                    <a:pt x="116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7110184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0" y="1"/>
                  </a:moveTo>
                  <a:lnTo>
                    <a:pt x="0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6625736" y="4244146"/>
              <a:ext cx="113342" cy="341815"/>
            </a:xfrm>
            <a:custGeom>
              <a:avLst/>
              <a:gdLst/>
              <a:ahLst/>
              <a:cxnLst/>
              <a:rect l="l" t="t" r="r" b="b"/>
              <a:pathLst>
                <a:path w="310" h="935" extrusionOk="0">
                  <a:moveTo>
                    <a:pt x="155" y="1"/>
                  </a:moveTo>
                  <a:lnTo>
                    <a:pt x="0" y="165"/>
                  </a:lnTo>
                  <a:lnTo>
                    <a:pt x="0" y="934"/>
                  </a:lnTo>
                  <a:lnTo>
                    <a:pt x="310" y="934"/>
                  </a:lnTo>
                  <a:lnTo>
                    <a:pt x="310" y="16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6682042" y="4244146"/>
              <a:ext cx="249718" cy="60320"/>
            </a:xfrm>
            <a:custGeom>
              <a:avLst/>
              <a:gdLst/>
              <a:ahLst/>
              <a:cxnLst/>
              <a:rect l="l" t="t" r="r" b="b"/>
              <a:pathLst>
                <a:path w="683" h="165" extrusionOk="0">
                  <a:moveTo>
                    <a:pt x="1" y="1"/>
                  </a:moveTo>
                  <a:lnTo>
                    <a:pt x="156" y="165"/>
                  </a:lnTo>
                  <a:lnTo>
                    <a:pt x="683" y="165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6738713" y="4304101"/>
              <a:ext cx="193047" cy="281860"/>
            </a:xfrm>
            <a:custGeom>
              <a:avLst/>
              <a:gdLst/>
              <a:ahLst/>
              <a:cxnLst/>
              <a:rect l="l" t="t" r="r" b="b"/>
              <a:pathLst>
                <a:path w="528" h="771" extrusionOk="0">
                  <a:moveTo>
                    <a:pt x="1" y="1"/>
                  </a:moveTo>
                  <a:lnTo>
                    <a:pt x="1" y="770"/>
                  </a:lnTo>
                  <a:lnTo>
                    <a:pt x="528" y="770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7014757" y="4228426"/>
              <a:ext cx="16087" cy="35461"/>
            </a:xfrm>
            <a:custGeom>
              <a:avLst/>
              <a:gdLst/>
              <a:ahLst/>
              <a:cxnLst/>
              <a:rect l="l" t="t" r="r" b="b"/>
              <a:pathLst>
                <a:path w="44" h="97" extrusionOk="0">
                  <a:moveTo>
                    <a:pt x="0" y="0"/>
                  </a:moveTo>
                  <a:lnTo>
                    <a:pt x="0" y="97"/>
                  </a:lnTo>
                  <a:lnTo>
                    <a:pt x="44" y="9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7042910" y="4305929"/>
              <a:ext cx="133086" cy="126124"/>
            </a:xfrm>
            <a:custGeom>
              <a:avLst/>
              <a:gdLst/>
              <a:ahLst/>
              <a:cxnLst/>
              <a:rect l="l" t="t" r="r" b="b"/>
              <a:pathLst>
                <a:path w="364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6929933" y="4305929"/>
              <a:ext cx="113342" cy="126124"/>
            </a:xfrm>
            <a:custGeom>
              <a:avLst/>
              <a:gdLst/>
              <a:ahLst/>
              <a:cxnLst/>
              <a:rect l="l" t="t" r="r" b="b"/>
              <a:pathLst>
                <a:path w="310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6929933" y="4245974"/>
              <a:ext cx="113342" cy="60320"/>
            </a:xfrm>
            <a:custGeom>
              <a:avLst/>
              <a:gdLst/>
              <a:ahLst/>
              <a:cxnLst/>
              <a:rect l="l" t="t" r="r" b="b"/>
              <a:pathLst>
                <a:path w="310" h="165" extrusionOk="0">
                  <a:moveTo>
                    <a:pt x="155" y="0"/>
                  </a:moveTo>
                  <a:lnTo>
                    <a:pt x="0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6986238" y="4245974"/>
              <a:ext cx="189757" cy="60320"/>
            </a:xfrm>
            <a:custGeom>
              <a:avLst/>
              <a:gdLst/>
              <a:ahLst/>
              <a:cxnLst/>
              <a:rect l="l" t="t" r="r" b="b"/>
              <a:pathLst>
                <a:path w="519" h="165" extrusionOk="0">
                  <a:moveTo>
                    <a:pt x="1" y="0"/>
                  </a:moveTo>
                  <a:lnTo>
                    <a:pt x="156" y="165"/>
                  </a:lnTo>
                  <a:lnTo>
                    <a:pt x="518" y="16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7258626" y="4229888"/>
              <a:ext cx="14625" cy="33999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1" y="1"/>
                  </a:moveTo>
                  <a:lnTo>
                    <a:pt x="1" y="93"/>
                  </a:lnTo>
                  <a:lnTo>
                    <a:pt x="39" y="93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7287144" y="4305929"/>
              <a:ext cx="132720" cy="126124"/>
            </a:xfrm>
            <a:custGeom>
              <a:avLst/>
              <a:gdLst/>
              <a:ahLst/>
              <a:cxnLst/>
              <a:rect l="l" t="t" r="r" b="b"/>
              <a:pathLst>
                <a:path w="363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7173802" y="4305929"/>
              <a:ext cx="113708" cy="126124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7173802" y="4245974"/>
              <a:ext cx="113708" cy="60320"/>
            </a:xfrm>
            <a:custGeom>
              <a:avLst/>
              <a:gdLst/>
              <a:ahLst/>
              <a:cxnLst/>
              <a:rect l="l" t="t" r="r" b="b"/>
              <a:pathLst>
                <a:path w="311" h="165" extrusionOk="0">
                  <a:moveTo>
                    <a:pt x="155" y="0"/>
                  </a:moveTo>
                  <a:lnTo>
                    <a:pt x="1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7230473" y="4245974"/>
              <a:ext cx="189391" cy="60320"/>
            </a:xfrm>
            <a:custGeom>
              <a:avLst/>
              <a:gdLst/>
              <a:ahLst/>
              <a:cxnLst/>
              <a:rect l="l" t="t" r="r" b="b"/>
              <a:pathLst>
                <a:path w="518" h="165" extrusionOk="0">
                  <a:moveTo>
                    <a:pt x="0" y="0"/>
                  </a:moveTo>
                  <a:lnTo>
                    <a:pt x="155" y="165"/>
                  </a:lnTo>
                  <a:lnTo>
                    <a:pt x="518" y="16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6788437" y="4348336"/>
              <a:ext cx="141861" cy="235797"/>
            </a:xfrm>
            <a:custGeom>
              <a:avLst/>
              <a:gdLst/>
              <a:ahLst/>
              <a:cxnLst/>
              <a:rect l="l" t="t" r="r" b="b"/>
              <a:pathLst>
                <a:path w="388" h="645" extrusionOk="0">
                  <a:moveTo>
                    <a:pt x="194" y="1"/>
                  </a:moveTo>
                  <a:lnTo>
                    <a:pt x="0" y="209"/>
                  </a:lnTo>
                  <a:lnTo>
                    <a:pt x="0" y="644"/>
                  </a:lnTo>
                  <a:lnTo>
                    <a:pt x="387" y="644"/>
                  </a:lnTo>
                  <a:lnTo>
                    <a:pt x="387" y="209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6859002" y="4348336"/>
              <a:ext cx="313336" cy="76406"/>
            </a:xfrm>
            <a:custGeom>
              <a:avLst/>
              <a:gdLst/>
              <a:ahLst/>
              <a:cxnLst/>
              <a:rect l="l" t="t" r="r" b="b"/>
              <a:pathLst>
                <a:path w="857" h="209" extrusionOk="0">
                  <a:moveTo>
                    <a:pt x="1" y="1"/>
                  </a:moveTo>
                  <a:lnTo>
                    <a:pt x="194" y="209"/>
                  </a:lnTo>
                  <a:lnTo>
                    <a:pt x="857" y="209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6929933" y="4424376"/>
              <a:ext cx="242406" cy="159757"/>
            </a:xfrm>
            <a:custGeom>
              <a:avLst/>
              <a:gdLst/>
              <a:ahLst/>
              <a:cxnLst/>
              <a:rect l="l" t="t" r="r" b="b"/>
              <a:pathLst>
                <a:path w="663" h="437" extrusionOk="0">
                  <a:moveTo>
                    <a:pt x="0" y="1"/>
                  </a:moveTo>
                  <a:lnTo>
                    <a:pt x="0" y="436"/>
                  </a:lnTo>
                  <a:lnTo>
                    <a:pt x="663" y="436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6832678" y="4497126"/>
              <a:ext cx="40949" cy="87007"/>
            </a:xfrm>
            <a:custGeom>
              <a:avLst/>
              <a:gdLst/>
              <a:ahLst/>
              <a:cxnLst/>
              <a:rect l="l" t="t" r="r" b="b"/>
              <a:pathLst>
                <a:path w="112" h="238" extrusionOk="0">
                  <a:moveTo>
                    <a:pt x="56" y="0"/>
                  </a:moveTo>
                  <a:cubicBezTo>
                    <a:pt x="28" y="0"/>
                    <a:pt x="0" y="20"/>
                    <a:pt x="5" y="58"/>
                  </a:cubicBezTo>
                  <a:lnTo>
                    <a:pt x="5" y="237"/>
                  </a:lnTo>
                  <a:lnTo>
                    <a:pt x="106" y="237"/>
                  </a:lnTo>
                  <a:lnTo>
                    <a:pt x="106" y="58"/>
                  </a:lnTo>
                  <a:cubicBezTo>
                    <a:pt x="111" y="20"/>
                    <a:pt x="83" y="0"/>
                    <a:pt x="5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7099581" y="4507728"/>
              <a:ext cx="37293" cy="65804"/>
            </a:xfrm>
            <a:custGeom>
              <a:avLst/>
              <a:gdLst/>
              <a:ahLst/>
              <a:cxnLst/>
              <a:rect l="l" t="t" r="r" b="b"/>
              <a:pathLst>
                <a:path w="102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87" y="179"/>
                  </a:lnTo>
                  <a:cubicBezTo>
                    <a:pt x="97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7" y="0"/>
                    <a:pt x="87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7037791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9" y="0"/>
                  </a:moveTo>
                  <a:cubicBezTo>
                    <a:pt x="10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10" y="179"/>
                    <a:pt x="19" y="179"/>
                  </a:cubicBezTo>
                  <a:lnTo>
                    <a:pt x="92" y="179"/>
                  </a:lnTo>
                  <a:cubicBezTo>
                    <a:pt x="102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6977463" y="4507728"/>
              <a:ext cx="39487" cy="65804"/>
            </a:xfrm>
            <a:custGeom>
              <a:avLst/>
              <a:gdLst/>
              <a:ahLst/>
              <a:cxnLst/>
              <a:rect l="l" t="t" r="r" b="b"/>
              <a:pathLst>
                <a:path w="108" h="180" extrusionOk="0">
                  <a:moveTo>
                    <a:pt x="15" y="0"/>
                  </a:moveTo>
                  <a:cubicBezTo>
                    <a:pt x="5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5" y="179"/>
                    <a:pt x="15" y="179"/>
                  </a:cubicBezTo>
                  <a:lnTo>
                    <a:pt x="88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7099581" y="4434978"/>
              <a:ext cx="37293" cy="64342"/>
            </a:xfrm>
            <a:custGeom>
              <a:avLst/>
              <a:gdLst/>
              <a:ahLst/>
              <a:cxnLst/>
              <a:rect l="l" t="t" r="r" b="b"/>
              <a:pathLst>
                <a:path w="102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87" y="175"/>
                  </a:lnTo>
                  <a:cubicBezTo>
                    <a:pt x="97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7" y="1"/>
                    <a:pt x="87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7037791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9" y="1"/>
                  </a:moveTo>
                  <a:cubicBezTo>
                    <a:pt x="10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10" y="175"/>
                    <a:pt x="19" y="175"/>
                  </a:cubicBezTo>
                  <a:lnTo>
                    <a:pt x="92" y="175"/>
                  </a:lnTo>
                  <a:cubicBezTo>
                    <a:pt x="102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102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6977463" y="4434978"/>
              <a:ext cx="39487" cy="64342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15" y="1"/>
                  </a:moveTo>
                  <a:cubicBezTo>
                    <a:pt x="5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5" y="175"/>
                    <a:pt x="15" y="175"/>
                  </a:cubicBezTo>
                  <a:lnTo>
                    <a:pt x="88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7274713" y="4327132"/>
              <a:ext cx="21572" cy="48256"/>
            </a:xfrm>
            <a:custGeom>
              <a:avLst/>
              <a:gdLst/>
              <a:ahLst/>
              <a:cxnLst/>
              <a:rect l="l" t="t" r="r" b="b"/>
              <a:pathLst>
                <a:path w="59" h="132" extrusionOk="0">
                  <a:moveTo>
                    <a:pt x="0" y="1"/>
                  </a:moveTo>
                  <a:lnTo>
                    <a:pt x="0" y="131"/>
                  </a:lnTo>
                  <a:lnTo>
                    <a:pt x="58" y="131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7311641" y="4426204"/>
              <a:ext cx="164895" cy="157929"/>
            </a:xfrm>
            <a:custGeom>
              <a:avLst/>
              <a:gdLst/>
              <a:ahLst/>
              <a:cxnLst/>
              <a:rect l="l" t="t" r="r" b="b"/>
              <a:pathLst>
                <a:path w="451" h="432" extrusionOk="0">
                  <a:moveTo>
                    <a:pt x="1" y="1"/>
                  </a:moveTo>
                  <a:lnTo>
                    <a:pt x="1" y="431"/>
                  </a:lnTo>
                  <a:lnTo>
                    <a:pt x="451" y="431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7170146" y="4426204"/>
              <a:ext cx="141861" cy="157929"/>
            </a:xfrm>
            <a:custGeom>
              <a:avLst/>
              <a:gdLst/>
              <a:ahLst/>
              <a:cxnLst/>
              <a:rect l="l" t="t" r="r" b="b"/>
              <a:pathLst>
                <a:path w="388" h="432" extrusionOk="0">
                  <a:moveTo>
                    <a:pt x="1" y="1"/>
                  </a:moveTo>
                  <a:lnTo>
                    <a:pt x="1" y="431"/>
                  </a:lnTo>
                  <a:lnTo>
                    <a:pt x="388" y="431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7170146" y="4351992"/>
              <a:ext cx="141861" cy="74578"/>
            </a:xfrm>
            <a:custGeom>
              <a:avLst/>
              <a:gdLst/>
              <a:ahLst/>
              <a:cxnLst/>
              <a:rect l="l" t="t" r="r" b="b"/>
              <a:pathLst>
                <a:path w="388" h="204" extrusionOk="0">
                  <a:moveTo>
                    <a:pt x="194" y="1"/>
                  </a:moveTo>
                  <a:lnTo>
                    <a:pt x="1" y="204"/>
                  </a:lnTo>
                  <a:lnTo>
                    <a:pt x="388" y="20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7241076" y="4351992"/>
              <a:ext cx="235459" cy="74578"/>
            </a:xfrm>
            <a:custGeom>
              <a:avLst/>
              <a:gdLst/>
              <a:ahLst/>
              <a:cxnLst/>
              <a:rect l="l" t="t" r="r" b="b"/>
              <a:pathLst>
                <a:path w="644" h="204" extrusionOk="0">
                  <a:moveTo>
                    <a:pt x="0" y="1"/>
                  </a:moveTo>
                  <a:lnTo>
                    <a:pt x="194" y="204"/>
                  </a:lnTo>
                  <a:lnTo>
                    <a:pt x="644" y="204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7212558" y="4497126"/>
              <a:ext cx="51918" cy="87007"/>
            </a:xfrm>
            <a:custGeom>
              <a:avLst/>
              <a:gdLst/>
              <a:ahLst/>
              <a:cxnLst/>
              <a:rect l="l" t="t" r="r" b="b"/>
              <a:pathLst>
                <a:path w="142" h="238" extrusionOk="0">
                  <a:moveTo>
                    <a:pt x="71" y="0"/>
                  </a:moveTo>
                  <a:cubicBezTo>
                    <a:pt x="36" y="0"/>
                    <a:pt x="1" y="24"/>
                    <a:pt x="6" y="73"/>
                  </a:cubicBezTo>
                  <a:lnTo>
                    <a:pt x="6" y="237"/>
                  </a:lnTo>
                  <a:lnTo>
                    <a:pt x="136" y="237"/>
                  </a:lnTo>
                  <a:lnTo>
                    <a:pt x="136" y="73"/>
                  </a:lnTo>
                  <a:cubicBezTo>
                    <a:pt x="141" y="24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17"/>
            <p:cNvSpPr/>
            <p:nvPr/>
          </p:nvSpPr>
          <p:spPr>
            <a:xfrm>
              <a:off x="7403777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92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7343450" y="4507728"/>
              <a:ext cx="37659" cy="65804"/>
            </a:xfrm>
            <a:custGeom>
              <a:avLst/>
              <a:gdLst/>
              <a:ahLst/>
              <a:cxnLst/>
              <a:rect l="l" t="t" r="r" b="b"/>
              <a:pathLst>
                <a:path w="103" h="180" extrusionOk="0">
                  <a:moveTo>
                    <a:pt x="15" y="0"/>
                  </a:moveTo>
                  <a:cubicBezTo>
                    <a:pt x="6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6" y="179"/>
                    <a:pt x="15" y="179"/>
                  </a:cubicBezTo>
                  <a:lnTo>
                    <a:pt x="88" y="179"/>
                  </a:lnTo>
                  <a:cubicBezTo>
                    <a:pt x="98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7403777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92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7343450" y="4434978"/>
              <a:ext cx="37659" cy="64342"/>
            </a:xfrm>
            <a:custGeom>
              <a:avLst/>
              <a:gdLst/>
              <a:ahLst/>
              <a:cxnLst/>
              <a:rect l="l" t="t" r="r" b="b"/>
              <a:pathLst>
                <a:path w="103" h="176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6" y="175"/>
                    <a:pt x="15" y="175"/>
                  </a:cubicBezTo>
                  <a:lnTo>
                    <a:pt x="88" y="175"/>
                  </a:lnTo>
                  <a:cubicBezTo>
                    <a:pt x="98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42" name="Google Shape;1142;p17"/>
          <p:cNvSpPr/>
          <p:nvPr/>
        </p:nvSpPr>
        <p:spPr>
          <a:xfrm>
            <a:off x="7616315" y="981462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3" name="Google Shape;1143;p17"/>
          <p:cNvSpPr/>
          <p:nvPr/>
        </p:nvSpPr>
        <p:spPr>
          <a:xfrm>
            <a:off x="4116053" y="1485818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4" name="Google Shape;1144;p17"/>
          <p:cNvSpPr/>
          <p:nvPr/>
        </p:nvSpPr>
        <p:spPr>
          <a:xfrm>
            <a:off x="8072027" y="1190862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5" name="Google Shape;1145;p17"/>
          <p:cNvSpPr/>
          <p:nvPr/>
        </p:nvSpPr>
        <p:spPr>
          <a:xfrm>
            <a:off x="7334758" y="120196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6" name="Google Shape;1146;p17"/>
          <p:cNvSpPr/>
          <p:nvPr/>
        </p:nvSpPr>
        <p:spPr>
          <a:xfrm>
            <a:off x="7819459" y="1522667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7" name="Google Shape;1147;p17"/>
          <p:cNvSpPr/>
          <p:nvPr/>
        </p:nvSpPr>
        <p:spPr>
          <a:xfrm>
            <a:off x="4406508" y="1339671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8" name="Google Shape;1148;p17"/>
          <p:cNvSpPr/>
          <p:nvPr/>
        </p:nvSpPr>
        <p:spPr>
          <a:xfrm>
            <a:off x="8496458" y="3717505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9" name="Google Shape;1149;p17"/>
          <p:cNvSpPr/>
          <p:nvPr/>
        </p:nvSpPr>
        <p:spPr>
          <a:xfrm>
            <a:off x="8671640" y="3502100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0" name="Google Shape;1150;p17"/>
          <p:cNvSpPr/>
          <p:nvPr/>
        </p:nvSpPr>
        <p:spPr>
          <a:xfrm>
            <a:off x="3572921" y="2958070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1" name="Google Shape;1151;p17"/>
          <p:cNvSpPr txBox="1">
            <a:spLocks noGrp="1"/>
          </p:cNvSpPr>
          <p:nvPr>
            <p:ph type="subTitle" idx="1"/>
          </p:nvPr>
        </p:nvSpPr>
        <p:spPr>
          <a:xfrm>
            <a:off x="5760000" y="2794127"/>
            <a:ext cx="24843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17"/>
          <p:cNvSpPr txBox="1">
            <a:spLocks noGrp="1"/>
          </p:cNvSpPr>
          <p:nvPr>
            <p:ph type="subTitle" idx="2"/>
          </p:nvPr>
        </p:nvSpPr>
        <p:spPr>
          <a:xfrm>
            <a:off x="5760002" y="2354227"/>
            <a:ext cx="24843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53" name="Google Shape;1153;p17"/>
          <p:cNvSpPr txBox="1">
            <a:spLocks noGrp="1"/>
          </p:cNvSpPr>
          <p:nvPr>
            <p:ph type="subTitle" idx="3"/>
          </p:nvPr>
        </p:nvSpPr>
        <p:spPr>
          <a:xfrm>
            <a:off x="5759975" y="1661488"/>
            <a:ext cx="24843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7"/>
          <p:cNvSpPr txBox="1">
            <a:spLocks noGrp="1"/>
          </p:cNvSpPr>
          <p:nvPr>
            <p:ph type="subTitle" idx="4"/>
          </p:nvPr>
        </p:nvSpPr>
        <p:spPr>
          <a:xfrm>
            <a:off x="5759972" y="1221615"/>
            <a:ext cx="24843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55" name="Google Shape;1155;p17"/>
          <p:cNvSpPr txBox="1">
            <a:spLocks noGrp="1"/>
          </p:cNvSpPr>
          <p:nvPr>
            <p:ph type="subTitle" idx="5"/>
          </p:nvPr>
        </p:nvSpPr>
        <p:spPr>
          <a:xfrm>
            <a:off x="5760000" y="3939852"/>
            <a:ext cx="24843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7"/>
          <p:cNvSpPr txBox="1">
            <a:spLocks noGrp="1"/>
          </p:cNvSpPr>
          <p:nvPr>
            <p:ph type="subTitle" idx="6"/>
          </p:nvPr>
        </p:nvSpPr>
        <p:spPr>
          <a:xfrm>
            <a:off x="5760002" y="3501352"/>
            <a:ext cx="24843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57" name="Google Shape;1157;p17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158" name="Google Shape;1158;p17"/>
          <p:cNvGrpSpPr/>
          <p:nvPr/>
        </p:nvGrpSpPr>
        <p:grpSpPr>
          <a:xfrm>
            <a:off x="639485" y="1372580"/>
            <a:ext cx="2119059" cy="3163313"/>
            <a:chOff x="639485" y="1372579"/>
            <a:chExt cx="2119059" cy="3163313"/>
          </a:xfrm>
        </p:grpSpPr>
        <p:sp>
          <p:nvSpPr>
            <p:cNvPr id="1159" name="Google Shape;1159;p17"/>
            <p:cNvSpPr/>
            <p:nvPr/>
          </p:nvSpPr>
          <p:spPr>
            <a:xfrm flipH="1">
              <a:off x="1341359" y="2173538"/>
              <a:ext cx="706215" cy="2361320"/>
            </a:xfrm>
            <a:custGeom>
              <a:avLst/>
              <a:gdLst/>
              <a:ahLst/>
              <a:cxnLst/>
              <a:rect l="l" t="t" r="r" b="b"/>
              <a:pathLst>
                <a:path w="3416" h="11421" extrusionOk="0">
                  <a:moveTo>
                    <a:pt x="542" y="0"/>
                  </a:moveTo>
                  <a:cubicBezTo>
                    <a:pt x="242" y="0"/>
                    <a:pt x="0" y="242"/>
                    <a:pt x="0" y="537"/>
                  </a:cubicBezTo>
                  <a:lnTo>
                    <a:pt x="0" y="11421"/>
                  </a:lnTo>
                  <a:lnTo>
                    <a:pt x="3415" y="11421"/>
                  </a:lnTo>
                  <a:lnTo>
                    <a:pt x="3415" y="537"/>
                  </a:lnTo>
                  <a:cubicBezTo>
                    <a:pt x="3415" y="242"/>
                    <a:pt x="3173" y="0"/>
                    <a:pt x="2878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60" name="Google Shape;1160;p17"/>
            <p:cNvGrpSpPr/>
            <p:nvPr/>
          </p:nvGrpSpPr>
          <p:grpSpPr>
            <a:xfrm flipH="1">
              <a:off x="639485" y="1372579"/>
              <a:ext cx="2119059" cy="3163313"/>
              <a:chOff x="-536575" y="-610175"/>
              <a:chExt cx="256250" cy="382500"/>
            </a:xfrm>
          </p:grpSpPr>
          <p:sp>
            <p:nvSpPr>
              <p:cNvPr id="1161" name="Google Shape;1161;p17"/>
              <p:cNvSpPr/>
              <p:nvPr/>
            </p:nvSpPr>
            <p:spPr>
              <a:xfrm>
                <a:off x="-535931" y="-610175"/>
                <a:ext cx="85400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15300" extrusionOk="0">
                    <a:moveTo>
                      <a:pt x="658" y="0"/>
                    </a:moveTo>
                    <a:cubicBezTo>
                      <a:pt x="295" y="0"/>
                      <a:pt x="0" y="295"/>
                      <a:pt x="0" y="663"/>
                    </a:cubicBezTo>
                    <a:lnTo>
                      <a:pt x="0" y="15300"/>
                    </a:lnTo>
                    <a:lnTo>
                      <a:pt x="3415" y="15300"/>
                    </a:lnTo>
                    <a:lnTo>
                      <a:pt x="3415" y="663"/>
                    </a:lnTo>
                    <a:cubicBezTo>
                      <a:pt x="3415" y="295"/>
                      <a:pt x="3120" y="0"/>
                      <a:pt x="2757" y="0"/>
                    </a:cubicBezTo>
                    <a:close/>
                  </a:path>
                </a:pathLst>
              </a:custGeom>
              <a:solidFill>
                <a:srgbClr val="CBD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2" name="Google Shape;1162;p17"/>
              <p:cNvSpPr/>
              <p:nvPr/>
            </p:nvSpPr>
            <p:spPr>
              <a:xfrm>
                <a:off x="-535931" y="-410175"/>
                <a:ext cx="85400" cy="604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2419" extrusionOk="0">
                    <a:moveTo>
                      <a:pt x="0" y="0"/>
                    </a:moveTo>
                    <a:lnTo>
                      <a:pt x="0" y="2419"/>
                    </a:lnTo>
                    <a:lnTo>
                      <a:pt x="3415" y="2419"/>
                    </a:lnTo>
                    <a:lnTo>
                      <a:pt x="3415" y="0"/>
                    </a:lnTo>
                    <a:close/>
                  </a:path>
                </a:pathLst>
              </a:custGeom>
              <a:solidFill>
                <a:srgbClr val="A7C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3" name="Google Shape;1163;p17"/>
              <p:cNvSpPr/>
              <p:nvPr/>
            </p:nvSpPr>
            <p:spPr>
              <a:xfrm>
                <a:off x="-506056" y="-583225"/>
                <a:ext cx="25650" cy="1028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113" extrusionOk="0">
                    <a:moveTo>
                      <a:pt x="513" y="1"/>
                    </a:moveTo>
                    <a:cubicBezTo>
                      <a:pt x="227" y="1"/>
                      <a:pt x="0" y="233"/>
                      <a:pt x="0" y="518"/>
                    </a:cubicBezTo>
                    <a:lnTo>
                      <a:pt x="0" y="3599"/>
                    </a:lnTo>
                    <a:cubicBezTo>
                      <a:pt x="0" y="3885"/>
                      <a:pt x="227" y="4112"/>
                      <a:pt x="513" y="4112"/>
                    </a:cubicBezTo>
                    <a:cubicBezTo>
                      <a:pt x="798" y="4112"/>
                      <a:pt x="1025" y="3885"/>
                      <a:pt x="1025" y="3599"/>
                    </a:cubicBezTo>
                    <a:lnTo>
                      <a:pt x="1025" y="518"/>
                    </a:lnTo>
                    <a:cubicBezTo>
                      <a:pt x="1025" y="233"/>
                      <a:pt x="798" y="1"/>
                      <a:pt x="51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4" name="Google Shape;1164;p17"/>
              <p:cNvSpPr/>
              <p:nvPr/>
            </p:nvSpPr>
            <p:spPr>
              <a:xfrm>
                <a:off x="-506056" y="-317675"/>
                <a:ext cx="25650" cy="900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3600" extrusionOk="0">
                    <a:moveTo>
                      <a:pt x="513" y="1"/>
                    </a:moveTo>
                    <a:cubicBezTo>
                      <a:pt x="227" y="1"/>
                      <a:pt x="0" y="233"/>
                      <a:pt x="0" y="514"/>
                    </a:cubicBezTo>
                    <a:lnTo>
                      <a:pt x="0" y="3600"/>
                    </a:lnTo>
                    <a:lnTo>
                      <a:pt x="1025" y="3600"/>
                    </a:lnTo>
                    <a:lnTo>
                      <a:pt x="1025" y="514"/>
                    </a:lnTo>
                    <a:cubicBezTo>
                      <a:pt x="1025" y="233"/>
                      <a:pt x="798" y="1"/>
                      <a:pt x="51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5" name="Google Shape;1165;p17"/>
              <p:cNvSpPr/>
              <p:nvPr/>
            </p:nvSpPr>
            <p:spPr>
              <a:xfrm>
                <a:off x="-536575" y="-460350"/>
                <a:ext cx="8540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726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3415" y="726"/>
                    </a:lnTo>
                    <a:lnTo>
                      <a:pt x="3415" y="0"/>
                    </a:lnTo>
                    <a:close/>
                  </a:path>
                </a:pathLst>
              </a:custGeom>
              <a:solidFill>
                <a:srgbClr val="A7C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6" name="Google Shape;1166;p17"/>
              <p:cNvSpPr/>
              <p:nvPr/>
            </p:nvSpPr>
            <p:spPr>
              <a:xfrm>
                <a:off x="-365825" y="-610175"/>
                <a:ext cx="85500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3420" h="15300" extrusionOk="0">
                    <a:moveTo>
                      <a:pt x="658" y="0"/>
                    </a:moveTo>
                    <a:cubicBezTo>
                      <a:pt x="295" y="0"/>
                      <a:pt x="0" y="295"/>
                      <a:pt x="0" y="663"/>
                    </a:cubicBezTo>
                    <a:lnTo>
                      <a:pt x="0" y="15300"/>
                    </a:lnTo>
                    <a:lnTo>
                      <a:pt x="3420" y="15300"/>
                    </a:lnTo>
                    <a:lnTo>
                      <a:pt x="3420" y="663"/>
                    </a:lnTo>
                    <a:cubicBezTo>
                      <a:pt x="3420" y="295"/>
                      <a:pt x="3125" y="0"/>
                      <a:pt x="2757" y="0"/>
                    </a:cubicBezTo>
                    <a:close/>
                  </a:path>
                </a:pathLst>
              </a:custGeom>
              <a:solidFill>
                <a:srgbClr val="CBD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7" name="Google Shape;1167;p17"/>
              <p:cNvSpPr/>
              <p:nvPr/>
            </p:nvSpPr>
            <p:spPr>
              <a:xfrm>
                <a:off x="-365825" y="-410175"/>
                <a:ext cx="85500" cy="60475"/>
              </a:xfrm>
              <a:custGeom>
                <a:avLst/>
                <a:gdLst/>
                <a:ahLst/>
                <a:cxnLst/>
                <a:rect l="l" t="t" r="r" b="b"/>
                <a:pathLst>
                  <a:path w="3420" h="2419" extrusionOk="0">
                    <a:moveTo>
                      <a:pt x="0" y="0"/>
                    </a:moveTo>
                    <a:lnTo>
                      <a:pt x="0" y="2419"/>
                    </a:lnTo>
                    <a:lnTo>
                      <a:pt x="3420" y="2419"/>
                    </a:lnTo>
                    <a:lnTo>
                      <a:pt x="3420" y="0"/>
                    </a:lnTo>
                    <a:close/>
                  </a:path>
                </a:pathLst>
              </a:custGeom>
              <a:solidFill>
                <a:srgbClr val="A7C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8" name="Google Shape;1168;p17"/>
              <p:cNvSpPr/>
              <p:nvPr/>
            </p:nvSpPr>
            <p:spPr>
              <a:xfrm>
                <a:off x="-335975" y="-583225"/>
                <a:ext cx="25800" cy="1028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113" extrusionOk="0">
                    <a:moveTo>
                      <a:pt x="514" y="1"/>
                    </a:moveTo>
                    <a:cubicBezTo>
                      <a:pt x="233" y="1"/>
                      <a:pt x="1" y="233"/>
                      <a:pt x="1" y="518"/>
                    </a:cubicBezTo>
                    <a:lnTo>
                      <a:pt x="1" y="3599"/>
                    </a:lnTo>
                    <a:cubicBezTo>
                      <a:pt x="1" y="3885"/>
                      <a:pt x="233" y="4112"/>
                      <a:pt x="514" y="4112"/>
                    </a:cubicBezTo>
                    <a:cubicBezTo>
                      <a:pt x="799" y="4112"/>
                      <a:pt x="1031" y="3885"/>
                      <a:pt x="1031" y="3599"/>
                    </a:cubicBezTo>
                    <a:lnTo>
                      <a:pt x="1031" y="518"/>
                    </a:lnTo>
                    <a:cubicBezTo>
                      <a:pt x="1031" y="233"/>
                      <a:pt x="799" y="1"/>
                      <a:pt x="514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9" name="Google Shape;1169;p17"/>
              <p:cNvSpPr/>
              <p:nvPr/>
            </p:nvSpPr>
            <p:spPr>
              <a:xfrm>
                <a:off x="-335975" y="-317675"/>
                <a:ext cx="25800" cy="900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3600" extrusionOk="0">
                    <a:moveTo>
                      <a:pt x="514" y="1"/>
                    </a:moveTo>
                    <a:cubicBezTo>
                      <a:pt x="233" y="1"/>
                      <a:pt x="1" y="233"/>
                      <a:pt x="1" y="514"/>
                    </a:cubicBezTo>
                    <a:lnTo>
                      <a:pt x="1" y="3600"/>
                    </a:lnTo>
                    <a:lnTo>
                      <a:pt x="1031" y="3600"/>
                    </a:lnTo>
                    <a:lnTo>
                      <a:pt x="1031" y="514"/>
                    </a:lnTo>
                    <a:cubicBezTo>
                      <a:pt x="1031" y="233"/>
                      <a:pt x="799" y="1"/>
                      <a:pt x="514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0" name="Google Shape;1170;p17"/>
              <p:cNvSpPr/>
              <p:nvPr/>
            </p:nvSpPr>
            <p:spPr>
              <a:xfrm>
                <a:off x="-365825" y="-460350"/>
                <a:ext cx="8550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20" h="726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3420" y="726"/>
                    </a:lnTo>
                    <a:lnTo>
                      <a:pt x="3420" y="0"/>
                    </a:lnTo>
                    <a:close/>
                  </a:path>
                </a:pathLst>
              </a:custGeom>
              <a:solidFill>
                <a:srgbClr val="A7C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1" name="Google Shape;1171;p17"/>
              <p:cNvSpPr/>
              <p:nvPr/>
            </p:nvSpPr>
            <p:spPr>
              <a:xfrm>
                <a:off x="-420625" y="-317675"/>
                <a:ext cx="25800" cy="900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3600" extrusionOk="0">
                    <a:moveTo>
                      <a:pt x="514" y="1"/>
                    </a:moveTo>
                    <a:cubicBezTo>
                      <a:pt x="233" y="1"/>
                      <a:pt x="1" y="233"/>
                      <a:pt x="1" y="514"/>
                    </a:cubicBezTo>
                    <a:lnTo>
                      <a:pt x="1" y="3600"/>
                    </a:lnTo>
                    <a:lnTo>
                      <a:pt x="1031" y="3600"/>
                    </a:lnTo>
                    <a:lnTo>
                      <a:pt x="1031" y="514"/>
                    </a:lnTo>
                    <a:cubicBezTo>
                      <a:pt x="1031" y="233"/>
                      <a:pt x="799" y="1"/>
                      <a:pt x="514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2" name="Google Shape;1172;p17"/>
              <p:cNvSpPr/>
              <p:nvPr/>
            </p:nvSpPr>
            <p:spPr>
              <a:xfrm>
                <a:off x="-450600" y="-463375"/>
                <a:ext cx="8540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726" extrusionOk="0">
                    <a:moveTo>
                      <a:pt x="0" y="0"/>
                    </a:moveTo>
                    <a:lnTo>
                      <a:pt x="0" y="726"/>
                    </a:lnTo>
                    <a:lnTo>
                      <a:pt x="3415" y="726"/>
                    </a:lnTo>
                    <a:lnTo>
                      <a:pt x="3415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3" name="Google Shape;1173;p17"/>
              <p:cNvSpPr/>
              <p:nvPr/>
            </p:nvSpPr>
            <p:spPr>
              <a:xfrm>
                <a:off x="-435475" y="-412225"/>
                <a:ext cx="55150" cy="55275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211" extrusionOk="0">
                    <a:moveTo>
                      <a:pt x="1103" y="0"/>
                    </a:moveTo>
                    <a:cubicBezTo>
                      <a:pt x="493" y="0"/>
                      <a:pt x="0" y="498"/>
                      <a:pt x="0" y="1108"/>
                    </a:cubicBezTo>
                    <a:cubicBezTo>
                      <a:pt x="0" y="1717"/>
                      <a:pt x="493" y="2211"/>
                      <a:pt x="1103" y="2211"/>
                    </a:cubicBezTo>
                    <a:cubicBezTo>
                      <a:pt x="1712" y="2211"/>
                      <a:pt x="2206" y="1717"/>
                      <a:pt x="2206" y="1108"/>
                    </a:cubicBezTo>
                    <a:cubicBezTo>
                      <a:pt x="2206" y="498"/>
                      <a:pt x="1712" y="0"/>
                      <a:pt x="1103" y="0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174" name="Google Shape;1174;p17"/>
          <p:cNvGrpSpPr/>
          <p:nvPr/>
        </p:nvGrpSpPr>
        <p:grpSpPr>
          <a:xfrm>
            <a:off x="2493814" y="3548515"/>
            <a:ext cx="1079102" cy="1089830"/>
            <a:chOff x="1664401" y="4110000"/>
            <a:chExt cx="523049" cy="528249"/>
          </a:xfrm>
        </p:grpSpPr>
        <p:sp>
          <p:nvSpPr>
            <p:cNvPr id="1175" name="Google Shape;1175;p17"/>
            <p:cNvSpPr/>
            <p:nvPr/>
          </p:nvSpPr>
          <p:spPr>
            <a:xfrm>
              <a:off x="1935243" y="4110000"/>
              <a:ext cx="252207" cy="397811"/>
            </a:xfrm>
            <a:custGeom>
              <a:avLst/>
              <a:gdLst/>
              <a:ahLst/>
              <a:cxnLst/>
              <a:rect l="l" t="t" r="r" b="b"/>
              <a:pathLst>
                <a:path w="1164" h="1836" extrusionOk="0">
                  <a:moveTo>
                    <a:pt x="591" y="1"/>
                  </a:moveTo>
                  <a:cubicBezTo>
                    <a:pt x="237" y="1"/>
                    <a:pt x="28" y="365"/>
                    <a:pt x="95" y="683"/>
                  </a:cubicBezTo>
                  <a:cubicBezTo>
                    <a:pt x="138" y="900"/>
                    <a:pt x="124" y="1123"/>
                    <a:pt x="56" y="1331"/>
                  </a:cubicBezTo>
                  <a:cubicBezTo>
                    <a:pt x="33" y="1401"/>
                    <a:pt x="0" y="1835"/>
                    <a:pt x="545" y="1835"/>
                  </a:cubicBezTo>
                  <a:cubicBezTo>
                    <a:pt x="562" y="1835"/>
                    <a:pt x="580" y="1835"/>
                    <a:pt x="598" y="1834"/>
                  </a:cubicBezTo>
                  <a:cubicBezTo>
                    <a:pt x="598" y="1834"/>
                    <a:pt x="614" y="1835"/>
                    <a:pt x="641" y="1835"/>
                  </a:cubicBezTo>
                  <a:cubicBezTo>
                    <a:pt x="771" y="1835"/>
                    <a:pt x="1148" y="1796"/>
                    <a:pt x="1140" y="1331"/>
                  </a:cubicBezTo>
                  <a:cubicBezTo>
                    <a:pt x="1130" y="774"/>
                    <a:pt x="1116" y="687"/>
                    <a:pt x="1140" y="494"/>
                  </a:cubicBezTo>
                  <a:cubicBezTo>
                    <a:pt x="1164" y="300"/>
                    <a:pt x="961" y="5"/>
                    <a:pt x="598" y="1"/>
                  </a:cubicBezTo>
                  <a:cubicBezTo>
                    <a:pt x="596" y="1"/>
                    <a:pt x="593" y="1"/>
                    <a:pt x="591" y="1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2007612" y="4217253"/>
              <a:ext cx="119387" cy="419911"/>
            </a:xfrm>
            <a:custGeom>
              <a:avLst/>
              <a:gdLst/>
              <a:ahLst/>
              <a:cxnLst/>
              <a:rect l="l" t="t" r="r" b="b"/>
              <a:pathLst>
                <a:path w="551" h="1938" extrusionOk="0">
                  <a:moveTo>
                    <a:pt x="265" y="0"/>
                  </a:moveTo>
                  <a:cubicBezTo>
                    <a:pt x="255" y="0"/>
                    <a:pt x="247" y="6"/>
                    <a:pt x="249" y="18"/>
                  </a:cubicBezTo>
                  <a:lnTo>
                    <a:pt x="249" y="584"/>
                  </a:lnTo>
                  <a:lnTo>
                    <a:pt x="37" y="376"/>
                  </a:lnTo>
                  <a:cubicBezTo>
                    <a:pt x="32" y="373"/>
                    <a:pt x="27" y="371"/>
                    <a:pt x="23" y="371"/>
                  </a:cubicBezTo>
                  <a:cubicBezTo>
                    <a:pt x="10" y="371"/>
                    <a:pt x="0" y="386"/>
                    <a:pt x="8" y="400"/>
                  </a:cubicBezTo>
                  <a:lnTo>
                    <a:pt x="245" y="637"/>
                  </a:lnTo>
                  <a:lnTo>
                    <a:pt x="245" y="1919"/>
                  </a:lnTo>
                  <a:cubicBezTo>
                    <a:pt x="247" y="1931"/>
                    <a:pt x="257" y="1937"/>
                    <a:pt x="266" y="1937"/>
                  </a:cubicBezTo>
                  <a:cubicBezTo>
                    <a:pt x="275" y="1937"/>
                    <a:pt x="283" y="1931"/>
                    <a:pt x="283" y="1919"/>
                  </a:cubicBezTo>
                  <a:lnTo>
                    <a:pt x="283" y="937"/>
                  </a:lnTo>
                  <a:lnTo>
                    <a:pt x="540" y="681"/>
                  </a:lnTo>
                  <a:cubicBezTo>
                    <a:pt x="551" y="666"/>
                    <a:pt x="539" y="652"/>
                    <a:pt x="527" y="652"/>
                  </a:cubicBezTo>
                  <a:cubicBezTo>
                    <a:pt x="523" y="652"/>
                    <a:pt x="519" y="653"/>
                    <a:pt x="515" y="657"/>
                  </a:cubicBezTo>
                  <a:cubicBezTo>
                    <a:pt x="438" y="734"/>
                    <a:pt x="361" y="807"/>
                    <a:pt x="283" y="884"/>
                  </a:cubicBezTo>
                  <a:lnTo>
                    <a:pt x="283" y="633"/>
                  </a:lnTo>
                  <a:lnTo>
                    <a:pt x="283" y="18"/>
                  </a:lnTo>
                  <a:cubicBezTo>
                    <a:pt x="283" y="6"/>
                    <a:pt x="274" y="0"/>
                    <a:pt x="265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1664401" y="4276622"/>
              <a:ext cx="302041" cy="259140"/>
            </a:xfrm>
            <a:custGeom>
              <a:avLst/>
              <a:gdLst/>
              <a:ahLst/>
              <a:cxnLst/>
              <a:rect l="l" t="t" r="r" b="b"/>
              <a:pathLst>
                <a:path w="1394" h="1196" extrusionOk="0">
                  <a:moveTo>
                    <a:pt x="600" y="1"/>
                  </a:moveTo>
                  <a:cubicBezTo>
                    <a:pt x="271" y="1"/>
                    <a:pt x="0" y="267"/>
                    <a:pt x="0" y="600"/>
                  </a:cubicBezTo>
                  <a:cubicBezTo>
                    <a:pt x="0" y="958"/>
                    <a:pt x="296" y="1195"/>
                    <a:pt x="603" y="1195"/>
                  </a:cubicBezTo>
                  <a:cubicBezTo>
                    <a:pt x="750" y="1195"/>
                    <a:pt x="899" y="1141"/>
                    <a:pt x="1021" y="1021"/>
                  </a:cubicBezTo>
                  <a:cubicBezTo>
                    <a:pt x="1393" y="644"/>
                    <a:pt x="1127" y="1"/>
                    <a:pt x="600" y="1"/>
                  </a:cubicBezTo>
                  <a:close/>
                </a:path>
              </a:pathLst>
            </a:custGeom>
            <a:solidFill>
              <a:srgbClr val="D0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1751937" y="4346174"/>
              <a:ext cx="86019" cy="292075"/>
            </a:xfrm>
            <a:custGeom>
              <a:avLst/>
              <a:gdLst/>
              <a:ahLst/>
              <a:cxnLst/>
              <a:rect l="l" t="t" r="r" b="b"/>
              <a:pathLst>
                <a:path w="397" h="1348" extrusionOk="0">
                  <a:moveTo>
                    <a:pt x="194" y="0"/>
                  </a:moveTo>
                  <a:cubicBezTo>
                    <a:pt x="185" y="0"/>
                    <a:pt x="177" y="6"/>
                    <a:pt x="177" y="18"/>
                  </a:cubicBezTo>
                  <a:lnTo>
                    <a:pt x="177" y="400"/>
                  </a:lnTo>
                  <a:lnTo>
                    <a:pt x="41" y="260"/>
                  </a:lnTo>
                  <a:cubicBezTo>
                    <a:pt x="37" y="257"/>
                    <a:pt x="33" y="256"/>
                    <a:pt x="29" y="256"/>
                  </a:cubicBezTo>
                  <a:cubicBezTo>
                    <a:pt x="13" y="256"/>
                    <a:pt x="1" y="274"/>
                    <a:pt x="12" y="289"/>
                  </a:cubicBezTo>
                  <a:cubicBezTo>
                    <a:pt x="70" y="342"/>
                    <a:pt x="123" y="396"/>
                    <a:pt x="177" y="449"/>
                  </a:cubicBezTo>
                  <a:lnTo>
                    <a:pt x="177" y="1329"/>
                  </a:lnTo>
                  <a:cubicBezTo>
                    <a:pt x="177" y="1341"/>
                    <a:pt x="185" y="1347"/>
                    <a:pt x="194" y="1347"/>
                  </a:cubicBezTo>
                  <a:cubicBezTo>
                    <a:pt x="202" y="1347"/>
                    <a:pt x="211" y="1341"/>
                    <a:pt x="211" y="1329"/>
                  </a:cubicBezTo>
                  <a:lnTo>
                    <a:pt x="211" y="652"/>
                  </a:lnTo>
                  <a:lnTo>
                    <a:pt x="389" y="478"/>
                  </a:lnTo>
                  <a:cubicBezTo>
                    <a:pt x="397" y="463"/>
                    <a:pt x="388" y="448"/>
                    <a:pt x="374" y="448"/>
                  </a:cubicBezTo>
                  <a:cubicBezTo>
                    <a:pt x="370" y="448"/>
                    <a:pt x="365" y="450"/>
                    <a:pt x="360" y="454"/>
                  </a:cubicBezTo>
                  <a:lnTo>
                    <a:pt x="211" y="599"/>
                  </a:lnTo>
                  <a:lnTo>
                    <a:pt x="211" y="18"/>
                  </a:lnTo>
                  <a:cubicBezTo>
                    <a:pt x="211" y="6"/>
                    <a:pt x="202" y="0"/>
                    <a:pt x="194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1831239" y="4268822"/>
              <a:ext cx="218839" cy="265857"/>
            </a:xfrm>
            <a:custGeom>
              <a:avLst/>
              <a:gdLst/>
              <a:ahLst/>
              <a:cxnLst/>
              <a:rect l="l" t="t" r="r" b="b"/>
              <a:pathLst>
                <a:path w="1010" h="1227" extrusionOk="0">
                  <a:moveTo>
                    <a:pt x="500" y="0"/>
                  </a:moveTo>
                  <a:cubicBezTo>
                    <a:pt x="453" y="0"/>
                    <a:pt x="406" y="27"/>
                    <a:pt x="386" y="80"/>
                  </a:cubicBezTo>
                  <a:lnTo>
                    <a:pt x="9" y="1052"/>
                  </a:lnTo>
                  <a:cubicBezTo>
                    <a:pt x="3" y="1067"/>
                    <a:pt x="1" y="1082"/>
                    <a:pt x="1" y="1097"/>
                  </a:cubicBezTo>
                  <a:lnTo>
                    <a:pt x="1" y="1097"/>
                  </a:lnTo>
                  <a:cubicBezTo>
                    <a:pt x="1" y="1162"/>
                    <a:pt x="49" y="1217"/>
                    <a:pt x="120" y="1217"/>
                  </a:cubicBezTo>
                  <a:lnTo>
                    <a:pt x="860" y="1227"/>
                  </a:lnTo>
                  <a:cubicBezTo>
                    <a:pt x="863" y="1227"/>
                    <a:pt x="865" y="1227"/>
                    <a:pt x="867" y="1227"/>
                  </a:cubicBezTo>
                  <a:cubicBezTo>
                    <a:pt x="951" y="1227"/>
                    <a:pt x="1009" y="1142"/>
                    <a:pt x="976" y="1062"/>
                  </a:cubicBezTo>
                  <a:lnTo>
                    <a:pt x="614" y="80"/>
                  </a:lnTo>
                  <a:cubicBezTo>
                    <a:pt x="594" y="27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42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1881291" y="4318873"/>
              <a:ext cx="101836" cy="318509"/>
            </a:xfrm>
            <a:custGeom>
              <a:avLst/>
              <a:gdLst/>
              <a:ahLst/>
              <a:cxnLst/>
              <a:rect l="l" t="t" r="r" b="b"/>
              <a:pathLst>
                <a:path w="470" h="1470" extrusionOk="0">
                  <a:moveTo>
                    <a:pt x="259" y="0"/>
                  </a:moveTo>
                  <a:cubicBezTo>
                    <a:pt x="251" y="0"/>
                    <a:pt x="242" y="6"/>
                    <a:pt x="242" y="18"/>
                  </a:cubicBezTo>
                  <a:lnTo>
                    <a:pt x="242" y="792"/>
                  </a:lnTo>
                  <a:lnTo>
                    <a:pt x="29" y="575"/>
                  </a:lnTo>
                  <a:cubicBezTo>
                    <a:pt x="25" y="572"/>
                    <a:pt x="20" y="571"/>
                    <a:pt x="16" y="571"/>
                  </a:cubicBezTo>
                  <a:cubicBezTo>
                    <a:pt x="11" y="571"/>
                    <a:pt x="8" y="572"/>
                    <a:pt x="5" y="575"/>
                  </a:cubicBezTo>
                  <a:cubicBezTo>
                    <a:pt x="0" y="575"/>
                    <a:pt x="0" y="580"/>
                    <a:pt x="0" y="584"/>
                  </a:cubicBezTo>
                  <a:cubicBezTo>
                    <a:pt x="0" y="589"/>
                    <a:pt x="0" y="594"/>
                    <a:pt x="5" y="594"/>
                  </a:cubicBezTo>
                  <a:lnTo>
                    <a:pt x="242" y="831"/>
                  </a:lnTo>
                  <a:lnTo>
                    <a:pt x="242" y="1455"/>
                  </a:lnTo>
                  <a:cubicBezTo>
                    <a:pt x="242" y="1465"/>
                    <a:pt x="251" y="1470"/>
                    <a:pt x="259" y="1470"/>
                  </a:cubicBezTo>
                  <a:cubicBezTo>
                    <a:pt x="268" y="1470"/>
                    <a:pt x="276" y="1465"/>
                    <a:pt x="276" y="1455"/>
                  </a:cubicBezTo>
                  <a:lnTo>
                    <a:pt x="276" y="551"/>
                  </a:lnTo>
                  <a:lnTo>
                    <a:pt x="465" y="362"/>
                  </a:lnTo>
                  <a:cubicBezTo>
                    <a:pt x="470" y="357"/>
                    <a:pt x="470" y="347"/>
                    <a:pt x="465" y="343"/>
                  </a:cubicBezTo>
                  <a:cubicBezTo>
                    <a:pt x="460" y="340"/>
                    <a:pt x="455" y="339"/>
                    <a:pt x="451" y="339"/>
                  </a:cubicBezTo>
                  <a:cubicBezTo>
                    <a:pt x="447" y="339"/>
                    <a:pt x="443" y="340"/>
                    <a:pt x="441" y="343"/>
                  </a:cubicBezTo>
                  <a:lnTo>
                    <a:pt x="276" y="507"/>
                  </a:lnTo>
                  <a:lnTo>
                    <a:pt x="276" y="18"/>
                  </a:lnTo>
                  <a:cubicBezTo>
                    <a:pt x="276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5522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18"/>
          <p:cNvGrpSpPr/>
          <p:nvPr/>
        </p:nvGrpSpPr>
        <p:grpSpPr>
          <a:xfrm flipH="1">
            <a:off x="795115" y="3710102"/>
            <a:ext cx="2110233" cy="853515"/>
            <a:chOff x="2635666" y="3710102"/>
            <a:chExt cx="2110233" cy="853515"/>
          </a:xfrm>
        </p:grpSpPr>
        <p:grpSp>
          <p:nvGrpSpPr>
            <p:cNvPr id="1183" name="Google Shape;1183;p18"/>
            <p:cNvGrpSpPr/>
            <p:nvPr/>
          </p:nvGrpSpPr>
          <p:grpSpPr>
            <a:xfrm>
              <a:off x="2635666" y="3710102"/>
              <a:ext cx="2110233" cy="853515"/>
              <a:chOff x="970523" y="3723391"/>
              <a:chExt cx="2090374" cy="845483"/>
            </a:xfrm>
          </p:grpSpPr>
          <p:sp>
            <p:nvSpPr>
              <p:cNvPr id="1184" name="Google Shape;1184;p18"/>
              <p:cNvSpPr/>
              <p:nvPr/>
            </p:nvSpPr>
            <p:spPr>
              <a:xfrm rot="5400000">
                <a:off x="1802267" y="3310226"/>
                <a:ext cx="426908" cy="209035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547" extrusionOk="0">
                    <a:moveTo>
                      <a:pt x="586" y="1"/>
                    </a:moveTo>
                    <a:cubicBezTo>
                      <a:pt x="262" y="1"/>
                      <a:pt x="1" y="262"/>
                      <a:pt x="1" y="581"/>
                    </a:cubicBezTo>
                    <a:lnTo>
                      <a:pt x="1" y="11547"/>
                    </a:lnTo>
                    <a:lnTo>
                      <a:pt x="1839" y="11547"/>
                    </a:lnTo>
                    <a:lnTo>
                      <a:pt x="1839" y="581"/>
                    </a:lnTo>
                    <a:cubicBezTo>
                      <a:pt x="1839" y="262"/>
                      <a:pt x="1578" y="1"/>
                      <a:pt x="1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5" name="Google Shape;1185;p18"/>
              <p:cNvSpPr/>
              <p:nvPr/>
            </p:nvSpPr>
            <p:spPr>
              <a:xfrm rot="5400000">
                <a:off x="2617362" y="4207594"/>
                <a:ext cx="426917" cy="29559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74" extrusionOk="0">
                    <a:moveTo>
                      <a:pt x="1" y="1"/>
                    </a:moveTo>
                    <a:lnTo>
                      <a:pt x="1" y="1273"/>
                    </a:lnTo>
                    <a:lnTo>
                      <a:pt x="1839" y="1273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6" name="Google Shape;1186;p18"/>
              <p:cNvSpPr/>
              <p:nvPr/>
            </p:nvSpPr>
            <p:spPr>
              <a:xfrm rot="5400000">
                <a:off x="1498311" y="4215508"/>
                <a:ext cx="426917" cy="279816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06" extrusionOk="0">
                    <a:moveTo>
                      <a:pt x="1" y="1"/>
                    </a:moveTo>
                    <a:lnTo>
                      <a:pt x="1" y="1205"/>
                    </a:lnTo>
                    <a:lnTo>
                      <a:pt x="1839" y="1205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7" name="Google Shape;1187;p18"/>
              <p:cNvSpPr/>
              <p:nvPr/>
            </p:nvSpPr>
            <p:spPr>
              <a:xfrm rot="5400000">
                <a:off x="865419" y="4247063"/>
                <a:ext cx="426917" cy="21670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934" extrusionOk="0">
                    <a:moveTo>
                      <a:pt x="1" y="0"/>
                    </a:moveTo>
                    <a:lnTo>
                      <a:pt x="1" y="934"/>
                    </a:lnTo>
                    <a:lnTo>
                      <a:pt x="1839" y="934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8" name="Google Shape;1188;p18"/>
              <p:cNvSpPr/>
              <p:nvPr/>
            </p:nvSpPr>
            <p:spPr>
              <a:xfrm rot="5400000">
                <a:off x="1719612" y="2974321"/>
                <a:ext cx="418787" cy="1916927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0589" extrusionOk="0">
                    <a:moveTo>
                      <a:pt x="460" y="0"/>
                    </a:moveTo>
                    <a:cubicBezTo>
                      <a:pt x="204" y="0"/>
                      <a:pt x="1" y="203"/>
                      <a:pt x="1" y="455"/>
                    </a:cubicBezTo>
                    <a:lnTo>
                      <a:pt x="1" y="10589"/>
                    </a:lnTo>
                    <a:lnTo>
                      <a:pt x="1805" y="10589"/>
                    </a:lnTo>
                    <a:lnTo>
                      <a:pt x="1805" y="455"/>
                    </a:lnTo>
                    <a:cubicBezTo>
                      <a:pt x="1805" y="203"/>
                      <a:pt x="1602" y="0"/>
                      <a:pt x="1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9" name="Google Shape;1189;p18"/>
              <p:cNvSpPr/>
              <p:nvPr/>
            </p:nvSpPr>
            <p:spPr>
              <a:xfrm rot="5400000">
                <a:off x="2314623" y="3841143"/>
                <a:ext cx="418796" cy="183296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90" extrusionOk="0">
                    <a:moveTo>
                      <a:pt x="1" y="1"/>
                    </a:moveTo>
                    <a:lnTo>
                      <a:pt x="1" y="789"/>
                    </a:lnTo>
                    <a:lnTo>
                      <a:pt x="1805" y="789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0" name="Google Shape;1190;p18"/>
              <p:cNvSpPr/>
              <p:nvPr/>
            </p:nvSpPr>
            <p:spPr>
              <a:xfrm rot="5400000">
                <a:off x="1902331" y="3847871"/>
                <a:ext cx="418796" cy="1698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1805" y="731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1" name="Google Shape;1191;p18"/>
              <p:cNvSpPr/>
              <p:nvPr/>
            </p:nvSpPr>
            <p:spPr>
              <a:xfrm rot="5400000">
                <a:off x="963795" y="3730121"/>
                <a:ext cx="418796" cy="4053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47" extrusionOk="0">
                    <a:moveTo>
                      <a:pt x="1" y="0"/>
                    </a:moveTo>
                    <a:lnTo>
                      <a:pt x="1" y="1747"/>
                    </a:lnTo>
                    <a:lnTo>
                      <a:pt x="1805" y="1747"/>
                    </a:lnTo>
                    <a:lnTo>
                      <a:pt x="180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92" name="Google Shape;1192;p18"/>
            <p:cNvSpPr/>
            <p:nvPr/>
          </p:nvSpPr>
          <p:spPr>
            <a:xfrm>
              <a:off x="3833763" y="4188450"/>
              <a:ext cx="330900" cy="330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93" name="Google Shape;1193;p18"/>
          <p:cNvGrpSpPr/>
          <p:nvPr/>
        </p:nvGrpSpPr>
        <p:grpSpPr>
          <a:xfrm flipH="1">
            <a:off x="6238664" y="3710102"/>
            <a:ext cx="2110233" cy="853515"/>
            <a:chOff x="2635666" y="3710102"/>
            <a:chExt cx="2110233" cy="853515"/>
          </a:xfrm>
        </p:grpSpPr>
        <p:grpSp>
          <p:nvGrpSpPr>
            <p:cNvPr id="1194" name="Google Shape;1194;p18"/>
            <p:cNvGrpSpPr/>
            <p:nvPr/>
          </p:nvGrpSpPr>
          <p:grpSpPr>
            <a:xfrm>
              <a:off x="2635666" y="3710102"/>
              <a:ext cx="2110233" cy="853515"/>
              <a:chOff x="970523" y="3723391"/>
              <a:chExt cx="2090374" cy="845483"/>
            </a:xfrm>
          </p:grpSpPr>
          <p:sp>
            <p:nvSpPr>
              <p:cNvPr id="1195" name="Google Shape;1195;p18"/>
              <p:cNvSpPr/>
              <p:nvPr/>
            </p:nvSpPr>
            <p:spPr>
              <a:xfrm rot="5400000">
                <a:off x="1802267" y="3310226"/>
                <a:ext cx="426908" cy="209035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547" extrusionOk="0">
                    <a:moveTo>
                      <a:pt x="586" y="1"/>
                    </a:moveTo>
                    <a:cubicBezTo>
                      <a:pt x="262" y="1"/>
                      <a:pt x="1" y="262"/>
                      <a:pt x="1" y="581"/>
                    </a:cubicBezTo>
                    <a:lnTo>
                      <a:pt x="1" y="11547"/>
                    </a:lnTo>
                    <a:lnTo>
                      <a:pt x="1839" y="11547"/>
                    </a:lnTo>
                    <a:lnTo>
                      <a:pt x="1839" y="581"/>
                    </a:lnTo>
                    <a:cubicBezTo>
                      <a:pt x="1839" y="262"/>
                      <a:pt x="1578" y="1"/>
                      <a:pt x="12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6" name="Google Shape;1196;p18"/>
              <p:cNvSpPr/>
              <p:nvPr/>
            </p:nvSpPr>
            <p:spPr>
              <a:xfrm rot="5400000">
                <a:off x="2617362" y="4207594"/>
                <a:ext cx="426917" cy="29559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74" extrusionOk="0">
                    <a:moveTo>
                      <a:pt x="1" y="1"/>
                    </a:moveTo>
                    <a:lnTo>
                      <a:pt x="1" y="1273"/>
                    </a:lnTo>
                    <a:lnTo>
                      <a:pt x="1839" y="1273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7" name="Google Shape;1197;p18"/>
              <p:cNvSpPr/>
              <p:nvPr/>
            </p:nvSpPr>
            <p:spPr>
              <a:xfrm rot="5400000">
                <a:off x="1498311" y="4215508"/>
                <a:ext cx="426917" cy="279816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06" extrusionOk="0">
                    <a:moveTo>
                      <a:pt x="1" y="1"/>
                    </a:moveTo>
                    <a:lnTo>
                      <a:pt x="1" y="1205"/>
                    </a:lnTo>
                    <a:lnTo>
                      <a:pt x="1839" y="1205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8" name="Google Shape;1198;p18"/>
              <p:cNvSpPr/>
              <p:nvPr/>
            </p:nvSpPr>
            <p:spPr>
              <a:xfrm rot="5400000">
                <a:off x="865419" y="4247063"/>
                <a:ext cx="426917" cy="21670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934" extrusionOk="0">
                    <a:moveTo>
                      <a:pt x="1" y="0"/>
                    </a:moveTo>
                    <a:lnTo>
                      <a:pt x="1" y="934"/>
                    </a:lnTo>
                    <a:lnTo>
                      <a:pt x="1839" y="934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9" name="Google Shape;1199;p18"/>
              <p:cNvSpPr/>
              <p:nvPr/>
            </p:nvSpPr>
            <p:spPr>
              <a:xfrm rot="5400000">
                <a:off x="1719612" y="2974321"/>
                <a:ext cx="418787" cy="1916927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0589" extrusionOk="0">
                    <a:moveTo>
                      <a:pt x="460" y="0"/>
                    </a:moveTo>
                    <a:cubicBezTo>
                      <a:pt x="204" y="0"/>
                      <a:pt x="1" y="203"/>
                      <a:pt x="1" y="455"/>
                    </a:cubicBezTo>
                    <a:lnTo>
                      <a:pt x="1" y="10589"/>
                    </a:lnTo>
                    <a:lnTo>
                      <a:pt x="1805" y="10589"/>
                    </a:lnTo>
                    <a:lnTo>
                      <a:pt x="1805" y="455"/>
                    </a:lnTo>
                    <a:cubicBezTo>
                      <a:pt x="1805" y="203"/>
                      <a:pt x="1602" y="0"/>
                      <a:pt x="13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0" name="Google Shape;1200;p18"/>
              <p:cNvSpPr/>
              <p:nvPr/>
            </p:nvSpPr>
            <p:spPr>
              <a:xfrm rot="5400000">
                <a:off x="2314623" y="3841143"/>
                <a:ext cx="418796" cy="183296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90" extrusionOk="0">
                    <a:moveTo>
                      <a:pt x="1" y="1"/>
                    </a:moveTo>
                    <a:lnTo>
                      <a:pt x="1" y="789"/>
                    </a:lnTo>
                    <a:lnTo>
                      <a:pt x="1805" y="789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1" name="Google Shape;1201;p18"/>
              <p:cNvSpPr/>
              <p:nvPr/>
            </p:nvSpPr>
            <p:spPr>
              <a:xfrm rot="5400000">
                <a:off x="1902331" y="3847871"/>
                <a:ext cx="418796" cy="1698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1805" y="731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2" name="Google Shape;1202;p18"/>
              <p:cNvSpPr/>
              <p:nvPr/>
            </p:nvSpPr>
            <p:spPr>
              <a:xfrm rot="5400000">
                <a:off x="963795" y="3730121"/>
                <a:ext cx="418796" cy="4053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47" extrusionOk="0">
                    <a:moveTo>
                      <a:pt x="1" y="0"/>
                    </a:moveTo>
                    <a:lnTo>
                      <a:pt x="1" y="1747"/>
                    </a:lnTo>
                    <a:lnTo>
                      <a:pt x="1805" y="1747"/>
                    </a:lnTo>
                    <a:lnTo>
                      <a:pt x="1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03" name="Google Shape;1203;p18"/>
            <p:cNvSpPr/>
            <p:nvPr/>
          </p:nvSpPr>
          <p:spPr>
            <a:xfrm>
              <a:off x="3833763" y="4188450"/>
              <a:ext cx="330900" cy="330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04" name="Google Shape;1204;p18"/>
          <p:cNvGrpSpPr/>
          <p:nvPr/>
        </p:nvGrpSpPr>
        <p:grpSpPr>
          <a:xfrm>
            <a:off x="3537175" y="2554376"/>
            <a:ext cx="2089947" cy="2014503"/>
            <a:chOff x="3537174" y="2554375"/>
            <a:chExt cx="2089947" cy="2014503"/>
          </a:xfrm>
        </p:grpSpPr>
        <p:grpSp>
          <p:nvGrpSpPr>
            <p:cNvPr id="1205" name="Google Shape;1205;p18"/>
            <p:cNvGrpSpPr/>
            <p:nvPr/>
          </p:nvGrpSpPr>
          <p:grpSpPr>
            <a:xfrm flipH="1">
              <a:off x="3537174" y="2554375"/>
              <a:ext cx="2089947" cy="1434617"/>
              <a:chOff x="2635666" y="3129000"/>
              <a:chExt cx="2089947" cy="1434617"/>
            </a:xfrm>
          </p:grpSpPr>
          <p:grpSp>
            <p:nvGrpSpPr>
              <p:cNvPr id="1206" name="Google Shape;1206;p18"/>
              <p:cNvGrpSpPr/>
              <p:nvPr/>
            </p:nvGrpSpPr>
            <p:grpSpPr>
              <a:xfrm>
                <a:off x="2635666" y="3129000"/>
                <a:ext cx="2089947" cy="1434617"/>
                <a:chOff x="970523" y="3147757"/>
                <a:chExt cx="2070280" cy="1421117"/>
              </a:xfrm>
            </p:grpSpPr>
            <p:sp>
              <p:nvSpPr>
                <p:cNvPr id="1207" name="Google Shape;1207;p18"/>
                <p:cNvSpPr/>
                <p:nvPr/>
              </p:nvSpPr>
              <p:spPr>
                <a:xfrm rot="5400000">
                  <a:off x="1648386" y="3464085"/>
                  <a:ext cx="426921" cy="1782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0" h="11547" extrusionOk="0">
                      <a:moveTo>
                        <a:pt x="586" y="1"/>
                      </a:moveTo>
                      <a:cubicBezTo>
                        <a:pt x="262" y="1"/>
                        <a:pt x="1" y="262"/>
                        <a:pt x="1" y="581"/>
                      </a:cubicBezTo>
                      <a:lnTo>
                        <a:pt x="1" y="11547"/>
                      </a:lnTo>
                      <a:lnTo>
                        <a:pt x="1839" y="11547"/>
                      </a:lnTo>
                      <a:lnTo>
                        <a:pt x="1839" y="581"/>
                      </a:lnTo>
                      <a:cubicBezTo>
                        <a:pt x="1839" y="262"/>
                        <a:pt x="1578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8" name="Google Shape;1208;p18"/>
                <p:cNvSpPr/>
                <p:nvPr/>
              </p:nvSpPr>
              <p:spPr>
                <a:xfrm rot="5400000">
                  <a:off x="1498311" y="4215508"/>
                  <a:ext cx="426917" cy="27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0" h="1206" extrusionOk="0">
                      <a:moveTo>
                        <a:pt x="1" y="1"/>
                      </a:moveTo>
                      <a:lnTo>
                        <a:pt x="1" y="1205"/>
                      </a:lnTo>
                      <a:lnTo>
                        <a:pt x="1839" y="1205"/>
                      </a:lnTo>
                      <a:lnTo>
                        <a:pt x="183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9" name="Google Shape;1209;p18"/>
                <p:cNvSpPr/>
                <p:nvPr/>
              </p:nvSpPr>
              <p:spPr>
                <a:xfrm rot="5400000">
                  <a:off x="865419" y="4247063"/>
                  <a:ext cx="426917" cy="216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0" h="934" extrusionOk="0">
                      <a:moveTo>
                        <a:pt x="1" y="0"/>
                      </a:moveTo>
                      <a:lnTo>
                        <a:pt x="1" y="934"/>
                      </a:lnTo>
                      <a:lnTo>
                        <a:pt x="1839" y="934"/>
                      </a:lnTo>
                      <a:lnTo>
                        <a:pt x="183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0" name="Google Shape;1210;p18"/>
                <p:cNvSpPr/>
                <p:nvPr/>
              </p:nvSpPr>
              <p:spPr>
                <a:xfrm rot="5400000">
                  <a:off x="1719612" y="2974321"/>
                  <a:ext cx="418787" cy="191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" h="10589" extrusionOk="0">
                      <a:moveTo>
                        <a:pt x="460" y="0"/>
                      </a:moveTo>
                      <a:cubicBezTo>
                        <a:pt x="204" y="0"/>
                        <a:pt x="1" y="203"/>
                        <a:pt x="1" y="455"/>
                      </a:cubicBezTo>
                      <a:lnTo>
                        <a:pt x="1" y="10589"/>
                      </a:lnTo>
                      <a:lnTo>
                        <a:pt x="1805" y="10589"/>
                      </a:lnTo>
                      <a:lnTo>
                        <a:pt x="1805" y="455"/>
                      </a:lnTo>
                      <a:cubicBezTo>
                        <a:pt x="1805" y="203"/>
                        <a:pt x="1602" y="0"/>
                        <a:pt x="134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1" name="Google Shape;1211;p18"/>
                <p:cNvSpPr/>
                <p:nvPr/>
              </p:nvSpPr>
              <p:spPr>
                <a:xfrm rot="5400000">
                  <a:off x="2314623" y="3841143"/>
                  <a:ext cx="418796" cy="183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" h="790" extrusionOk="0">
                      <a:moveTo>
                        <a:pt x="1" y="1"/>
                      </a:moveTo>
                      <a:lnTo>
                        <a:pt x="1" y="789"/>
                      </a:lnTo>
                      <a:lnTo>
                        <a:pt x="1805" y="789"/>
                      </a:lnTo>
                      <a:lnTo>
                        <a:pt x="1805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2" name="Google Shape;1212;p18"/>
                <p:cNvSpPr/>
                <p:nvPr/>
              </p:nvSpPr>
              <p:spPr>
                <a:xfrm rot="5400000">
                  <a:off x="1902331" y="3847871"/>
                  <a:ext cx="418796" cy="16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" h="732" extrusionOk="0">
                      <a:moveTo>
                        <a:pt x="1" y="1"/>
                      </a:moveTo>
                      <a:lnTo>
                        <a:pt x="1" y="731"/>
                      </a:lnTo>
                      <a:lnTo>
                        <a:pt x="1805" y="731"/>
                      </a:lnTo>
                      <a:lnTo>
                        <a:pt x="1805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3" name="Google Shape;1213;p18"/>
                <p:cNvSpPr/>
                <p:nvPr/>
              </p:nvSpPr>
              <p:spPr>
                <a:xfrm rot="5400000">
                  <a:off x="963795" y="3730121"/>
                  <a:ext cx="418796" cy="405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" h="1747" extrusionOk="0">
                      <a:moveTo>
                        <a:pt x="1" y="0"/>
                      </a:moveTo>
                      <a:lnTo>
                        <a:pt x="1" y="1747"/>
                      </a:lnTo>
                      <a:lnTo>
                        <a:pt x="1805" y="1747"/>
                      </a:lnTo>
                      <a:lnTo>
                        <a:pt x="180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4" name="Google Shape;1214;p18"/>
                <p:cNvSpPr/>
                <p:nvPr/>
              </p:nvSpPr>
              <p:spPr>
                <a:xfrm rot="5400000">
                  <a:off x="1708694" y="2409607"/>
                  <a:ext cx="593958" cy="2070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1436" extrusionOk="0">
                      <a:moveTo>
                        <a:pt x="494" y="1"/>
                      </a:moveTo>
                      <a:cubicBezTo>
                        <a:pt x="223" y="1"/>
                        <a:pt x="0" y="219"/>
                        <a:pt x="0" y="494"/>
                      </a:cubicBezTo>
                      <a:lnTo>
                        <a:pt x="0" y="11436"/>
                      </a:lnTo>
                      <a:lnTo>
                        <a:pt x="2559" y="11436"/>
                      </a:lnTo>
                      <a:lnTo>
                        <a:pt x="2559" y="494"/>
                      </a:lnTo>
                      <a:cubicBezTo>
                        <a:pt x="2559" y="219"/>
                        <a:pt x="2337" y="1"/>
                        <a:pt x="20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5" name="Google Shape;1215;p18"/>
                <p:cNvSpPr/>
                <p:nvPr/>
              </p:nvSpPr>
              <p:spPr>
                <a:xfrm rot="5400000">
                  <a:off x="2506265" y="3360512"/>
                  <a:ext cx="592811" cy="16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731" extrusionOk="0">
                      <a:moveTo>
                        <a:pt x="0" y="1"/>
                      </a:moveTo>
                      <a:lnTo>
                        <a:pt x="0" y="731"/>
                      </a:lnTo>
                      <a:lnTo>
                        <a:pt x="2554" y="731"/>
                      </a:lnTo>
                      <a:lnTo>
                        <a:pt x="25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6" name="Google Shape;1216;p18"/>
                <p:cNvSpPr/>
                <p:nvPr/>
              </p:nvSpPr>
              <p:spPr>
                <a:xfrm rot="5400000">
                  <a:off x="1269016" y="3359932"/>
                  <a:ext cx="592811" cy="17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736" extrusionOk="0">
                      <a:moveTo>
                        <a:pt x="0" y="0"/>
                      </a:moveTo>
                      <a:lnTo>
                        <a:pt x="0" y="736"/>
                      </a:lnTo>
                      <a:lnTo>
                        <a:pt x="2554" y="736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7" name="Google Shape;1217;p18"/>
                <p:cNvSpPr/>
                <p:nvPr/>
              </p:nvSpPr>
              <p:spPr>
                <a:xfrm rot="5400000">
                  <a:off x="915999" y="3360512"/>
                  <a:ext cx="592811" cy="16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731" extrusionOk="0">
                      <a:moveTo>
                        <a:pt x="0" y="0"/>
                      </a:moveTo>
                      <a:lnTo>
                        <a:pt x="0" y="730"/>
                      </a:lnTo>
                      <a:lnTo>
                        <a:pt x="2554" y="730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1218" name="Google Shape;1218;p18"/>
              <p:cNvSpPr/>
              <p:nvPr/>
            </p:nvSpPr>
            <p:spPr>
              <a:xfrm>
                <a:off x="3469124" y="3301850"/>
                <a:ext cx="585900" cy="2526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9" name="Google Shape;1219;p18"/>
              <p:cNvSpPr/>
              <p:nvPr/>
            </p:nvSpPr>
            <p:spPr>
              <a:xfrm>
                <a:off x="3833763" y="4188450"/>
                <a:ext cx="330900" cy="3309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20" name="Google Shape;1220;p18"/>
            <p:cNvSpPr/>
            <p:nvPr/>
          </p:nvSpPr>
          <p:spPr>
            <a:xfrm rot="-5400000" flipH="1">
              <a:off x="4282350" y="3224112"/>
              <a:ext cx="599603" cy="2089929"/>
            </a:xfrm>
            <a:custGeom>
              <a:avLst/>
              <a:gdLst/>
              <a:ahLst/>
              <a:cxnLst/>
              <a:rect l="l" t="t" r="r" b="b"/>
              <a:pathLst>
                <a:path w="2560" h="11436" extrusionOk="0">
                  <a:moveTo>
                    <a:pt x="494" y="1"/>
                  </a:moveTo>
                  <a:cubicBezTo>
                    <a:pt x="223" y="1"/>
                    <a:pt x="0" y="219"/>
                    <a:pt x="0" y="494"/>
                  </a:cubicBezTo>
                  <a:lnTo>
                    <a:pt x="0" y="11436"/>
                  </a:lnTo>
                  <a:lnTo>
                    <a:pt x="2559" y="11436"/>
                  </a:lnTo>
                  <a:lnTo>
                    <a:pt x="2559" y="494"/>
                  </a:lnTo>
                  <a:cubicBezTo>
                    <a:pt x="2559" y="219"/>
                    <a:pt x="2337" y="1"/>
                    <a:pt x="2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18"/>
            <p:cNvSpPr/>
            <p:nvPr/>
          </p:nvSpPr>
          <p:spPr>
            <a:xfrm flipH="1">
              <a:off x="4048824" y="4161000"/>
              <a:ext cx="1059300" cy="2526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18"/>
            <p:cNvSpPr/>
            <p:nvPr/>
          </p:nvSpPr>
          <p:spPr>
            <a:xfrm rot="-5400000" flipH="1">
              <a:off x="3556172" y="4183464"/>
              <a:ext cx="598445" cy="171218"/>
            </a:xfrm>
            <a:custGeom>
              <a:avLst/>
              <a:gdLst/>
              <a:ahLst/>
              <a:cxnLst/>
              <a:rect l="l" t="t" r="r" b="b"/>
              <a:pathLst>
                <a:path w="2555" h="731" extrusionOk="0">
                  <a:moveTo>
                    <a:pt x="0" y="1"/>
                  </a:moveTo>
                  <a:lnTo>
                    <a:pt x="0" y="731"/>
                  </a:lnTo>
                  <a:lnTo>
                    <a:pt x="2554" y="731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18"/>
            <p:cNvSpPr/>
            <p:nvPr/>
          </p:nvSpPr>
          <p:spPr>
            <a:xfrm rot="-5400000" flipH="1">
              <a:off x="5070222" y="4183464"/>
              <a:ext cx="598445" cy="171218"/>
            </a:xfrm>
            <a:custGeom>
              <a:avLst/>
              <a:gdLst/>
              <a:ahLst/>
              <a:cxnLst/>
              <a:rect l="l" t="t" r="r" b="b"/>
              <a:pathLst>
                <a:path w="2555" h="731" extrusionOk="0">
                  <a:moveTo>
                    <a:pt x="0" y="1"/>
                  </a:moveTo>
                  <a:lnTo>
                    <a:pt x="0" y="731"/>
                  </a:lnTo>
                  <a:lnTo>
                    <a:pt x="2554" y="731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24" name="Google Shape;1224;p18"/>
          <p:cNvSpPr/>
          <p:nvPr/>
        </p:nvSpPr>
        <p:spPr>
          <a:xfrm>
            <a:off x="6046052" y="591075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5" name="Google Shape;1225;p18"/>
          <p:cNvSpPr/>
          <p:nvPr/>
        </p:nvSpPr>
        <p:spPr>
          <a:xfrm>
            <a:off x="987341" y="1626827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6" name="Google Shape;1226;p18"/>
          <p:cNvSpPr/>
          <p:nvPr/>
        </p:nvSpPr>
        <p:spPr>
          <a:xfrm>
            <a:off x="1387429" y="1648655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7" name="Google Shape;1227;p18"/>
          <p:cNvSpPr/>
          <p:nvPr/>
        </p:nvSpPr>
        <p:spPr>
          <a:xfrm>
            <a:off x="7725740" y="1641924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8" name="Google Shape;1228;p18"/>
          <p:cNvSpPr/>
          <p:nvPr/>
        </p:nvSpPr>
        <p:spPr>
          <a:xfrm>
            <a:off x="5808895" y="967542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9" name="Google Shape;1229;p18"/>
          <p:cNvSpPr/>
          <p:nvPr/>
        </p:nvSpPr>
        <p:spPr>
          <a:xfrm>
            <a:off x="7988746" y="15577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0" name="Google Shape;1230;p18"/>
          <p:cNvSpPr/>
          <p:nvPr/>
        </p:nvSpPr>
        <p:spPr>
          <a:xfrm>
            <a:off x="2581346" y="1640833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1" name="Google Shape;1231;p18"/>
          <p:cNvSpPr/>
          <p:nvPr/>
        </p:nvSpPr>
        <p:spPr>
          <a:xfrm>
            <a:off x="6081095" y="1743905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2" name="Google Shape;1232;p18"/>
          <p:cNvSpPr/>
          <p:nvPr/>
        </p:nvSpPr>
        <p:spPr>
          <a:xfrm>
            <a:off x="2905340" y="1220275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33" name="Google Shape;1233;p18"/>
          <p:cNvGrpSpPr/>
          <p:nvPr/>
        </p:nvGrpSpPr>
        <p:grpSpPr>
          <a:xfrm>
            <a:off x="1154540" y="591073"/>
            <a:ext cx="541101" cy="578582"/>
            <a:chOff x="2106473" y="1676890"/>
            <a:chExt cx="514452" cy="550088"/>
          </a:xfrm>
        </p:grpSpPr>
        <p:sp>
          <p:nvSpPr>
            <p:cNvPr id="1234" name="Google Shape;1234;p18"/>
            <p:cNvSpPr/>
            <p:nvPr/>
          </p:nvSpPr>
          <p:spPr>
            <a:xfrm flipH="1">
              <a:off x="2106473" y="1676890"/>
              <a:ext cx="473670" cy="428343"/>
            </a:xfrm>
            <a:custGeom>
              <a:avLst/>
              <a:gdLst/>
              <a:ahLst/>
              <a:cxnLst/>
              <a:rect l="l" t="t" r="r" b="b"/>
              <a:pathLst>
                <a:path w="4669" h="4222" extrusionOk="0">
                  <a:moveTo>
                    <a:pt x="4385" y="0"/>
                  </a:moveTo>
                  <a:cubicBezTo>
                    <a:pt x="4155" y="0"/>
                    <a:pt x="3927" y="17"/>
                    <a:pt x="3701" y="48"/>
                  </a:cubicBezTo>
                  <a:cubicBezTo>
                    <a:pt x="3710" y="125"/>
                    <a:pt x="3710" y="202"/>
                    <a:pt x="3710" y="280"/>
                  </a:cubicBezTo>
                  <a:cubicBezTo>
                    <a:pt x="3710" y="297"/>
                    <a:pt x="3698" y="312"/>
                    <a:pt x="3682" y="312"/>
                  </a:cubicBezTo>
                  <a:cubicBezTo>
                    <a:pt x="3676" y="312"/>
                    <a:pt x="3669" y="309"/>
                    <a:pt x="3662" y="304"/>
                  </a:cubicBezTo>
                  <a:cubicBezTo>
                    <a:pt x="3589" y="241"/>
                    <a:pt x="3522" y="169"/>
                    <a:pt x="3464" y="91"/>
                  </a:cubicBezTo>
                  <a:cubicBezTo>
                    <a:pt x="3077" y="169"/>
                    <a:pt x="2704" y="299"/>
                    <a:pt x="2351" y="468"/>
                  </a:cubicBezTo>
                  <a:cubicBezTo>
                    <a:pt x="2366" y="555"/>
                    <a:pt x="2380" y="638"/>
                    <a:pt x="2390" y="725"/>
                  </a:cubicBezTo>
                  <a:cubicBezTo>
                    <a:pt x="2393" y="746"/>
                    <a:pt x="2379" y="759"/>
                    <a:pt x="2361" y="759"/>
                  </a:cubicBezTo>
                  <a:cubicBezTo>
                    <a:pt x="2355" y="759"/>
                    <a:pt x="2348" y="758"/>
                    <a:pt x="2342" y="754"/>
                  </a:cubicBezTo>
                  <a:cubicBezTo>
                    <a:pt x="2264" y="701"/>
                    <a:pt x="2192" y="647"/>
                    <a:pt x="2114" y="594"/>
                  </a:cubicBezTo>
                  <a:cubicBezTo>
                    <a:pt x="1809" y="768"/>
                    <a:pt x="1524" y="976"/>
                    <a:pt x="1268" y="1218"/>
                  </a:cubicBezTo>
                  <a:cubicBezTo>
                    <a:pt x="1282" y="1262"/>
                    <a:pt x="1302" y="1310"/>
                    <a:pt x="1316" y="1349"/>
                  </a:cubicBezTo>
                  <a:cubicBezTo>
                    <a:pt x="1325" y="1371"/>
                    <a:pt x="1310" y="1393"/>
                    <a:pt x="1288" y="1393"/>
                  </a:cubicBezTo>
                  <a:cubicBezTo>
                    <a:pt x="1286" y="1393"/>
                    <a:pt x="1284" y="1393"/>
                    <a:pt x="1282" y="1392"/>
                  </a:cubicBezTo>
                  <a:cubicBezTo>
                    <a:pt x="1234" y="1383"/>
                    <a:pt x="1185" y="1368"/>
                    <a:pt x="1132" y="1354"/>
                  </a:cubicBezTo>
                  <a:cubicBezTo>
                    <a:pt x="929" y="1566"/>
                    <a:pt x="745" y="1803"/>
                    <a:pt x="591" y="2060"/>
                  </a:cubicBezTo>
                  <a:cubicBezTo>
                    <a:pt x="624" y="2123"/>
                    <a:pt x="649" y="2190"/>
                    <a:pt x="673" y="2258"/>
                  </a:cubicBezTo>
                  <a:cubicBezTo>
                    <a:pt x="682" y="2276"/>
                    <a:pt x="666" y="2297"/>
                    <a:pt x="645" y="2297"/>
                  </a:cubicBezTo>
                  <a:cubicBezTo>
                    <a:pt x="643" y="2297"/>
                    <a:pt x="641" y="2297"/>
                    <a:pt x="639" y="2297"/>
                  </a:cubicBezTo>
                  <a:cubicBezTo>
                    <a:pt x="586" y="2287"/>
                    <a:pt x="532" y="2268"/>
                    <a:pt x="479" y="2253"/>
                  </a:cubicBezTo>
                  <a:cubicBezTo>
                    <a:pt x="421" y="2360"/>
                    <a:pt x="368" y="2466"/>
                    <a:pt x="320" y="2577"/>
                  </a:cubicBezTo>
                  <a:cubicBezTo>
                    <a:pt x="358" y="2626"/>
                    <a:pt x="383" y="2679"/>
                    <a:pt x="392" y="2737"/>
                  </a:cubicBezTo>
                  <a:cubicBezTo>
                    <a:pt x="392" y="2756"/>
                    <a:pt x="377" y="2769"/>
                    <a:pt x="361" y="2769"/>
                  </a:cubicBezTo>
                  <a:cubicBezTo>
                    <a:pt x="357" y="2769"/>
                    <a:pt x="353" y="2768"/>
                    <a:pt x="349" y="2766"/>
                  </a:cubicBezTo>
                  <a:lnTo>
                    <a:pt x="257" y="2737"/>
                  </a:lnTo>
                  <a:cubicBezTo>
                    <a:pt x="83" y="3211"/>
                    <a:pt x="0" y="3714"/>
                    <a:pt x="20" y="4222"/>
                  </a:cubicBezTo>
                  <a:cubicBezTo>
                    <a:pt x="436" y="4057"/>
                    <a:pt x="837" y="3869"/>
                    <a:pt x="1229" y="3656"/>
                  </a:cubicBezTo>
                  <a:cubicBezTo>
                    <a:pt x="1185" y="3588"/>
                    <a:pt x="1156" y="3516"/>
                    <a:pt x="1137" y="3438"/>
                  </a:cubicBezTo>
                  <a:cubicBezTo>
                    <a:pt x="1133" y="3421"/>
                    <a:pt x="1144" y="3399"/>
                    <a:pt x="1165" y="3399"/>
                  </a:cubicBezTo>
                  <a:cubicBezTo>
                    <a:pt x="1167" y="3399"/>
                    <a:pt x="1169" y="3399"/>
                    <a:pt x="1171" y="3400"/>
                  </a:cubicBezTo>
                  <a:cubicBezTo>
                    <a:pt x="1273" y="3419"/>
                    <a:pt x="1364" y="3463"/>
                    <a:pt x="1442" y="3530"/>
                  </a:cubicBezTo>
                  <a:cubicBezTo>
                    <a:pt x="1563" y="3463"/>
                    <a:pt x="1679" y="3390"/>
                    <a:pt x="1790" y="3313"/>
                  </a:cubicBezTo>
                  <a:cubicBezTo>
                    <a:pt x="1722" y="3153"/>
                    <a:pt x="1689" y="2974"/>
                    <a:pt x="1693" y="2800"/>
                  </a:cubicBezTo>
                  <a:cubicBezTo>
                    <a:pt x="1693" y="2784"/>
                    <a:pt x="1707" y="2774"/>
                    <a:pt x="1722" y="2774"/>
                  </a:cubicBezTo>
                  <a:cubicBezTo>
                    <a:pt x="1725" y="2774"/>
                    <a:pt x="1729" y="2775"/>
                    <a:pt x="1732" y="2776"/>
                  </a:cubicBezTo>
                  <a:cubicBezTo>
                    <a:pt x="1872" y="2863"/>
                    <a:pt x="2013" y="2959"/>
                    <a:pt x="2138" y="3066"/>
                  </a:cubicBezTo>
                  <a:cubicBezTo>
                    <a:pt x="2288" y="2955"/>
                    <a:pt x="2429" y="2839"/>
                    <a:pt x="2564" y="2722"/>
                  </a:cubicBezTo>
                  <a:cubicBezTo>
                    <a:pt x="2540" y="2655"/>
                    <a:pt x="2520" y="2592"/>
                    <a:pt x="2511" y="2524"/>
                  </a:cubicBezTo>
                  <a:cubicBezTo>
                    <a:pt x="2511" y="2503"/>
                    <a:pt x="2522" y="2489"/>
                    <a:pt x="2537" y="2489"/>
                  </a:cubicBezTo>
                  <a:cubicBezTo>
                    <a:pt x="2540" y="2489"/>
                    <a:pt x="2542" y="2490"/>
                    <a:pt x="2545" y="2490"/>
                  </a:cubicBezTo>
                  <a:cubicBezTo>
                    <a:pt x="2617" y="2500"/>
                    <a:pt x="2690" y="2519"/>
                    <a:pt x="2758" y="2543"/>
                  </a:cubicBezTo>
                  <a:cubicBezTo>
                    <a:pt x="2912" y="2398"/>
                    <a:pt x="3057" y="2248"/>
                    <a:pt x="3203" y="2094"/>
                  </a:cubicBezTo>
                  <a:cubicBezTo>
                    <a:pt x="3096" y="1958"/>
                    <a:pt x="3028" y="1799"/>
                    <a:pt x="3009" y="1634"/>
                  </a:cubicBezTo>
                  <a:cubicBezTo>
                    <a:pt x="3005" y="1614"/>
                    <a:pt x="3021" y="1598"/>
                    <a:pt x="3037" y="1598"/>
                  </a:cubicBezTo>
                  <a:cubicBezTo>
                    <a:pt x="3041" y="1598"/>
                    <a:pt x="3044" y="1599"/>
                    <a:pt x="3048" y="1600"/>
                  </a:cubicBezTo>
                  <a:cubicBezTo>
                    <a:pt x="3178" y="1668"/>
                    <a:pt x="3299" y="1760"/>
                    <a:pt x="3430" y="1828"/>
                  </a:cubicBezTo>
                  <a:cubicBezTo>
                    <a:pt x="3594" y="1634"/>
                    <a:pt x="3754" y="1426"/>
                    <a:pt x="3904" y="1213"/>
                  </a:cubicBezTo>
                  <a:cubicBezTo>
                    <a:pt x="3822" y="1107"/>
                    <a:pt x="3764" y="981"/>
                    <a:pt x="3730" y="851"/>
                  </a:cubicBezTo>
                  <a:cubicBezTo>
                    <a:pt x="3717" y="834"/>
                    <a:pt x="3737" y="821"/>
                    <a:pt x="3759" y="821"/>
                  </a:cubicBezTo>
                  <a:cubicBezTo>
                    <a:pt x="3762" y="821"/>
                    <a:pt x="3765" y="821"/>
                    <a:pt x="3768" y="822"/>
                  </a:cubicBezTo>
                  <a:cubicBezTo>
                    <a:pt x="3870" y="870"/>
                    <a:pt x="3976" y="909"/>
                    <a:pt x="4078" y="952"/>
                  </a:cubicBezTo>
                  <a:cubicBezTo>
                    <a:pt x="4281" y="657"/>
                    <a:pt x="4475" y="343"/>
                    <a:pt x="4668" y="9"/>
                  </a:cubicBezTo>
                  <a:cubicBezTo>
                    <a:pt x="4574" y="3"/>
                    <a:pt x="4479" y="0"/>
                    <a:pt x="4385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18"/>
            <p:cNvSpPr/>
            <p:nvPr/>
          </p:nvSpPr>
          <p:spPr>
            <a:xfrm flipH="1">
              <a:off x="2221821" y="1751864"/>
              <a:ext cx="399104" cy="475114"/>
            </a:xfrm>
            <a:custGeom>
              <a:avLst/>
              <a:gdLst/>
              <a:ahLst/>
              <a:cxnLst/>
              <a:rect l="l" t="t" r="r" b="b"/>
              <a:pathLst>
                <a:path w="3934" h="4683" extrusionOk="0">
                  <a:moveTo>
                    <a:pt x="3933" y="0"/>
                  </a:moveTo>
                  <a:lnTo>
                    <a:pt x="3933" y="0"/>
                  </a:lnTo>
                  <a:cubicBezTo>
                    <a:pt x="3426" y="150"/>
                    <a:pt x="2952" y="421"/>
                    <a:pt x="2526" y="740"/>
                  </a:cubicBezTo>
                  <a:cubicBezTo>
                    <a:pt x="2424" y="823"/>
                    <a:pt x="2313" y="905"/>
                    <a:pt x="2216" y="992"/>
                  </a:cubicBezTo>
                  <a:cubicBezTo>
                    <a:pt x="2115" y="1079"/>
                    <a:pt x="2013" y="1166"/>
                    <a:pt x="1916" y="1258"/>
                  </a:cubicBezTo>
                  <a:lnTo>
                    <a:pt x="1636" y="1543"/>
                  </a:lnTo>
                  <a:lnTo>
                    <a:pt x="1370" y="1838"/>
                  </a:lnTo>
                  <a:cubicBezTo>
                    <a:pt x="1283" y="1945"/>
                    <a:pt x="1201" y="2051"/>
                    <a:pt x="1118" y="2153"/>
                  </a:cubicBezTo>
                  <a:cubicBezTo>
                    <a:pt x="1075" y="2206"/>
                    <a:pt x="1036" y="2259"/>
                    <a:pt x="997" y="2312"/>
                  </a:cubicBezTo>
                  <a:lnTo>
                    <a:pt x="881" y="2477"/>
                  </a:lnTo>
                  <a:cubicBezTo>
                    <a:pt x="731" y="2699"/>
                    <a:pt x="596" y="2932"/>
                    <a:pt x="475" y="3169"/>
                  </a:cubicBezTo>
                  <a:cubicBezTo>
                    <a:pt x="233" y="3643"/>
                    <a:pt x="44" y="4155"/>
                    <a:pt x="1" y="4683"/>
                  </a:cubicBezTo>
                  <a:cubicBezTo>
                    <a:pt x="151" y="4184"/>
                    <a:pt x="364" y="3705"/>
                    <a:pt x="639" y="3260"/>
                  </a:cubicBezTo>
                  <a:cubicBezTo>
                    <a:pt x="775" y="3038"/>
                    <a:pt x="920" y="2820"/>
                    <a:pt x="1070" y="2612"/>
                  </a:cubicBezTo>
                  <a:cubicBezTo>
                    <a:pt x="1152" y="2506"/>
                    <a:pt x="1225" y="2399"/>
                    <a:pt x="1307" y="2298"/>
                  </a:cubicBezTo>
                  <a:cubicBezTo>
                    <a:pt x="1389" y="2196"/>
                    <a:pt x="1467" y="2095"/>
                    <a:pt x="1554" y="1998"/>
                  </a:cubicBezTo>
                  <a:lnTo>
                    <a:pt x="1810" y="1703"/>
                  </a:lnTo>
                  <a:lnTo>
                    <a:pt x="2076" y="1422"/>
                  </a:lnTo>
                  <a:cubicBezTo>
                    <a:pt x="2168" y="1330"/>
                    <a:pt x="2265" y="1239"/>
                    <a:pt x="2357" y="1147"/>
                  </a:cubicBezTo>
                  <a:cubicBezTo>
                    <a:pt x="2400" y="1103"/>
                    <a:pt x="2453" y="1064"/>
                    <a:pt x="2502" y="1021"/>
                  </a:cubicBezTo>
                  <a:lnTo>
                    <a:pt x="2647" y="890"/>
                  </a:lnTo>
                  <a:cubicBezTo>
                    <a:pt x="3039" y="542"/>
                    <a:pt x="3469" y="247"/>
                    <a:pt x="3933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36" name="Google Shape;1236;p18"/>
          <p:cNvGrpSpPr/>
          <p:nvPr/>
        </p:nvGrpSpPr>
        <p:grpSpPr>
          <a:xfrm rot="5821322">
            <a:off x="8160952" y="829005"/>
            <a:ext cx="517254" cy="618089"/>
            <a:chOff x="-2727738" y="2878591"/>
            <a:chExt cx="727675" cy="869530"/>
          </a:xfrm>
        </p:grpSpPr>
        <p:sp>
          <p:nvSpPr>
            <p:cNvPr id="1237" name="Google Shape;1237;p18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18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43" name="Google Shape;1243;p18"/>
          <p:cNvSpPr txBox="1">
            <a:spLocks noGrp="1"/>
          </p:cNvSpPr>
          <p:nvPr>
            <p:ph type="title" hasCustomPrompt="1"/>
          </p:nvPr>
        </p:nvSpPr>
        <p:spPr>
          <a:xfrm>
            <a:off x="613338" y="1701933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1"/>
          </p:nvPr>
        </p:nvSpPr>
        <p:spPr>
          <a:xfrm>
            <a:off x="834288" y="2782428"/>
            <a:ext cx="20319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title" idx="2" hasCustomPrompt="1"/>
          </p:nvPr>
        </p:nvSpPr>
        <p:spPr>
          <a:xfrm>
            <a:off x="3357363" y="546283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3"/>
          </p:nvPr>
        </p:nvSpPr>
        <p:spPr>
          <a:xfrm>
            <a:off x="3578313" y="1626778"/>
            <a:ext cx="20319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title" idx="4" hasCustomPrompt="1"/>
          </p:nvPr>
        </p:nvSpPr>
        <p:spPr>
          <a:xfrm>
            <a:off x="6056888" y="1701933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8" name="Google Shape;1248;p18"/>
          <p:cNvSpPr txBox="1">
            <a:spLocks noGrp="1"/>
          </p:cNvSpPr>
          <p:nvPr>
            <p:ph type="body" idx="5"/>
          </p:nvPr>
        </p:nvSpPr>
        <p:spPr>
          <a:xfrm>
            <a:off x="6277838" y="2782428"/>
            <a:ext cx="20319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140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19"/>
          <p:cNvGrpSpPr/>
          <p:nvPr/>
        </p:nvGrpSpPr>
        <p:grpSpPr>
          <a:xfrm rot="5399693">
            <a:off x="-26564" y="232360"/>
            <a:ext cx="4497418" cy="4032680"/>
            <a:chOff x="-1211800" y="3902875"/>
            <a:chExt cx="4015552" cy="3590030"/>
          </a:xfrm>
        </p:grpSpPr>
        <p:sp>
          <p:nvSpPr>
            <p:cNvPr id="1251" name="Google Shape;1251;p19"/>
            <p:cNvSpPr/>
            <p:nvPr/>
          </p:nvSpPr>
          <p:spPr>
            <a:xfrm>
              <a:off x="-1211800" y="3902875"/>
              <a:ext cx="3844961" cy="3427967"/>
            </a:xfrm>
            <a:custGeom>
              <a:avLst/>
              <a:gdLst/>
              <a:ahLst/>
              <a:cxnLst/>
              <a:rect l="l" t="t" r="r" b="b"/>
              <a:pathLst>
                <a:path w="4057" h="3617" extrusionOk="0">
                  <a:moveTo>
                    <a:pt x="2186" y="1"/>
                  </a:moveTo>
                  <a:cubicBezTo>
                    <a:pt x="1820" y="1"/>
                    <a:pt x="1591" y="397"/>
                    <a:pt x="1317" y="560"/>
                  </a:cubicBezTo>
                  <a:cubicBezTo>
                    <a:pt x="0" y="1327"/>
                    <a:pt x="89" y="2873"/>
                    <a:pt x="1439" y="3591"/>
                  </a:cubicBezTo>
                  <a:cubicBezTo>
                    <a:pt x="1555" y="3609"/>
                    <a:pt x="1669" y="3617"/>
                    <a:pt x="1783" y="3617"/>
                  </a:cubicBezTo>
                  <a:cubicBezTo>
                    <a:pt x="2196" y="3617"/>
                    <a:pt x="2597" y="3512"/>
                    <a:pt x="3001" y="3422"/>
                  </a:cubicBezTo>
                  <a:cubicBezTo>
                    <a:pt x="3699" y="3272"/>
                    <a:pt x="4056" y="2896"/>
                    <a:pt x="3899" y="2152"/>
                  </a:cubicBezTo>
                  <a:cubicBezTo>
                    <a:pt x="3608" y="1840"/>
                    <a:pt x="3268" y="1752"/>
                    <a:pt x="2901" y="1752"/>
                  </a:cubicBezTo>
                  <a:cubicBezTo>
                    <a:pt x="2749" y="1752"/>
                    <a:pt x="2592" y="1767"/>
                    <a:pt x="2433" y="1788"/>
                  </a:cubicBezTo>
                  <a:cubicBezTo>
                    <a:pt x="2304" y="1806"/>
                    <a:pt x="2156" y="1835"/>
                    <a:pt x="2017" y="1835"/>
                  </a:cubicBezTo>
                  <a:cubicBezTo>
                    <a:pt x="1834" y="1835"/>
                    <a:pt x="1666" y="1785"/>
                    <a:pt x="1570" y="1596"/>
                  </a:cubicBezTo>
                  <a:cubicBezTo>
                    <a:pt x="1347" y="1143"/>
                    <a:pt x="1858" y="1135"/>
                    <a:pt x="2069" y="951"/>
                  </a:cubicBezTo>
                  <a:cubicBezTo>
                    <a:pt x="2253" y="782"/>
                    <a:pt x="2429" y="613"/>
                    <a:pt x="2544" y="391"/>
                  </a:cubicBezTo>
                  <a:cubicBezTo>
                    <a:pt x="2583" y="295"/>
                    <a:pt x="2575" y="191"/>
                    <a:pt x="2521" y="103"/>
                  </a:cubicBezTo>
                  <a:cubicBezTo>
                    <a:pt x="2397" y="30"/>
                    <a:pt x="2286" y="1"/>
                    <a:pt x="2186" y="1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51990" y="4000492"/>
              <a:ext cx="2651763" cy="3492413"/>
            </a:xfrm>
            <a:custGeom>
              <a:avLst/>
              <a:gdLst/>
              <a:ahLst/>
              <a:cxnLst/>
              <a:rect l="l" t="t" r="r" b="b"/>
              <a:pathLst>
                <a:path w="2798" h="3685" extrusionOk="0">
                  <a:moveTo>
                    <a:pt x="1082" y="0"/>
                  </a:moveTo>
                  <a:lnTo>
                    <a:pt x="1067" y="250"/>
                  </a:lnTo>
                  <a:cubicBezTo>
                    <a:pt x="1079" y="296"/>
                    <a:pt x="1094" y="338"/>
                    <a:pt x="1105" y="380"/>
                  </a:cubicBezTo>
                  <a:cubicBezTo>
                    <a:pt x="1301" y="687"/>
                    <a:pt x="1746" y="706"/>
                    <a:pt x="1884" y="1071"/>
                  </a:cubicBezTo>
                  <a:cubicBezTo>
                    <a:pt x="1923" y="1147"/>
                    <a:pt x="1957" y="1228"/>
                    <a:pt x="1996" y="1305"/>
                  </a:cubicBezTo>
                  <a:cubicBezTo>
                    <a:pt x="2042" y="1424"/>
                    <a:pt x="2091" y="1543"/>
                    <a:pt x="2138" y="1662"/>
                  </a:cubicBezTo>
                  <a:cubicBezTo>
                    <a:pt x="2180" y="1784"/>
                    <a:pt x="2249" y="1892"/>
                    <a:pt x="2349" y="1976"/>
                  </a:cubicBezTo>
                  <a:cubicBezTo>
                    <a:pt x="2164" y="3058"/>
                    <a:pt x="2084" y="3154"/>
                    <a:pt x="1044" y="3277"/>
                  </a:cubicBezTo>
                  <a:cubicBezTo>
                    <a:pt x="687" y="3315"/>
                    <a:pt x="323" y="3292"/>
                    <a:pt x="0" y="3488"/>
                  </a:cubicBezTo>
                  <a:cubicBezTo>
                    <a:pt x="261" y="3629"/>
                    <a:pt x="515" y="3684"/>
                    <a:pt x="763" y="3684"/>
                  </a:cubicBezTo>
                  <a:cubicBezTo>
                    <a:pt x="1272" y="3684"/>
                    <a:pt x="1755" y="3449"/>
                    <a:pt x="2222" y="3235"/>
                  </a:cubicBezTo>
                  <a:cubicBezTo>
                    <a:pt x="2586" y="3066"/>
                    <a:pt x="2797" y="2644"/>
                    <a:pt x="2740" y="2237"/>
                  </a:cubicBezTo>
                  <a:cubicBezTo>
                    <a:pt x="2656" y="1642"/>
                    <a:pt x="2563" y="1017"/>
                    <a:pt x="2230" y="503"/>
                  </a:cubicBezTo>
                  <a:cubicBezTo>
                    <a:pt x="1984" y="127"/>
                    <a:pt x="1466" y="169"/>
                    <a:pt x="1082" y="0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-181613" y="4234583"/>
              <a:ext cx="2559832" cy="1652854"/>
            </a:xfrm>
            <a:custGeom>
              <a:avLst/>
              <a:gdLst/>
              <a:ahLst/>
              <a:cxnLst/>
              <a:rect l="l" t="t" r="r" b="b"/>
              <a:pathLst>
                <a:path w="2701" h="1744" extrusionOk="0">
                  <a:moveTo>
                    <a:pt x="1377" y="1"/>
                  </a:moveTo>
                  <a:cubicBezTo>
                    <a:pt x="960" y="1"/>
                    <a:pt x="920" y="599"/>
                    <a:pt x="519" y="599"/>
                  </a:cubicBezTo>
                  <a:cubicBezTo>
                    <a:pt x="509" y="599"/>
                    <a:pt x="498" y="598"/>
                    <a:pt x="487" y="597"/>
                  </a:cubicBezTo>
                  <a:cubicBezTo>
                    <a:pt x="464" y="596"/>
                    <a:pt x="443" y="595"/>
                    <a:pt x="423" y="595"/>
                  </a:cubicBezTo>
                  <a:cubicBezTo>
                    <a:pt x="1" y="595"/>
                    <a:pt x="133" y="931"/>
                    <a:pt x="122" y="1169"/>
                  </a:cubicBezTo>
                  <a:cubicBezTo>
                    <a:pt x="103" y="1495"/>
                    <a:pt x="222" y="1714"/>
                    <a:pt x="590" y="1737"/>
                  </a:cubicBezTo>
                  <a:cubicBezTo>
                    <a:pt x="672" y="1742"/>
                    <a:pt x="754" y="1744"/>
                    <a:pt x="835" y="1744"/>
                  </a:cubicBezTo>
                  <a:cubicBezTo>
                    <a:pt x="1269" y="1744"/>
                    <a:pt x="1701" y="1686"/>
                    <a:pt x="2132" y="1686"/>
                  </a:cubicBezTo>
                  <a:cubicBezTo>
                    <a:pt x="2322" y="1686"/>
                    <a:pt x="2511" y="1697"/>
                    <a:pt x="2701" y="1729"/>
                  </a:cubicBezTo>
                  <a:lnTo>
                    <a:pt x="2697" y="1319"/>
                  </a:lnTo>
                  <a:cubicBezTo>
                    <a:pt x="2635" y="1238"/>
                    <a:pt x="2574" y="1161"/>
                    <a:pt x="2509" y="1081"/>
                  </a:cubicBezTo>
                  <a:cubicBezTo>
                    <a:pt x="2501" y="1015"/>
                    <a:pt x="2493" y="946"/>
                    <a:pt x="2482" y="881"/>
                  </a:cubicBezTo>
                  <a:cubicBezTo>
                    <a:pt x="2305" y="375"/>
                    <a:pt x="1596" y="513"/>
                    <a:pt x="1419" y="3"/>
                  </a:cubicBezTo>
                  <a:cubicBezTo>
                    <a:pt x="1405" y="1"/>
                    <a:pt x="1391" y="1"/>
                    <a:pt x="1377" y="1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159431" y="4240269"/>
              <a:ext cx="1030188" cy="830218"/>
            </a:xfrm>
            <a:custGeom>
              <a:avLst/>
              <a:gdLst/>
              <a:ahLst/>
              <a:cxnLst/>
              <a:rect l="l" t="t" r="r" b="b"/>
              <a:pathLst>
                <a:path w="1087" h="876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726"/>
                    <a:pt x="714" y="584"/>
                    <a:pt x="1067" y="875"/>
                  </a:cubicBezTo>
                  <a:cubicBezTo>
                    <a:pt x="1086" y="135"/>
                    <a:pt x="372" y="277"/>
                    <a:pt x="4" y="0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2195305" y="5261929"/>
              <a:ext cx="179122" cy="222718"/>
            </a:xfrm>
            <a:custGeom>
              <a:avLst/>
              <a:gdLst/>
              <a:ahLst/>
              <a:cxnLst/>
              <a:rect l="l" t="t" r="r" b="b"/>
              <a:pathLst>
                <a:path w="189" h="235" extrusionOk="0">
                  <a:moveTo>
                    <a:pt x="189" y="23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56" name="Google Shape;1256;p19"/>
          <p:cNvSpPr txBox="1">
            <a:spLocks noGrp="1"/>
          </p:cNvSpPr>
          <p:nvPr>
            <p:ph type="title"/>
          </p:nvPr>
        </p:nvSpPr>
        <p:spPr>
          <a:xfrm flipH="1">
            <a:off x="647550" y="1318233"/>
            <a:ext cx="33915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19"/>
          <p:cNvSpPr txBox="1">
            <a:spLocks noGrp="1"/>
          </p:cNvSpPr>
          <p:nvPr>
            <p:ph type="subTitle" idx="1"/>
          </p:nvPr>
        </p:nvSpPr>
        <p:spPr>
          <a:xfrm flipH="1">
            <a:off x="647400" y="2979450"/>
            <a:ext cx="2945400" cy="12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9"/>
          <p:cNvSpPr/>
          <p:nvPr/>
        </p:nvSpPr>
        <p:spPr>
          <a:xfrm>
            <a:off x="4029944" y="400976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9" name="Google Shape;1259;p19"/>
          <p:cNvSpPr/>
          <p:nvPr/>
        </p:nvSpPr>
        <p:spPr>
          <a:xfrm>
            <a:off x="3196321" y="630834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0" name="Google Shape;1260;p19"/>
          <p:cNvSpPr/>
          <p:nvPr/>
        </p:nvSpPr>
        <p:spPr>
          <a:xfrm>
            <a:off x="3518665" y="958825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1" name="Google Shape;1261;p19"/>
          <p:cNvSpPr/>
          <p:nvPr/>
        </p:nvSpPr>
        <p:spPr>
          <a:xfrm>
            <a:off x="3782646" y="3649933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7393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0"/>
          <p:cNvGrpSpPr/>
          <p:nvPr/>
        </p:nvGrpSpPr>
        <p:grpSpPr>
          <a:xfrm rot="-5400287">
            <a:off x="4378134" y="784876"/>
            <a:ext cx="4806616" cy="3813329"/>
            <a:chOff x="-1211800" y="3902875"/>
            <a:chExt cx="4015552" cy="3590030"/>
          </a:xfrm>
        </p:grpSpPr>
        <p:sp>
          <p:nvSpPr>
            <p:cNvPr id="1264" name="Google Shape;1264;p20"/>
            <p:cNvSpPr/>
            <p:nvPr/>
          </p:nvSpPr>
          <p:spPr>
            <a:xfrm>
              <a:off x="-1211800" y="3902875"/>
              <a:ext cx="3844961" cy="3427967"/>
            </a:xfrm>
            <a:custGeom>
              <a:avLst/>
              <a:gdLst/>
              <a:ahLst/>
              <a:cxnLst/>
              <a:rect l="l" t="t" r="r" b="b"/>
              <a:pathLst>
                <a:path w="4057" h="3617" extrusionOk="0">
                  <a:moveTo>
                    <a:pt x="2186" y="1"/>
                  </a:moveTo>
                  <a:cubicBezTo>
                    <a:pt x="1820" y="1"/>
                    <a:pt x="1591" y="397"/>
                    <a:pt x="1317" y="560"/>
                  </a:cubicBezTo>
                  <a:cubicBezTo>
                    <a:pt x="0" y="1327"/>
                    <a:pt x="89" y="2873"/>
                    <a:pt x="1439" y="3591"/>
                  </a:cubicBezTo>
                  <a:cubicBezTo>
                    <a:pt x="1555" y="3609"/>
                    <a:pt x="1669" y="3617"/>
                    <a:pt x="1783" y="3617"/>
                  </a:cubicBezTo>
                  <a:cubicBezTo>
                    <a:pt x="2196" y="3617"/>
                    <a:pt x="2597" y="3512"/>
                    <a:pt x="3001" y="3422"/>
                  </a:cubicBezTo>
                  <a:cubicBezTo>
                    <a:pt x="3699" y="3272"/>
                    <a:pt x="4056" y="2896"/>
                    <a:pt x="3899" y="2152"/>
                  </a:cubicBezTo>
                  <a:cubicBezTo>
                    <a:pt x="3608" y="1840"/>
                    <a:pt x="3268" y="1752"/>
                    <a:pt x="2901" y="1752"/>
                  </a:cubicBezTo>
                  <a:cubicBezTo>
                    <a:pt x="2749" y="1752"/>
                    <a:pt x="2592" y="1767"/>
                    <a:pt x="2433" y="1788"/>
                  </a:cubicBezTo>
                  <a:cubicBezTo>
                    <a:pt x="2304" y="1806"/>
                    <a:pt x="2156" y="1835"/>
                    <a:pt x="2017" y="1835"/>
                  </a:cubicBezTo>
                  <a:cubicBezTo>
                    <a:pt x="1834" y="1835"/>
                    <a:pt x="1666" y="1785"/>
                    <a:pt x="1570" y="1596"/>
                  </a:cubicBezTo>
                  <a:cubicBezTo>
                    <a:pt x="1347" y="1143"/>
                    <a:pt x="1858" y="1135"/>
                    <a:pt x="2069" y="951"/>
                  </a:cubicBezTo>
                  <a:cubicBezTo>
                    <a:pt x="2253" y="782"/>
                    <a:pt x="2429" y="613"/>
                    <a:pt x="2544" y="391"/>
                  </a:cubicBezTo>
                  <a:cubicBezTo>
                    <a:pt x="2583" y="295"/>
                    <a:pt x="2575" y="191"/>
                    <a:pt x="2521" y="103"/>
                  </a:cubicBezTo>
                  <a:cubicBezTo>
                    <a:pt x="2397" y="30"/>
                    <a:pt x="2286" y="1"/>
                    <a:pt x="2186" y="1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151990" y="4000492"/>
              <a:ext cx="2651763" cy="3492413"/>
            </a:xfrm>
            <a:custGeom>
              <a:avLst/>
              <a:gdLst/>
              <a:ahLst/>
              <a:cxnLst/>
              <a:rect l="l" t="t" r="r" b="b"/>
              <a:pathLst>
                <a:path w="2798" h="3685" extrusionOk="0">
                  <a:moveTo>
                    <a:pt x="1082" y="0"/>
                  </a:moveTo>
                  <a:lnTo>
                    <a:pt x="1067" y="250"/>
                  </a:lnTo>
                  <a:cubicBezTo>
                    <a:pt x="1079" y="296"/>
                    <a:pt x="1094" y="338"/>
                    <a:pt x="1105" y="380"/>
                  </a:cubicBezTo>
                  <a:cubicBezTo>
                    <a:pt x="1301" y="687"/>
                    <a:pt x="1746" y="706"/>
                    <a:pt x="1884" y="1071"/>
                  </a:cubicBezTo>
                  <a:cubicBezTo>
                    <a:pt x="1923" y="1147"/>
                    <a:pt x="1957" y="1228"/>
                    <a:pt x="1996" y="1305"/>
                  </a:cubicBezTo>
                  <a:cubicBezTo>
                    <a:pt x="2042" y="1424"/>
                    <a:pt x="2091" y="1543"/>
                    <a:pt x="2138" y="1662"/>
                  </a:cubicBezTo>
                  <a:cubicBezTo>
                    <a:pt x="2180" y="1784"/>
                    <a:pt x="2249" y="1892"/>
                    <a:pt x="2349" y="1976"/>
                  </a:cubicBezTo>
                  <a:cubicBezTo>
                    <a:pt x="2164" y="3058"/>
                    <a:pt x="2084" y="3154"/>
                    <a:pt x="1044" y="3277"/>
                  </a:cubicBezTo>
                  <a:cubicBezTo>
                    <a:pt x="687" y="3315"/>
                    <a:pt x="323" y="3292"/>
                    <a:pt x="0" y="3488"/>
                  </a:cubicBezTo>
                  <a:cubicBezTo>
                    <a:pt x="261" y="3629"/>
                    <a:pt x="515" y="3684"/>
                    <a:pt x="763" y="3684"/>
                  </a:cubicBezTo>
                  <a:cubicBezTo>
                    <a:pt x="1272" y="3684"/>
                    <a:pt x="1755" y="3449"/>
                    <a:pt x="2222" y="3235"/>
                  </a:cubicBezTo>
                  <a:cubicBezTo>
                    <a:pt x="2586" y="3066"/>
                    <a:pt x="2797" y="2644"/>
                    <a:pt x="2740" y="2237"/>
                  </a:cubicBezTo>
                  <a:cubicBezTo>
                    <a:pt x="2656" y="1642"/>
                    <a:pt x="2563" y="1017"/>
                    <a:pt x="2230" y="503"/>
                  </a:cubicBezTo>
                  <a:cubicBezTo>
                    <a:pt x="1984" y="127"/>
                    <a:pt x="1466" y="169"/>
                    <a:pt x="1082" y="0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-181613" y="4234583"/>
              <a:ext cx="2559832" cy="1652854"/>
            </a:xfrm>
            <a:custGeom>
              <a:avLst/>
              <a:gdLst/>
              <a:ahLst/>
              <a:cxnLst/>
              <a:rect l="l" t="t" r="r" b="b"/>
              <a:pathLst>
                <a:path w="2701" h="1744" extrusionOk="0">
                  <a:moveTo>
                    <a:pt x="1377" y="1"/>
                  </a:moveTo>
                  <a:cubicBezTo>
                    <a:pt x="960" y="1"/>
                    <a:pt x="920" y="599"/>
                    <a:pt x="519" y="599"/>
                  </a:cubicBezTo>
                  <a:cubicBezTo>
                    <a:pt x="509" y="599"/>
                    <a:pt x="498" y="598"/>
                    <a:pt x="487" y="597"/>
                  </a:cubicBezTo>
                  <a:cubicBezTo>
                    <a:pt x="464" y="596"/>
                    <a:pt x="443" y="595"/>
                    <a:pt x="423" y="595"/>
                  </a:cubicBezTo>
                  <a:cubicBezTo>
                    <a:pt x="1" y="595"/>
                    <a:pt x="133" y="931"/>
                    <a:pt x="122" y="1169"/>
                  </a:cubicBezTo>
                  <a:cubicBezTo>
                    <a:pt x="103" y="1495"/>
                    <a:pt x="222" y="1714"/>
                    <a:pt x="590" y="1737"/>
                  </a:cubicBezTo>
                  <a:cubicBezTo>
                    <a:pt x="672" y="1742"/>
                    <a:pt x="754" y="1744"/>
                    <a:pt x="835" y="1744"/>
                  </a:cubicBezTo>
                  <a:cubicBezTo>
                    <a:pt x="1269" y="1744"/>
                    <a:pt x="1701" y="1686"/>
                    <a:pt x="2132" y="1686"/>
                  </a:cubicBezTo>
                  <a:cubicBezTo>
                    <a:pt x="2322" y="1686"/>
                    <a:pt x="2511" y="1697"/>
                    <a:pt x="2701" y="1729"/>
                  </a:cubicBezTo>
                  <a:lnTo>
                    <a:pt x="2697" y="1319"/>
                  </a:lnTo>
                  <a:cubicBezTo>
                    <a:pt x="2635" y="1238"/>
                    <a:pt x="2574" y="1161"/>
                    <a:pt x="2509" y="1081"/>
                  </a:cubicBezTo>
                  <a:cubicBezTo>
                    <a:pt x="2501" y="1015"/>
                    <a:pt x="2493" y="946"/>
                    <a:pt x="2482" y="881"/>
                  </a:cubicBezTo>
                  <a:cubicBezTo>
                    <a:pt x="2305" y="375"/>
                    <a:pt x="1596" y="513"/>
                    <a:pt x="1419" y="3"/>
                  </a:cubicBezTo>
                  <a:cubicBezTo>
                    <a:pt x="1405" y="1"/>
                    <a:pt x="1391" y="1"/>
                    <a:pt x="1377" y="1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1159431" y="4240269"/>
              <a:ext cx="1030188" cy="830218"/>
            </a:xfrm>
            <a:custGeom>
              <a:avLst/>
              <a:gdLst/>
              <a:ahLst/>
              <a:cxnLst/>
              <a:rect l="l" t="t" r="r" b="b"/>
              <a:pathLst>
                <a:path w="1087" h="876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726"/>
                    <a:pt x="714" y="584"/>
                    <a:pt x="1067" y="875"/>
                  </a:cubicBezTo>
                  <a:cubicBezTo>
                    <a:pt x="1086" y="135"/>
                    <a:pt x="372" y="277"/>
                    <a:pt x="4" y="0"/>
                  </a:cubicBez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2195305" y="5261929"/>
              <a:ext cx="179122" cy="222718"/>
            </a:xfrm>
            <a:custGeom>
              <a:avLst/>
              <a:gdLst/>
              <a:ahLst/>
              <a:cxnLst/>
              <a:rect l="l" t="t" r="r" b="b"/>
              <a:pathLst>
                <a:path w="189" h="235" extrusionOk="0">
                  <a:moveTo>
                    <a:pt x="189" y="23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CE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9" name="Google Shape;1269;p20"/>
          <p:cNvSpPr txBox="1">
            <a:spLocks noGrp="1"/>
          </p:cNvSpPr>
          <p:nvPr>
            <p:ph type="title"/>
          </p:nvPr>
        </p:nvSpPr>
        <p:spPr>
          <a:xfrm flipH="1">
            <a:off x="5715300" y="1393488"/>
            <a:ext cx="2124300" cy="11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70" name="Google Shape;1270;p20"/>
          <p:cNvSpPr txBox="1">
            <a:spLocks noGrp="1"/>
          </p:cNvSpPr>
          <p:nvPr>
            <p:ph type="subTitle" idx="1"/>
          </p:nvPr>
        </p:nvSpPr>
        <p:spPr>
          <a:xfrm flipH="1">
            <a:off x="5715050" y="2598888"/>
            <a:ext cx="2527800" cy="12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20"/>
          <p:cNvSpPr/>
          <p:nvPr/>
        </p:nvSpPr>
        <p:spPr>
          <a:xfrm>
            <a:off x="4737066" y="786552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2" name="Google Shape;1272;p20"/>
          <p:cNvSpPr/>
          <p:nvPr/>
        </p:nvSpPr>
        <p:spPr>
          <a:xfrm>
            <a:off x="5326654" y="1116429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3" name="Google Shape;1273;p20"/>
          <p:cNvSpPr/>
          <p:nvPr/>
        </p:nvSpPr>
        <p:spPr>
          <a:xfrm>
            <a:off x="4873658" y="1350759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4" name="Google Shape;1274;p20"/>
          <p:cNvSpPr/>
          <p:nvPr/>
        </p:nvSpPr>
        <p:spPr>
          <a:xfrm>
            <a:off x="8195441" y="3886452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5" name="Google Shape;1275;p20"/>
          <p:cNvSpPr/>
          <p:nvPr/>
        </p:nvSpPr>
        <p:spPr>
          <a:xfrm>
            <a:off x="7990267" y="4208330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8779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 rot="4499996">
            <a:off x="1792809" y="-314291"/>
            <a:ext cx="5317834" cy="5737489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4" name="Google Shape;124;p3"/>
          <p:cNvGrpSpPr/>
          <p:nvPr/>
        </p:nvGrpSpPr>
        <p:grpSpPr>
          <a:xfrm>
            <a:off x="2625437" y="540026"/>
            <a:ext cx="3509213" cy="4028856"/>
            <a:chOff x="2637374" y="540025"/>
            <a:chExt cx="3026488" cy="4028856"/>
          </a:xfrm>
        </p:grpSpPr>
        <p:sp>
          <p:nvSpPr>
            <p:cNvPr id="125" name="Google Shape;125;p3"/>
            <p:cNvSpPr/>
            <p:nvPr/>
          </p:nvSpPr>
          <p:spPr>
            <a:xfrm>
              <a:off x="2637374" y="923843"/>
              <a:ext cx="3026488" cy="3645038"/>
            </a:xfrm>
            <a:custGeom>
              <a:avLst/>
              <a:gdLst/>
              <a:ahLst/>
              <a:cxnLst/>
              <a:rect l="l" t="t" r="r" b="b"/>
              <a:pathLst>
                <a:path w="8587" h="10342" extrusionOk="0">
                  <a:moveTo>
                    <a:pt x="494" y="0"/>
                  </a:moveTo>
                  <a:cubicBezTo>
                    <a:pt x="223" y="0"/>
                    <a:pt x="1" y="218"/>
                    <a:pt x="1" y="489"/>
                  </a:cubicBezTo>
                  <a:lnTo>
                    <a:pt x="1" y="9848"/>
                  </a:lnTo>
                  <a:cubicBezTo>
                    <a:pt x="1" y="10119"/>
                    <a:pt x="223" y="10342"/>
                    <a:pt x="494" y="10342"/>
                  </a:cubicBezTo>
                  <a:lnTo>
                    <a:pt x="8098" y="10342"/>
                  </a:lnTo>
                  <a:cubicBezTo>
                    <a:pt x="8369" y="10342"/>
                    <a:pt x="8586" y="10119"/>
                    <a:pt x="8586" y="9848"/>
                  </a:cubicBezTo>
                  <a:lnTo>
                    <a:pt x="8586" y="489"/>
                  </a:lnTo>
                  <a:cubicBezTo>
                    <a:pt x="8586" y="218"/>
                    <a:pt x="8369" y="0"/>
                    <a:pt x="8098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637374" y="540025"/>
              <a:ext cx="3026488" cy="3643628"/>
            </a:xfrm>
            <a:custGeom>
              <a:avLst/>
              <a:gdLst/>
              <a:ahLst/>
              <a:cxnLst/>
              <a:rect l="l" t="t" r="r" b="b"/>
              <a:pathLst>
                <a:path w="8587" h="10338" extrusionOk="0">
                  <a:moveTo>
                    <a:pt x="494" y="1"/>
                  </a:moveTo>
                  <a:cubicBezTo>
                    <a:pt x="223" y="1"/>
                    <a:pt x="1" y="219"/>
                    <a:pt x="1" y="489"/>
                  </a:cubicBezTo>
                  <a:lnTo>
                    <a:pt x="1" y="9849"/>
                  </a:lnTo>
                  <a:cubicBezTo>
                    <a:pt x="1" y="10120"/>
                    <a:pt x="223" y="10338"/>
                    <a:pt x="494" y="10338"/>
                  </a:cubicBezTo>
                  <a:lnTo>
                    <a:pt x="818" y="10338"/>
                  </a:lnTo>
                  <a:lnTo>
                    <a:pt x="818" y="10038"/>
                  </a:lnTo>
                  <a:lnTo>
                    <a:pt x="8552" y="10038"/>
                  </a:lnTo>
                  <a:cubicBezTo>
                    <a:pt x="8577" y="9980"/>
                    <a:pt x="8586" y="9917"/>
                    <a:pt x="8586" y="9849"/>
                  </a:cubicBezTo>
                  <a:lnTo>
                    <a:pt x="8586" y="489"/>
                  </a:lnTo>
                  <a:cubicBezTo>
                    <a:pt x="8586" y="219"/>
                    <a:pt x="8369" y="1"/>
                    <a:pt x="8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637374" y="540025"/>
              <a:ext cx="320729" cy="4028856"/>
            </a:xfrm>
            <a:custGeom>
              <a:avLst/>
              <a:gdLst/>
              <a:ahLst/>
              <a:cxnLst/>
              <a:rect l="l" t="t" r="r" b="b"/>
              <a:pathLst>
                <a:path w="910" h="11431" extrusionOk="0">
                  <a:moveTo>
                    <a:pt x="494" y="1"/>
                  </a:moveTo>
                  <a:cubicBezTo>
                    <a:pt x="223" y="1"/>
                    <a:pt x="1" y="219"/>
                    <a:pt x="1" y="489"/>
                  </a:cubicBezTo>
                  <a:lnTo>
                    <a:pt x="1" y="10937"/>
                  </a:lnTo>
                  <a:cubicBezTo>
                    <a:pt x="1" y="11208"/>
                    <a:pt x="223" y="11431"/>
                    <a:pt x="494" y="11431"/>
                  </a:cubicBezTo>
                  <a:lnTo>
                    <a:pt x="910" y="11431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744872" y="4077567"/>
              <a:ext cx="2803035" cy="363728"/>
            </a:xfrm>
            <a:custGeom>
              <a:avLst/>
              <a:gdLst/>
              <a:ahLst/>
              <a:cxnLst/>
              <a:rect l="l" t="t" r="r" b="b"/>
              <a:pathLst>
                <a:path w="7953" h="1032" extrusionOk="0">
                  <a:moveTo>
                    <a:pt x="513" y="1"/>
                  </a:moveTo>
                  <a:cubicBezTo>
                    <a:pt x="228" y="1"/>
                    <a:pt x="0" y="233"/>
                    <a:pt x="0" y="513"/>
                  </a:cubicBezTo>
                  <a:cubicBezTo>
                    <a:pt x="0" y="799"/>
                    <a:pt x="228" y="1031"/>
                    <a:pt x="513" y="1031"/>
                  </a:cubicBezTo>
                  <a:lnTo>
                    <a:pt x="7952" y="1031"/>
                  </a:lnTo>
                  <a:lnTo>
                    <a:pt x="79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" name="Google Shape;129;p3"/>
          <p:cNvSpPr txBox="1">
            <a:spLocks noGrp="1"/>
          </p:cNvSpPr>
          <p:nvPr>
            <p:ph type="title" hasCustomPrompt="1"/>
          </p:nvPr>
        </p:nvSpPr>
        <p:spPr>
          <a:xfrm>
            <a:off x="3220776" y="760100"/>
            <a:ext cx="27024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0" name="Google Shape;130;p3"/>
          <p:cNvSpPr txBox="1">
            <a:spLocks noGrp="1"/>
          </p:cNvSpPr>
          <p:nvPr>
            <p:ph type="title" idx="2"/>
          </p:nvPr>
        </p:nvSpPr>
        <p:spPr>
          <a:xfrm>
            <a:off x="2817456" y="1794213"/>
            <a:ext cx="3509100" cy="6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1" name="Google Shape;131;p3"/>
          <p:cNvSpPr txBox="1">
            <a:spLocks noGrp="1"/>
          </p:cNvSpPr>
          <p:nvPr>
            <p:ph type="subTitle" idx="1"/>
          </p:nvPr>
        </p:nvSpPr>
        <p:spPr>
          <a:xfrm>
            <a:off x="3462756" y="2513388"/>
            <a:ext cx="2218500" cy="11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7270027" y="1432525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3"/>
          <p:cNvSpPr/>
          <p:nvPr/>
        </p:nvSpPr>
        <p:spPr>
          <a:xfrm>
            <a:off x="1809916" y="2151564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3"/>
          <p:cNvSpPr/>
          <p:nvPr/>
        </p:nvSpPr>
        <p:spPr>
          <a:xfrm>
            <a:off x="1871153" y="1648668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3"/>
          <p:cNvSpPr/>
          <p:nvPr/>
        </p:nvSpPr>
        <p:spPr>
          <a:xfrm>
            <a:off x="7725740" y="1641924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3"/>
          <p:cNvSpPr/>
          <p:nvPr/>
        </p:nvSpPr>
        <p:spPr>
          <a:xfrm>
            <a:off x="6988469" y="1653030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3"/>
          <p:cNvSpPr/>
          <p:nvPr/>
        </p:nvSpPr>
        <p:spPr>
          <a:xfrm>
            <a:off x="7473170" y="19737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3"/>
          <p:cNvSpPr/>
          <p:nvPr/>
        </p:nvSpPr>
        <p:spPr>
          <a:xfrm>
            <a:off x="1449371" y="1887459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3"/>
          <p:cNvSpPr/>
          <p:nvPr/>
        </p:nvSpPr>
        <p:spPr>
          <a:xfrm rot="-364784">
            <a:off x="7089594" y="2461108"/>
            <a:ext cx="1173580" cy="797364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3"/>
          <p:cNvSpPr/>
          <p:nvPr/>
        </p:nvSpPr>
        <p:spPr>
          <a:xfrm rot="-364784">
            <a:off x="7399021" y="2999642"/>
            <a:ext cx="848034" cy="367161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3"/>
          <p:cNvSpPr/>
          <p:nvPr/>
        </p:nvSpPr>
        <p:spPr>
          <a:xfrm>
            <a:off x="1042925" y="2401203"/>
            <a:ext cx="978390" cy="675563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3"/>
          <p:cNvSpPr/>
          <p:nvPr/>
        </p:nvSpPr>
        <p:spPr>
          <a:xfrm>
            <a:off x="1154895" y="3121181"/>
            <a:ext cx="866430" cy="259735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3"/>
          <p:cNvSpPr/>
          <p:nvPr/>
        </p:nvSpPr>
        <p:spPr>
          <a:xfrm>
            <a:off x="7505858" y="3717505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3"/>
          <p:cNvSpPr/>
          <p:nvPr/>
        </p:nvSpPr>
        <p:spPr>
          <a:xfrm>
            <a:off x="7681040" y="3502100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3"/>
          <p:cNvSpPr/>
          <p:nvPr/>
        </p:nvSpPr>
        <p:spPr>
          <a:xfrm>
            <a:off x="607446" y="3545170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3"/>
          <p:cNvSpPr/>
          <p:nvPr/>
        </p:nvSpPr>
        <p:spPr>
          <a:xfrm>
            <a:off x="917204" y="3754242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147;p3"/>
          <p:cNvGrpSpPr/>
          <p:nvPr/>
        </p:nvGrpSpPr>
        <p:grpSpPr>
          <a:xfrm>
            <a:off x="1373864" y="640599"/>
            <a:ext cx="541101" cy="578582"/>
            <a:chOff x="2106473" y="1676890"/>
            <a:chExt cx="514452" cy="550088"/>
          </a:xfrm>
        </p:grpSpPr>
        <p:sp>
          <p:nvSpPr>
            <p:cNvPr id="148" name="Google Shape;148;p3"/>
            <p:cNvSpPr/>
            <p:nvPr/>
          </p:nvSpPr>
          <p:spPr>
            <a:xfrm flipH="1">
              <a:off x="2106473" y="1676890"/>
              <a:ext cx="473670" cy="428343"/>
            </a:xfrm>
            <a:custGeom>
              <a:avLst/>
              <a:gdLst/>
              <a:ahLst/>
              <a:cxnLst/>
              <a:rect l="l" t="t" r="r" b="b"/>
              <a:pathLst>
                <a:path w="4669" h="4222" extrusionOk="0">
                  <a:moveTo>
                    <a:pt x="4385" y="0"/>
                  </a:moveTo>
                  <a:cubicBezTo>
                    <a:pt x="4155" y="0"/>
                    <a:pt x="3927" y="17"/>
                    <a:pt x="3701" y="48"/>
                  </a:cubicBezTo>
                  <a:cubicBezTo>
                    <a:pt x="3710" y="125"/>
                    <a:pt x="3710" y="202"/>
                    <a:pt x="3710" y="280"/>
                  </a:cubicBezTo>
                  <a:cubicBezTo>
                    <a:pt x="3710" y="297"/>
                    <a:pt x="3698" y="312"/>
                    <a:pt x="3682" y="312"/>
                  </a:cubicBezTo>
                  <a:cubicBezTo>
                    <a:pt x="3676" y="312"/>
                    <a:pt x="3669" y="309"/>
                    <a:pt x="3662" y="304"/>
                  </a:cubicBezTo>
                  <a:cubicBezTo>
                    <a:pt x="3589" y="241"/>
                    <a:pt x="3522" y="169"/>
                    <a:pt x="3464" y="91"/>
                  </a:cubicBezTo>
                  <a:cubicBezTo>
                    <a:pt x="3077" y="169"/>
                    <a:pt x="2704" y="299"/>
                    <a:pt x="2351" y="468"/>
                  </a:cubicBezTo>
                  <a:cubicBezTo>
                    <a:pt x="2366" y="555"/>
                    <a:pt x="2380" y="638"/>
                    <a:pt x="2390" y="725"/>
                  </a:cubicBezTo>
                  <a:cubicBezTo>
                    <a:pt x="2393" y="746"/>
                    <a:pt x="2379" y="759"/>
                    <a:pt x="2361" y="759"/>
                  </a:cubicBezTo>
                  <a:cubicBezTo>
                    <a:pt x="2355" y="759"/>
                    <a:pt x="2348" y="758"/>
                    <a:pt x="2342" y="754"/>
                  </a:cubicBezTo>
                  <a:cubicBezTo>
                    <a:pt x="2264" y="701"/>
                    <a:pt x="2192" y="647"/>
                    <a:pt x="2114" y="594"/>
                  </a:cubicBezTo>
                  <a:cubicBezTo>
                    <a:pt x="1809" y="768"/>
                    <a:pt x="1524" y="976"/>
                    <a:pt x="1268" y="1218"/>
                  </a:cubicBezTo>
                  <a:cubicBezTo>
                    <a:pt x="1282" y="1262"/>
                    <a:pt x="1302" y="1310"/>
                    <a:pt x="1316" y="1349"/>
                  </a:cubicBezTo>
                  <a:cubicBezTo>
                    <a:pt x="1325" y="1371"/>
                    <a:pt x="1310" y="1393"/>
                    <a:pt x="1288" y="1393"/>
                  </a:cubicBezTo>
                  <a:cubicBezTo>
                    <a:pt x="1286" y="1393"/>
                    <a:pt x="1284" y="1393"/>
                    <a:pt x="1282" y="1392"/>
                  </a:cubicBezTo>
                  <a:cubicBezTo>
                    <a:pt x="1234" y="1383"/>
                    <a:pt x="1185" y="1368"/>
                    <a:pt x="1132" y="1354"/>
                  </a:cubicBezTo>
                  <a:cubicBezTo>
                    <a:pt x="929" y="1566"/>
                    <a:pt x="745" y="1803"/>
                    <a:pt x="591" y="2060"/>
                  </a:cubicBezTo>
                  <a:cubicBezTo>
                    <a:pt x="624" y="2123"/>
                    <a:pt x="649" y="2190"/>
                    <a:pt x="673" y="2258"/>
                  </a:cubicBezTo>
                  <a:cubicBezTo>
                    <a:pt x="682" y="2276"/>
                    <a:pt x="666" y="2297"/>
                    <a:pt x="645" y="2297"/>
                  </a:cubicBezTo>
                  <a:cubicBezTo>
                    <a:pt x="643" y="2297"/>
                    <a:pt x="641" y="2297"/>
                    <a:pt x="639" y="2297"/>
                  </a:cubicBezTo>
                  <a:cubicBezTo>
                    <a:pt x="586" y="2287"/>
                    <a:pt x="532" y="2268"/>
                    <a:pt x="479" y="2253"/>
                  </a:cubicBezTo>
                  <a:cubicBezTo>
                    <a:pt x="421" y="2360"/>
                    <a:pt x="368" y="2466"/>
                    <a:pt x="320" y="2577"/>
                  </a:cubicBezTo>
                  <a:cubicBezTo>
                    <a:pt x="358" y="2626"/>
                    <a:pt x="383" y="2679"/>
                    <a:pt x="392" y="2737"/>
                  </a:cubicBezTo>
                  <a:cubicBezTo>
                    <a:pt x="392" y="2756"/>
                    <a:pt x="377" y="2769"/>
                    <a:pt x="361" y="2769"/>
                  </a:cubicBezTo>
                  <a:cubicBezTo>
                    <a:pt x="357" y="2769"/>
                    <a:pt x="353" y="2768"/>
                    <a:pt x="349" y="2766"/>
                  </a:cubicBezTo>
                  <a:lnTo>
                    <a:pt x="257" y="2737"/>
                  </a:lnTo>
                  <a:cubicBezTo>
                    <a:pt x="83" y="3211"/>
                    <a:pt x="0" y="3714"/>
                    <a:pt x="20" y="4222"/>
                  </a:cubicBezTo>
                  <a:cubicBezTo>
                    <a:pt x="436" y="4057"/>
                    <a:pt x="837" y="3869"/>
                    <a:pt x="1229" y="3656"/>
                  </a:cubicBezTo>
                  <a:cubicBezTo>
                    <a:pt x="1185" y="3588"/>
                    <a:pt x="1156" y="3516"/>
                    <a:pt x="1137" y="3438"/>
                  </a:cubicBezTo>
                  <a:cubicBezTo>
                    <a:pt x="1133" y="3421"/>
                    <a:pt x="1144" y="3399"/>
                    <a:pt x="1165" y="3399"/>
                  </a:cubicBezTo>
                  <a:cubicBezTo>
                    <a:pt x="1167" y="3399"/>
                    <a:pt x="1169" y="3399"/>
                    <a:pt x="1171" y="3400"/>
                  </a:cubicBezTo>
                  <a:cubicBezTo>
                    <a:pt x="1273" y="3419"/>
                    <a:pt x="1364" y="3463"/>
                    <a:pt x="1442" y="3530"/>
                  </a:cubicBezTo>
                  <a:cubicBezTo>
                    <a:pt x="1563" y="3463"/>
                    <a:pt x="1679" y="3390"/>
                    <a:pt x="1790" y="3313"/>
                  </a:cubicBezTo>
                  <a:cubicBezTo>
                    <a:pt x="1722" y="3153"/>
                    <a:pt x="1689" y="2974"/>
                    <a:pt x="1693" y="2800"/>
                  </a:cubicBezTo>
                  <a:cubicBezTo>
                    <a:pt x="1693" y="2784"/>
                    <a:pt x="1707" y="2774"/>
                    <a:pt x="1722" y="2774"/>
                  </a:cubicBezTo>
                  <a:cubicBezTo>
                    <a:pt x="1725" y="2774"/>
                    <a:pt x="1729" y="2775"/>
                    <a:pt x="1732" y="2776"/>
                  </a:cubicBezTo>
                  <a:cubicBezTo>
                    <a:pt x="1872" y="2863"/>
                    <a:pt x="2013" y="2959"/>
                    <a:pt x="2138" y="3066"/>
                  </a:cubicBezTo>
                  <a:cubicBezTo>
                    <a:pt x="2288" y="2955"/>
                    <a:pt x="2429" y="2839"/>
                    <a:pt x="2564" y="2722"/>
                  </a:cubicBezTo>
                  <a:cubicBezTo>
                    <a:pt x="2540" y="2655"/>
                    <a:pt x="2520" y="2592"/>
                    <a:pt x="2511" y="2524"/>
                  </a:cubicBezTo>
                  <a:cubicBezTo>
                    <a:pt x="2511" y="2503"/>
                    <a:pt x="2522" y="2489"/>
                    <a:pt x="2537" y="2489"/>
                  </a:cubicBezTo>
                  <a:cubicBezTo>
                    <a:pt x="2540" y="2489"/>
                    <a:pt x="2542" y="2490"/>
                    <a:pt x="2545" y="2490"/>
                  </a:cubicBezTo>
                  <a:cubicBezTo>
                    <a:pt x="2617" y="2500"/>
                    <a:pt x="2690" y="2519"/>
                    <a:pt x="2758" y="2543"/>
                  </a:cubicBezTo>
                  <a:cubicBezTo>
                    <a:pt x="2912" y="2398"/>
                    <a:pt x="3057" y="2248"/>
                    <a:pt x="3203" y="2094"/>
                  </a:cubicBezTo>
                  <a:cubicBezTo>
                    <a:pt x="3096" y="1958"/>
                    <a:pt x="3028" y="1799"/>
                    <a:pt x="3009" y="1634"/>
                  </a:cubicBezTo>
                  <a:cubicBezTo>
                    <a:pt x="3005" y="1614"/>
                    <a:pt x="3021" y="1598"/>
                    <a:pt x="3037" y="1598"/>
                  </a:cubicBezTo>
                  <a:cubicBezTo>
                    <a:pt x="3041" y="1598"/>
                    <a:pt x="3044" y="1599"/>
                    <a:pt x="3048" y="1600"/>
                  </a:cubicBezTo>
                  <a:cubicBezTo>
                    <a:pt x="3178" y="1668"/>
                    <a:pt x="3299" y="1760"/>
                    <a:pt x="3430" y="1828"/>
                  </a:cubicBezTo>
                  <a:cubicBezTo>
                    <a:pt x="3594" y="1634"/>
                    <a:pt x="3754" y="1426"/>
                    <a:pt x="3904" y="1213"/>
                  </a:cubicBezTo>
                  <a:cubicBezTo>
                    <a:pt x="3822" y="1107"/>
                    <a:pt x="3764" y="981"/>
                    <a:pt x="3730" y="851"/>
                  </a:cubicBezTo>
                  <a:cubicBezTo>
                    <a:pt x="3717" y="834"/>
                    <a:pt x="3737" y="821"/>
                    <a:pt x="3759" y="821"/>
                  </a:cubicBezTo>
                  <a:cubicBezTo>
                    <a:pt x="3762" y="821"/>
                    <a:pt x="3765" y="821"/>
                    <a:pt x="3768" y="822"/>
                  </a:cubicBezTo>
                  <a:cubicBezTo>
                    <a:pt x="3870" y="870"/>
                    <a:pt x="3976" y="909"/>
                    <a:pt x="4078" y="952"/>
                  </a:cubicBezTo>
                  <a:cubicBezTo>
                    <a:pt x="4281" y="657"/>
                    <a:pt x="4475" y="343"/>
                    <a:pt x="4668" y="9"/>
                  </a:cubicBezTo>
                  <a:cubicBezTo>
                    <a:pt x="4574" y="3"/>
                    <a:pt x="4479" y="0"/>
                    <a:pt x="4385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 flipH="1">
              <a:off x="2221821" y="1751864"/>
              <a:ext cx="399104" cy="475114"/>
            </a:xfrm>
            <a:custGeom>
              <a:avLst/>
              <a:gdLst/>
              <a:ahLst/>
              <a:cxnLst/>
              <a:rect l="l" t="t" r="r" b="b"/>
              <a:pathLst>
                <a:path w="3934" h="4683" extrusionOk="0">
                  <a:moveTo>
                    <a:pt x="3933" y="0"/>
                  </a:moveTo>
                  <a:lnTo>
                    <a:pt x="3933" y="0"/>
                  </a:lnTo>
                  <a:cubicBezTo>
                    <a:pt x="3426" y="150"/>
                    <a:pt x="2952" y="421"/>
                    <a:pt x="2526" y="740"/>
                  </a:cubicBezTo>
                  <a:cubicBezTo>
                    <a:pt x="2424" y="823"/>
                    <a:pt x="2313" y="905"/>
                    <a:pt x="2216" y="992"/>
                  </a:cubicBezTo>
                  <a:cubicBezTo>
                    <a:pt x="2115" y="1079"/>
                    <a:pt x="2013" y="1166"/>
                    <a:pt x="1916" y="1258"/>
                  </a:cubicBezTo>
                  <a:lnTo>
                    <a:pt x="1636" y="1543"/>
                  </a:lnTo>
                  <a:lnTo>
                    <a:pt x="1370" y="1838"/>
                  </a:lnTo>
                  <a:cubicBezTo>
                    <a:pt x="1283" y="1945"/>
                    <a:pt x="1201" y="2051"/>
                    <a:pt x="1118" y="2153"/>
                  </a:cubicBezTo>
                  <a:cubicBezTo>
                    <a:pt x="1075" y="2206"/>
                    <a:pt x="1036" y="2259"/>
                    <a:pt x="997" y="2312"/>
                  </a:cubicBezTo>
                  <a:lnTo>
                    <a:pt x="881" y="2477"/>
                  </a:lnTo>
                  <a:cubicBezTo>
                    <a:pt x="731" y="2699"/>
                    <a:pt x="596" y="2932"/>
                    <a:pt x="475" y="3169"/>
                  </a:cubicBezTo>
                  <a:cubicBezTo>
                    <a:pt x="233" y="3643"/>
                    <a:pt x="44" y="4155"/>
                    <a:pt x="1" y="4683"/>
                  </a:cubicBezTo>
                  <a:cubicBezTo>
                    <a:pt x="151" y="4184"/>
                    <a:pt x="364" y="3705"/>
                    <a:pt x="639" y="3260"/>
                  </a:cubicBezTo>
                  <a:cubicBezTo>
                    <a:pt x="775" y="3038"/>
                    <a:pt x="920" y="2820"/>
                    <a:pt x="1070" y="2612"/>
                  </a:cubicBezTo>
                  <a:cubicBezTo>
                    <a:pt x="1152" y="2506"/>
                    <a:pt x="1225" y="2399"/>
                    <a:pt x="1307" y="2298"/>
                  </a:cubicBezTo>
                  <a:cubicBezTo>
                    <a:pt x="1389" y="2196"/>
                    <a:pt x="1467" y="2095"/>
                    <a:pt x="1554" y="1998"/>
                  </a:cubicBezTo>
                  <a:lnTo>
                    <a:pt x="1810" y="1703"/>
                  </a:lnTo>
                  <a:lnTo>
                    <a:pt x="2076" y="1422"/>
                  </a:lnTo>
                  <a:cubicBezTo>
                    <a:pt x="2168" y="1330"/>
                    <a:pt x="2265" y="1239"/>
                    <a:pt x="2357" y="1147"/>
                  </a:cubicBezTo>
                  <a:cubicBezTo>
                    <a:pt x="2400" y="1103"/>
                    <a:pt x="2453" y="1064"/>
                    <a:pt x="2502" y="1021"/>
                  </a:cubicBezTo>
                  <a:lnTo>
                    <a:pt x="2647" y="890"/>
                  </a:lnTo>
                  <a:cubicBezTo>
                    <a:pt x="3039" y="542"/>
                    <a:pt x="3469" y="247"/>
                    <a:pt x="3933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" name="Google Shape;150;p3"/>
          <p:cNvGrpSpPr/>
          <p:nvPr/>
        </p:nvGrpSpPr>
        <p:grpSpPr>
          <a:xfrm rot="5821322">
            <a:off x="6818477" y="3739680"/>
            <a:ext cx="517254" cy="618089"/>
            <a:chOff x="-2727738" y="2878591"/>
            <a:chExt cx="727675" cy="869530"/>
          </a:xfrm>
        </p:grpSpPr>
        <p:sp>
          <p:nvSpPr>
            <p:cNvPr id="151" name="Google Shape;151;p3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40937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21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278" name="Google Shape;1278;p21"/>
          <p:cNvSpPr/>
          <p:nvPr/>
        </p:nvSpPr>
        <p:spPr>
          <a:xfrm>
            <a:off x="8171921" y="3424783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9" name="Google Shape;1279;p21"/>
          <p:cNvSpPr/>
          <p:nvPr/>
        </p:nvSpPr>
        <p:spPr>
          <a:xfrm>
            <a:off x="8534915" y="3761600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0" name="Google Shape;1280;p21"/>
          <p:cNvSpPr/>
          <p:nvPr/>
        </p:nvSpPr>
        <p:spPr>
          <a:xfrm>
            <a:off x="759454" y="3738030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1" name="Google Shape;1281;p21"/>
          <p:cNvSpPr/>
          <p:nvPr/>
        </p:nvSpPr>
        <p:spPr>
          <a:xfrm>
            <a:off x="1085921" y="3886809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2" name="Google Shape;1282;p21"/>
          <p:cNvSpPr/>
          <p:nvPr/>
        </p:nvSpPr>
        <p:spPr>
          <a:xfrm>
            <a:off x="724415" y="4220650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00081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22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949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3"/>
          <p:cNvSpPr/>
          <p:nvPr/>
        </p:nvSpPr>
        <p:spPr>
          <a:xfrm rot="4499997">
            <a:off x="1682182" y="-442242"/>
            <a:ext cx="5705612" cy="6155854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7" name="Google Shape;1287;p23"/>
          <p:cNvSpPr txBox="1">
            <a:spLocks noGrp="1"/>
          </p:cNvSpPr>
          <p:nvPr>
            <p:ph type="ctrTitle"/>
          </p:nvPr>
        </p:nvSpPr>
        <p:spPr>
          <a:xfrm>
            <a:off x="2648988" y="348813"/>
            <a:ext cx="3846000" cy="10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Playfair Display Regular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288" name="Google Shape;1288;p23"/>
          <p:cNvSpPr txBox="1">
            <a:spLocks noGrp="1"/>
          </p:cNvSpPr>
          <p:nvPr>
            <p:ph type="subTitle" idx="1"/>
          </p:nvPr>
        </p:nvSpPr>
        <p:spPr>
          <a:xfrm>
            <a:off x="2648988" y="1440388"/>
            <a:ext cx="3846000" cy="9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9" name="Google Shape;1289;p23"/>
          <p:cNvSpPr txBox="1"/>
          <p:nvPr/>
        </p:nvSpPr>
        <p:spPr>
          <a:xfrm>
            <a:off x="3291888" y="3199604"/>
            <a:ext cx="25602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90" name="Google Shape;1290;p23"/>
          <p:cNvGrpSpPr/>
          <p:nvPr/>
        </p:nvGrpSpPr>
        <p:grpSpPr>
          <a:xfrm>
            <a:off x="823588" y="2237129"/>
            <a:ext cx="777751" cy="2322604"/>
            <a:chOff x="7462859" y="635000"/>
            <a:chExt cx="1326314" cy="3958085"/>
          </a:xfrm>
        </p:grpSpPr>
        <p:grpSp>
          <p:nvGrpSpPr>
            <p:cNvPr id="1291" name="Google Shape;1291;p23"/>
            <p:cNvGrpSpPr/>
            <p:nvPr/>
          </p:nvGrpSpPr>
          <p:grpSpPr>
            <a:xfrm>
              <a:off x="7462859" y="635000"/>
              <a:ext cx="1326314" cy="3958085"/>
              <a:chOff x="-2405225" y="-1911776"/>
              <a:chExt cx="160150" cy="477926"/>
            </a:xfrm>
          </p:grpSpPr>
          <p:sp>
            <p:nvSpPr>
              <p:cNvPr id="1292" name="Google Shape;1292;p23"/>
              <p:cNvSpPr/>
              <p:nvPr/>
            </p:nvSpPr>
            <p:spPr>
              <a:xfrm>
                <a:off x="-2362775" y="-1826525"/>
                <a:ext cx="75250" cy="305250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12210" extrusionOk="0">
                    <a:moveTo>
                      <a:pt x="915" y="1"/>
                    </a:moveTo>
                    <a:cubicBezTo>
                      <a:pt x="625" y="1"/>
                      <a:pt x="392" y="238"/>
                      <a:pt x="392" y="528"/>
                    </a:cubicBezTo>
                    <a:lnTo>
                      <a:pt x="1" y="12209"/>
                    </a:lnTo>
                    <a:lnTo>
                      <a:pt x="3009" y="12200"/>
                    </a:lnTo>
                    <a:lnTo>
                      <a:pt x="2584" y="528"/>
                    </a:lnTo>
                    <a:cubicBezTo>
                      <a:pt x="2584" y="238"/>
                      <a:pt x="2424" y="1"/>
                      <a:pt x="2134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3" name="Google Shape;1293;p23"/>
              <p:cNvSpPr/>
              <p:nvPr/>
            </p:nvSpPr>
            <p:spPr>
              <a:xfrm>
                <a:off x="-2355875" y="-1748650"/>
                <a:ext cx="607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780" extrusionOk="0">
                    <a:moveTo>
                      <a:pt x="29" y="1"/>
                    </a:moveTo>
                    <a:lnTo>
                      <a:pt x="0" y="780"/>
                    </a:lnTo>
                    <a:lnTo>
                      <a:pt x="2429" y="780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4" name="Google Shape;1294;p23"/>
              <p:cNvSpPr/>
              <p:nvPr/>
            </p:nvSpPr>
            <p:spPr>
              <a:xfrm>
                <a:off x="-2354075" y="-1792550"/>
                <a:ext cx="570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393" extrusionOk="0">
                    <a:moveTo>
                      <a:pt x="15" y="1"/>
                    </a:moveTo>
                    <a:lnTo>
                      <a:pt x="1" y="393"/>
                    </a:lnTo>
                    <a:lnTo>
                      <a:pt x="2279" y="393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5" name="Google Shape;1295;p23"/>
              <p:cNvSpPr/>
              <p:nvPr/>
            </p:nvSpPr>
            <p:spPr>
              <a:xfrm>
                <a:off x="-2362175" y="-1559525"/>
                <a:ext cx="736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780" extrusionOk="0">
                    <a:moveTo>
                      <a:pt x="25" y="1"/>
                    </a:moveTo>
                    <a:lnTo>
                      <a:pt x="1" y="780"/>
                    </a:lnTo>
                    <a:lnTo>
                      <a:pt x="2947" y="780"/>
                    </a:lnTo>
                    <a:lnTo>
                      <a:pt x="2918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6" name="Google Shape;1296;p23"/>
              <p:cNvSpPr/>
              <p:nvPr/>
            </p:nvSpPr>
            <p:spPr>
              <a:xfrm>
                <a:off x="-2339200" y="-1695075"/>
                <a:ext cx="2580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059" extrusionOk="0">
                    <a:moveTo>
                      <a:pt x="514" y="1"/>
                    </a:moveTo>
                    <a:cubicBezTo>
                      <a:pt x="228" y="1"/>
                      <a:pt x="1" y="228"/>
                      <a:pt x="1" y="513"/>
                    </a:cubicBezTo>
                    <a:lnTo>
                      <a:pt x="1" y="3551"/>
                    </a:lnTo>
                    <a:cubicBezTo>
                      <a:pt x="1" y="3832"/>
                      <a:pt x="228" y="4059"/>
                      <a:pt x="514" y="4059"/>
                    </a:cubicBezTo>
                    <a:lnTo>
                      <a:pt x="523" y="4059"/>
                    </a:lnTo>
                    <a:cubicBezTo>
                      <a:pt x="804" y="4059"/>
                      <a:pt x="1031" y="3832"/>
                      <a:pt x="1031" y="3551"/>
                    </a:cubicBezTo>
                    <a:lnTo>
                      <a:pt x="1031" y="513"/>
                    </a:lnTo>
                    <a:cubicBezTo>
                      <a:pt x="1031" y="228"/>
                      <a:pt x="804" y="1"/>
                      <a:pt x="52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7" name="Google Shape;1297;p23"/>
              <p:cNvSpPr/>
              <p:nvPr/>
            </p:nvSpPr>
            <p:spPr>
              <a:xfrm>
                <a:off x="-2405225" y="-1521550"/>
                <a:ext cx="16015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3508" extrusionOk="0">
                    <a:moveTo>
                      <a:pt x="4698" y="1"/>
                    </a:moveTo>
                    <a:lnTo>
                      <a:pt x="1689" y="10"/>
                    </a:lnTo>
                    <a:cubicBezTo>
                      <a:pt x="1350" y="707"/>
                      <a:pt x="736" y="2710"/>
                      <a:pt x="1" y="3508"/>
                    </a:cubicBezTo>
                    <a:lnTo>
                      <a:pt x="369" y="3508"/>
                    </a:lnTo>
                    <a:lnTo>
                      <a:pt x="1660" y="3503"/>
                    </a:lnTo>
                    <a:cubicBezTo>
                      <a:pt x="1660" y="3503"/>
                      <a:pt x="1723" y="2637"/>
                      <a:pt x="2115" y="1994"/>
                    </a:cubicBezTo>
                    <a:cubicBezTo>
                      <a:pt x="2312" y="1673"/>
                      <a:pt x="2746" y="1511"/>
                      <a:pt x="3180" y="1511"/>
                    </a:cubicBezTo>
                    <a:cubicBezTo>
                      <a:pt x="3609" y="1511"/>
                      <a:pt x="4039" y="1669"/>
                      <a:pt x="4238" y="1989"/>
                    </a:cubicBezTo>
                    <a:cubicBezTo>
                      <a:pt x="4635" y="2632"/>
                      <a:pt x="4746" y="3488"/>
                      <a:pt x="4746" y="3488"/>
                    </a:cubicBezTo>
                    <a:lnTo>
                      <a:pt x="6038" y="3483"/>
                    </a:lnTo>
                    <a:lnTo>
                      <a:pt x="6405" y="3483"/>
                    </a:lnTo>
                    <a:cubicBezTo>
                      <a:pt x="5660" y="2690"/>
                      <a:pt x="5046" y="692"/>
                      <a:pt x="4698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8" name="Google Shape;1298;p23"/>
              <p:cNvSpPr/>
              <p:nvPr/>
            </p:nvSpPr>
            <p:spPr>
              <a:xfrm>
                <a:off x="-2331200" y="-1831600"/>
                <a:ext cx="123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70" extrusionOk="0">
                    <a:moveTo>
                      <a:pt x="489" y="1"/>
                    </a:moveTo>
                    <a:cubicBezTo>
                      <a:pt x="469" y="5"/>
                      <a:pt x="450" y="10"/>
                      <a:pt x="431" y="10"/>
                    </a:cubicBezTo>
                    <a:lnTo>
                      <a:pt x="58" y="10"/>
                    </a:lnTo>
                    <a:cubicBezTo>
                      <a:pt x="39" y="10"/>
                      <a:pt x="20" y="10"/>
                      <a:pt x="0" y="5"/>
                    </a:cubicBezTo>
                    <a:lnTo>
                      <a:pt x="0" y="170"/>
                    </a:lnTo>
                    <a:lnTo>
                      <a:pt x="494" y="170"/>
                    </a:lnTo>
                    <a:cubicBezTo>
                      <a:pt x="489" y="102"/>
                      <a:pt x="489" y="44"/>
                      <a:pt x="489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9" name="Google Shape;1299;p23"/>
              <p:cNvSpPr/>
              <p:nvPr/>
            </p:nvSpPr>
            <p:spPr>
              <a:xfrm>
                <a:off x="-2331575" y="-1856375"/>
                <a:ext cx="129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23" extrusionOk="0">
                    <a:moveTo>
                      <a:pt x="1" y="0"/>
                    </a:moveTo>
                    <a:lnTo>
                      <a:pt x="5" y="522"/>
                    </a:lnTo>
                    <a:cubicBezTo>
                      <a:pt x="25" y="518"/>
                      <a:pt x="49" y="513"/>
                      <a:pt x="68" y="513"/>
                    </a:cubicBezTo>
                    <a:lnTo>
                      <a:pt x="441" y="513"/>
                    </a:lnTo>
                    <a:cubicBezTo>
                      <a:pt x="465" y="513"/>
                      <a:pt x="489" y="518"/>
                      <a:pt x="513" y="522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0" name="Google Shape;1300;p23"/>
              <p:cNvSpPr/>
              <p:nvPr/>
            </p:nvSpPr>
            <p:spPr>
              <a:xfrm>
                <a:off x="-2334000" y="-1870775"/>
                <a:ext cx="17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01" extrusionOk="0">
                    <a:moveTo>
                      <a:pt x="165" y="0"/>
                    </a:moveTo>
                    <a:lnTo>
                      <a:pt x="1" y="300"/>
                    </a:lnTo>
                    <a:lnTo>
                      <a:pt x="707" y="300"/>
                    </a:lnTo>
                    <a:lnTo>
                      <a:pt x="547" y="5"/>
                    </a:lnTo>
                    <a:cubicBezTo>
                      <a:pt x="538" y="10"/>
                      <a:pt x="523" y="15"/>
                      <a:pt x="514" y="15"/>
                    </a:cubicBezTo>
                    <a:lnTo>
                      <a:pt x="214" y="15"/>
                    </a:lnTo>
                    <a:cubicBezTo>
                      <a:pt x="194" y="15"/>
                      <a:pt x="180" y="10"/>
                      <a:pt x="165" y="0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1" name="Google Shape;1301;p23"/>
              <p:cNvSpPr/>
              <p:nvPr/>
            </p:nvSpPr>
            <p:spPr>
              <a:xfrm>
                <a:off x="-2334100" y="-1863050"/>
                <a:ext cx="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2" name="Google Shape;1302;p23"/>
              <p:cNvSpPr/>
              <p:nvPr/>
            </p:nvSpPr>
            <p:spPr>
              <a:xfrm>
                <a:off x="-2335325" y="-1827375"/>
                <a:ext cx="41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3" extrusionOk="0">
                    <a:moveTo>
                      <a:pt x="68" y="1"/>
                    </a:moveTo>
                    <a:cubicBezTo>
                      <a:pt x="1" y="1"/>
                      <a:pt x="1" y="102"/>
                      <a:pt x="68" y="102"/>
                    </a:cubicBezTo>
                    <a:lnTo>
                      <a:pt x="165" y="102"/>
                    </a:lnTo>
                    <a:lnTo>
                      <a:pt x="165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3" name="Google Shape;1303;p23"/>
              <p:cNvSpPr/>
              <p:nvPr/>
            </p:nvSpPr>
            <p:spPr>
              <a:xfrm>
                <a:off x="-2318875" y="-1827375"/>
                <a:ext cx="45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03" extrusionOk="0">
                    <a:moveTo>
                      <a:pt x="116" y="1"/>
                    </a:moveTo>
                    <a:cubicBezTo>
                      <a:pt x="115" y="1"/>
                      <a:pt x="113" y="1"/>
                      <a:pt x="112" y="1"/>
                    </a:cubicBezTo>
                    <a:lnTo>
                      <a:pt x="1" y="1"/>
                    </a:lnTo>
                    <a:lnTo>
                      <a:pt x="1" y="102"/>
                    </a:lnTo>
                    <a:lnTo>
                      <a:pt x="112" y="102"/>
                    </a:lnTo>
                    <a:cubicBezTo>
                      <a:pt x="178" y="102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4" name="Google Shape;1304;p23"/>
              <p:cNvSpPr/>
              <p:nvPr/>
            </p:nvSpPr>
            <p:spPr>
              <a:xfrm>
                <a:off x="-2331200" y="-1827375"/>
                <a:ext cx="1222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" extrusionOk="0">
                    <a:moveTo>
                      <a:pt x="0" y="1"/>
                    </a:moveTo>
                    <a:lnTo>
                      <a:pt x="0" y="102"/>
                    </a:lnTo>
                    <a:lnTo>
                      <a:pt x="489" y="102"/>
                    </a:lnTo>
                    <a:cubicBezTo>
                      <a:pt x="489" y="64"/>
                      <a:pt x="489" y="30"/>
                      <a:pt x="489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5" name="Google Shape;1305;p23"/>
              <p:cNvSpPr/>
              <p:nvPr/>
            </p:nvSpPr>
            <p:spPr>
              <a:xfrm>
                <a:off x="-2334100" y="-1862925"/>
                <a:ext cx="25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8" extrusionOk="0">
                    <a:moveTo>
                      <a:pt x="0" y="1"/>
                    </a:moveTo>
                    <a:lnTo>
                      <a:pt x="0" y="170"/>
                    </a:lnTo>
                    <a:cubicBezTo>
                      <a:pt x="0" y="218"/>
                      <a:pt x="39" y="257"/>
                      <a:pt x="92" y="257"/>
                    </a:cubicBezTo>
                    <a:lnTo>
                      <a:pt x="102" y="257"/>
                    </a:lnTo>
                    <a:lnTo>
                      <a:pt x="102" y="243"/>
                    </a:lnTo>
                    <a:lnTo>
                      <a:pt x="73" y="175"/>
                    </a:lnTo>
                    <a:lnTo>
                      <a:pt x="15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6" name="Google Shape;1306;p23"/>
              <p:cNvSpPr/>
              <p:nvPr/>
            </p:nvSpPr>
            <p:spPr>
              <a:xfrm>
                <a:off x="-2334100" y="-1863275"/>
                <a:ext cx="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7" name="Google Shape;1307;p23"/>
              <p:cNvSpPr/>
              <p:nvPr/>
            </p:nvSpPr>
            <p:spPr>
              <a:xfrm>
                <a:off x="-2318625" y="-1863275"/>
                <a:ext cx="26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77" extrusionOk="0">
                    <a:moveTo>
                      <a:pt x="97" y="0"/>
                    </a:moveTo>
                    <a:lnTo>
                      <a:pt x="102" y="15"/>
                    </a:lnTo>
                    <a:lnTo>
                      <a:pt x="58" y="121"/>
                    </a:lnTo>
                    <a:lnTo>
                      <a:pt x="29" y="189"/>
                    </a:lnTo>
                    <a:lnTo>
                      <a:pt x="0" y="261"/>
                    </a:lnTo>
                    <a:lnTo>
                      <a:pt x="0" y="276"/>
                    </a:lnTo>
                    <a:lnTo>
                      <a:pt x="20" y="276"/>
                    </a:lnTo>
                    <a:cubicBezTo>
                      <a:pt x="68" y="276"/>
                      <a:pt x="107" y="232"/>
                      <a:pt x="107" y="184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8" name="Google Shape;1308;p23"/>
              <p:cNvSpPr/>
              <p:nvPr/>
            </p:nvSpPr>
            <p:spPr>
              <a:xfrm>
                <a:off x="-2334100" y="-1863275"/>
                <a:ext cx="180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22" extrusionOk="0">
                    <a:moveTo>
                      <a:pt x="10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15" y="54"/>
                    </a:lnTo>
                    <a:lnTo>
                      <a:pt x="705" y="54"/>
                    </a:lnTo>
                    <a:lnTo>
                      <a:pt x="721" y="15"/>
                    </a:lnTo>
                    <a:lnTo>
                      <a:pt x="716" y="0"/>
                    </a:lnTo>
                    <a:close/>
                    <a:moveTo>
                      <a:pt x="705" y="54"/>
                    </a:moveTo>
                    <a:lnTo>
                      <a:pt x="677" y="121"/>
                    </a:lnTo>
                    <a:lnTo>
                      <a:pt x="706" y="54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9" name="Google Shape;1309;p23"/>
              <p:cNvSpPr/>
              <p:nvPr/>
            </p:nvSpPr>
            <p:spPr>
              <a:xfrm>
                <a:off x="-2332300" y="-1858575"/>
                <a:ext cx="144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9" extrusionOk="0">
                    <a:moveTo>
                      <a:pt x="1" y="1"/>
                    </a:moveTo>
                    <a:lnTo>
                      <a:pt x="30" y="73"/>
                    </a:lnTo>
                    <a:lnTo>
                      <a:pt x="30" y="88"/>
                    </a:lnTo>
                    <a:lnTo>
                      <a:pt x="547" y="88"/>
                    </a:lnTo>
                    <a:lnTo>
                      <a:pt x="547" y="73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0" name="Google Shape;1310;p23"/>
              <p:cNvSpPr/>
              <p:nvPr/>
            </p:nvSpPr>
            <p:spPr>
              <a:xfrm>
                <a:off x="-2317900" y="-1860250"/>
                <a:ext cx="7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68" extrusionOk="0">
                    <a:moveTo>
                      <a:pt x="29" y="0"/>
                    </a:move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1" name="Google Shape;1311;p23"/>
              <p:cNvSpPr/>
              <p:nvPr/>
            </p:nvSpPr>
            <p:spPr>
              <a:xfrm>
                <a:off x="-2333750" y="-1861950"/>
                <a:ext cx="14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6" extrusionOk="0">
                    <a:moveTo>
                      <a:pt x="59" y="136"/>
                    </a:moveTo>
                    <a:lnTo>
                      <a:pt x="59" y="13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2" name="Google Shape;1312;p23"/>
              <p:cNvSpPr/>
              <p:nvPr/>
            </p:nvSpPr>
            <p:spPr>
              <a:xfrm>
                <a:off x="-2333750" y="-1861950"/>
                <a:ext cx="173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6" extrusionOk="0">
                    <a:moveTo>
                      <a:pt x="1" y="1"/>
                    </a:moveTo>
                    <a:lnTo>
                      <a:pt x="59" y="136"/>
                    </a:lnTo>
                    <a:lnTo>
                      <a:pt x="634" y="136"/>
                    </a:lnTo>
                    <a:lnTo>
                      <a:pt x="663" y="68"/>
                    </a:lnTo>
                    <a:lnTo>
                      <a:pt x="692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3" name="Google Shape;1313;p23"/>
              <p:cNvSpPr/>
              <p:nvPr/>
            </p:nvSpPr>
            <p:spPr>
              <a:xfrm>
                <a:off x="-2330600" y="-1874275"/>
                <a:ext cx="121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46" extrusionOk="0">
                    <a:moveTo>
                      <a:pt x="78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02"/>
                      <a:pt x="15" y="126"/>
                      <a:pt x="34" y="140"/>
                    </a:cubicBezTo>
                    <a:lnTo>
                      <a:pt x="34" y="136"/>
                    </a:lnTo>
                    <a:lnTo>
                      <a:pt x="407" y="136"/>
                    </a:lnTo>
                    <a:lnTo>
                      <a:pt x="411" y="145"/>
                    </a:lnTo>
                    <a:cubicBezTo>
                      <a:pt x="484" y="107"/>
                      <a:pt x="455" y="0"/>
                      <a:pt x="378" y="0"/>
                    </a:cubicBezTo>
                    <a:lnTo>
                      <a:pt x="271" y="0"/>
                    </a:lnTo>
                    <a:lnTo>
                      <a:pt x="271" y="39"/>
                    </a:lnTo>
                    <a:lnTo>
                      <a:pt x="199" y="39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4" name="Google Shape;1314;p23"/>
              <p:cNvSpPr/>
              <p:nvPr/>
            </p:nvSpPr>
            <p:spPr>
              <a:xfrm>
                <a:off x="-2329750" y="-1870900"/>
                <a:ext cx="94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0" extrusionOk="0">
                    <a:moveTo>
                      <a:pt x="0" y="1"/>
                    </a:moveTo>
                    <a:lnTo>
                      <a:pt x="0" y="5"/>
                    </a:lnTo>
                    <a:cubicBezTo>
                      <a:pt x="15" y="15"/>
                      <a:pt x="29" y="20"/>
                      <a:pt x="49" y="20"/>
                    </a:cubicBezTo>
                    <a:lnTo>
                      <a:pt x="344" y="20"/>
                    </a:lnTo>
                    <a:cubicBezTo>
                      <a:pt x="353" y="20"/>
                      <a:pt x="368" y="15"/>
                      <a:pt x="377" y="10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5" name="Google Shape;1315;p23"/>
              <p:cNvSpPr/>
              <p:nvPr/>
            </p:nvSpPr>
            <p:spPr>
              <a:xfrm>
                <a:off x="-2325650" y="-1911776"/>
                <a:ext cx="1851" cy="39698"/>
              </a:xfrm>
              <a:custGeom>
                <a:avLst/>
                <a:gdLst/>
                <a:ahLst/>
                <a:cxnLst/>
                <a:rect l="l" t="t" r="r" b="b"/>
                <a:pathLst>
                  <a:path w="74" h="1501" extrusionOk="0">
                    <a:moveTo>
                      <a:pt x="1" y="1"/>
                    </a:moveTo>
                    <a:lnTo>
                      <a:pt x="1" y="1500"/>
                    </a:lnTo>
                    <a:lnTo>
                      <a:pt x="73" y="150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6" name="Google Shape;1316;p23"/>
              <p:cNvSpPr/>
              <p:nvPr/>
            </p:nvSpPr>
            <p:spPr>
              <a:xfrm>
                <a:off x="-2325650" y="-1874275"/>
                <a:ext cx="18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34" extrusionOk="0">
                    <a:moveTo>
                      <a:pt x="1" y="0"/>
                    </a:moveTo>
                    <a:lnTo>
                      <a:pt x="1" y="34"/>
                    </a:lnTo>
                    <a:lnTo>
                      <a:pt x="73" y="3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7" name="Google Shape;1317;p23"/>
              <p:cNvSpPr/>
              <p:nvPr/>
            </p:nvSpPr>
            <p:spPr>
              <a:xfrm>
                <a:off x="-2319000" y="-1843325"/>
                <a:ext cx="63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70" extrusionOk="0">
                    <a:moveTo>
                      <a:pt x="10" y="0"/>
                    </a:moveTo>
                    <a:lnTo>
                      <a:pt x="6" y="373"/>
                    </a:lnTo>
                    <a:cubicBezTo>
                      <a:pt x="6" y="373"/>
                      <a:pt x="1" y="407"/>
                      <a:pt x="1" y="470"/>
                    </a:cubicBezTo>
                    <a:cubicBezTo>
                      <a:pt x="247" y="416"/>
                      <a:pt x="252" y="63"/>
                      <a:pt x="10" y="0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8" name="Google Shape;1318;p23"/>
              <p:cNvSpPr/>
              <p:nvPr/>
            </p:nvSpPr>
            <p:spPr>
              <a:xfrm>
                <a:off x="-2337750" y="-1843325"/>
                <a:ext cx="65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75" extrusionOk="0">
                    <a:moveTo>
                      <a:pt x="252" y="0"/>
                    </a:moveTo>
                    <a:cubicBezTo>
                      <a:pt x="1" y="58"/>
                      <a:pt x="6" y="421"/>
                      <a:pt x="262" y="474"/>
                    </a:cubicBezTo>
                    <a:lnTo>
                      <a:pt x="262" y="37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9" name="Google Shape;1319;p23"/>
              <p:cNvSpPr/>
              <p:nvPr/>
            </p:nvSpPr>
            <p:spPr>
              <a:xfrm>
                <a:off x="-2331200" y="-1843575"/>
                <a:ext cx="123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0" extrusionOk="0">
                    <a:moveTo>
                      <a:pt x="58" y="1"/>
                    </a:moveTo>
                    <a:cubicBezTo>
                      <a:pt x="39" y="1"/>
                      <a:pt x="20" y="6"/>
                      <a:pt x="0" y="10"/>
                    </a:cubicBezTo>
                    <a:lnTo>
                      <a:pt x="5" y="383"/>
                    </a:lnTo>
                    <a:lnTo>
                      <a:pt x="5" y="484"/>
                    </a:lnTo>
                    <a:cubicBezTo>
                      <a:pt x="20" y="489"/>
                      <a:pt x="39" y="489"/>
                      <a:pt x="58" y="489"/>
                    </a:cubicBezTo>
                    <a:lnTo>
                      <a:pt x="426" y="489"/>
                    </a:lnTo>
                    <a:cubicBezTo>
                      <a:pt x="445" y="489"/>
                      <a:pt x="469" y="484"/>
                      <a:pt x="489" y="480"/>
                    </a:cubicBezTo>
                    <a:lnTo>
                      <a:pt x="489" y="383"/>
                    </a:lnTo>
                    <a:lnTo>
                      <a:pt x="494" y="10"/>
                    </a:lnTo>
                    <a:cubicBezTo>
                      <a:pt x="469" y="6"/>
                      <a:pt x="445" y="1"/>
                      <a:pt x="426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320" name="Google Shape;1320;p23"/>
            <p:cNvSpPr/>
            <p:nvPr/>
          </p:nvSpPr>
          <p:spPr>
            <a:xfrm>
              <a:off x="8034813" y="1197800"/>
              <a:ext cx="182400" cy="103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3"/>
            <p:cNvSpPr/>
            <p:nvPr/>
          </p:nvSpPr>
          <p:spPr>
            <a:xfrm>
              <a:off x="8053925" y="1036850"/>
              <a:ext cx="148200" cy="57000"/>
            </a:xfrm>
            <a:prstGeom prst="roundRect">
              <a:avLst>
                <a:gd name="adj" fmla="val 2671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8039463" y="1333125"/>
              <a:ext cx="173100" cy="2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8080925" y="944000"/>
              <a:ext cx="94200" cy="32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3"/>
            <p:cNvSpPr/>
            <p:nvPr/>
          </p:nvSpPr>
          <p:spPr>
            <a:xfrm>
              <a:off x="7819345" y="3792175"/>
              <a:ext cx="600200" cy="108275"/>
            </a:xfrm>
            <a:custGeom>
              <a:avLst/>
              <a:gdLst/>
              <a:ahLst/>
              <a:cxnLst/>
              <a:rect l="l" t="t" r="r" b="b"/>
              <a:pathLst>
                <a:path w="519" h="523" extrusionOk="0">
                  <a:moveTo>
                    <a:pt x="1" y="0"/>
                  </a:moveTo>
                  <a:lnTo>
                    <a:pt x="5" y="522"/>
                  </a:lnTo>
                  <a:cubicBezTo>
                    <a:pt x="25" y="518"/>
                    <a:pt x="49" y="513"/>
                    <a:pt x="68" y="513"/>
                  </a:cubicBezTo>
                  <a:lnTo>
                    <a:pt x="441" y="513"/>
                  </a:lnTo>
                  <a:cubicBezTo>
                    <a:pt x="465" y="513"/>
                    <a:pt x="489" y="518"/>
                    <a:pt x="513" y="522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25" name="Google Shape;1325;p23"/>
          <p:cNvSpPr/>
          <p:nvPr/>
        </p:nvSpPr>
        <p:spPr>
          <a:xfrm>
            <a:off x="172437" y="4412061"/>
            <a:ext cx="8609302" cy="326800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6" name="Google Shape;1326;p23"/>
          <p:cNvGrpSpPr/>
          <p:nvPr/>
        </p:nvGrpSpPr>
        <p:grpSpPr>
          <a:xfrm flipH="1">
            <a:off x="7278018" y="2738408"/>
            <a:ext cx="1230794" cy="1837186"/>
            <a:chOff x="-536575" y="-610175"/>
            <a:chExt cx="256250" cy="382500"/>
          </a:xfrm>
        </p:grpSpPr>
        <p:sp>
          <p:nvSpPr>
            <p:cNvPr id="1327" name="Google Shape;1327;p23"/>
            <p:cNvSpPr/>
            <p:nvPr/>
          </p:nvSpPr>
          <p:spPr>
            <a:xfrm>
              <a:off x="-536575" y="-610175"/>
              <a:ext cx="85400" cy="382500"/>
            </a:xfrm>
            <a:custGeom>
              <a:avLst/>
              <a:gdLst/>
              <a:ahLst/>
              <a:cxnLst/>
              <a:rect l="l" t="t" r="r" b="b"/>
              <a:pathLst>
                <a:path w="3416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15" y="15300"/>
                  </a:lnTo>
                  <a:lnTo>
                    <a:pt x="3415" y="663"/>
                  </a:lnTo>
                  <a:cubicBezTo>
                    <a:pt x="3415" y="295"/>
                    <a:pt x="3120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23"/>
            <p:cNvSpPr/>
            <p:nvPr/>
          </p:nvSpPr>
          <p:spPr>
            <a:xfrm>
              <a:off x="-536575" y="-410175"/>
              <a:ext cx="85400" cy="60475"/>
            </a:xfrm>
            <a:custGeom>
              <a:avLst/>
              <a:gdLst/>
              <a:ahLst/>
              <a:cxnLst/>
              <a:rect l="l" t="t" r="r" b="b"/>
              <a:pathLst>
                <a:path w="3416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15" y="2419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23"/>
            <p:cNvSpPr/>
            <p:nvPr/>
          </p:nvSpPr>
          <p:spPr>
            <a:xfrm>
              <a:off x="-506700" y="-583225"/>
              <a:ext cx="25650" cy="102825"/>
            </a:xfrm>
            <a:custGeom>
              <a:avLst/>
              <a:gdLst/>
              <a:ahLst/>
              <a:cxnLst/>
              <a:rect l="l" t="t" r="r" b="b"/>
              <a:pathLst>
                <a:path w="1026" h="4113" extrusionOk="0">
                  <a:moveTo>
                    <a:pt x="513" y="1"/>
                  </a:moveTo>
                  <a:cubicBezTo>
                    <a:pt x="227" y="1"/>
                    <a:pt x="0" y="233"/>
                    <a:pt x="0" y="518"/>
                  </a:cubicBezTo>
                  <a:lnTo>
                    <a:pt x="0" y="3599"/>
                  </a:lnTo>
                  <a:cubicBezTo>
                    <a:pt x="0" y="3885"/>
                    <a:pt x="227" y="4112"/>
                    <a:pt x="513" y="4112"/>
                  </a:cubicBezTo>
                  <a:cubicBezTo>
                    <a:pt x="798" y="4112"/>
                    <a:pt x="1025" y="3885"/>
                    <a:pt x="1025" y="3599"/>
                  </a:cubicBezTo>
                  <a:lnTo>
                    <a:pt x="1025" y="518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-506700" y="-317675"/>
              <a:ext cx="25650" cy="90000"/>
            </a:xfrm>
            <a:custGeom>
              <a:avLst/>
              <a:gdLst/>
              <a:ahLst/>
              <a:cxnLst/>
              <a:rect l="l" t="t" r="r" b="b"/>
              <a:pathLst>
                <a:path w="1026" h="3600" extrusionOk="0">
                  <a:moveTo>
                    <a:pt x="513" y="1"/>
                  </a:moveTo>
                  <a:cubicBezTo>
                    <a:pt x="227" y="1"/>
                    <a:pt x="0" y="233"/>
                    <a:pt x="0" y="514"/>
                  </a:cubicBezTo>
                  <a:lnTo>
                    <a:pt x="0" y="3600"/>
                  </a:lnTo>
                  <a:lnTo>
                    <a:pt x="1025" y="3600"/>
                  </a:lnTo>
                  <a:lnTo>
                    <a:pt x="1025" y="514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-536575" y="-460350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23"/>
            <p:cNvSpPr/>
            <p:nvPr/>
          </p:nvSpPr>
          <p:spPr>
            <a:xfrm>
              <a:off x="-365825" y="-610175"/>
              <a:ext cx="85500" cy="382500"/>
            </a:xfrm>
            <a:custGeom>
              <a:avLst/>
              <a:gdLst/>
              <a:ahLst/>
              <a:cxnLst/>
              <a:rect l="l" t="t" r="r" b="b"/>
              <a:pathLst>
                <a:path w="3420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20" y="15300"/>
                  </a:lnTo>
                  <a:lnTo>
                    <a:pt x="3420" y="663"/>
                  </a:lnTo>
                  <a:cubicBezTo>
                    <a:pt x="3420" y="295"/>
                    <a:pt x="3125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23"/>
            <p:cNvSpPr/>
            <p:nvPr/>
          </p:nvSpPr>
          <p:spPr>
            <a:xfrm>
              <a:off x="-365825" y="-410175"/>
              <a:ext cx="85500" cy="60475"/>
            </a:xfrm>
            <a:custGeom>
              <a:avLst/>
              <a:gdLst/>
              <a:ahLst/>
              <a:cxnLst/>
              <a:rect l="l" t="t" r="r" b="b"/>
              <a:pathLst>
                <a:path w="3420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20" y="24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3"/>
            <p:cNvSpPr/>
            <p:nvPr/>
          </p:nvSpPr>
          <p:spPr>
            <a:xfrm>
              <a:off x="-335975" y="-583225"/>
              <a:ext cx="25800" cy="102825"/>
            </a:xfrm>
            <a:custGeom>
              <a:avLst/>
              <a:gdLst/>
              <a:ahLst/>
              <a:cxnLst/>
              <a:rect l="l" t="t" r="r" b="b"/>
              <a:pathLst>
                <a:path w="1032" h="4113" extrusionOk="0">
                  <a:moveTo>
                    <a:pt x="514" y="1"/>
                  </a:moveTo>
                  <a:cubicBezTo>
                    <a:pt x="233" y="1"/>
                    <a:pt x="1" y="233"/>
                    <a:pt x="1" y="518"/>
                  </a:cubicBezTo>
                  <a:lnTo>
                    <a:pt x="1" y="3599"/>
                  </a:lnTo>
                  <a:cubicBezTo>
                    <a:pt x="1" y="3885"/>
                    <a:pt x="233" y="4112"/>
                    <a:pt x="514" y="4112"/>
                  </a:cubicBezTo>
                  <a:cubicBezTo>
                    <a:pt x="799" y="4112"/>
                    <a:pt x="1031" y="3885"/>
                    <a:pt x="1031" y="3599"/>
                  </a:cubicBezTo>
                  <a:lnTo>
                    <a:pt x="1031" y="518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3"/>
            <p:cNvSpPr/>
            <p:nvPr/>
          </p:nvSpPr>
          <p:spPr>
            <a:xfrm>
              <a:off x="-33597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23"/>
            <p:cNvSpPr/>
            <p:nvPr/>
          </p:nvSpPr>
          <p:spPr>
            <a:xfrm>
              <a:off x="-365825" y="-460350"/>
              <a:ext cx="85500" cy="18150"/>
            </a:xfrm>
            <a:custGeom>
              <a:avLst/>
              <a:gdLst/>
              <a:ahLst/>
              <a:cxnLst/>
              <a:rect l="l" t="t" r="r" b="b"/>
              <a:pathLst>
                <a:path w="3420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20" y="726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23"/>
            <p:cNvSpPr/>
            <p:nvPr/>
          </p:nvSpPr>
          <p:spPr>
            <a:xfrm>
              <a:off x="-450600" y="-513325"/>
              <a:ext cx="85400" cy="285525"/>
            </a:xfrm>
            <a:custGeom>
              <a:avLst/>
              <a:gdLst/>
              <a:ahLst/>
              <a:cxnLst/>
              <a:rect l="l" t="t" r="r" b="b"/>
              <a:pathLst>
                <a:path w="3416" h="11421" extrusionOk="0">
                  <a:moveTo>
                    <a:pt x="542" y="0"/>
                  </a:moveTo>
                  <a:cubicBezTo>
                    <a:pt x="242" y="0"/>
                    <a:pt x="0" y="242"/>
                    <a:pt x="0" y="537"/>
                  </a:cubicBezTo>
                  <a:lnTo>
                    <a:pt x="0" y="11421"/>
                  </a:lnTo>
                  <a:lnTo>
                    <a:pt x="3415" y="11421"/>
                  </a:lnTo>
                  <a:lnTo>
                    <a:pt x="3415" y="537"/>
                  </a:lnTo>
                  <a:cubicBezTo>
                    <a:pt x="3415" y="242"/>
                    <a:pt x="3173" y="0"/>
                    <a:pt x="2878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3"/>
            <p:cNvSpPr/>
            <p:nvPr/>
          </p:nvSpPr>
          <p:spPr>
            <a:xfrm>
              <a:off x="-42062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3"/>
            <p:cNvSpPr/>
            <p:nvPr/>
          </p:nvSpPr>
          <p:spPr>
            <a:xfrm>
              <a:off x="-450600" y="-463375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3"/>
            <p:cNvSpPr/>
            <p:nvPr/>
          </p:nvSpPr>
          <p:spPr>
            <a:xfrm>
              <a:off x="-435475" y="-412225"/>
              <a:ext cx="55150" cy="55275"/>
            </a:xfrm>
            <a:custGeom>
              <a:avLst/>
              <a:gdLst/>
              <a:ahLst/>
              <a:cxnLst/>
              <a:rect l="l" t="t" r="r" b="b"/>
              <a:pathLst>
                <a:path w="2206" h="2211" extrusionOk="0">
                  <a:moveTo>
                    <a:pt x="1103" y="0"/>
                  </a:moveTo>
                  <a:cubicBezTo>
                    <a:pt x="493" y="0"/>
                    <a:pt x="0" y="498"/>
                    <a:pt x="0" y="1108"/>
                  </a:cubicBezTo>
                  <a:cubicBezTo>
                    <a:pt x="0" y="1717"/>
                    <a:pt x="493" y="2211"/>
                    <a:pt x="1103" y="2211"/>
                  </a:cubicBezTo>
                  <a:cubicBezTo>
                    <a:pt x="1712" y="2211"/>
                    <a:pt x="2206" y="1717"/>
                    <a:pt x="2206" y="1108"/>
                  </a:cubicBezTo>
                  <a:cubicBezTo>
                    <a:pt x="2206" y="498"/>
                    <a:pt x="1712" y="0"/>
                    <a:pt x="1103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1" name="Google Shape;1341;p23"/>
          <p:cNvGrpSpPr/>
          <p:nvPr/>
        </p:nvGrpSpPr>
        <p:grpSpPr>
          <a:xfrm>
            <a:off x="6358012" y="3265640"/>
            <a:ext cx="777771" cy="1307249"/>
            <a:chOff x="-3487875" y="-1884325"/>
            <a:chExt cx="252400" cy="424225"/>
          </a:xfrm>
        </p:grpSpPr>
        <p:sp>
          <p:nvSpPr>
            <p:cNvPr id="1342" name="Google Shape;1342;p23"/>
            <p:cNvSpPr/>
            <p:nvPr/>
          </p:nvSpPr>
          <p:spPr>
            <a:xfrm>
              <a:off x="-3405525" y="-1829775"/>
              <a:ext cx="84075" cy="369675"/>
            </a:xfrm>
            <a:custGeom>
              <a:avLst/>
              <a:gdLst/>
              <a:ahLst/>
              <a:cxnLst/>
              <a:rect l="l" t="t" r="r" b="b"/>
              <a:pathLst>
                <a:path w="3363" h="14787" extrusionOk="0">
                  <a:moveTo>
                    <a:pt x="746" y="0"/>
                  </a:moveTo>
                  <a:cubicBezTo>
                    <a:pt x="335" y="0"/>
                    <a:pt x="1" y="334"/>
                    <a:pt x="1" y="750"/>
                  </a:cubicBezTo>
                  <a:lnTo>
                    <a:pt x="1" y="14782"/>
                  </a:lnTo>
                  <a:lnTo>
                    <a:pt x="3363" y="14787"/>
                  </a:lnTo>
                  <a:lnTo>
                    <a:pt x="3363" y="750"/>
                  </a:lnTo>
                  <a:cubicBezTo>
                    <a:pt x="3363" y="334"/>
                    <a:pt x="3029" y="0"/>
                    <a:pt x="261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3"/>
            <p:cNvSpPr/>
            <p:nvPr/>
          </p:nvSpPr>
          <p:spPr>
            <a:xfrm>
              <a:off x="-3405525" y="-1490100"/>
              <a:ext cx="84075" cy="30000"/>
            </a:xfrm>
            <a:custGeom>
              <a:avLst/>
              <a:gdLst/>
              <a:ahLst/>
              <a:cxnLst/>
              <a:rect l="l" t="t" r="r" b="b"/>
              <a:pathLst>
                <a:path w="3363" h="1200" extrusionOk="0">
                  <a:moveTo>
                    <a:pt x="1" y="0"/>
                  </a:moveTo>
                  <a:lnTo>
                    <a:pt x="1" y="1200"/>
                  </a:lnTo>
                  <a:lnTo>
                    <a:pt x="3363" y="1200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23"/>
            <p:cNvSpPr/>
            <p:nvPr/>
          </p:nvSpPr>
          <p:spPr>
            <a:xfrm>
              <a:off x="-3405525" y="-1672950"/>
              <a:ext cx="84075" cy="29900"/>
            </a:xfrm>
            <a:custGeom>
              <a:avLst/>
              <a:gdLst/>
              <a:ahLst/>
              <a:cxnLst/>
              <a:rect l="l" t="t" r="r" b="b"/>
              <a:pathLst>
                <a:path w="3363" h="1196" extrusionOk="0">
                  <a:moveTo>
                    <a:pt x="1" y="1"/>
                  </a:moveTo>
                  <a:lnTo>
                    <a:pt x="1" y="1196"/>
                  </a:lnTo>
                  <a:lnTo>
                    <a:pt x="3363" y="1196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23"/>
            <p:cNvSpPr/>
            <p:nvPr/>
          </p:nvSpPr>
          <p:spPr>
            <a:xfrm>
              <a:off x="-3373225" y="-1624450"/>
              <a:ext cx="25650" cy="102800"/>
            </a:xfrm>
            <a:custGeom>
              <a:avLst/>
              <a:gdLst/>
              <a:ahLst/>
              <a:cxnLst/>
              <a:rect l="l" t="t" r="r" b="b"/>
              <a:pathLst>
                <a:path w="1026" h="4112" extrusionOk="0">
                  <a:moveTo>
                    <a:pt x="513" y="0"/>
                  </a:moveTo>
                  <a:cubicBezTo>
                    <a:pt x="228" y="0"/>
                    <a:pt x="0" y="228"/>
                    <a:pt x="0" y="513"/>
                  </a:cubicBezTo>
                  <a:lnTo>
                    <a:pt x="0" y="3594"/>
                  </a:lnTo>
                  <a:cubicBezTo>
                    <a:pt x="0" y="3880"/>
                    <a:pt x="228" y="4112"/>
                    <a:pt x="513" y="4112"/>
                  </a:cubicBezTo>
                  <a:cubicBezTo>
                    <a:pt x="799" y="4112"/>
                    <a:pt x="1026" y="3880"/>
                    <a:pt x="1026" y="3594"/>
                  </a:cubicBezTo>
                  <a:lnTo>
                    <a:pt x="1026" y="513"/>
                  </a:lnTo>
                  <a:cubicBezTo>
                    <a:pt x="1026" y="228"/>
                    <a:pt x="799" y="0"/>
                    <a:pt x="51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23"/>
            <p:cNvSpPr/>
            <p:nvPr/>
          </p:nvSpPr>
          <p:spPr>
            <a:xfrm>
              <a:off x="-3419050" y="-1860025"/>
              <a:ext cx="112725" cy="52025"/>
            </a:xfrm>
            <a:custGeom>
              <a:avLst/>
              <a:gdLst/>
              <a:ahLst/>
              <a:cxnLst/>
              <a:rect l="l" t="t" r="r" b="b"/>
              <a:pathLst>
                <a:path w="4509" h="2081" extrusionOk="0">
                  <a:moveTo>
                    <a:pt x="1611" y="1"/>
                  </a:moveTo>
                  <a:cubicBezTo>
                    <a:pt x="1553" y="238"/>
                    <a:pt x="1456" y="460"/>
                    <a:pt x="1335" y="673"/>
                  </a:cubicBezTo>
                  <a:cubicBezTo>
                    <a:pt x="997" y="1263"/>
                    <a:pt x="484" y="1655"/>
                    <a:pt x="0" y="1757"/>
                  </a:cubicBezTo>
                  <a:lnTo>
                    <a:pt x="0" y="2081"/>
                  </a:lnTo>
                  <a:lnTo>
                    <a:pt x="4508" y="2081"/>
                  </a:lnTo>
                  <a:lnTo>
                    <a:pt x="4508" y="1723"/>
                  </a:lnTo>
                  <a:cubicBezTo>
                    <a:pt x="4015" y="1641"/>
                    <a:pt x="3483" y="1239"/>
                    <a:pt x="3130" y="635"/>
                  </a:cubicBezTo>
                  <a:cubicBezTo>
                    <a:pt x="3014" y="436"/>
                    <a:pt x="2927" y="223"/>
                    <a:pt x="2869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3"/>
            <p:cNvSpPr/>
            <p:nvPr/>
          </p:nvSpPr>
          <p:spPr>
            <a:xfrm>
              <a:off x="-3384100" y="-1884325"/>
              <a:ext cx="42825" cy="35825"/>
            </a:xfrm>
            <a:custGeom>
              <a:avLst/>
              <a:gdLst/>
              <a:ahLst/>
              <a:cxnLst/>
              <a:rect l="l" t="t" r="r" b="b"/>
              <a:pathLst>
                <a:path w="1713" h="1433" extrusionOk="0">
                  <a:moveTo>
                    <a:pt x="856" y="1"/>
                  </a:moveTo>
                  <a:cubicBezTo>
                    <a:pt x="798" y="1"/>
                    <a:pt x="740" y="30"/>
                    <a:pt x="711" y="78"/>
                  </a:cubicBezTo>
                  <a:cubicBezTo>
                    <a:pt x="469" y="470"/>
                    <a:pt x="0" y="823"/>
                    <a:pt x="0" y="1108"/>
                  </a:cubicBezTo>
                  <a:cubicBezTo>
                    <a:pt x="0" y="1224"/>
                    <a:pt x="34" y="1336"/>
                    <a:pt x="97" y="1432"/>
                  </a:cubicBezTo>
                  <a:lnTo>
                    <a:pt x="1616" y="1432"/>
                  </a:lnTo>
                  <a:cubicBezTo>
                    <a:pt x="1679" y="1336"/>
                    <a:pt x="1708" y="1224"/>
                    <a:pt x="1712" y="1108"/>
                  </a:cubicBezTo>
                  <a:cubicBezTo>
                    <a:pt x="1712" y="823"/>
                    <a:pt x="1243" y="470"/>
                    <a:pt x="1001" y="78"/>
                  </a:cubicBezTo>
                  <a:cubicBezTo>
                    <a:pt x="968" y="30"/>
                    <a:pt x="914" y="1"/>
                    <a:pt x="856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3"/>
            <p:cNvSpPr/>
            <p:nvPr/>
          </p:nvSpPr>
          <p:spPr>
            <a:xfrm>
              <a:off x="-3431750" y="-1814800"/>
              <a:ext cx="137750" cy="10800"/>
            </a:xfrm>
            <a:custGeom>
              <a:avLst/>
              <a:gdLst/>
              <a:ahLst/>
              <a:cxnLst/>
              <a:rect l="l" t="t" r="r" b="b"/>
              <a:pathLst>
                <a:path w="5510" h="432" extrusionOk="0">
                  <a:moveTo>
                    <a:pt x="0" y="1"/>
                  </a:moveTo>
                  <a:lnTo>
                    <a:pt x="0" y="431"/>
                  </a:lnTo>
                  <a:lnTo>
                    <a:pt x="5510" y="431"/>
                  </a:lnTo>
                  <a:lnTo>
                    <a:pt x="5510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3"/>
            <p:cNvSpPr/>
            <p:nvPr/>
          </p:nvSpPr>
          <p:spPr>
            <a:xfrm>
              <a:off x="-3458350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110" y="0"/>
                  </a:moveTo>
                  <a:cubicBezTo>
                    <a:pt x="51" y="0"/>
                    <a:pt x="1" y="74"/>
                    <a:pt x="53" y="131"/>
                  </a:cubicBezTo>
                  <a:lnTo>
                    <a:pt x="7580" y="7653"/>
                  </a:lnTo>
                  <a:cubicBezTo>
                    <a:pt x="7595" y="7668"/>
                    <a:pt x="7613" y="7675"/>
                    <a:pt x="7630" y="7675"/>
                  </a:cubicBezTo>
                  <a:cubicBezTo>
                    <a:pt x="7686" y="7675"/>
                    <a:pt x="7735" y="7602"/>
                    <a:pt x="7686" y="7546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3"/>
            <p:cNvSpPr/>
            <p:nvPr/>
          </p:nvSpPr>
          <p:spPr>
            <a:xfrm>
              <a:off x="-3458600" y="-1825075"/>
              <a:ext cx="194000" cy="194000"/>
            </a:xfrm>
            <a:custGeom>
              <a:avLst/>
              <a:gdLst/>
              <a:ahLst/>
              <a:cxnLst/>
              <a:rect l="l" t="t" r="r" b="b"/>
              <a:pathLst>
                <a:path w="7760" h="7760" extrusionOk="0">
                  <a:moveTo>
                    <a:pt x="117" y="78"/>
                  </a:moveTo>
                  <a:cubicBezTo>
                    <a:pt x="126" y="78"/>
                    <a:pt x="136" y="83"/>
                    <a:pt x="146" y="93"/>
                  </a:cubicBezTo>
                  <a:lnTo>
                    <a:pt x="7672" y="7619"/>
                  </a:lnTo>
                  <a:cubicBezTo>
                    <a:pt x="7698" y="7645"/>
                    <a:pt x="7672" y="7683"/>
                    <a:pt x="7641" y="7683"/>
                  </a:cubicBezTo>
                  <a:cubicBezTo>
                    <a:pt x="7632" y="7683"/>
                    <a:pt x="7623" y="7680"/>
                    <a:pt x="7614" y="7672"/>
                  </a:cubicBezTo>
                  <a:lnTo>
                    <a:pt x="92" y="146"/>
                  </a:lnTo>
                  <a:cubicBezTo>
                    <a:pt x="73" y="131"/>
                    <a:pt x="73" y="107"/>
                    <a:pt x="92" y="93"/>
                  </a:cubicBezTo>
                  <a:cubicBezTo>
                    <a:pt x="97" y="88"/>
                    <a:pt x="107" y="83"/>
                    <a:pt x="117" y="78"/>
                  </a:cubicBezTo>
                  <a:close/>
                  <a:moveTo>
                    <a:pt x="112" y="1"/>
                  </a:moveTo>
                  <a:cubicBezTo>
                    <a:pt x="54" y="6"/>
                    <a:pt x="5" y="54"/>
                    <a:pt x="1" y="112"/>
                  </a:cubicBezTo>
                  <a:cubicBezTo>
                    <a:pt x="1" y="141"/>
                    <a:pt x="10" y="175"/>
                    <a:pt x="34" y="199"/>
                  </a:cubicBezTo>
                  <a:lnTo>
                    <a:pt x="7561" y="7726"/>
                  </a:lnTo>
                  <a:cubicBezTo>
                    <a:pt x="7580" y="7745"/>
                    <a:pt x="7609" y="7759"/>
                    <a:pt x="7638" y="7759"/>
                  </a:cubicBezTo>
                  <a:lnTo>
                    <a:pt x="7648" y="7755"/>
                  </a:lnTo>
                  <a:cubicBezTo>
                    <a:pt x="7672" y="7755"/>
                    <a:pt x="7701" y="7740"/>
                    <a:pt x="7720" y="7721"/>
                  </a:cubicBezTo>
                  <a:cubicBezTo>
                    <a:pt x="7740" y="7701"/>
                    <a:pt x="7754" y="7677"/>
                    <a:pt x="7754" y="7648"/>
                  </a:cubicBezTo>
                  <a:cubicBezTo>
                    <a:pt x="7759" y="7614"/>
                    <a:pt x="7745" y="7585"/>
                    <a:pt x="7720" y="7561"/>
                  </a:cubicBezTo>
                  <a:lnTo>
                    <a:pt x="194" y="35"/>
                  </a:lnTo>
                  <a:cubicBezTo>
                    <a:pt x="175" y="10"/>
                    <a:pt x="141" y="1"/>
                    <a:pt x="11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3"/>
            <p:cNvSpPr/>
            <p:nvPr/>
          </p:nvSpPr>
          <p:spPr>
            <a:xfrm>
              <a:off x="-3487375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2365" y="0"/>
                  </a:moveTo>
                  <a:cubicBezTo>
                    <a:pt x="2349" y="0"/>
                    <a:pt x="2332" y="6"/>
                    <a:pt x="2317" y="20"/>
                  </a:cubicBezTo>
                  <a:lnTo>
                    <a:pt x="54" y="2284"/>
                  </a:lnTo>
                  <a:cubicBezTo>
                    <a:pt x="1" y="2340"/>
                    <a:pt x="51" y="2414"/>
                    <a:pt x="110" y="2414"/>
                  </a:cubicBezTo>
                  <a:cubicBezTo>
                    <a:pt x="127" y="2414"/>
                    <a:pt x="144" y="2409"/>
                    <a:pt x="160" y="2395"/>
                  </a:cubicBezTo>
                  <a:lnTo>
                    <a:pt x="2424" y="131"/>
                  </a:lnTo>
                  <a:cubicBezTo>
                    <a:pt x="2473" y="74"/>
                    <a:pt x="2422" y="0"/>
                    <a:pt x="236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3"/>
            <p:cNvSpPr/>
            <p:nvPr/>
          </p:nvSpPr>
          <p:spPr>
            <a:xfrm>
              <a:off x="-3487875" y="-1854000"/>
              <a:ext cx="63875" cy="62325"/>
            </a:xfrm>
            <a:custGeom>
              <a:avLst/>
              <a:gdLst/>
              <a:ahLst/>
              <a:cxnLst/>
              <a:rect l="l" t="t" r="r" b="b"/>
              <a:pathLst>
                <a:path w="2555" h="2493" extrusionOk="0">
                  <a:moveTo>
                    <a:pt x="2388" y="79"/>
                  </a:moveTo>
                  <a:cubicBezTo>
                    <a:pt x="2401" y="80"/>
                    <a:pt x="2410" y="84"/>
                    <a:pt x="2419" y="89"/>
                  </a:cubicBezTo>
                  <a:cubicBezTo>
                    <a:pt x="2434" y="103"/>
                    <a:pt x="2434" y="128"/>
                    <a:pt x="2419" y="142"/>
                  </a:cubicBezTo>
                  <a:lnTo>
                    <a:pt x="156" y="2406"/>
                  </a:lnTo>
                  <a:cubicBezTo>
                    <a:pt x="147" y="2412"/>
                    <a:pt x="139" y="2415"/>
                    <a:pt x="131" y="2415"/>
                  </a:cubicBezTo>
                  <a:cubicBezTo>
                    <a:pt x="102" y="2415"/>
                    <a:pt x="80" y="2379"/>
                    <a:pt x="103" y="2353"/>
                  </a:cubicBezTo>
                  <a:lnTo>
                    <a:pt x="2366" y="89"/>
                  </a:lnTo>
                  <a:cubicBezTo>
                    <a:pt x="2371" y="84"/>
                    <a:pt x="2379" y="80"/>
                    <a:pt x="2388" y="79"/>
                  </a:cubicBezTo>
                  <a:close/>
                  <a:moveTo>
                    <a:pt x="2392" y="1"/>
                  </a:moveTo>
                  <a:cubicBezTo>
                    <a:pt x="2365" y="1"/>
                    <a:pt x="2338" y="11"/>
                    <a:pt x="2313" y="36"/>
                  </a:cubicBezTo>
                  <a:lnTo>
                    <a:pt x="49" y="2299"/>
                  </a:lnTo>
                  <a:cubicBezTo>
                    <a:pt x="1" y="2343"/>
                    <a:pt x="1" y="2415"/>
                    <a:pt x="49" y="2459"/>
                  </a:cubicBezTo>
                  <a:cubicBezTo>
                    <a:pt x="69" y="2478"/>
                    <a:pt x="103" y="2493"/>
                    <a:pt x="132" y="2493"/>
                  </a:cubicBezTo>
                  <a:cubicBezTo>
                    <a:pt x="161" y="2493"/>
                    <a:pt x="190" y="2483"/>
                    <a:pt x="209" y="2459"/>
                  </a:cubicBezTo>
                  <a:lnTo>
                    <a:pt x="2473" y="195"/>
                  </a:lnTo>
                  <a:cubicBezTo>
                    <a:pt x="2554" y="114"/>
                    <a:pt x="2479" y="1"/>
                    <a:pt x="239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3"/>
            <p:cNvSpPr/>
            <p:nvPr/>
          </p:nvSpPr>
          <p:spPr>
            <a:xfrm>
              <a:off x="-3467975" y="-1833650"/>
              <a:ext cx="56625" cy="55175"/>
            </a:xfrm>
            <a:custGeom>
              <a:avLst/>
              <a:gdLst/>
              <a:ahLst/>
              <a:cxnLst/>
              <a:rect l="l" t="t" r="r" b="b"/>
              <a:pathLst>
                <a:path w="2265" h="2207" extrusionOk="0">
                  <a:moveTo>
                    <a:pt x="2155" y="1"/>
                  </a:moveTo>
                  <a:cubicBezTo>
                    <a:pt x="2137" y="1"/>
                    <a:pt x="2119" y="8"/>
                    <a:pt x="2102" y="25"/>
                  </a:cubicBezTo>
                  <a:lnTo>
                    <a:pt x="56" y="2075"/>
                  </a:lnTo>
                  <a:cubicBezTo>
                    <a:pt x="1" y="2131"/>
                    <a:pt x="50" y="2206"/>
                    <a:pt x="109" y="2206"/>
                  </a:cubicBezTo>
                  <a:cubicBezTo>
                    <a:pt x="127" y="2206"/>
                    <a:pt x="146" y="2199"/>
                    <a:pt x="163" y="2182"/>
                  </a:cubicBezTo>
                  <a:lnTo>
                    <a:pt x="2209" y="136"/>
                  </a:lnTo>
                  <a:cubicBezTo>
                    <a:pt x="2265" y="80"/>
                    <a:pt x="2214" y="1"/>
                    <a:pt x="215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3"/>
            <p:cNvSpPr/>
            <p:nvPr/>
          </p:nvSpPr>
          <p:spPr>
            <a:xfrm>
              <a:off x="-3468400" y="-1834550"/>
              <a:ext cx="57350" cy="57025"/>
            </a:xfrm>
            <a:custGeom>
              <a:avLst/>
              <a:gdLst/>
              <a:ahLst/>
              <a:cxnLst/>
              <a:rect l="l" t="t" r="r" b="b"/>
              <a:pathLst>
                <a:path w="2294" h="2281" extrusionOk="0">
                  <a:moveTo>
                    <a:pt x="2173" y="80"/>
                  </a:moveTo>
                  <a:cubicBezTo>
                    <a:pt x="2182" y="80"/>
                    <a:pt x="2192" y="85"/>
                    <a:pt x="2202" y="90"/>
                  </a:cubicBezTo>
                  <a:cubicBezTo>
                    <a:pt x="2206" y="99"/>
                    <a:pt x="2211" y="109"/>
                    <a:pt x="2211" y="119"/>
                  </a:cubicBezTo>
                  <a:cubicBezTo>
                    <a:pt x="2211" y="128"/>
                    <a:pt x="2206" y="138"/>
                    <a:pt x="2202" y="143"/>
                  </a:cubicBezTo>
                  <a:lnTo>
                    <a:pt x="151" y="2194"/>
                  </a:lnTo>
                  <a:cubicBezTo>
                    <a:pt x="143" y="2200"/>
                    <a:pt x="135" y="2203"/>
                    <a:pt x="127" y="2203"/>
                  </a:cubicBezTo>
                  <a:cubicBezTo>
                    <a:pt x="98" y="2203"/>
                    <a:pt x="71" y="2166"/>
                    <a:pt x="97" y="2136"/>
                  </a:cubicBezTo>
                  <a:lnTo>
                    <a:pt x="2148" y="90"/>
                  </a:lnTo>
                  <a:cubicBezTo>
                    <a:pt x="2153" y="80"/>
                    <a:pt x="2163" y="80"/>
                    <a:pt x="2173" y="80"/>
                  </a:cubicBezTo>
                  <a:close/>
                  <a:moveTo>
                    <a:pt x="2175" y="0"/>
                  </a:moveTo>
                  <a:cubicBezTo>
                    <a:pt x="2146" y="0"/>
                    <a:pt x="2117" y="12"/>
                    <a:pt x="2095" y="36"/>
                  </a:cubicBezTo>
                  <a:lnTo>
                    <a:pt x="49" y="2082"/>
                  </a:lnTo>
                  <a:cubicBezTo>
                    <a:pt x="1" y="2126"/>
                    <a:pt x="1" y="2199"/>
                    <a:pt x="49" y="2242"/>
                  </a:cubicBezTo>
                  <a:cubicBezTo>
                    <a:pt x="68" y="2266"/>
                    <a:pt x="97" y="2276"/>
                    <a:pt x="131" y="2281"/>
                  </a:cubicBezTo>
                  <a:cubicBezTo>
                    <a:pt x="160" y="2281"/>
                    <a:pt x="189" y="2266"/>
                    <a:pt x="209" y="2242"/>
                  </a:cubicBezTo>
                  <a:lnTo>
                    <a:pt x="2255" y="196"/>
                  </a:lnTo>
                  <a:cubicBezTo>
                    <a:pt x="2279" y="172"/>
                    <a:pt x="2293" y="143"/>
                    <a:pt x="2289" y="109"/>
                  </a:cubicBezTo>
                  <a:cubicBezTo>
                    <a:pt x="2289" y="80"/>
                    <a:pt x="2274" y="56"/>
                    <a:pt x="2255" y="36"/>
                  </a:cubicBezTo>
                  <a:cubicBezTo>
                    <a:pt x="2233" y="12"/>
                    <a:pt x="2204" y="0"/>
                    <a:pt x="217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3"/>
            <p:cNvSpPr/>
            <p:nvPr/>
          </p:nvSpPr>
          <p:spPr>
            <a:xfrm>
              <a:off x="-3448425" y="-1814075"/>
              <a:ext cx="51150" cy="49625"/>
            </a:xfrm>
            <a:custGeom>
              <a:avLst/>
              <a:gdLst/>
              <a:ahLst/>
              <a:cxnLst/>
              <a:rect l="l" t="t" r="r" b="b"/>
              <a:pathLst>
                <a:path w="2046" h="1985" extrusionOk="0">
                  <a:moveTo>
                    <a:pt x="1936" y="1"/>
                  </a:moveTo>
                  <a:cubicBezTo>
                    <a:pt x="1920" y="1"/>
                    <a:pt x="1902" y="7"/>
                    <a:pt x="1886" y="20"/>
                  </a:cubicBezTo>
                  <a:lnTo>
                    <a:pt x="53" y="1854"/>
                  </a:lnTo>
                  <a:cubicBezTo>
                    <a:pt x="0" y="1910"/>
                    <a:pt x="50" y="1984"/>
                    <a:pt x="110" y="1984"/>
                  </a:cubicBezTo>
                  <a:cubicBezTo>
                    <a:pt x="126" y="1984"/>
                    <a:pt x="144" y="1979"/>
                    <a:pt x="159" y="1965"/>
                  </a:cubicBezTo>
                  <a:lnTo>
                    <a:pt x="1993" y="132"/>
                  </a:lnTo>
                  <a:cubicBezTo>
                    <a:pt x="2046" y="75"/>
                    <a:pt x="1995" y="1"/>
                    <a:pt x="193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-3448925" y="-1815050"/>
              <a:ext cx="52025" cy="51550"/>
            </a:xfrm>
            <a:custGeom>
              <a:avLst/>
              <a:gdLst/>
              <a:ahLst/>
              <a:cxnLst/>
              <a:rect l="l" t="t" r="r" b="b"/>
              <a:pathLst>
                <a:path w="2081" h="2062" extrusionOk="0">
                  <a:moveTo>
                    <a:pt x="1958" y="77"/>
                  </a:moveTo>
                  <a:cubicBezTo>
                    <a:pt x="1960" y="77"/>
                    <a:pt x="1961" y="79"/>
                    <a:pt x="1964" y="79"/>
                  </a:cubicBezTo>
                  <a:cubicBezTo>
                    <a:pt x="1979" y="84"/>
                    <a:pt x="1993" y="93"/>
                    <a:pt x="1993" y="108"/>
                  </a:cubicBezTo>
                  <a:cubicBezTo>
                    <a:pt x="1998" y="122"/>
                    <a:pt x="1993" y="132"/>
                    <a:pt x="1984" y="142"/>
                  </a:cubicBezTo>
                  <a:lnTo>
                    <a:pt x="150" y="1975"/>
                  </a:lnTo>
                  <a:cubicBezTo>
                    <a:pt x="146" y="1984"/>
                    <a:pt x="136" y="1984"/>
                    <a:pt x="126" y="1984"/>
                  </a:cubicBezTo>
                  <a:cubicBezTo>
                    <a:pt x="117" y="1984"/>
                    <a:pt x="107" y="1980"/>
                    <a:pt x="97" y="1975"/>
                  </a:cubicBezTo>
                  <a:cubicBezTo>
                    <a:pt x="92" y="1965"/>
                    <a:pt x="88" y="1955"/>
                    <a:pt x="88" y="1946"/>
                  </a:cubicBezTo>
                  <a:cubicBezTo>
                    <a:pt x="88" y="1936"/>
                    <a:pt x="92" y="1926"/>
                    <a:pt x="97" y="1922"/>
                  </a:cubicBezTo>
                  <a:lnTo>
                    <a:pt x="1930" y="88"/>
                  </a:lnTo>
                  <a:cubicBezTo>
                    <a:pt x="1940" y="79"/>
                    <a:pt x="1945" y="79"/>
                    <a:pt x="1955" y="79"/>
                  </a:cubicBezTo>
                  <a:cubicBezTo>
                    <a:pt x="1956" y="77"/>
                    <a:pt x="1957" y="77"/>
                    <a:pt x="1958" y="77"/>
                  </a:cubicBezTo>
                  <a:close/>
                  <a:moveTo>
                    <a:pt x="1953" y="0"/>
                  </a:moveTo>
                  <a:cubicBezTo>
                    <a:pt x="1925" y="0"/>
                    <a:pt x="1900" y="14"/>
                    <a:pt x="1882" y="35"/>
                  </a:cubicBezTo>
                  <a:lnTo>
                    <a:pt x="44" y="1868"/>
                  </a:lnTo>
                  <a:cubicBezTo>
                    <a:pt x="0" y="1912"/>
                    <a:pt x="0" y="1984"/>
                    <a:pt x="44" y="2028"/>
                  </a:cubicBezTo>
                  <a:cubicBezTo>
                    <a:pt x="68" y="2047"/>
                    <a:pt x="97" y="2062"/>
                    <a:pt x="131" y="2062"/>
                  </a:cubicBezTo>
                  <a:cubicBezTo>
                    <a:pt x="160" y="2062"/>
                    <a:pt x="184" y="2052"/>
                    <a:pt x="208" y="2028"/>
                  </a:cubicBezTo>
                  <a:lnTo>
                    <a:pt x="2042" y="195"/>
                  </a:lnTo>
                  <a:cubicBezTo>
                    <a:pt x="2071" y="166"/>
                    <a:pt x="2080" y="127"/>
                    <a:pt x="2071" y="88"/>
                  </a:cubicBezTo>
                  <a:cubicBezTo>
                    <a:pt x="2061" y="50"/>
                    <a:pt x="2027" y="16"/>
                    <a:pt x="1984" y="6"/>
                  </a:cubicBezTo>
                  <a:cubicBezTo>
                    <a:pt x="1973" y="2"/>
                    <a:pt x="1963" y="0"/>
                    <a:pt x="195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23"/>
            <p:cNvSpPr/>
            <p:nvPr/>
          </p:nvSpPr>
          <p:spPr>
            <a:xfrm>
              <a:off x="-3429000" y="-179472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725" y="1"/>
                  </a:moveTo>
                  <a:cubicBezTo>
                    <a:pt x="1706" y="1"/>
                    <a:pt x="1687" y="8"/>
                    <a:pt x="1670" y="25"/>
                  </a:cubicBezTo>
                  <a:lnTo>
                    <a:pt x="50" y="1641"/>
                  </a:lnTo>
                  <a:cubicBezTo>
                    <a:pt x="1" y="1697"/>
                    <a:pt x="52" y="1772"/>
                    <a:pt x="111" y="1772"/>
                  </a:cubicBezTo>
                  <a:cubicBezTo>
                    <a:pt x="128" y="1772"/>
                    <a:pt x="145" y="1766"/>
                    <a:pt x="161" y="1752"/>
                  </a:cubicBezTo>
                  <a:lnTo>
                    <a:pt x="1782" y="131"/>
                  </a:lnTo>
                  <a:cubicBezTo>
                    <a:pt x="1833" y="76"/>
                    <a:pt x="1783" y="1"/>
                    <a:pt x="172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Google Shape;1358;p23"/>
            <p:cNvSpPr/>
            <p:nvPr/>
          </p:nvSpPr>
          <p:spPr>
            <a:xfrm>
              <a:off x="-3429450" y="-1795575"/>
              <a:ext cx="46575" cy="46225"/>
            </a:xfrm>
            <a:custGeom>
              <a:avLst/>
              <a:gdLst/>
              <a:ahLst/>
              <a:cxnLst/>
              <a:rect l="l" t="t" r="r" b="b"/>
              <a:pathLst>
                <a:path w="1863" h="1849" extrusionOk="0">
                  <a:moveTo>
                    <a:pt x="1742" y="74"/>
                  </a:moveTo>
                  <a:cubicBezTo>
                    <a:pt x="1751" y="74"/>
                    <a:pt x="1761" y="78"/>
                    <a:pt x="1771" y="88"/>
                  </a:cubicBezTo>
                  <a:cubicBezTo>
                    <a:pt x="1785" y="103"/>
                    <a:pt x="1785" y="127"/>
                    <a:pt x="1771" y="141"/>
                  </a:cubicBezTo>
                  <a:lnTo>
                    <a:pt x="150" y="1757"/>
                  </a:lnTo>
                  <a:cubicBezTo>
                    <a:pt x="143" y="1764"/>
                    <a:pt x="133" y="1768"/>
                    <a:pt x="124" y="1768"/>
                  </a:cubicBezTo>
                  <a:cubicBezTo>
                    <a:pt x="114" y="1768"/>
                    <a:pt x="104" y="1764"/>
                    <a:pt x="97" y="1757"/>
                  </a:cubicBezTo>
                  <a:cubicBezTo>
                    <a:pt x="82" y="1742"/>
                    <a:pt x="82" y="1718"/>
                    <a:pt x="97" y="1704"/>
                  </a:cubicBezTo>
                  <a:lnTo>
                    <a:pt x="1717" y="88"/>
                  </a:lnTo>
                  <a:cubicBezTo>
                    <a:pt x="1722" y="78"/>
                    <a:pt x="1732" y="74"/>
                    <a:pt x="1742" y="74"/>
                  </a:cubicBezTo>
                  <a:close/>
                  <a:moveTo>
                    <a:pt x="1738" y="0"/>
                  </a:moveTo>
                  <a:cubicBezTo>
                    <a:pt x="1710" y="0"/>
                    <a:pt x="1685" y="14"/>
                    <a:pt x="1664" y="35"/>
                  </a:cubicBezTo>
                  <a:lnTo>
                    <a:pt x="44" y="1650"/>
                  </a:lnTo>
                  <a:cubicBezTo>
                    <a:pt x="0" y="1694"/>
                    <a:pt x="0" y="1767"/>
                    <a:pt x="44" y="1810"/>
                  </a:cubicBezTo>
                  <a:cubicBezTo>
                    <a:pt x="68" y="1834"/>
                    <a:pt x="97" y="1849"/>
                    <a:pt x="126" y="1849"/>
                  </a:cubicBezTo>
                  <a:cubicBezTo>
                    <a:pt x="160" y="1849"/>
                    <a:pt x="189" y="1834"/>
                    <a:pt x="208" y="1815"/>
                  </a:cubicBezTo>
                  <a:lnTo>
                    <a:pt x="1824" y="195"/>
                  </a:lnTo>
                  <a:cubicBezTo>
                    <a:pt x="1848" y="170"/>
                    <a:pt x="1863" y="141"/>
                    <a:pt x="1858" y="107"/>
                  </a:cubicBezTo>
                  <a:cubicBezTo>
                    <a:pt x="1853" y="49"/>
                    <a:pt x="1809" y="6"/>
                    <a:pt x="1751" y="1"/>
                  </a:cubicBezTo>
                  <a:cubicBezTo>
                    <a:pt x="1747" y="0"/>
                    <a:pt x="1743" y="0"/>
                    <a:pt x="1738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3"/>
            <p:cNvSpPr/>
            <p:nvPr/>
          </p:nvSpPr>
          <p:spPr>
            <a:xfrm>
              <a:off x="-3409575" y="-1775125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509" y="0"/>
                  </a:moveTo>
                  <a:cubicBezTo>
                    <a:pt x="1493" y="0"/>
                    <a:pt x="1475" y="6"/>
                    <a:pt x="1459" y="20"/>
                  </a:cubicBezTo>
                  <a:lnTo>
                    <a:pt x="57" y="1423"/>
                  </a:lnTo>
                  <a:cubicBezTo>
                    <a:pt x="1" y="1479"/>
                    <a:pt x="51" y="1557"/>
                    <a:pt x="110" y="1557"/>
                  </a:cubicBezTo>
                  <a:cubicBezTo>
                    <a:pt x="128" y="1557"/>
                    <a:pt x="146" y="1550"/>
                    <a:pt x="163" y="1534"/>
                  </a:cubicBezTo>
                  <a:lnTo>
                    <a:pt x="1566" y="126"/>
                  </a:lnTo>
                  <a:cubicBezTo>
                    <a:pt x="1619" y="73"/>
                    <a:pt x="1568" y="0"/>
                    <a:pt x="15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Google Shape;1360;p23"/>
            <p:cNvSpPr/>
            <p:nvPr/>
          </p:nvSpPr>
          <p:spPr>
            <a:xfrm>
              <a:off x="-3409975" y="-17761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1524" y="75"/>
                  </a:moveTo>
                  <a:cubicBezTo>
                    <a:pt x="1538" y="75"/>
                    <a:pt x="1548" y="80"/>
                    <a:pt x="1558" y="90"/>
                  </a:cubicBezTo>
                  <a:cubicBezTo>
                    <a:pt x="1572" y="104"/>
                    <a:pt x="1572" y="129"/>
                    <a:pt x="1558" y="143"/>
                  </a:cubicBezTo>
                  <a:lnTo>
                    <a:pt x="155" y="1546"/>
                  </a:lnTo>
                  <a:cubicBezTo>
                    <a:pt x="145" y="1555"/>
                    <a:pt x="135" y="1555"/>
                    <a:pt x="126" y="1560"/>
                  </a:cubicBezTo>
                  <a:cubicBezTo>
                    <a:pt x="116" y="1555"/>
                    <a:pt x="106" y="1551"/>
                    <a:pt x="102" y="1546"/>
                  </a:cubicBezTo>
                  <a:cubicBezTo>
                    <a:pt x="92" y="1536"/>
                    <a:pt x="87" y="1526"/>
                    <a:pt x="87" y="1517"/>
                  </a:cubicBezTo>
                  <a:cubicBezTo>
                    <a:pt x="87" y="1507"/>
                    <a:pt x="92" y="1497"/>
                    <a:pt x="102" y="1493"/>
                  </a:cubicBezTo>
                  <a:lnTo>
                    <a:pt x="1499" y="90"/>
                  </a:lnTo>
                  <a:cubicBezTo>
                    <a:pt x="1509" y="80"/>
                    <a:pt x="1514" y="75"/>
                    <a:pt x="1524" y="75"/>
                  </a:cubicBezTo>
                  <a:close/>
                  <a:moveTo>
                    <a:pt x="1529" y="0"/>
                  </a:moveTo>
                  <a:cubicBezTo>
                    <a:pt x="1499" y="0"/>
                    <a:pt x="1470" y="12"/>
                    <a:pt x="1451" y="37"/>
                  </a:cubicBezTo>
                  <a:lnTo>
                    <a:pt x="44" y="1439"/>
                  </a:lnTo>
                  <a:cubicBezTo>
                    <a:pt x="0" y="1483"/>
                    <a:pt x="0" y="1555"/>
                    <a:pt x="44" y="1599"/>
                  </a:cubicBezTo>
                  <a:cubicBezTo>
                    <a:pt x="68" y="1618"/>
                    <a:pt x="97" y="1633"/>
                    <a:pt x="126" y="1633"/>
                  </a:cubicBezTo>
                  <a:cubicBezTo>
                    <a:pt x="160" y="1633"/>
                    <a:pt x="184" y="1618"/>
                    <a:pt x="208" y="1599"/>
                  </a:cubicBezTo>
                  <a:lnTo>
                    <a:pt x="1611" y="196"/>
                  </a:lnTo>
                  <a:cubicBezTo>
                    <a:pt x="1635" y="172"/>
                    <a:pt x="1645" y="138"/>
                    <a:pt x="1645" y="109"/>
                  </a:cubicBezTo>
                  <a:cubicBezTo>
                    <a:pt x="1640" y="80"/>
                    <a:pt x="1630" y="56"/>
                    <a:pt x="1611" y="37"/>
                  </a:cubicBezTo>
                  <a:cubicBezTo>
                    <a:pt x="1589" y="12"/>
                    <a:pt x="1559" y="0"/>
                    <a:pt x="152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Google Shape;1361;p23"/>
            <p:cNvSpPr/>
            <p:nvPr/>
          </p:nvSpPr>
          <p:spPr>
            <a:xfrm>
              <a:off x="-3297750" y="-1663400"/>
              <a:ext cx="61825" cy="60325"/>
            </a:xfrm>
            <a:custGeom>
              <a:avLst/>
              <a:gdLst/>
              <a:ahLst/>
              <a:cxnLst/>
              <a:rect l="l" t="t" r="r" b="b"/>
              <a:pathLst>
                <a:path w="2473" h="2413" extrusionOk="0">
                  <a:moveTo>
                    <a:pt x="2362" y="1"/>
                  </a:moveTo>
                  <a:cubicBezTo>
                    <a:pt x="2345" y="1"/>
                    <a:pt x="2328" y="6"/>
                    <a:pt x="2312" y="20"/>
                  </a:cubicBezTo>
                  <a:cubicBezTo>
                    <a:pt x="1011" y="1321"/>
                    <a:pt x="1349" y="983"/>
                    <a:pt x="53" y="2284"/>
                  </a:cubicBezTo>
                  <a:cubicBezTo>
                    <a:pt x="1" y="2340"/>
                    <a:pt x="49" y="2413"/>
                    <a:pt x="107" y="2413"/>
                  </a:cubicBezTo>
                  <a:cubicBezTo>
                    <a:pt x="124" y="2413"/>
                    <a:pt x="143" y="2406"/>
                    <a:pt x="159" y="2390"/>
                  </a:cubicBezTo>
                  <a:lnTo>
                    <a:pt x="2423" y="127"/>
                  </a:lnTo>
                  <a:cubicBezTo>
                    <a:pt x="2472" y="74"/>
                    <a:pt x="2421" y="1"/>
                    <a:pt x="236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Google Shape;1362;p23"/>
            <p:cNvSpPr/>
            <p:nvPr/>
          </p:nvSpPr>
          <p:spPr>
            <a:xfrm>
              <a:off x="-3298250" y="-1664425"/>
              <a:ext cx="62775" cy="62375"/>
            </a:xfrm>
            <a:custGeom>
              <a:avLst/>
              <a:gdLst/>
              <a:ahLst/>
              <a:cxnLst/>
              <a:rect l="l" t="t" r="r" b="b"/>
              <a:pathLst>
                <a:path w="2511" h="2495" extrusionOk="0">
                  <a:moveTo>
                    <a:pt x="2390" y="76"/>
                  </a:moveTo>
                  <a:cubicBezTo>
                    <a:pt x="2404" y="81"/>
                    <a:pt x="2419" y="90"/>
                    <a:pt x="2424" y="105"/>
                  </a:cubicBezTo>
                  <a:cubicBezTo>
                    <a:pt x="2424" y="119"/>
                    <a:pt x="2424" y="129"/>
                    <a:pt x="2414" y="139"/>
                  </a:cubicBezTo>
                  <a:lnTo>
                    <a:pt x="150" y="2402"/>
                  </a:lnTo>
                  <a:cubicBezTo>
                    <a:pt x="143" y="2410"/>
                    <a:pt x="133" y="2413"/>
                    <a:pt x="124" y="2413"/>
                  </a:cubicBezTo>
                  <a:cubicBezTo>
                    <a:pt x="114" y="2413"/>
                    <a:pt x="104" y="2410"/>
                    <a:pt x="97" y="2402"/>
                  </a:cubicBezTo>
                  <a:cubicBezTo>
                    <a:pt x="83" y="2388"/>
                    <a:pt x="83" y="2364"/>
                    <a:pt x="97" y="2349"/>
                  </a:cubicBezTo>
                  <a:lnTo>
                    <a:pt x="2361" y="85"/>
                  </a:lnTo>
                  <a:cubicBezTo>
                    <a:pt x="2366" y="81"/>
                    <a:pt x="2375" y="76"/>
                    <a:pt x="2385" y="76"/>
                  </a:cubicBezTo>
                  <a:close/>
                  <a:moveTo>
                    <a:pt x="2390" y="0"/>
                  </a:moveTo>
                  <a:cubicBezTo>
                    <a:pt x="2360" y="0"/>
                    <a:pt x="2331" y="14"/>
                    <a:pt x="2308" y="37"/>
                  </a:cubicBezTo>
                  <a:lnTo>
                    <a:pt x="44" y="2301"/>
                  </a:lnTo>
                  <a:cubicBezTo>
                    <a:pt x="0" y="2340"/>
                    <a:pt x="0" y="2412"/>
                    <a:pt x="44" y="2456"/>
                  </a:cubicBezTo>
                  <a:cubicBezTo>
                    <a:pt x="68" y="2480"/>
                    <a:pt x="97" y="2494"/>
                    <a:pt x="126" y="2494"/>
                  </a:cubicBezTo>
                  <a:cubicBezTo>
                    <a:pt x="155" y="2494"/>
                    <a:pt x="184" y="2480"/>
                    <a:pt x="208" y="2460"/>
                  </a:cubicBezTo>
                  <a:lnTo>
                    <a:pt x="2472" y="197"/>
                  </a:lnTo>
                  <a:cubicBezTo>
                    <a:pt x="2496" y="168"/>
                    <a:pt x="2511" y="129"/>
                    <a:pt x="2501" y="90"/>
                  </a:cubicBezTo>
                  <a:cubicBezTo>
                    <a:pt x="2487" y="47"/>
                    <a:pt x="2458" y="18"/>
                    <a:pt x="2414" y="3"/>
                  </a:cubicBezTo>
                  <a:cubicBezTo>
                    <a:pt x="2406" y="1"/>
                    <a:pt x="2398" y="0"/>
                    <a:pt x="239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23"/>
            <p:cNvSpPr/>
            <p:nvPr/>
          </p:nvSpPr>
          <p:spPr>
            <a:xfrm>
              <a:off x="-3311900" y="-1677550"/>
              <a:ext cx="56650" cy="55050"/>
            </a:xfrm>
            <a:custGeom>
              <a:avLst/>
              <a:gdLst/>
              <a:ahLst/>
              <a:cxnLst/>
              <a:rect l="l" t="t" r="r" b="b"/>
              <a:pathLst>
                <a:path w="2266" h="2202" extrusionOk="0">
                  <a:moveTo>
                    <a:pt x="2156" y="1"/>
                  </a:moveTo>
                  <a:cubicBezTo>
                    <a:pt x="2138" y="1"/>
                    <a:pt x="2120" y="8"/>
                    <a:pt x="2104" y="25"/>
                  </a:cubicBezTo>
                  <a:lnTo>
                    <a:pt x="53" y="2071"/>
                  </a:lnTo>
                  <a:cubicBezTo>
                    <a:pt x="1" y="2123"/>
                    <a:pt x="52" y="2201"/>
                    <a:pt x="109" y="2201"/>
                  </a:cubicBezTo>
                  <a:cubicBezTo>
                    <a:pt x="126" y="2201"/>
                    <a:pt x="144" y="2194"/>
                    <a:pt x="159" y="2178"/>
                  </a:cubicBezTo>
                  <a:lnTo>
                    <a:pt x="2210" y="132"/>
                  </a:lnTo>
                  <a:cubicBezTo>
                    <a:pt x="2266" y="76"/>
                    <a:pt x="2214" y="1"/>
                    <a:pt x="215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-3312400" y="-1678425"/>
              <a:ext cx="58375" cy="56900"/>
            </a:xfrm>
            <a:custGeom>
              <a:avLst/>
              <a:gdLst/>
              <a:ahLst/>
              <a:cxnLst/>
              <a:rect l="l" t="t" r="r" b="b"/>
              <a:pathLst>
                <a:path w="2335" h="2276" extrusionOk="0">
                  <a:moveTo>
                    <a:pt x="2172" y="75"/>
                  </a:moveTo>
                  <a:cubicBezTo>
                    <a:pt x="2182" y="75"/>
                    <a:pt x="2192" y="80"/>
                    <a:pt x="2201" y="89"/>
                  </a:cubicBezTo>
                  <a:cubicBezTo>
                    <a:pt x="2216" y="99"/>
                    <a:pt x="2216" y="123"/>
                    <a:pt x="2201" y="138"/>
                  </a:cubicBezTo>
                  <a:lnTo>
                    <a:pt x="155" y="2188"/>
                  </a:lnTo>
                  <a:cubicBezTo>
                    <a:pt x="147" y="2196"/>
                    <a:pt x="137" y="2199"/>
                    <a:pt x="128" y="2199"/>
                  </a:cubicBezTo>
                  <a:cubicBezTo>
                    <a:pt x="97" y="2199"/>
                    <a:pt x="71" y="2161"/>
                    <a:pt x="97" y="2135"/>
                  </a:cubicBezTo>
                  <a:lnTo>
                    <a:pt x="2148" y="84"/>
                  </a:lnTo>
                  <a:cubicBezTo>
                    <a:pt x="2153" y="80"/>
                    <a:pt x="2163" y="75"/>
                    <a:pt x="2172" y="75"/>
                  </a:cubicBezTo>
                  <a:close/>
                  <a:moveTo>
                    <a:pt x="2171" y="0"/>
                  </a:moveTo>
                  <a:cubicBezTo>
                    <a:pt x="2146" y="0"/>
                    <a:pt x="2119" y="9"/>
                    <a:pt x="2095" y="31"/>
                  </a:cubicBezTo>
                  <a:lnTo>
                    <a:pt x="49" y="2082"/>
                  </a:lnTo>
                  <a:cubicBezTo>
                    <a:pt x="0" y="2121"/>
                    <a:pt x="0" y="2198"/>
                    <a:pt x="49" y="2242"/>
                  </a:cubicBezTo>
                  <a:cubicBezTo>
                    <a:pt x="68" y="2261"/>
                    <a:pt x="97" y="2276"/>
                    <a:pt x="131" y="2276"/>
                  </a:cubicBezTo>
                  <a:cubicBezTo>
                    <a:pt x="160" y="2276"/>
                    <a:pt x="189" y="2261"/>
                    <a:pt x="208" y="2242"/>
                  </a:cubicBezTo>
                  <a:lnTo>
                    <a:pt x="2259" y="191"/>
                  </a:lnTo>
                  <a:cubicBezTo>
                    <a:pt x="2334" y="108"/>
                    <a:pt x="2258" y="0"/>
                    <a:pt x="217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-3325950" y="-1691650"/>
              <a:ext cx="51050" cy="49650"/>
            </a:xfrm>
            <a:custGeom>
              <a:avLst/>
              <a:gdLst/>
              <a:ahLst/>
              <a:cxnLst/>
              <a:rect l="l" t="t" r="r" b="b"/>
              <a:pathLst>
                <a:path w="2042" h="1986" extrusionOk="0">
                  <a:moveTo>
                    <a:pt x="1937" y="1"/>
                  </a:moveTo>
                  <a:cubicBezTo>
                    <a:pt x="1920" y="1"/>
                    <a:pt x="1903" y="8"/>
                    <a:pt x="1887" y="23"/>
                  </a:cubicBezTo>
                  <a:lnTo>
                    <a:pt x="49" y="1856"/>
                  </a:lnTo>
                  <a:cubicBezTo>
                    <a:pt x="1" y="1912"/>
                    <a:pt x="50" y="1985"/>
                    <a:pt x="108" y="1985"/>
                  </a:cubicBezTo>
                  <a:cubicBezTo>
                    <a:pt x="125" y="1985"/>
                    <a:pt x="144" y="1979"/>
                    <a:pt x="160" y="1963"/>
                  </a:cubicBezTo>
                  <a:lnTo>
                    <a:pt x="1994" y="130"/>
                  </a:lnTo>
                  <a:cubicBezTo>
                    <a:pt x="2042" y="74"/>
                    <a:pt x="1993" y="1"/>
                    <a:pt x="193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-3326425" y="-1692525"/>
              <a:ext cx="52925" cy="51525"/>
            </a:xfrm>
            <a:custGeom>
              <a:avLst/>
              <a:gdLst/>
              <a:ahLst/>
              <a:cxnLst/>
              <a:rect l="l" t="t" r="r" b="b"/>
              <a:pathLst>
                <a:path w="2117" h="2061" extrusionOk="0">
                  <a:moveTo>
                    <a:pt x="1953" y="74"/>
                  </a:moveTo>
                  <a:cubicBezTo>
                    <a:pt x="1981" y="74"/>
                    <a:pt x="2006" y="109"/>
                    <a:pt x="1984" y="136"/>
                  </a:cubicBezTo>
                  <a:lnTo>
                    <a:pt x="150" y="1969"/>
                  </a:lnTo>
                  <a:cubicBezTo>
                    <a:pt x="143" y="1979"/>
                    <a:pt x="133" y="1983"/>
                    <a:pt x="124" y="1983"/>
                  </a:cubicBezTo>
                  <a:cubicBezTo>
                    <a:pt x="114" y="1983"/>
                    <a:pt x="104" y="1979"/>
                    <a:pt x="97" y="1969"/>
                  </a:cubicBezTo>
                  <a:cubicBezTo>
                    <a:pt x="83" y="1959"/>
                    <a:pt x="83" y="1935"/>
                    <a:pt x="97" y="1920"/>
                  </a:cubicBezTo>
                  <a:lnTo>
                    <a:pt x="1930" y="87"/>
                  </a:lnTo>
                  <a:lnTo>
                    <a:pt x="1930" y="82"/>
                  </a:lnTo>
                  <a:cubicBezTo>
                    <a:pt x="1938" y="76"/>
                    <a:pt x="1946" y="74"/>
                    <a:pt x="1953" y="74"/>
                  </a:cubicBezTo>
                  <a:close/>
                  <a:moveTo>
                    <a:pt x="1954" y="1"/>
                  </a:moveTo>
                  <a:cubicBezTo>
                    <a:pt x="1929" y="1"/>
                    <a:pt x="1902" y="11"/>
                    <a:pt x="1877" y="34"/>
                  </a:cubicBezTo>
                  <a:lnTo>
                    <a:pt x="44" y="1867"/>
                  </a:lnTo>
                  <a:cubicBezTo>
                    <a:pt x="0" y="1911"/>
                    <a:pt x="0" y="1983"/>
                    <a:pt x="44" y="2027"/>
                  </a:cubicBezTo>
                  <a:cubicBezTo>
                    <a:pt x="68" y="2046"/>
                    <a:pt x="97" y="2061"/>
                    <a:pt x="126" y="2061"/>
                  </a:cubicBezTo>
                  <a:cubicBezTo>
                    <a:pt x="155" y="2061"/>
                    <a:pt x="184" y="2051"/>
                    <a:pt x="204" y="2032"/>
                  </a:cubicBezTo>
                  <a:lnTo>
                    <a:pt x="2042" y="194"/>
                  </a:lnTo>
                  <a:cubicBezTo>
                    <a:pt x="2116" y="112"/>
                    <a:pt x="2041" y="1"/>
                    <a:pt x="195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-3340075" y="-1705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723" y="1"/>
                  </a:moveTo>
                  <a:cubicBezTo>
                    <a:pt x="1707" y="1"/>
                    <a:pt x="1689" y="7"/>
                    <a:pt x="1673" y="23"/>
                  </a:cubicBezTo>
                  <a:lnTo>
                    <a:pt x="53" y="1639"/>
                  </a:lnTo>
                  <a:cubicBezTo>
                    <a:pt x="0" y="1695"/>
                    <a:pt x="50" y="1770"/>
                    <a:pt x="110" y="1770"/>
                  </a:cubicBezTo>
                  <a:cubicBezTo>
                    <a:pt x="126" y="1770"/>
                    <a:pt x="144" y="1764"/>
                    <a:pt x="159" y="1750"/>
                  </a:cubicBezTo>
                  <a:lnTo>
                    <a:pt x="1780" y="130"/>
                  </a:lnTo>
                  <a:cubicBezTo>
                    <a:pt x="1828" y="74"/>
                    <a:pt x="1779" y="1"/>
                    <a:pt x="172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-3340575" y="-1706650"/>
              <a:ext cx="46700" cy="46175"/>
            </a:xfrm>
            <a:custGeom>
              <a:avLst/>
              <a:gdLst/>
              <a:ahLst/>
              <a:cxnLst/>
              <a:rect l="l" t="t" r="r" b="b"/>
              <a:pathLst>
                <a:path w="1868" h="1847" extrusionOk="0">
                  <a:moveTo>
                    <a:pt x="1751" y="77"/>
                  </a:moveTo>
                  <a:cubicBezTo>
                    <a:pt x="1766" y="81"/>
                    <a:pt x="1776" y="91"/>
                    <a:pt x="1780" y="111"/>
                  </a:cubicBezTo>
                  <a:cubicBezTo>
                    <a:pt x="1785" y="120"/>
                    <a:pt x="1780" y="135"/>
                    <a:pt x="1771" y="140"/>
                  </a:cubicBezTo>
                  <a:lnTo>
                    <a:pt x="155" y="1760"/>
                  </a:lnTo>
                  <a:cubicBezTo>
                    <a:pt x="147" y="1768"/>
                    <a:pt x="137" y="1771"/>
                    <a:pt x="128" y="1771"/>
                  </a:cubicBezTo>
                  <a:cubicBezTo>
                    <a:pt x="97" y="1771"/>
                    <a:pt x="71" y="1733"/>
                    <a:pt x="97" y="1707"/>
                  </a:cubicBezTo>
                  <a:lnTo>
                    <a:pt x="1718" y="86"/>
                  </a:lnTo>
                  <a:cubicBezTo>
                    <a:pt x="1722" y="81"/>
                    <a:pt x="1732" y="77"/>
                    <a:pt x="1742" y="77"/>
                  </a:cubicBezTo>
                  <a:close/>
                  <a:moveTo>
                    <a:pt x="1742" y="0"/>
                  </a:moveTo>
                  <a:cubicBezTo>
                    <a:pt x="1713" y="0"/>
                    <a:pt x="1686" y="11"/>
                    <a:pt x="1664" y="33"/>
                  </a:cubicBezTo>
                  <a:lnTo>
                    <a:pt x="49" y="1654"/>
                  </a:lnTo>
                  <a:cubicBezTo>
                    <a:pt x="0" y="1697"/>
                    <a:pt x="0" y="1770"/>
                    <a:pt x="49" y="1813"/>
                  </a:cubicBezTo>
                  <a:cubicBezTo>
                    <a:pt x="68" y="1832"/>
                    <a:pt x="97" y="1847"/>
                    <a:pt x="131" y="1847"/>
                  </a:cubicBezTo>
                  <a:cubicBezTo>
                    <a:pt x="160" y="1847"/>
                    <a:pt x="189" y="1832"/>
                    <a:pt x="208" y="1813"/>
                  </a:cubicBezTo>
                  <a:lnTo>
                    <a:pt x="1829" y="193"/>
                  </a:lnTo>
                  <a:cubicBezTo>
                    <a:pt x="1858" y="169"/>
                    <a:pt x="1868" y="125"/>
                    <a:pt x="1858" y="91"/>
                  </a:cubicBezTo>
                  <a:cubicBezTo>
                    <a:pt x="1848" y="48"/>
                    <a:pt x="1814" y="14"/>
                    <a:pt x="1771" y="4"/>
                  </a:cubicBezTo>
                  <a:cubicBezTo>
                    <a:pt x="1761" y="2"/>
                    <a:pt x="1751" y="0"/>
                    <a:pt x="174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-3354125" y="-1719750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504" y="1"/>
                  </a:moveTo>
                  <a:cubicBezTo>
                    <a:pt x="1488" y="1"/>
                    <a:pt x="1472" y="6"/>
                    <a:pt x="1457" y="20"/>
                  </a:cubicBezTo>
                  <a:lnTo>
                    <a:pt x="49" y="1428"/>
                  </a:lnTo>
                  <a:cubicBezTo>
                    <a:pt x="0" y="1481"/>
                    <a:pt x="51" y="1554"/>
                    <a:pt x="110" y="1554"/>
                  </a:cubicBezTo>
                  <a:cubicBezTo>
                    <a:pt x="127" y="1554"/>
                    <a:pt x="144" y="1548"/>
                    <a:pt x="160" y="1534"/>
                  </a:cubicBezTo>
                  <a:lnTo>
                    <a:pt x="1563" y="131"/>
                  </a:lnTo>
                  <a:cubicBezTo>
                    <a:pt x="1612" y="75"/>
                    <a:pt x="1561" y="1"/>
                    <a:pt x="15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-3354600" y="-1720800"/>
              <a:ext cx="41250" cy="40875"/>
            </a:xfrm>
            <a:custGeom>
              <a:avLst/>
              <a:gdLst/>
              <a:ahLst/>
              <a:cxnLst/>
              <a:rect l="l" t="t" r="r" b="b"/>
              <a:pathLst>
                <a:path w="1650" h="1635" extrusionOk="0">
                  <a:moveTo>
                    <a:pt x="1529" y="77"/>
                  </a:moveTo>
                  <a:cubicBezTo>
                    <a:pt x="1539" y="77"/>
                    <a:pt x="1548" y="82"/>
                    <a:pt x="1553" y="91"/>
                  </a:cubicBezTo>
                  <a:cubicBezTo>
                    <a:pt x="1572" y="106"/>
                    <a:pt x="1572" y="130"/>
                    <a:pt x="1553" y="144"/>
                  </a:cubicBezTo>
                  <a:lnTo>
                    <a:pt x="150" y="1547"/>
                  </a:lnTo>
                  <a:cubicBezTo>
                    <a:pt x="145" y="1552"/>
                    <a:pt x="136" y="1557"/>
                    <a:pt x="126" y="1557"/>
                  </a:cubicBezTo>
                  <a:cubicBezTo>
                    <a:pt x="116" y="1557"/>
                    <a:pt x="107" y="1552"/>
                    <a:pt x="97" y="1547"/>
                  </a:cubicBezTo>
                  <a:cubicBezTo>
                    <a:pt x="92" y="1538"/>
                    <a:pt x="87" y="1528"/>
                    <a:pt x="87" y="1518"/>
                  </a:cubicBezTo>
                  <a:cubicBezTo>
                    <a:pt x="83" y="1508"/>
                    <a:pt x="87" y="1499"/>
                    <a:pt x="97" y="1494"/>
                  </a:cubicBezTo>
                  <a:lnTo>
                    <a:pt x="1500" y="91"/>
                  </a:lnTo>
                  <a:cubicBezTo>
                    <a:pt x="1505" y="82"/>
                    <a:pt x="1514" y="77"/>
                    <a:pt x="1524" y="77"/>
                  </a:cubicBezTo>
                  <a:close/>
                  <a:moveTo>
                    <a:pt x="1524" y="1"/>
                  </a:moveTo>
                  <a:cubicBezTo>
                    <a:pt x="1496" y="1"/>
                    <a:pt x="1470" y="11"/>
                    <a:pt x="1451" y="33"/>
                  </a:cubicBezTo>
                  <a:lnTo>
                    <a:pt x="44" y="1441"/>
                  </a:lnTo>
                  <a:cubicBezTo>
                    <a:pt x="0" y="1484"/>
                    <a:pt x="0" y="1557"/>
                    <a:pt x="44" y="1600"/>
                  </a:cubicBezTo>
                  <a:cubicBezTo>
                    <a:pt x="68" y="1620"/>
                    <a:pt x="97" y="1634"/>
                    <a:pt x="126" y="1634"/>
                  </a:cubicBezTo>
                  <a:cubicBezTo>
                    <a:pt x="155" y="1634"/>
                    <a:pt x="184" y="1625"/>
                    <a:pt x="208" y="1600"/>
                  </a:cubicBezTo>
                  <a:lnTo>
                    <a:pt x="1611" y="198"/>
                  </a:lnTo>
                  <a:cubicBezTo>
                    <a:pt x="1640" y="169"/>
                    <a:pt x="1650" y="130"/>
                    <a:pt x="1640" y="91"/>
                  </a:cubicBezTo>
                  <a:cubicBezTo>
                    <a:pt x="1630" y="48"/>
                    <a:pt x="1597" y="19"/>
                    <a:pt x="1553" y="4"/>
                  </a:cubicBezTo>
                  <a:cubicBezTo>
                    <a:pt x="1543" y="2"/>
                    <a:pt x="1534" y="1"/>
                    <a:pt x="152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-3437700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105" y="0"/>
                  </a:moveTo>
                  <a:cubicBezTo>
                    <a:pt x="52" y="0"/>
                    <a:pt x="1" y="56"/>
                    <a:pt x="35" y="114"/>
                  </a:cubicBezTo>
                  <a:cubicBezTo>
                    <a:pt x="1032" y="1667"/>
                    <a:pt x="4925" y="7742"/>
                    <a:pt x="5922" y="9290"/>
                  </a:cubicBezTo>
                  <a:cubicBezTo>
                    <a:pt x="5938" y="9315"/>
                    <a:pt x="5960" y="9325"/>
                    <a:pt x="5982" y="9325"/>
                  </a:cubicBezTo>
                  <a:cubicBezTo>
                    <a:pt x="6034" y="9325"/>
                    <a:pt x="6085" y="9269"/>
                    <a:pt x="6048" y="9208"/>
                  </a:cubicBezTo>
                  <a:cubicBezTo>
                    <a:pt x="5056" y="7660"/>
                    <a:pt x="1157" y="1585"/>
                    <a:pt x="166" y="32"/>
                  </a:cubicBezTo>
                  <a:cubicBezTo>
                    <a:pt x="149" y="10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-3438175" y="-1845525"/>
              <a:ext cx="153000" cy="235000"/>
            </a:xfrm>
            <a:custGeom>
              <a:avLst/>
              <a:gdLst/>
              <a:ahLst/>
              <a:cxnLst/>
              <a:rect l="l" t="t" r="r" b="b"/>
              <a:pathLst>
                <a:path w="6120" h="9400" extrusionOk="0">
                  <a:moveTo>
                    <a:pt x="127" y="74"/>
                  </a:moveTo>
                  <a:cubicBezTo>
                    <a:pt x="136" y="74"/>
                    <a:pt x="146" y="79"/>
                    <a:pt x="156" y="93"/>
                  </a:cubicBezTo>
                  <a:lnTo>
                    <a:pt x="6038" y="9269"/>
                  </a:lnTo>
                  <a:cubicBezTo>
                    <a:pt x="6042" y="9274"/>
                    <a:pt x="6042" y="9284"/>
                    <a:pt x="6042" y="9293"/>
                  </a:cubicBezTo>
                  <a:cubicBezTo>
                    <a:pt x="6038" y="9303"/>
                    <a:pt x="6033" y="9313"/>
                    <a:pt x="6023" y="9317"/>
                  </a:cubicBezTo>
                  <a:cubicBezTo>
                    <a:pt x="6013" y="9322"/>
                    <a:pt x="6004" y="9327"/>
                    <a:pt x="5994" y="9327"/>
                  </a:cubicBezTo>
                  <a:cubicBezTo>
                    <a:pt x="5984" y="9322"/>
                    <a:pt x="5980" y="9317"/>
                    <a:pt x="5975" y="9308"/>
                  </a:cubicBezTo>
                  <a:lnTo>
                    <a:pt x="88" y="132"/>
                  </a:lnTo>
                  <a:cubicBezTo>
                    <a:pt x="83" y="122"/>
                    <a:pt x="78" y="108"/>
                    <a:pt x="88" y="98"/>
                  </a:cubicBezTo>
                  <a:cubicBezTo>
                    <a:pt x="93" y="84"/>
                    <a:pt x="107" y="74"/>
                    <a:pt x="127" y="74"/>
                  </a:cubicBezTo>
                  <a:close/>
                  <a:moveTo>
                    <a:pt x="129" y="1"/>
                  </a:moveTo>
                  <a:cubicBezTo>
                    <a:pt x="125" y="1"/>
                    <a:pt x="121" y="1"/>
                    <a:pt x="117" y="1"/>
                  </a:cubicBezTo>
                  <a:cubicBezTo>
                    <a:pt x="74" y="1"/>
                    <a:pt x="35" y="26"/>
                    <a:pt x="15" y="64"/>
                  </a:cubicBezTo>
                  <a:cubicBezTo>
                    <a:pt x="1" y="98"/>
                    <a:pt x="1" y="142"/>
                    <a:pt x="25" y="175"/>
                  </a:cubicBezTo>
                  <a:lnTo>
                    <a:pt x="5907" y="9351"/>
                  </a:lnTo>
                  <a:cubicBezTo>
                    <a:pt x="5926" y="9380"/>
                    <a:pt x="5960" y="9400"/>
                    <a:pt x="5999" y="9400"/>
                  </a:cubicBezTo>
                  <a:cubicBezTo>
                    <a:pt x="6023" y="9400"/>
                    <a:pt x="6042" y="9395"/>
                    <a:pt x="6062" y="9380"/>
                  </a:cubicBezTo>
                  <a:cubicBezTo>
                    <a:pt x="6086" y="9366"/>
                    <a:pt x="6105" y="9342"/>
                    <a:pt x="6115" y="9317"/>
                  </a:cubicBezTo>
                  <a:cubicBezTo>
                    <a:pt x="6120" y="9284"/>
                    <a:pt x="6115" y="9255"/>
                    <a:pt x="6100" y="9226"/>
                  </a:cubicBezTo>
                  <a:lnTo>
                    <a:pt x="214" y="50"/>
                  </a:lnTo>
                  <a:cubicBezTo>
                    <a:pt x="196" y="19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-3479050" y="-1803500"/>
              <a:ext cx="234800" cy="150925"/>
            </a:xfrm>
            <a:custGeom>
              <a:avLst/>
              <a:gdLst/>
              <a:ahLst/>
              <a:cxnLst/>
              <a:rect l="l" t="t" r="r" b="b"/>
              <a:pathLst>
                <a:path w="9392" h="6037" extrusionOk="0">
                  <a:moveTo>
                    <a:pt x="109" y="0"/>
                  </a:moveTo>
                  <a:cubicBezTo>
                    <a:pt x="42" y="0"/>
                    <a:pt x="0" y="95"/>
                    <a:pt x="69" y="139"/>
                  </a:cubicBezTo>
                  <a:lnTo>
                    <a:pt x="9245" y="6026"/>
                  </a:lnTo>
                  <a:cubicBezTo>
                    <a:pt x="9258" y="6034"/>
                    <a:pt x="9271" y="6037"/>
                    <a:pt x="9283" y="6037"/>
                  </a:cubicBezTo>
                  <a:cubicBezTo>
                    <a:pt x="9348" y="6037"/>
                    <a:pt x="9392" y="5944"/>
                    <a:pt x="9327" y="5895"/>
                  </a:cubicBezTo>
                  <a:lnTo>
                    <a:pt x="151" y="13"/>
                  </a:lnTo>
                  <a:cubicBezTo>
                    <a:pt x="136" y="4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-3479150" y="-1804450"/>
              <a:ext cx="235450" cy="152825"/>
            </a:xfrm>
            <a:custGeom>
              <a:avLst/>
              <a:gdLst/>
              <a:ahLst/>
              <a:cxnLst/>
              <a:rect l="l" t="t" r="r" b="b"/>
              <a:pathLst>
                <a:path w="9418" h="6113" extrusionOk="0">
                  <a:moveTo>
                    <a:pt x="114" y="75"/>
                  </a:moveTo>
                  <a:cubicBezTo>
                    <a:pt x="121" y="75"/>
                    <a:pt x="129" y="77"/>
                    <a:pt x="136" y="80"/>
                  </a:cubicBezTo>
                  <a:lnTo>
                    <a:pt x="9307" y="5962"/>
                  </a:lnTo>
                  <a:cubicBezTo>
                    <a:pt x="9321" y="5967"/>
                    <a:pt x="9326" y="5982"/>
                    <a:pt x="9326" y="5991"/>
                  </a:cubicBezTo>
                  <a:cubicBezTo>
                    <a:pt x="9326" y="6011"/>
                    <a:pt x="9316" y="6025"/>
                    <a:pt x="9302" y="6030"/>
                  </a:cubicBezTo>
                  <a:cubicBezTo>
                    <a:pt x="9297" y="6032"/>
                    <a:pt x="9291" y="6034"/>
                    <a:pt x="9285" y="6034"/>
                  </a:cubicBezTo>
                  <a:cubicBezTo>
                    <a:pt x="9279" y="6034"/>
                    <a:pt x="9273" y="6032"/>
                    <a:pt x="9268" y="6030"/>
                  </a:cubicBezTo>
                  <a:lnTo>
                    <a:pt x="92" y="148"/>
                  </a:lnTo>
                  <a:lnTo>
                    <a:pt x="92" y="143"/>
                  </a:lnTo>
                  <a:cubicBezTo>
                    <a:pt x="73" y="134"/>
                    <a:pt x="68" y="109"/>
                    <a:pt x="82" y="90"/>
                  </a:cubicBezTo>
                  <a:cubicBezTo>
                    <a:pt x="89" y="81"/>
                    <a:pt x="101" y="75"/>
                    <a:pt x="114" y="75"/>
                  </a:cubicBezTo>
                  <a:close/>
                  <a:moveTo>
                    <a:pt x="114" y="0"/>
                  </a:moveTo>
                  <a:cubicBezTo>
                    <a:pt x="99" y="0"/>
                    <a:pt x="83" y="4"/>
                    <a:pt x="68" y="13"/>
                  </a:cubicBezTo>
                  <a:cubicBezTo>
                    <a:pt x="29" y="32"/>
                    <a:pt x="0" y="71"/>
                    <a:pt x="0" y="114"/>
                  </a:cubicBezTo>
                  <a:cubicBezTo>
                    <a:pt x="0" y="153"/>
                    <a:pt x="20" y="192"/>
                    <a:pt x="53" y="211"/>
                  </a:cubicBezTo>
                  <a:lnTo>
                    <a:pt x="9229" y="6093"/>
                  </a:lnTo>
                  <a:cubicBezTo>
                    <a:pt x="9244" y="6107"/>
                    <a:pt x="9268" y="6112"/>
                    <a:pt x="9287" y="6112"/>
                  </a:cubicBezTo>
                  <a:cubicBezTo>
                    <a:pt x="9326" y="6112"/>
                    <a:pt x="9360" y="6093"/>
                    <a:pt x="9384" y="6059"/>
                  </a:cubicBezTo>
                  <a:cubicBezTo>
                    <a:pt x="9418" y="6006"/>
                    <a:pt x="9403" y="5933"/>
                    <a:pt x="9350" y="5904"/>
                  </a:cubicBezTo>
                  <a:lnTo>
                    <a:pt x="174" y="17"/>
                  </a:lnTo>
                  <a:cubicBezTo>
                    <a:pt x="155" y="7"/>
                    <a:pt x="135" y="0"/>
                    <a:pt x="11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-3458325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7626" y="0"/>
                  </a:moveTo>
                  <a:cubicBezTo>
                    <a:pt x="7610" y="0"/>
                    <a:pt x="7594" y="6"/>
                    <a:pt x="7579" y="20"/>
                  </a:cubicBezTo>
                  <a:lnTo>
                    <a:pt x="52" y="7546"/>
                  </a:lnTo>
                  <a:cubicBezTo>
                    <a:pt x="0" y="7602"/>
                    <a:pt x="48" y="7675"/>
                    <a:pt x="106" y="7675"/>
                  </a:cubicBezTo>
                  <a:cubicBezTo>
                    <a:pt x="124" y="7675"/>
                    <a:pt x="142" y="7668"/>
                    <a:pt x="159" y="7653"/>
                  </a:cubicBezTo>
                  <a:lnTo>
                    <a:pt x="7685" y="131"/>
                  </a:lnTo>
                  <a:cubicBezTo>
                    <a:pt x="7734" y="74"/>
                    <a:pt x="7683" y="0"/>
                    <a:pt x="762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-3458850" y="-1824975"/>
              <a:ext cx="194250" cy="193900"/>
            </a:xfrm>
            <a:custGeom>
              <a:avLst/>
              <a:gdLst/>
              <a:ahLst/>
              <a:cxnLst/>
              <a:rect l="l" t="t" r="r" b="b"/>
              <a:pathLst>
                <a:path w="7770" h="7756" extrusionOk="0">
                  <a:moveTo>
                    <a:pt x="7648" y="74"/>
                  </a:moveTo>
                  <a:cubicBezTo>
                    <a:pt x="7658" y="79"/>
                    <a:pt x="7668" y="84"/>
                    <a:pt x="7677" y="89"/>
                  </a:cubicBezTo>
                  <a:cubicBezTo>
                    <a:pt x="7682" y="98"/>
                    <a:pt x="7687" y="103"/>
                    <a:pt x="7687" y="118"/>
                  </a:cubicBezTo>
                  <a:cubicBezTo>
                    <a:pt x="7687" y="127"/>
                    <a:pt x="7687" y="137"/>
                    <a:pt x="7677" y="142"/>
                  </a:cubicBezTo>
                  <a:lnTo>
                    <a:pt x="151" y="7668"/>
                  </a:lnTo>
                  <a:cubicBezTo>
                    <a:pt x="143" y="7676"/>
                    <a:pt x="135" y="7679"/>
                    <a:pt x="126" y="7679"/>
                  </a:cubicBezTo>
                  <a:cubicBezTo>
                    <a:pt x="97" y="7679"/>
                    <a:pt x="71" y="7641"/>
                    <a:pt x="98" y="7615"/>
                  </a:cubicBezTo>
                  <a:lnTo>
                    <a:pt x="7624" y="89"/>
                  </a:lnTo>
                  <a:cubicBezTo>
                    <a:pt x="7629" y="79"/>
                    <a:pt x="7639" y="79"/>
                    <a:pt x="7648" y="79"/>
                  </a:cubicBezTo>
                  <a:lnTo>
                    <a:pt x="7648" y="74"/>
                  </a:lnTo>
                  <a:close/>
                  <a:moveTo>
                    <a:pt x="7645" y="1"/>
                  </a:moveTo>
                  <a:cubicBezTo>
                    <a:pt x="7617" y="1"/>
                    <a:pt x="7592" y="14"/>
                    <a:pt x="7571" y="35"/>
                  </a:cubicBezTo>
                  <a:lnTo>
                    <a:pt x="44" y="7562"/>
                  </a:lnTo>
                  <a:cubicBezTo>
                    <a:pt x="1" y="7605"/>
                    <a:pt x="1" y="7678"/>
                    <a:pt x="44" y="7722"/>
                  </a:cubicBezTo>
                  <a:cubicBezTo>
                    <a:pt x="69" y="7741"/>
                    <a:pt x="98" y="7755"/>
                    <a:pt x="127" y="7755"/>
                  </a:cubicBezTo>
                  <a:cubicBezTo>
                    <a:pt x="160" y="7755"/>
                    <a:pt x="185" y="7741"/>
                    <a:pt x="209" y="7722"/>
                  </a:cubicBezTo>
                  <a:lnTo>
                    <a:pt x="7735" y="195"/>
                  </a:lnTo>
                  <a:cubicBezTo>
                    <a:pt x="7755" y="171"/>
                    <a:pt x="7769" y="142"/>
                    <a:pt x="7769" y="108"/>
                  </a:cubicBezTo>
                  <a:cubicBezTo>
                    <a:pt x="7759" y="50"/>
                    <a:pt x="7716" y="6"/>
                    <a:pt x="7658" y="2"/>
                  </a:cubicBezTo>
                  <a:cubicBezTo>
                    <a:pt x="7653" y="1"/>
                    <a:pt x="7649" y="1"/>
                    <a:pt x="764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-3297750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110" y="0"/>
                  </a:moveTo>
                  <a:cubicBezTo>
                    <a:pt x="50" y="0"/>
                    <a:pt x="0" y="74"/>
                    <a:pt x="53" y="131"/>
                  </a:cubicBezTo>
                  <a:lnTo>
                    <a:pt x="2312" y="2395"/>
                  </a:lnTo>
                  <a:cubicBezTo>
                    <a:pt x="2328" y="2409"/>
                    <a:pt x="2345" y="2414"/>
                    <a:pt x="2362" y="2414"/>
                  </a:cubicBezTo>
                  <a:cubicBezTo>
                    <a:pt x="2421" y="2414"/>
                    <a:pt x="2472" y="2340"/>
                    <a:pt x="2423" y="2284"/>
                  </a:cubicBezTo>
                  <a:lnTo>
                    <a:pt x="159" y="20"/>
                  </a:lnTo>
                  <a:cubicBezTo>
                    <a:pt x="143" y="6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-3299200" y="-1854000"/>
              <a:ext cx="63600" cy="62325"/>
            </a:xfrm>
            <a:custGeom>
              <a:avLst/>
              <a:gdLst/>
              <a:ahLst/>
              <a:cxnLst/>
              <a:rect l="l" t="t" r="r" b="b"/>
              <a:pathLst>
                <a:path w="2544" h="2493" extrusionOk="0">
                  <a:moveTo>
                    <a:pt x="164" y="79"/>
                  </a:moveTo>
                  <a:cubicBezTo>
                    <a:pt x="174" y="79"/>
                    <a:pt x="184" y="79"/>
                    <a:pt x="193" y="89"/>
                  </a:cubicBezTo>
                  <a:lnTo>
                    <a:pt x="2452" y="2353"/>
                  </a:lnTo>
                  <a:cubicBezTo>
                    <a:pt x="2462" y="2357"/>
                    <a:pt x="2467" y="2372"/>
                    <a:pt x="2462" y="2386"/>
                  </a:cubicBezTo>
                  <a:cubicBezTo>
                    <a:pt x="2462" y="2401"/>
                    <a:pt x="2447" y="2411"/>
                    <a:pt x="2433" y="2415"/>
                  </a:cubicBezTo>
                  <a:cubicBezTo>
                    <a:pt x="2430" y="2417"/>
                    <a:pt x="2427" y="2417"/>
                    <a:pt x="2424" y="2417"/>
                  </a:cubicBezTo>
                  <a:cubicBezTo>
                    <a:pt x="2416" y="2417"/>
                    <a:pt x="2406" y="2413"/>
                    <a:pt x="2399" y="2406"/>
                  </a:cubicBezTo>
                  <a:lnTo>
                    <a:pt x="135" y="142"/>
                  </a:lnTo>
                  <a:cubicBezTo>
                    <a:pt x="121" y="128"/>
                    <a:pt x="121" y="103"/>
                    <a:pt x="135" y="89"/>
                  </a:cubicBezTo>
                  <a:cubicBezTo>
                    <a:pt x="145" y="84"/>
                    <a:pt x="155" y="79"/>
                    <a:pt x="164" y="79"/>
                  </a:cubicBezTo>
                  <a:close/>
                  <a:moveTo>
                    <a:pt x="163" y="1"/>
                  </a:moveTo>
                  <a:cubicBezTo>
                    <a:pt x="75" y="1"/>
                    <a:pt x="0" y="114"/>
                    <a:pt x="82" y="195"/>
                  </a:cubicBezTo>
                  <a:lnTo>
                    <a:pt x="2346" y="2459"/>
                  </a:lnTo>
                  <a:cubicBezTo>
                    <a:pt x="2365" y="2478"/>
                    <a:pt x="2394" y="2493"/>
                    <a:pt x="2423" y="2493"/>
                  </a:cubicBezTo>
                  <a:cubicBezTo>
                    <a:pt x="2433" y="2493"/>
                    <a:pt x="2442" y="2493"/>
                    <a:pt x="2452" y="2488"/>
                  </a:cubicBezTo>
                  <a:cubicBezTo>
                    <a:pt x="2491" y="2478"/>
                    <a:pt x="2525" y="2444"/>
                    <a:pt x="2534" y="2406"/>
                  </a:cubicBezTo>
                  <a:cubicBezTo>
                    <a:pt x="2544" y="2367"/>
                    <a:pt x="2534" y="2324"/>
                    <a:pt x="2505" y="2299"/>
                  </a:cubicBezTo>
                  <a:lnTo>
                    <a:pt x="242" y="36"/>
                  </a:lnTo>
                  <a:cubicBezTo>
                    <a:pt x="217" y="11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-3311900" y="-1833600"/>
              <a:ext cx="56650" cy="55125"/>
            </a:xfrm>
            <a:custGeom>
              <a:avLst/>
              <a:gdLst/>
              <a:ahLst/>
              <a:cxnLst/>
              <a:rect l="l" t="t" r="r" b="b"/>
              <a:pathLst>
                <a:path w="2266" h="2205" extrusionOk="0">
                  <a:moveTo>
                    <a:pt x="110" y="1"/>
                  </a:moveTo>
                  <a:cubicBezTo>
                    <a:pt x="53" y="1"/>
                    <a:pt x="1" y="78"/>
                    <a:pt x="53" y="134"/>
                  </a:cubicBezTo>
                  <a:lnTo>
                    <a:pt x="2104" y="2180"/>
                  </a:lnTo>
                  <a:cubicBezTo>
                    <a:pt x="2120" y="2197"/>
                    <a:pt x="2138" y="2204"/>
                    <a:pt x="2156" y="2204"/>
                  </a:cubicBezTo>
                  <a:cubicBezTo>
                    <a:pt x="2214" y="2204"/>
                    <a:pt x="2266" y="2129"/>
                    <a:pt x="2210" y="2073"/>
                  </a:cubicBezTo>
                  <a:lnTo>
                    <a:pt x="159" y="23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-3313175" y="-1834475"/>
              <a:ext cx="58350" cy="56950"/>
            </a:xfrm>
            <a:custGeom>
              <a:avLst/>
              <a:gdLst/>
              <a:ahLst/>
              <a:cxnLst/>
              <a:rect l="l" t="t" r="r" b="b"/>
              <a:pathLst>
                <a:path w="2334" h="2278" extrusionOk="0">
                  <a:moveTo>
                    <a:pt x="162" y="77"/>
                  </a:moveTo>
                  <a:cubicBezTo>
                    <a:pt x="172" y="77"/>
                    <a:pt x="177" y="82"/>
                    <a:pt x="186" y="91"/>
                  </a:cubicBezTo>
                  <a:lnTo>
                    <a:pt x="2237" y="2133"/>
                  </a:lnTo>
                  <a:cubicBezTo>
                    <a:pt x="2242" y="2142"/>
                    <a:pt x="2247" y="2157"/>
                    <a:pt x="2247" y="2167"/>
                  </a:cubicBezTo>
                  <a:cubicBezTo>
                    <a:pt x="2242" y="2181"/>
                    <a:pt x="2228" y="2196"/>
                    <a:pt x="2213" y="2200"/>
                  </a:cubicBezTo>
                  <a:cubicBezTo>
                    <a:pt x="2203" y="2200"/>
                    <a:pt x="2189" y="2200"/>
                    <a:pt x="2179" y="2191"/>
                  </a:cubicBezTo>
                  <a:lnTo>
                    <a:pt x="133" y="140"/>
                  </a:lnTo>
                  <a:cubicBezTo>
                    <a:pt x="119" y="125"/>
                    <a:pt x="119" y="101"/>
                    <a:pt x="133" y="87"/>
                  </a:cubicBezTo>
                  <a:cubicBezTo>
                    <a:pt x="138" y="82"/>
                    <a:pt x="148" y="77"/>
                    <a:pt x="162" y="77"/>
                  </a:cubicBezTo>
                  <a:close/>
                  <a:moveTo>
                    <a:pt x="162" y="0"/>
                  </a:moveTo>
                  <a:cubicBezTo>
                    <a:pt x="75" y="0"/>
                    <a:pt x="0" y="111"/>
                    <a:pt x="75" y="193"/>
                  </a:cubicBezTo>
                  <a:lnTo>
                    <a:pt x="2126" y="2244"/>
                  </a:lnTo>
                  <a:cubicBezTo>
                    <a:pt x="2145" y="2263"/>
                    <a:pt x="2174" y="2273"/>
                    <a:pt x="2203" y="2278"/>
                  </a:cubicBezTo>
                  <a:lnTo>
                    <a:pt x="2213" y="2278"/>
                  </a:lnTo>
                  <a:cubicBezTo>
                    <a:pt x="2242" y="2273"/>
                    <a:pt x="2266" y="2258"/>
                    <a:pt x="2286" y="2239"/>
                  </a:cubicBezTo>
                  <a:cubicBezTo>
                    <a:pt x="2334" y="2196"/>
                    <a:pt x="2334" y="2123"/>
                    <a:pt x="2286" y="2079"/>
                  </a:cubicBezTo>
                  <a:lnTo>
                    <a:pt x="239" y="33"/>
                  </a:lnTo>
                  <a:cubicBezTo>
                    <a:pt x="215" y="10"/>
                    <a:pt x="188" y="0"/>
                    <a:pt x="16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-3325950" y="-1814075"/>
              <a:ext cx="51075" cy="49625"/>
            </a:xfrm>
            <a:custGeom>
              <a:avLst/>
              <a:gdLst/>
              <a:ahLst/>
              <a:cxnLst/>
              <a:rect l="l" t="t" r="r" b="b"/>
              <a:pathLst>
                <a:path w="2043" h="1985" extrusionOk="0">
                  <a:moveTo>
                    <a:pt x="110" y="1"/>
                  </a:moveTo>
                  <a:cubicBezTo>
                    <a:pt x="51" y="1"/>
                    <a:pt x="0" y="75"/>
                    <a:pt x="49" y="132"/>
                  </a:cubicBezTo>
                  <a:lnTo>
                    <a:pt x="1887" y="1965"/>
                  </a:lnTo>
                  <a:cubicBezTo>
                    <a:pt x="1902" y="1979"/>
                    <a:pt x="1919" y="1984"/>
                    <a:pt x="1935" y="1984"/>
                  </a:cubicBezTo>
                  <a:cubicBezTo>
                    <a:pt x="1992" y="1984"/>
                    <a:pt x="2043" y="1910"/>
                    <a:pt x="1994" y="1854"/>
                  </a:cubicBezTo>
                  <a:lnTo>
                    <a:pt x="160" y="20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-3326175" y="-1815050"/>
              <a:ext cx="51900" cy="51550"/>
            </a:xfrm>
            <a:custGeom>
              <a:avLst/>
              <a:gdLst/>
              <a:ahLst/>
              <a:cxnLst/>
              <a:rect l="l" t="t" r="r" b="b"/>
              <a:pathLst>
                <a:path w="2076" h="2062" extrusionOk="0">
                  <a:moveTo>
                    <a:pt x="124" y="77"/>
                  </a:moveTo>
                  <a:cubicBezTo>
                    <a:pt x="131" y="77"/>
                    <a:pt x="138" y="81"/>
                    <a:pt x="145" y="88"/>
                  </a:cubicBezTo>
                  <a:lnTo>
                    <a:pt x="1978" y="1922"/>
                  </a:lnTo>
                  <a:cubicBezTo>
                    <a:pt x="2001" y="1948"/>
                    <a:pt x="1976" y="1984"/>
                    <a:pt x="1948" y="1984"/>
                  </a:cubicBezTo>
                  <a:cubicBezTo>
                    <a:pt x="1940" y="1984"/>
                    <a:pt x="1932" y="1981"/>
                    <a:pt x="1925" y="1975"/>
                  </a:cubicBezTo>
                  <a:lnTo>
                    <a:pt x="92" y="142"/>
                  </a:lnTo>
                  <a:cubicBezTo>
                    <a:pt x="82" y="137"/>
                    <a:pt x="77" y="127"/>
                    <a:pt x="77" y="117"/>
                  </a:cubicBezTo>
                  <a:cubicBezTo>
                    <a:pt x="82" y="93"/>
                    <a:pt x="97" y="79"/>
                    <a:pt x="116" y="79"/>
                  </a:cubicBezTo>
                  <a:cubicBezTo>
                    <a:pt x="119" y="77"/>
                    <a:pt x="121" y="77"/>
                    <a:pt x="124" y="77"/>
                  </a:cubicBezTo>
                  <a:close/>
                  <a:moveTo>
                    <a:pt x="124" y="0"/>
                  </a:moveTo>
                  <a:cubicBezTo>
                    <a:pt x="120" y="0"/>
                    <a:pt x="116" y="1"/>
                    <a:pt x="111" y="1"/>
                  </a:cubicBezTo>
                  <a:cubicBezTo>
                    <a:pt x="82" y="1"/>
                    <a:pt x="58" y="16"/>
                    <a:pt x="39" y="35"/>
                  </a:cubicBezTo>
                  <a:cubicBezTo>
                    <a:pt x="19" y="54"/>
                    <a:pt x="5" y="84"/>
                    <a:pt x="5" y="108"/>
                  </a:cubicBezTo>
                  <a:cubicBezTo>
                    <a:pt x="0" y="142"/>
                    <a:pt x="15" y="171"/>
                    <a:pt x="34" y="195"/>
                  </a:cubicBezTo>
                  <a:lnTo>
                    <a:pt x="1872" y="2028"/>
                  </a:lnTo>
                  <a:cubicBezTo>
                    <a:pt x="1891" y="2052"/>
                    <a:pt x="1916" y="2062"/>
                    <a:pt x="1949" y="2062"/>
                  </a:cubicBezTo>
                  <a:cubicBezTo>
                    <a:pt x="1978" y="2062"/>
                    <a:pt x="2007" y="2047"/>
                    <a:pt x="2032" y="2028"/>
                  </a:cubicBezTo>
                  <a:cubicBezTo>
                    <a:pt x="2075" y="1984"/>
                    <a:pt x="2075" y="1912"/>
                    <a:pt x="2032" y="1868"/>
                  </a:cubicBezTo>
                  <a:lnTo>
                    <a:pt x="198" y="35"/>
                  </a:lnTo>
                  <a:cubicBezTo>
                    <a:pt x="177" y="14"/>
                    <a:pt x="153" y="0"/>
                    <a:pt x="12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-3340075" y="-1794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07" y="1"/>
                  </a:moveTo>
                  <a:cubicBezTo>
                    <a:pt x="49" y="1"/>
                    <a:pt x="1" y="74"/>
                    <a:pt x="53" y="129"/>
                  </a:cubicBezTo>
                  <a:lnTo>
                    <a:pt x="1673" y="1750"/>
                  </a:lnTo>
                  <a:lnTo>
                    <a:pt x="1669" y="1750"/>
                  </a:lnTo>
                  <a:cubicBezTo>
                    <a:pt x="1685" y="1764"/>
                    <a:pt x="1702" y="1770"/>
                    <a:pt x="1719" y="1770"/>
                  </a:cubicBezTo>
                  <a:cubicBezTo>
                    <a:pt x="1778" y="1770"/>
                    <a:pt x="1829" y="1696"/>
                    <a:pt x="1780" y="1643"/>
                  </a:cubicBezTo>
                  <a:lnTo>
                    <a:pt x="159" y="23"/>
                  </a:lnTo>
                  <a:cubicBezTo>
                    <a:pt x="143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-3340325" y="-1795575"/>
              <a:ext cx="46325" cy="46225"/>
            </a:xfrm>
            <a:custGeom>
              <a:avLst/>
              <a:gdLst/>
              <a:ahLst/>
              <a:cxnLst/>
              <a:rect l="l" t="t" r="r" b="b"/>
              <a:pathLst>
                <a:path w="1853" h="1849" extrusionOk="0">
                  <a:moveTo>
                    <a:pt x="121" y="74"/>
                  </a:moveTo>
                  <a:cubicBezTo>
                    <a:pt x="131" y="74"/>
                    <a:pt x="140" y="78"/>
                    <a:pt x="145" y="88"/>
                  </a:cubicBezTo>
                  <a:lnTo>
                    <a:pt x="1766" y="1704"/>
                  </a:lnTo>
                  <a:cubicBezTo>
                    <a:pt x="1775" y="1713"/>
                    <a:pt x="1775" y="1728"/>
                    <a:pt x="1775" y="1738"/>
                  </a:cubicBezTo>
                  <a:cubicBezTo>
                    <a:pt x="1770" y="1752"/>
                    <a:pt x="1756" y="1767"/>
                    <a:pt x="1741" y="1771"/>
                  </a:cubicBezTo>
                  <a:cubicBezTo>
                    <a:pt x="1732" y="1771"/>
                    <a:pt x="1717" y="1771"/>
                    <a:pt x="1712" y="1762"/>
                  </a:cubicBezTo>
                  <a:lnTo>
                    <a:pt x="92" y="141"/>
                  </a:lnTo>
                  <a:cubicBezTo>
                    <a:pt x="78" y="127"/>
                    <a:pt x="78" y="103"/>
                    <a:pt x="92" y="88"/>
                  </a:cubicBezTo>
                  <a:cubicBezTo>
                    <a:pt x="97" y="83"/>
                    <a:pt x="107" y="78"/>
                    <a:pt x="121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0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8"/>
                    <a:pt x="0" y="107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654" y="1815"/>
                  </a:lnTo>
                  <a:cubicBezTo>
                    <a:pt x="1674" y="1834"/>
                    <a:pt x="1703" y="1849"/>
                    <a:pt x="1732" y="1849"/>
                  </a:cubicBezTo>
                  <a:cubicBezTo>
                    <a:pt x="1741" y="1849"/>
                    <a:pt x="1751" y="1844"/>
                    <a:pt x="1761" y="1844"/>
                  </a:cubicBezTo>
                  <a:cubicBezTo>
                    <a:pt x="1800" y="1834"/>
                    <a:pt x="1833" y="1800"/>
                    <a:pt x="1843" y="1757"/>
                  </a:cubicBezTo>
                  <a:cubicBezTo>
                    <a:pt x="1853" y="1718"/>
                    <a:pt x="1843" y="1679"/>
                    <a:pt x="1814" y="1650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-3354125" y="-1775125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10" y="0"/>
                  </a:moveTo>
                  <a:cubicBezTo>
                    <a:pt x="51" y="0"/>
                    <a:pt x="0" y="73"/>
                    <a:pt x="49" y="126"/>
                  </a:cubicBezTo>
                  <a:lnTo>
                    <a:pt x="1457" y="1534"/>
                  </a:lnTo>
                  <a:cubicBezTo>
                    <a:pt x="1472" y="1548"/>
                    <a:pt x="1488" y="1554"/>
                    <a:pt x="1504" y="1554"/>
                  </a:cubicBezTo>
                  <a:cubicBezTo>
                    <a:pt x="1561" y="1554"/>
                    <a:pt x="1612" y="1479"/>
                    <a:pt x="1563" y="1423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-3354725" y="-1776125"/>
              <a:ext cx="41500" cy="40800"/>
            </a:xfrm>
            <a:custGeom>
              <a:avLst/>
              <a:gdLst/>
              <a:ahLst/>
              <a:cxnLst/>
              <a:rect l="l" t="t" r="r" b="b"/>
              <a:pathLst>
                <a:path w="1660" h="1632" extrusionOk="0">
                  <a:moveTo>
                    <a:pt x="131" y="74"/>
                  </a:moveTo>
                  <a:cubicBezTo>
                    <a:pt x="141" y="79"/>
                    <a:pt x="150" y="79"/>
                    <a:pt x="155" y="89"/>
                  </a:cubicBezTo>
                  <a:lnTo>
                    <a:pt x="1558" y="1492"/>
                  </a:lnTo>
                  <a:cubicBezTo>
                    <a:pt x="1577" y="1506"/>
                    <a:pt x="1577" y="1530"/>
                    <a:pt x="1558" y="1545"/>
                  </a:cubicBezTo>
                  <a:cubicBezTo>
                    <a:pt x="1553" y="1552"/>
                    <a:pt x="1545" y="1556"/>
                    <a:pt x="1536" y="1556"/>
                  </a:cubicBezTo>
                  <a:cubicBezTo>
                    <a:pt x="1527" y="1556"/>
                    <a:pt x="1517" y="1552"/>
                    <a:pt x="1510" y="1545"/>
                  </a:cubicBezTo>
                  <a:lnTo>
                    <a:pt x="102" y="142"/>
                  </a:lnTo>
                  <a:cubicBezTo>
                    <a:pt x="97" y="132"/>
                    <a:pt x="92" y="123"/>
                    <a:pt x="92" y="113"/>
                  </a:cubicBezTo>
                  <a:cubicBezTo>
                    <a:pt x="92" y="103"/>
                    <a:pt x="97" y="94"/>
                    <a:pt x="107" y="89"/>
                  </a:cubicBezTo>
                  <a:cubicBezTo>
                    <a:pt x="112" y="84"/>
                    <a:pt x="121" y="79"/>
                    <a:pt x="131" y="74"/>
                  </a:cubicBezTo>
                  <a:close/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92" y="2"/>
                    <a:pt x="68" y="16"/>
                    <a:pt x="49" y="36"/>
                  </a:cubicBezTo>
                  <a:cubicBezTo>
                    <a:pt x="1" y="79"/>
                    <a:pt x="1" y="152"/>
                    <a:pt x="49" y="195"/>
                  </a:cubicBezTo>
                  <a:lnTo>
                    <a:pt x="1452" y="1598"/>
                  </a:lnTo>
                  <a:cubicBezTo>
                    <a:pt x="1471" y="1622"/>
                    <a:pt x="1500" y="1632"/>
                    <a:pt x="1529" y="1632"/>
                  </a:cubicBezTo>
                  <a:cubicBezTo>
                    <a:pt x="1558" y="1632"/>
                    <a:pt x="1587" y="1617"/>
                    <a:pt x="1611" y="1598"/>
                  </a:cubicBezTo>
                  <a:cubicBezTo>
                    <a:pt x="1660" y="1554"/>
                    <a:pt x="1660" y="1482"/>
                    <a:pt x="1611" y="1438"/>
                  </a:cubicBezTo>
                  <a:lnTo>
                    <a:pt x="209" y="36"/>
                  </a:lnTo>
                  <a:cubicBezTo>
                    <a:pt x="187" y="15"/>
                    <a:pt x="163" y="1"/>
                    <a:pt x="13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-3487375" y="-1663400"/>
              <a:ext cx="61800" cy="60325"/>
            </a:xfrm>
            <a:custGeom>
              <a:avLst/>
              <a:gdLst/>
              <a:ahLst/>
              <a:cxnLst/>
              <a:rect l="l" t="t" r="r" b="b"/>
              <a:pathLst>
                <a:path w="2472" h="2413" extrusionOk="0">
                  <a:moveTo>
                    <a:pt x="110" y="1"/>
                  </a:moveTo>
                  <a:cubicBezTo>
                    <a:pt x="51" y="1"/>
                    <a:pt x="1" y="74"/>
                    <a:pt x="54" y="127"/>
                  </a:cubicBezTo>
                  <a:lnTo>
                    <a:pt x="2317" y="2390"/>
                  </a:lnTo>
                  <a:cubicBezTo>
                    <a:pt x="2333" y="2406"/>
                    <a:pt x="2350" y="2413"/>
                    <a:pt x="2367" y="2413"/>
                  </a:cubicBezTo>
                  <a:cubicBezTo>
                    <a:pt x="2423" y="2413"/>
                    <a:pt x="2472" y="2340"/>
                    <a:pt x="2424" y="2284"/>
                  </a:cubicBezTo>
                  <a:lnTo>
                    <a:pt x="160" y="20"/>
                  </a:lnTo>
                  <a:cubicBezTo>
                    <a:pt x="144" y="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-3487625" y="-1664375"/>
              <a:ext cx="62675" cy="62325"/>
            </a:xfrm>
            <a:custGeom>
              <a:avLst/>
              <a:gdLst/>
              <a:ahLst/>
              <a:cxnLst/>
              <a:rect l="l" t="t" r="r" b="b"/>
              <a:pathLst>
                <a:path w="2507" h="2493" extrusionOk="0">
                  <a:moveTo>
                    <a:pt x="122" y="74"/>
                  </a:moveTo>
                  <a:cubicBezTo>
                    <a:pt x="131" y="79"/>
                    <a:pt x="136" y="79"/>
                    <a:pt x="146" y="83"/>
                  </a:cubicBezTo>
                  <a:lnTo>
                    <a:pt x="2405" y="2347"/>
                  </a:lnTo>
                  <a:cubicBezTo>
                    <a:pt x="2419" y="2362"/>
                    <a:pt x="2419" y="2386"/>
                    <a:pt x="2405" y="2400"/>
                  </a:cubicBezTo>
                  <a:cubicBezTo>
                    <a:pt x="2397" y="2408"/>
                    <a:pt x="2388" y="2411"/>
                    <a:pt x="2379" y="2411"/>
                  </a:cubicBezTo>
                  <a:cubicBezTo>
                    <a:pt x="2370" y="2411"/>
                    <a:pt x="2361" y="2408"/>
                    <a:pt x="2356" y="2400"/>
                  </a:cubicBezTo>
                  <a:lnTo>
                    <a:pt x="93" y="137"/>
                  </a:lnTo>
                  <a:cubicBezTo>
                    <a:pt x="78" y="122"/>
                    <a:pt x="78" y="98"/>
                    <a:pt x="93" y="83"/>
                  </a:cubicBezTo>
                  <a:cubicBezTo>
                    <a:pt x="97" y="79"/>
                    <a:pt x="107" y="74"/>
                    <a:pt x="117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6" y="1"/>
                    <a:pt x="112" y="1"/>
                  </a:cubicBezTo>
                  <a:cubicBezTo>
                    <a:pt x="54" y="6"/>
                    <a:pt x="5" y="50"/>
                    <a:pt x="1" y="108"/>
                  </a:cubicBezTo>
                  <a:cubicBezTo>
                    <a:pt x="1" y="141"/>
                    <a:pt x="10" y="171"/>
                    <a:pt x="34" y="195"/>
                  </a:cubicBezTo>
                  <a:lnTo>
                    <a:pt x="2298" y="2458"/>
                  </a:lnTo>
                  <a:cubicBezTo>
                    <a:pt x="2318" y="2478"/>
                    <a:pt x="2347" y="2492"/>
                    <a:pt x="2376" y="2492"/>
                  </a:cubicBezTo>
                  <a:cubicBezTo>
                    <a:pt x="2409" y="2492"/>
                    <a:pt x="2439" y="2478"/>
                    <a:pt x="2458" y="2454"/>
                  </a:cubicBezTo>
                  <a:cubicBezTo>
                    <a:pt x="2506" y="2415"/>
                    <a:pt x="2506" y="2338"/>
                    <a:pt x="2458" y="2299"/>
                  </a:cubicBezTo>
                  <a:lnTo>
                    <a:pt x="199" y="35"/>
                  </a:lnTo>
                  <a:cubicBezTo>
                    <a:pt x="178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-3467975" y="-1677600"/>
              <a:ext cx="56625" cy="55100"/>
            </a:xfrm>
            <a:custGeom>
              <a:avLst/>
              <a:gdLst/>
              <a:ahLst/>
              <a:cxnLst/>
              <a:rect l="l" t="t" r="r" b="b"/>
              <a:pathLst>
                <a:path w="2265" h="2204" extrusionOk="0">
                  <a:moveTo>
                    <a:pt x="111" y="1"/>
                  </a:moveTo>
                  <a:cubicBezTo>
                    <a:pt x="51" y="1"/>
                    <a:pt x="0" y="77"/>
                    <a:pt x="56" y="134"/>
                  </a:cubicBezTo>
                  <a:cubicBezTo>
                    <a:pt x="1357" y="1435"/>
                    <a:pt x="801" y="878"/>
                    <a:pt x="2102" y="2180"/>
                  </a:cubicBezTo>
                  <a:cubicBezTo>
                    <a:pt x="2119" y="2197"/>
                    <a:pt x="2138" y="2204"/>
                    <a:pt x="2157" y="2204"/>
                  </a:cubicBezTo>
                  <a:cubicBezTo>
                    <a:pt x="2215" y="2204"/>
                    <a:pt x="2264" y="2129"/>
                    <a:pt x="2209" y="2073"/>
                  </a:cubicBezTo>
                  <a:lnTo>
                    <a:pt x="163" y="22"/>
                  </a:lnTo>
                  <a:cubicBezTo>
                    <a:pt x="146" y="7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-3469175" y="-1678375"/>
              <a:ext cx="58000" cy="56850"/>
            </a:xfrm>
            <a:custGeom>
              <a:avLst/>
              <a:gdLst/>
              <a:ahLst/>
              <a:cxnLst/>
              <a:rect l="l" t="t" r="r" b="b"/>
              <a:pathLst>
                <a:path w="2320" h="2274" extrusionOk="0">
                  <a:moveTo>
                    <a:pt x="157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2233" y="2133"/>
                  </a:lnTo>
                  <a:cubicBezTo>
                    <a:pt x="2242" y="2138"/>
                    <a:pt x="2247" y="2148"/>
                    <a:pt x="2247" y="2157"/>
                  </a:cubicBezTo>
                  <a:cubicBezTo>
                    <a:pt x="2242" y="2167"/>
                    <a:pt x="2237" y="2177"/>
                    <a:pt x="2233" y="2182"/>
                  </a:cubicBezTo>
                  <a:cubicBezTo>
                    <a:pt x="2223" y="2191"/>
                    <a:pt x="2218" y="2196"/>
                    <a:pt x="2208" y="2196"/>
                  </a:cubicBezTo>
                  <a:cubicBezTo>
                    <a:pt x="2194" y="2196"/>
                    <a:pt x="2184" y="2191"/>
                    <a:pt x="2179" y="2186"/>
                  </a:cubicBezTo>
                  <a:lnTo>
                    <a:pt x="133" y="136"/>
                  </a:lnTo>
                  <a:cubicBezTo>
                    <a:pt x="114" y="121"/>
                    <a:pt x="114" y="97"/>
                    <a:pt x="133" y="87"/>
                  </a:cubicBezTo>
                  <a:cubicBezTo>
                    <a:pt x="138" y="78"/>
                    <a:pt x="148" y="73"/>
                    <a:pt x="157" y="73"/>
                  </a:cubicBezTo>
                  <a:close/>
                  <a:moveTo>
                    <a:pt x="160" y="1"/>
                  </a:moveTo>
                  <a:cubicBezTo>
                    <a:pt x="73" y="1"/>
                    <a:pt x="1" y="112"/>
                    <a:pt x="75" y="194"/>
                  </a:cubicBezTo>
                  <a:lnTo>
                    <a:pt x="2126" y="2240"/>
                  </a:lnTo>
                  <a:cubicBezTo>
                    <a:pt x="2146" y="2259"/>
                    <a:pt x="2175" y="2274"/>
                    <a:pt x="2204" y="2274"/>
                  </a:cubicBezTo>
                  <a:lnTo>
                    <a:pt x="2208" y="2274"/>
                  </a:lnTo>
                  <a:cubicBezTo>
                    <a:pt x="2237" y="2274"/>
                    <a:pt x="2266" y="2259"/>
                    <a:pt x="2286" y="2240"/>
                  </a:cubicBezTo>
                  <a:cubicBezTo>
                    <a:pt x="2305" y="2220"/>
                    <a:pt x="2315" y="2196"/>
                    <a:pt x="2320" y="2167"/>
                  </a:cubicBezTo>
                  <a:cubicBezTo>
                    <a:pt x="2320" y="2133"/>
                    <a:pt x="2310" y="2104"/>
                    <a:pt x="2286" y="2080"/>
                  </a:cubicBezTo>
                  <a:lnTo>
                    <a:pt x="240" y="34"/>
                  </a:lnTo>
                  <a:cubicBezTo>
                    <a:pt x="214" y="11"/>
                    <a:pt x="187" y="1"/>
                    <a:pt x="16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-3448425" y="-1691650"/>
              <a:ext cx="51125" cy="49650"/>
            </a:xfrm>
            <a:custGeom>
              <a:avLst/>
              <a:gdLst/>
              <a:ahLst/>
              <a:cxnLst/>
              <a:rect l="l" t="t" r="r" b="b"/>
              <a:pathLst>
                <a:path w="2045" h="1986" extrusionOk="0">
                  <a:moveTo>
                    <a:pt x="107" y="1"/>
                  </a:moveTo>
                  <a:cubicBezTo>
                    <a:pt x="49" y="1"/>
                    <a:pt x="1" y="74"/>
                    <a:pt x="53" y="130"/>
                  </a:cubicBezTo>
                  <a:lnTo>
                    <a:pt x="1886" y="1963"/>
                  </a:lnTo>
                  <a:cubicBezTo>
                    <a:pt x="1903" y="1979"/>
                    <a:pt x="1921" y="1985"/>
                    <a:pt x="1939" y="1985"/>
                  </a:cubicBezTo>
                  <a:cubicBezTo>
                    <a:pt x="1997" y="1985"/>
                    <a:pt x="2045" y="1912"/>
                    <a:pt x="1993" y="1856"/>
                  </a:cubicBezTo>
                  <a:lnTo>
                    <a:pt x="159" y="23"/>
                  </a:lnTo>
                  <a:cubicBezTo>
                    <a:pt x="143" y="8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-3448675" y="-1692550"/>
              <a:ext cx="51650" cy="51550"/>
            </a:xfrm>
            <a:custGeom>
              <a:avLst/>
              <a:gdLst/>
              <a:ahLst/>
              <a:cxnLst/>
              <a:rect l="l" t="t" r="r" b="b"/>
              <a:pathLst>
                <a:path w="2066" h="2062" extrusionOk="0">
                  <a:moveTo>
                    <a:pt x="116" y="74"/>
                  </a:moveTo>
                  <a:cubicBezTo>
                    <a:pt x="126" y="74"/>
                    <a:pt x="136" y="79"/>
                    <a:pt x="145" y="88"/>
                  </a:cubicBezTo>
                  <a:lnTo>
                    <a:pt x="1979" y="1921"/>
                  </a:lnTo>
                  <a:cubicBezTo>
                    <a:pt x="1988" y="1926"/>
                    <a:pt x="1993" y="1941"/>
                    <a:pt x="1988" y="1951"/>
                  </a:cubicBezTo>
                  <a:cubicBezTo>
                    <a:pt x="1983" y="1970"/>
                    <a:pt x="1974" y="1980"/>
                    <a:pt x="1954" y="1984"/>
                  </a:cubicBezTo>
                  <a:cubicBezTo>
                    <a:pt x="1952" y="1986"/>
                    <a:pt x="1949" y="1986"/>
                    <a:pt x="1946" y="1986"/>
                  </a:cubicBezTo>
                  <a:cubicBezTo>
                    <a:pt x="1938" y="1986"/>
                    <a:pt x="1929" y="1982"/>
                    <a:pt x="1925" y="1975"/>
                  </a:cubicBezTo>
                  <a:lnTo>
                    <a:pt x="92" y="141"/>
                  </a:lnTo>
                  <a:cubicBezTo>
                    <a:pt x="82" y="132"/>
                    <a:pt x="78" y="122"/>
                    <a:pt x="78" y="112"/>
                  </a:cubicBezTo>
                  <a:cubicBezTo>
                    <a:pt x="82" y="103"/>
                    <a:pt x="87" y="93"/>
                    <a:pt x="92" y="88"/>
                  </a:cubicBezTo>
                  <a:cubicBezTo>
                    <a:pt x="97" y="79"/>
                    <a:pt x="107" y="74"/>
                    <a:pt x="116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1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9"/>
                    <a:pt x="0" y="108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867" y="2028"/>
                  </a:lnTo>
                  <a:cubicBezTo>
                    <a:pt x="1887" y="2047"/>
                    <a:pt x="1916" y="2062"/>
                    <a:pt x="1945" y="2062"/>
                  </a:cubicBezTo>
                  <a:lnTo>
                    <a:pt x="1954" y="2062"/>
                  </a:lnTo>
                  <a:cubicBezTo>
                    <a:pt x="1983" y="2057"/>
                    <a:pt x="2008" y="2047"/>
                    <a:pt x="2027" y="2028"/>
                  </a:cubicBezTo>
                  <a:cubicBezTo>
                    <a:pt x="2046" y="2009"/>
                    <a:pt x="2061" y="1980"/>
                    <a:pt x="2061" y="1951"/>
                  </a:cubicBezTo>
                  <a:cubicBezTo>
                    <a:pt x="2066" y="1921"/>
                    <a:pt x="2051" y="1888"/>
                    <a:pt x="2032" y="1868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-3428975" y="-170567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08" y="1"/>
                  </a:moveTo>
                  <a:cubicBezTo>
                    <a:pt x="49" y="1"/>
                    <a:pt x="1" y="74"/>
                    <a:pt x="49" y="130"/>
                  </a:cubicBezTo>
                  <a:lnTo>
                    <a:pt x="1669" y="1750"/>
                  </a:lnTo>
                  <a:cubicBezTo>
                    <a:pt x="1686" y="1765"/>
                    <a:pt x="1704" y="1772"/>
                    <a:pt x="1721" y="1772"/>
                  </a:cubicBezTo>
                  <a:cubicBezTo>
                    <a:pt x="1781" y="1772"/>
                    <a:pt x="1833" y="1695"/>
                    <a:pt x="1781" y="1639"/>
                  </a:cubicBezTo>
                  <a:lnTo>
                    <a:pt x="160" y="23"/>
                  </a:lnTo>
                  <a:cubicBezTo>
                    <a:pt x="143" y="7"/>
                    <a:pt x="125" y="1"/>
                    <a:pt x="108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-3429575" y="-1706675"/>
              <a:ext cx="46575" cy="46200"/>
            </a:xfrm>
            <a:custGeom>
              <a:avLst/>
              <a:gdLst/>
              <a:ahLst/>
              <a:cxnLst/>
              <a:rect l="l" t="t" r="r" b="b"/>
              <a:pathLst>
                <a:path w="1863" h="1848" extrusionOk="0">
                  <a:moveTo>
                    <a:pt x="131" y="78"/>
                  </a:moveTo>
                  <a:cubicBezTo>
                    <a:pt x="141" y="78"/>
                    <a:pt x="150" y="82"/>
                    <a:pt x="160" y="87"/>
                  </a:cubicBezTo>
                  <a:lnTo>
                    <a:pt x="1776" y="1708"/>
                  </a:lnTo>
                  <a:cubicBezTo>
                    <a:pt x="1806" y="1734"/>
                    <a:pt x="1780" y="1772"/>
                    <a:pt x="1750" y="1772"/>
                  </a:cubicBezTo>
                  <a:cubicBezTo>
                    <a:pt x="1741" y="1772"/>
                    <a:pt x="1731" y="1769"/>
                    <a:pt x="1722" y="1761"/>
                  </a:cubicBezTo>
                  <a:lnTo>
                    <a:pt x="102" y="141"/>
                  </a:lnTo>
                  <a:cubicBezTo>
                    <a:pt x="87" y="126"/>
                    <a:pt x="87" y="102"/>
                    <a:pt x="102" y="87"/>
                  </a:cubicBezTo>
                  <a:cubicBezTo>
                    <a:pt x="112" y="82"/>
                    <a:pt x="121" y="78"/>
                    <a:pt x="131" y="78"/>
                  </a:cubicBezTo>
                  <a:close/>
                  <a:moveTo>
                    <a:pt x="121" y="0"/>
                  </a:moveTo>
                  <a:cubicBezTo>
                    <a:pt x="92" y="5"/>
                    <a:pt x="68" y="15"/>
                    <a:pt x="49" y="34"/>
                  </a:cubicBezTo>
                  <a:cubicBezTo>
                    <a:pt x="0" y="78"/>
                    <a:pt x="0" y="150"/>
                    <a:pt x="49" y="194"/>
                  </a:cubicBezTo>
                  <a:lnTo>
                    <a:pt x="1669" y="1814"/>
                  </a:lnTo>
                  <a:cubicBezTo>
                    <a:pt x="1689" y="1833"/>
                    <a:pt x="1718" y="1848"/>
                    <a:pt x="1747" y="1848"/>
                  </a:cubicBezTo>
                  <a:lnTo>
                    <a:pt x="1751" y="1848"/>
                  </a:lnTo>
                  <a:cubicBezTo>
                    <a:pt x="1809" y="1843"/>
                    <a:pt x="1853" y="1795"/>
                    <a:pt x="1863" y="1737"/>
                  </a:cubicBezTo>
                  <a:cubicBezTo>
                    <a:pt x="1863" y="1708"/>
                    <a:pt x="1848" y="1674"/>
                    <a:pt x="1829" y="1655"/>
                  </a:cubicBezTo>
                  <a:lnTo>
                    <a:pt x="208" y="34"/>
                  </a:lnTo>
                  <a:cubicBezTo>
                    <a:pt x="184" y="10"/>
                    <a:pt x="155" y="0"/>
                    <a:pt x="12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-3409575" y="-1719850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10" y="1"/>
                  </a:moveTo>
                  <a:cubicBezTo>
                    <a:pt x="51" y="1"/>
                    <a:pt x="1" y="80"/>
                    <a:pt x="57" y="135"/>
                  </a:cubicBezTo>
                  <a:lnTo>
                    <a:pt x="1459" y="1538"/>
                  </a:lnTo>
                  <a:cubicBezTo>
                    <a:pt x="1475" y="1552"/>
                    <a:pt x="1493" y="1558"/>
                    <a:pt x="1509" y="1558"/>
                  </a:cubicBezTo>
                  <a:cubicBezTo>
                    <a:pt x="1568" y="1558"/>
                    <a:pt x="1619" y="1485"/>
                    <a:pt x="1566" y="1432"/>
                  </a:cubicBezTo>
                  <a:lnTo>
                    <a:pt x="163" y="24"/>
                  </a:lnTo>
                  <a:cubicBezTo>
                    <a:pt x="146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-3410775" y="-1720700"/>
              <a:ext cx="42175" cy="40775"/>
            </a:xfrm>
            <a:custGeom>
              <a:avLst/>
              <a:gdLst/>
              <a:ahLst/>
              <a:cxnLst/>
              <a:rect l="l" t="t" r="r" b="b"/>
              <a:pathLst>
                <a:path w="1687" h="1631" extrusionOk="0">
                  <a:moveTo>
                    <a:pt x="158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1590" y="1490"/>
                  </a:lnTo>
                  <a:cubicBezTo>
                    <a:pt x="1594" y="1495"/>
                    <a:pt x="1599" y="1504"/>
                    <a:pt x="1599" y="1514"/>
                  </a:cubicBezTo>
                  <a:cubicBezTo>
                    <a:pt x="1599" y="1534"/>
                    <a:pt x="1580" y="1553"/>
                    <a:pt x="1561" y="1553"/>
                  </a:cubicBezTo>
                  <a:cubicBezTo>
                    <a:pt x="1551" y="1553"/>
                    <a:pt x="1541" y="1548"/>
                    <a:pt x="1536" y="1543"/>
                  </a:cubicBezTo>
                  <a:lnTo>
                    <a:pt x="129" y="140"/>
                  </a:lnTo>
                  <a:cubicBezTo>
                    <a:pt x="114" y="126"/>
                    <a:pt x="114" y="102"/>
                    <a:pt x="129" y="87"/>
                  </a:cubicBezTo>
                  <a:cubicBezTo>
                    <a:pt x="138" y="78"/>
                    <a:pt x="148" y="73"/>
                    <a:pt x="158" y="73"/>
                  </a:cubicBezTo>
                  <a:close/>
                  <a:moveTo>
                    <a:pt x="159" y="1"/>
                  </a:moveTo>
                  <a:cubicBezTo>
                    <a:pt x="73" y="1"/>
                    <a:pt x="1" y="112"/>
                    <a:pt x="76" y="194"/>
                  </a:cubicBezTo>
                  <a:lnTo>
                    <a:pt x="1478" y="1596"/>
                  </a:lnTo>
                  <a:cubicBezTo>
                    <a:pt x="1498" y="1616"/>
                    <a:pt x="1527" y="1630"/>
                    <a:pt x="1556" y="1630"/>
                  </a:cubicBezTo>
                  <a:lnTo>
                    <a:pt x="1565" y="1630"/>
                  </a:lnTo>
                  <a:cubicBezTo>
                    <a:pt x="1594" y="1630"/>
                    <a:pt x="1623" y="1616"/>
                    <a:pt x="1643" y="1596"/>
                  </a:cubicBezTo>
                  <a:cubicBezTo>
                    <a:pt x="1686" y="1553"/>
                    <a:pt x="1686" y="1480"/>
                    <a:pt x="1643" y="1437"/>
                  </a:cubicBezTo>
                  <a:lnTo>
                    <a:pt x="235" y="34"/>
                  </a:lnTo>
                  <a:cubicBezTo>
                    <a:pt x="211" y="11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-3479075" y="-1803500"/>
              <a:ext cx="234825" cy="150925"/>
            </a:xfrm>
            <a:custGeom>
              <a:avLst/>
              <a:gdLst/>
              <a:ahLst/>
              <a:cxnLst/>
              <a:rect l="l" t="t" r="r" b="b"/>
              <a:pathLst>
                <a:path w="9393" h="6037" extrusionOk="0">
                  <a:moveTo>
                    <a:pt x="9286" y="0"/>
                  </a:moveTo>
                  <a:cubicBezTo>
                    <a:pt x="9273" y="0"/>
                    <a:pt x="9259" y="4"/>
                    <a:pt x="9246" y="13"/>
                  </a:cubicBezTo>
                  <a:lnTo>
                    <a:pt x="70" y="5895"/>
                  </a:lnTo>
                  <a:cubicBezTo>
                    <a:pt x="1" y="5944"/>
                    <a:pt x="44" y="6037"/>
                    <a:pt x="111" y="6037"/>
                  </a:cubicBezTo>
                  <a:cubicBezTo>
                    <a:pt x="124" y="6037"/>
                    <a:pt x="138" y="6034"/>
                    <a:pt x="152" y="6026"/>
                  </a:cubicBezTo>
                  <a:lnTo>
                    <a:pt x="9328" y="139"/>
                  </a:lnTo>
                  <a:cubicBezTo>
                    <a:pt x="9392" y="95"/>
                    <a:pt x="9350" y="0"/>
                    <a:pt x="928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-3479650" y="-1804475"/>
              <a:ext cx="235600" cy="152850"/>
            </a:xfrm>
            <a:custGeom>
              <a:avLst/>
              <a:gdLst/>
              <a:ahLst/>
              <a:cxnLst/>
              <a:rect l="l" t="t" r="r" b="b"/>
              <a:pathLst>
                <a:path w="9424" h="6114" extrusionOk="0">
                  <a:moveTo>
                    <a:pt x="9307" y="76"/>
                  </a:moveTo>
                  <a:lnTo>
                    <a:pt x="9317" y="81"/>
                  </a:lnTo>
                  <a:cubicBezTo>
                    <a:pt x="9327" y="86"/>
                    <a:pt x="9332" y="91"/>
                    <a:pt x="9336" y="101"/>
                  </a:cubicBezTo>
                  <a:cubicBezTo>
                    <a:pt x="9341" y="106"/>
                    <a:pt x="9346" y="120"/>
                    <a:pt x="9346" y="130"/>
                  </a:cubicBezTo>
                  <a:cubicBezTo>
                    <a:pt x="9341" y="139"/>
                    <a:pt x="9336" y="144"/>
                    <a:pt x="9327" y="154"/>
                  </a:cubicBezTo>
                  <a:lnTo>
                    <a:pt x="156" y="6036"/>
                  </a:lnTo>
                  <a:cubicBezTo>
                    <a:pt x="148" y="6038"/>
                    <a:pt x="142" y="6039"/>
                    <a:pt x="137" y="6039"/>
                  </a:cubicBezTo>
                  <a:cubicBezTo>
                    <a:pt x="131" y="6039"/>
                    <a:pt x="127" y="6038"/>
                    <a:pt x="122" y="6036"/>
                  </a:cubicBezTo>
                  <a:cubicBezTo>
                    <a:pt x="107" y="6026"/>
                    <a:pt x="98" y="6012"/>
                    <a:pt x="93" y="5997"/>
                  </a:cubicBezTo>
                  <a:cubicBezTo>
                    <a:pt x="93" y="5983"/>
                    <a:pt x="102" y="5973"/>
                    <a:pt x="112" y="5968"/>
                  </a:cubicBezTo>
                  <a:lnTo>
                    <a:pt x="9288" y="86"/>
                  </a:lnTo>
                  <a:cubicBezTo>
                    <a:pt x="9293" y="81"/>
                    <a:pt x="9302" y="76"/>
                    <a:pt x="9307" y="76"/>
                  </a:cubicBezTo>
                  <a:close/>
                  <a:moveTo>
                    <a:pt x="9306" y="0"/>
                  </a:moveTo>
                  <a:cubicBezTo>
                    <a:pt x="9285" y="0"/>
                    <a:pt x="9263" y="6"/>
                    <a:pt x="9244" y="18"/>
                  </a:cubicBezTo>
                  <a:lnTo>
                    <a:pt x="73" y="5905"/>
                  </a:lnTo>
                  <a:cubicBezTo>
                    <a:pt x="15" y="5934"/>
                    <a:pt x="1" y="6007"/>
                    <a:pt x="40" y="6060"/>
                  </a:cubicBezTo>
                  <a:cubicBezTo>
                    <a:pt x="54" y="6084"/>
                    <a:pt x="78" y="6103"/>
                    <a:pt x="102" y="6108"/>
                  </a:cubicBezTo>
                  <a:cubicBezTo>
                    <a:pt x="112" y="6113"/>
                    <a:pt x="122" y="6113"/>
                    <a:pt x="131" y="6113"/>
                  </a:cubicBezTo>
                  <a:cubicBezTo>
                    <a:pt x="156" y="6113"/>
                    <a:pt x="175" y="6108"/>
                    <a:pt x="194" y="6094"/>
                  </a:cubicBezTo>
                  <a:lnTo>
                    <a:pt x="9370" y="212"/>
                  </a:lnTo>
                  <a:cubicBezTo>
                    <a:pt x="9394" y="193"/>
                    <a:pt x="9414" y="168"/>
                    <a:pt x="9419" y="135"/>
                  </a:cubicBezTo>
                  <a:cubicBezTo>
                    <a:pt x="9423" y="106"/>
                    <a:pt x="9419" y="81"/>
                    <a:pt x="9404" y="57"/>
                  </a:cubicBezTo>
                  <a:cubicBezTo>
                    <a:pt x="9382" y="20"/>
                    <a:pt x="9344" y="0"/>
                    <a:pt x="930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-3437675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5980" y="0"/>
                  </a:moveTo>
                  <a:cubicBezTo>
                    <a:pt x="5958" y="0"/>
                    <a:pt x="5936" y="10"/>
                    <a:pt x="5921" y="32"/>
                  </a:cubicBezTo>
                  <a:cubicBezTo>
                    <a:pt x="4924" y="1585"/>
                    <a:pt x="1031" y="7660"/>
                    <a:pt x="34" y="9208"/>
                  </a:cubicBezTo>
                  <a:cubicBezTo>
                    <a:pt x="0" y="9269"/>
                    <a:pt x="49" y="9325"/>
                    <a:pt x="102" y="9325"/>
                  </a:cubicBezTo>
                  <a:cubicBezTo>
                    <a:pt x="124" y="9325"/>
                    <a:pt x="147" y="9315"/>
                    <a:pt x="165" y="9290"/>
                  </a:cubicBezTo>
                  <a:cubicBezTo>
                    <a:pt x="1156" y="7742"/>
                    <a:pt x="5055" y="1667"/>
                    <a:pt x="6047" y="114"/>
                  </a:cubicBezTo>
                  <a:cubicBezTo>
                    <a:pt x="6084" y="56"/>
                    <a:pt x="6032" y="0"/>
                    <a:pt x="598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-3438175" y="-1845550"/>
              <a:ext cx="153000" cy="235025"/>
            </a:xfrm>
            <a:custGeom>
              <a:avLst/>
              <a:gdLst/>
              <a:ahLst/>
              <a:cxnLst/>
              <a:rect l="l" t="t" r="r" b="b"/>
              <a:pathLst>
                <a:path w="6120" h="9401" extrusionOk="0">
                  <a:moveTo>
                    <a:pt x="6002" y="75"/>
                  </a:moveTo>
                  <a:cubicBezTo>
                    <a:pt x="6009" y="75"/>
                    <a:pt x="6016" y="76"/>
                    <a:pt x="6023" y="80"/>
                  </a:cubicBezTo>
                  <a:cubicBezTo>
                    <a:pt x="6042" y="89"/>
                    <a:pt x="6047" y="114"/>
                    <a:pt x="6038" y="133"/>
                  </a:cubicBezTo>
                  <a:lnTo>
                    <a:pt x="151" y="9309"/>
                  </a:lnTo>
                  <a:cubicBezTo>
                    <a:pt x="146" y="9318"/>
                    <a:pt x="136" y="9323"/>
                    <a:pt x="122" y="9323"/>
                  </a:cubicBezTo>
                  <a:cubicBezTo>
                    <a:pt x="107" y="9323"/>
                    <a:pt x="93" y="9314"/>
                    <a:pt x="83" y="9299"/>
                  </a:cubicBezTo>
                  <a:cubicBezTo>
                    <a:pt x="78" y="9289"/>
                    <a:pt x="78" y="9275"/>
                    <a:pt x="88" y="9265"/>
                  </a:cubicBezTo>
                  <a:lnTo>
                    <a:pt x="5970" y="89"/>
                  </a:lnTo>
                  <a:cubicBezTo>
                    <a:pt x="5976" y="80"/>
                    <a:pt x="5988" y="75"/>
                    <a:pt x="6002" y="75"/>
                  </a:cubicBezTo>
                  <a:close/>
                  <a:moveTo>
                    <a:pt x="6004" y="1"/>
                  </a:moveTo>
                  <a:cubicBezTo>
                    <a:pt x="5998" y="1"/>
                    <a:pt x="5991" y="1"/>
                    <a:pt x="5984" y="2"/>
                  </a:cubicBezTo>
                  <a:cubicBezTo>
                    <a:pt x="5951" y="7"/>
                    <a:pt x="5922" y="27"/>
                    <a:pt x="5907" y="51"/>
                  </a:cubicBezTo>
                  <a:lnTo>
                    <a:pt x="25" y="9227"/>
                  </a:lnTo>
                  <a:cubicBezTo>
                    <a:pt x="1" y="9260"/>
                    <a:pt x="1" y="9304"/>
                    <a:pt x="15" y="9338"/>
                  </a:cubicBezTo>
                  <a:cubicBezTo>
                    <a:pt x="35" y="9377"/>
                    <a:pt x="74" y="9401"/>
                    <a:pt x="117" y="9401"/>
                  </a:cubicBezTo>
                  <a:lnTo>
                    <a:pt x="127" y="9401"/>
                  </a:lnTo>
                  <a:cubicBezTo>
                    <a:pt x="161" y="9401"/>
                    <a:pt x="194" y="9381"/>
                    <a:pt x="214" y="9352"/>
                  </a:cubicBezTo>
                  <a:lnTo>
                    <a:pt x="6100" y="176"/>
                  </a:lnTo>
                  <a:cubicBezTo>
                    <a:pt x="6115" y="147"/>
                    <a:pt x="6120" y="114"/>
                    <a:pt x="6115" y="85"/>
                  </a:cubicBezTo>
                  <a:cubicBezTo>
                    <a:pt x="6105" y="56"/>
                    <a:pt x="6086" y="36"/>
                    <a:pt x="6062" y="22"/>
                  </a:cubicBezTo>
                  <a:cubicBezTo>
                    <a:pt x="6043" y="7"/>
                    <a:pt x="6025" y="1"/>
                    <a:pt x="60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-3381075" y="-1742625"/>
              <a:ext cx="38825" cy="29075"/>
            </a:xfrm>
            <a:custGeom>
              <a:avLst/>
              <a:gdLst/>
              <a:ahLst/>
              <a:cxnLst/>
              <a:rect l="l" t="t" r="r" b="b"/>
              <a:pathLst>
                <a:path w="1553" h="1163" extrusionOk="0">
                  <a:moveTo>
                    <a:pt x="779" y="0"/>
                  </a:moveTo>
                  <a:cubicBezTo>
                    <a:pt x="630" y="0"/>
                    <a:pt x="481" y="57"/>
                    <a:pt x="368" y="171"/>
                  </a:cubicBezTo>
                  <a:cubicBezTo>
                    <a:pt x="0" y="539"/>
                    <a:pt x="261" y="1163"/>
                    <a:pt x="779" y="1163"/>
                  </a:cubicBezTo>
                  <a:cubicBezTo>
                    <a:pt x="1296" y="1163"/>
                    <a:pt x="1553" y="539"/>
                    <a:pt x="1190" y="171"/>
                  </a:cubicBezTo>
                  <a:cubicBezTo>
                    <a:pt x="1076" y="57"/>
                    <a:pt x="928" y="0"/>
                    <a:pt x="779" y="0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02" name="Google Shape;1402;p23"/>
          <p:cNvGrpSpPr/>
          <p:nvPr/>
        </p:nvGrpSpPr>
        <p:grpSpPr>
          <a:xfrm>
            <a:off x="1540652" y="3256490"/>
            <a:ext cx="1108348" cy="1316374"/>
            <a:chOff x="-2819875" y="-1836800"/>
            <a:chExt cx="314425" cy="373450"/>
          </a:xfrm>
        </p:grpSpPr>
        <p:sp>
          <p:nvSpPr>
            <p:cNvPr id="1403" name="Google Shape;1403;p23"/>
            <p:cNvSpPr/>
            <p:nvPr/>
          </p:nvSpPr>
          <p:spPr>
            <a:xfrm>
              <a:off x="-2741500" y="-1778875"/>
              <a:ext cx="160475" cy="138850"/>
            </a:xfrm>
            <a:custGeom>
              <a:avLst/>
              <a:gdLst/>
              <a:ahLst/>
              <a:cxnLst/>
              <a:rect l="l" t="t" r="r" b="b"/>
              <a:pathLst>
                <a:path w="6419" h="5554" extrusionOk="0">
                  <a:moveTo>
                    <a:pt x="0" y="1"/>
                  </a:moveTo>
                  <a:lnTo>
                    <a:pt x="0" y="5553"/>
                  </a:lnTo>
                  <a:cubicBezTo>
                    <a:pt x="0" y="5553"/>
                    <a:pt x="590" y="2879"/>
                    <a:pt x="3212" y="2879"/>
                  </a:cubicBezTo>
                  <a:cubicBezTo>
                    <a:pt x="5834" y="2879"/>
                    <a:pt x="6419" y="5553"/>
                    <a:pt x="6419" y="5553"/>
                  </a:cubicBezTo>
                  <a:lnTo>
                    <a:pt x="641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-26109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3" y="1399"/>
                    <a:pt x="3463" y="2027"/>
                  </a:cubicBezTo>
                  <a:lnTo>
                    <a:pt x="3463" y="11760"/>
                  </a:lnTo>
                  <a:cubicBezTo>
                    <a:pt x="3463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3" y="11760"/>
                  </a:cubicBezTo>
                  <a:lnTo>
                    <a:pt x="4203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59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-2611275" y="-1767875"/>
              <a:ext cx="105825" cy="61700"/>
            </a:xfrm>
            <a:custGeom>
              <a:avLst/>
              <a:gdLst/>
              <a:ahLst/>
              <a:cxnLst/>
              <a:rect l="l" t="t" r="r" b="b"/>
              <a:pathLst>
                <a:path w="4233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-28195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4" y="1399"/>
                    <a:pt x="3464" y="2027"/>
                  </a:cubicBezTo>
                  <a:lnTo>
                    <a:pt x="3464" y="11760"/>
                  </a:lnTo>
                  <a:cubicBezTo>
                    <a:pt x="3464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4" y="11760"/>
                  </a:cubicBezTo>
                  <a:lnTo>
                    <a:pt x="4204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60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-2819875" y="-1767875"/>
              <a:ext cx="105850" cy="61700"/>
            </a:xfrm>
            <a:custGeom>
              <a:avLst/>
              <a:gdLst/>
              <a:ahLst/>
              <a:cxnLst/>
              <a:rect l="l" t="t" r="r" b="b"/>
              <a:pathLst>
                <a:path w="4234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-28007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5" y="10608"/>
                  </a:lnTo>
                  <a:lnTo>
                    <a:pt x="2715" y="2428"/>
                  </a:lnTo>
                  <a:lnTo>
                    <a:pt x="2715" y="1146"/>
                  </a:lnTo>
                  <a:cubicBezTo>
                    <a:pt x="2715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-25921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4" y="10608"/>
                  </a:lnTo>
                  <a:lnTo>
                    <a:pt x="2714" y="2428"/>
                  </a:lnTo>
                  <a:lnTo>
                    <a:pt x="2714" y="1146"/>
                  </a:lnTo>
                  <a:cubicBezTo>
                    <a:pt x="2714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-2819875" y="-1836800"/>
              <a:ext cx="314425" cy="70400"/>
            </a:xfrm>
            <a:custGeom>
              <a:avLst/>
              <a:gdLst/>
              <a:ahLst/>
              <a:cxnLst/>
              <a:rect l="l" t="t" r="r" b="b"/>
              <a:pathLst>
                <a:path w="12577" h="2816" extrusionOk="0">
                  <a:moveTo>
                    <a:pt x="1" y="1"/>
                  </a:moveTo>
                  <a:lnTo>
                    <a:pt x="1" y="2816"/>
                  </a:lnTo>
                  <a:lnTo>
                    <a:pt x="12030" y="2816"/>
                  </a:lnTo>
                  <a:cubicBezTo>
                    <a:pt x="12335" y="2816"/>
                    <a:pt x="12577" y="2574"/>
                    <a:pt x="12577" y="2269"/>
                  </a:cubicBezTo>
                  <a:lnTo>
                    <a:pt x="12577" y="547"/>
                  </a:lnTo>
                  <a:cubicBezTo>
                    <a:pt x="12577" y="242"/>
                    <a:pt x="12335" y="1"/>
                    <a:pt x="1203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-2587825" y="-1836800"/>
              <a:ext cx="20225" cy="75125"/>
            </a:xfrm>
            <a:custGeom>
              <a:avLst/>
              <a:gdLst/>
              <a:ahLst/>
              <a:cxnLst/>
              <a:rect l="l" t="t" r="r" b="b"/>
              <a:pathLst>
                <a:path w="809" h="3005" extrusionOk="0">
                  <a:moveTo>
                    <a:pt x="1" y="1"/>
                  </a:moveTo>
                  <a:lnTo>
                    <a:pt x="1" y="3004"/>
                  </a:lnTo>
                  <a:lnTo>
                    <a:pt x="809" y="3004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-2758325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-2544875" y="-1836800"/>
              <a:ext cx="20200" cy="71000"/>
            </a:xfrm>
            <a:custGeom>
              <a:avLst/>
              <a:gdLst/>
              <a:ahLst/>
              <a:cxnLst/>
              <a:rect l="l" t="t" r="r" b="b"/>
              <a:pathLst>
                <a:path w="808" h="2840" extrusionOk="0">
                  <a:moveTo>
                    <a:pt x="0" y="1"/>
                  </a:moveTo>
                  <a:lnTo>
                    <a:pt x="0" y="2840"/>
                  </a:lnTo>
                  <a:lnTo>
                    <a:pt x="808" y="2840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-2801250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-2715400" y="-1813575"/>
              <a:ext cx="104750" cy="26625"/>
            </a:xfrm>
            <a:custGeom>
              <a:avLst/>
              <a:gdLst/>
              <a:ahLst/>
              <a:cxnLst/>
              <a:rect l="l" t="t" r="r" b="b"/>
              <a:pathLst>
                <a:path w="4190" h="1065" extrusionOk="0">
                  <a:moveTo>
                    <a:pt x="528" y="0"/>
                  </a:moveTo>
                  <a:cubicBezTo>
                    <a:pt x="238" y="0"/>
                    <a:pt x="1" y="232"/>
                    <a:pt x="1" y="528"/>
                  </a:cubicBezTo>
                  <a:lnTo>
                    <a:pt x="1" y="537"/>
                  </a:lnTo>
                  <a:cubicBezTo>
                    <a:pt x="1" y="827"/>
                    <a:pt x="238" y="1064"/>
                    <a:pt x="528" y="1064"/>
                  </a:cubicBezTo>
                  <a:lnTo>
                    <a:pt x="3663" y="1064"/>
                  </a:lnTo>
                  <a:cubicBezTo>
                    <a:pt x="3958" y="1064"/>
                    <a:pt x="4190" y="827"/>
                    <a:pt x="4190" y="537"/>
                  </a:cubicBezTo>
                  <a:lnTo>
                    <a:pt x="4190" y="528"/>
                  </a:lnTo>
                  <a:cubicBezTo>
                    <a:pt x="4190" y="232"/>
                    <a:pt x="3958" y="0"/>
                    <a:pt x="366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16" name="Google Shape;1416;p23"/>
          <p:cNvSpPr/>
          <p:nvPr/>
        </p:nvSpPr>
        <p:spPr>
          <a:xfrm rot="-3902690">
            <a:off x="6934739" y="2873954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7" name="Google Shape;1417;p23"/>
          <p:cNvSpPr/>
          <p:nvPr/>
        </p:nvSpPr>
        <p:spPr>
          <a:xfrm rot="-3902690">
            <a:off x="1049168" y="1973563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8" name="Google Shape;1418;p23"/>
          <p:cNvSpPr/>
          <p:nvPr/>
        </p:nvSpPr>
        <p:spPr>
          <a:xfrm>
            <a:off x="7944958" y="2080978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9" name="Google Shape;1419;p23"/>
          <p:cNvSpPr/>
          <p:nvPr/>
        </p:nvSpPr>
        <p:spPr>
          <a:xfrm>
            <a:off x="587828" y="1766839"/>
            <a:ext cx="136599" cy="14222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0" name="Google Shape;1420;p23"/>
          <p:cNvSpPr/>
          <p:nvPr/>
        </p:nvSpPr>
        <p:spPr>
          <a:xfrm rot="-364768">
            <a:off x="6196723" y="1970961"/>
            <a:ext cx="886898" cy="602580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1" name="Google Shape;1421;p23"/>
          <p:cNvSpPr/>
          <p:nvPr/>
        </p:nvSpPr>
        <p:spPr>
          <a:xfrm rot="-364768">
            <a:off x="6430565" y="2377938"/>
            <a:ext cx="640876" cy="277469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2" name="Google Shape;1422;p23"/>
          <p:cNvSpPr/>
          <p:nvPr/>
        </p:nvSpPr>
        <p:spPr>
          <a:xfrm>
            <a:off x="2037813" y="1989403"/>
            <a:ext cx="739392" cy="510530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3" name="Google Shape;1423;p23"/>
          <p:cNvSpPr/>
          <p:nvPr/>
        </p:nvSpPr>
        <p:spPr>
          <a:xfrm>
            <a:off x="2123377" y="2465056"/>
            <a:ext cx="654781" cy="196285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4" name="Google Shape;1424;p23"/>
          <p:cNvSpPr/>
          <p:nvPr/>
        </p:nvSpPr>
        <p:spPr>
          <a:xfrm>
            <a:off x="1868957" y="2845878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5" name="Google Shape;1425;p23"/>
          <p:cNvSpPr/>
          <p:nvPr/>
        </p:nvSpPr>
        <p:spPr>
          <a:xfrm>
            <a:off x="7458578" y="2080989"/>
            <a:ext cx="136599" cy="14222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6" name="Google Shape;1426;p23"/>
          <p:cNvSpPr/>
          <p:nvPr/>
        </p:nvSpPr>
        <p:spPr>
          <a:xfrm>
            <a:off x="1378153" y="2910538"/>
            <a:ext cx="136599" cy="14222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7" name="Google Shape;1427;p23"/>
          <p:cNvSpPr/>
          <p:nvPr/>
        </p:nvSpPr>
        <p:spPr>
          <a:xfrm rot="-3902690">
            <a:off x="1441614" y="1465379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8" name="Google Shape;1428;p23"/>
          <p:cNvSpPr/>
          <p:nvPr/>
        </p:nvSpPr>
        <p:spPr>
          <a:xfrm rot="-3902491">
            <a:off x="7518068" y="1671849"/>
            <a:ext cx="86812" cy="74416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76021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24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015400" y="1293525"/>
            <a:ext cx="22131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body" idx="2"/>
          </p:nvPr>
        </p:nvSpPr>
        <p:spPr>
          <a:xfrm>
            <a:off x="1015400" y="1733275"/>
            <a:ext cx="34023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  <a:defRPr/>
            </a:lvl1pPr>
            <a:lvl2pPr marL="914378" lvl="1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 sz="1200"/>
            </a:lvl2pPr>
            <a:lvl3pPr marL="1371566" lvl="2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3pPr>
            <a:lvl4pPr marL="1828754" lvl="3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4pPr>
            <a:lvl5pPr marL="2285943" lvl="4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5pPr>
            <a:lvl6pPr marL="2743132" lvl="5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6pPr>
            <a:lvl7pPr marL="3200320" lvl="6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7pPr>
            <a:lvl8pPr marL="3657509" lvl="7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8pPr>
            <a:lvl9pPr marL="4114697" lvl="8" indent="-330192" rtl="0">
              <a:spcBef>
                <a:spcPts val="1600"/>
              </a:spcBef>
              <a:spcAft>
                <a:spcPts val="160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5042700" y="1293525"/>
            <a:ext cx="22131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body" idx="4"/>
          </p:nvPr>
        </p:nvSpPr>
        <p:spPr>
          <a:xfrm>
            <a:off x="5042700" y="1733250"/>
            <a:ext cx="34023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  <a:defRPr/>
            </a:lvl1pPr>
            <a:lvl2pPr marL="914378" lvl="1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 sz="1200"/>
            </a:lvl2pPr>
            <a:lvl3pPr marL="1371566" lvl="2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3pPr>
            <a:lvl4pPr marL="1828754" lvl="3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4pPr>
            <a:lvl5pPr marL="2285943" lvl="4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5pPr>
            <a:lvl6pPr marL="2743132" lvl="5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6pPr>
            <a:lvl7pPr marL="3200320" lvl="6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7pPr>
            <a:lvl8pPr marL="3657509" lvl="7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8pPr>
            <a:lvl9pPr marL="4114697" lvl="8" indent="-330192" rtl="0">
              <a:spcBef>
                <a:spcPts val="1600"/>
              </a:spcBef>
              <a:spcAft>
                <a:spcPts val="160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subTitle" idx="5"/>
          </p:nvPr>
        </p:nvSpPr>
        <p:spPr>
          <a:xfrm>
            <a:off x="1015400" y="2571750"/>
            <a:ext cx="22131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436" name="Google Shape;1436;p24"/>
          <p:cNvSpPr txBox="1">
            <a:spLocks noGrp="1"/>
          </p:cNvSpPr>
          <p:nvPr>
            <p:ph type="body" idx="6"/>
          </p:nvPr>
        </p:nvSpPr>
        <p:spPr>
          <a:xfrm>
            <a:off x="1015400" y="3011500"/>
            <a:ext cx="34023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20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  <a:defRPr>
                <a:solidFill>
                  <a:schemeClr val="hlink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 sz="1200"/>
            </a:lvl2pPr>
            <a:lvl3pPr marL="1371566" lvl="2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3pPr>
            <a:lvl4pPr marL="1828754" lvl="3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4pPr>
            <a:lvl5pPr marL="2285943" lvl="4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5pPr>
            <a:lvl6pPr marL="2743132" lvl="5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6pPr>
            <a:lvl7pPr marL="3200320" lvl="6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●"/>
              <a:defRPr/>
            </a:lvl7pPr>
            <a:lvl8pPr marL="3657509" lvl="7" indent="-330192" rtl="0">
              <a:spcBef>
                <a:spcPts val="1600"/>
              </a:spcBef>
              <a:spcAft>
                <a:spcPts val="0"/>
              </a:spcAft>
              <a:buClr>
                <a:srgbClr val="2B3E55"/>
              </a:buClr>
              <a:buSzPts val="1600"/>
              <a:buFont typeface="Montserrat"/>
              <a:buChar char="○"/>
              <a:defRPr/>
            </a:lvl8pPr>
            <a:lvl9pPr marL="4114697" lvl="8" indent="-330192" rtl="0">
              <a:spcBef>
                <a:spcPts val="1600"/>
              </a:spcBef>
              <a:spcAft>
                <a:spcPts val="1600"/>
              </a:spcAft>
              <a:buClr>
                <a:srgbClr val="2B3E55"/>
              </a:buClr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437" name="Google Shape;1437;p24"/>
          <p:cNvSpPr/>
          <p:nvPr/>
        </p:nvSpPr>
        <p:spPr>
          <a:xfrm rot="3902690" flipH="1">
            <a:off x="5005031" y="3451231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8" name="Google Shape;1438;p24"/>
          <p:cNvSpPr/>
          <p:nvPr/>
        </p:nvSpPr>
        <p:spPr>
          <a:xfrm>
            <a:off x="8420282" y="132191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9" name="Google Shape;1439;p24"/>
          <p:cNvSpPr/>
          <p:nvPr/>
        </p:nvSpPr>
        <p:spPr>
          <a:xfrm>
            <a:off x="7848152" y="1321927"/>
            <a:ext cx="136599" cy="14222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0" name="Google Shape;1440;p24"/>
          <p:cNvSpPr/>
          <p:nvPr/>
        </p:nvSpPr>
        <p:spPr>
          <a:xfrm rot="-3902491">
            <a:off x="7993392" y="912789"/>
            <a:ext cx="86812" cy="74416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41" name="Google Shape;1441;p24"/>
          <p:cNvGrpSpPr/>
          <p:nvPr/>
        </p:nvGrpSpPr>
        <p:grpSpPr>
          <a:xfrm rot="5555672">
            <a:off x="5582765" y="3806757"/>
            <a:ext cx="519219" cy="620437"/>
            <a:chOff x="-2727738" y="2878591"/>
            <a:chExt cx="727675" cy="869530"/>
          </a:xfrm>
        </p:grpSpPr>
        <p:sp>
          <p:nvSpPr>
            <p:cNvPr id="1442" name="Google Shape;1442;p24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Google Shape;1443;p24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6" name="Google Shape;1446;p24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Google Shape;1447;p24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48" name="Google Shape;1448;p24"/>
          <p:cNvSpPr/>
          <p:nvPr/>
        </p:nvSpPr>
        <p:spPr>
          <a:xfrm flipH="1">
            <a:off x="4860796" y="394061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9" name="Google Shape;1449;p24"/>
          <p:cNvSpPr/>
          <p:nvPr/>
        </p:nvSpPr>
        <p:spPr>
          <a:xfrm flipH="1">
            <a:off x="4380448" y="3748777"/>
            <a:ext cx="136599" cy="14222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0" name="Google Shape;1450;p24"/>
          <p:cNvSpPr/>
          <p:nvPr/>
        </p:nvSpPr>
        <p:spPr>
          <a:xfrm rot="-3902491">
            <a:off x="1021092" y="872226"/>
            <a:ext cx="86812" cy="74416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78985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25"/>
          <p:cNvSpPr/>
          <p:nvPr/>
        </p:nvSpPr>
        <p:spPr>
          <a:xfrm rot="5776103">
            <a:off x="78163" y="-538883"/>
            <a:ext cx="4916744" cy="5304738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53" name="Google Shape;1453;p25"/>
          <p:cNvGrpSpPr/>
          <p:nvPr/>
        </p:nvGrpSpPr>
        <p:grpSpPr>
          <a:xfrm rot="1324108" flipH="1">
            <a:off x="6312785" y="429540"/>
            <a:ext cx="514433" cy="550066"/>
            <a:chOff x="2106473" y="1676890"/>
            <a:chExt cx="514452" cy="550088"/>
          </a:xfrm>
        </p:grpSpPr>
        <p:sp>
          <p:nvSpPr>
            <p:cNvPr id="1454" name="Google Shape;1454;p25"/>
            <p:cNvSpPr/>
            <p:nvPr/>
          </p:nvSpPr>
          <p:spPr>
            <a:xfrm flipH="1">
              <a:off x="2106473" y="1676890"/>
              <a:ext cx="473670" cy="428343"/>
            </a:xfrm>
            <a:custGeom>
              <a:avLst/>
              <a:gdLst/>
              <a:ahLst/>
              <a:cxnLst/>
              <a:rect l="l" t="t" r="r" b="b"/>
              <a:pathLst>
                <a:path w="4669" h="4222" extrusionOk="0">
                  <a:moveTo>
                    <a:pt x="4385" y="0"/>
                  </a:moveTo>
                  <a:cubicBezTo>
                    <a:pt x="4155" y="0"/>
                    <a:pt x="3927" y="17"/>
                    <a:pt x="3701" y="48"/>
                  </a:cubicBezTo>
                  <a:cubicBezTo>
                    <a:pt x="3710" y="125"/>
                    <a:pt x="3710" y="202"/>
                    <a:pt x="3710" y="280"/>
                  </a:cubicBezTo>
                  <a:cubicBezTo>
                    <a:pt x="3710" y="297"/>
                    <a:pt x="3698" y="312"/>
                    <a:pt x="3682" y="312"/>
                  </a:cubicBezTo>
                  <a:cubicBezTo>
                    <a:pt x="3676" y="312"/>
                    <a:pt x="3669" y="309"/>
                    <a:pt x="3662" y="304"/>
                  </a:cubicBezTo>
                  <a:cubicBezTo>
                    <a:pt x="3589" y="241"/>
                    <a:pt x="3522" y="169"/>
                    <a:pt x="3464" y="91"/>
                  </a:cubicBezTo>
                  <a:cubicBezTo>
                    <a:pt x="3077" y="169"/>
                    <a:pt x="2704" y="299"/>
                    <a:pt x="2351" y="468"/>
                  </a:cubicBezTo>
                  <a:cubicBezTo>
                    <a:pt x="2366" y="555"/>
                    <a:pt x="2380" y="638"/>
                    <a:pt x="2390" y="725"/>
                  </a:cubicBezTo>
                  <a:cubicBezTo>
                    <a:pt x="2393" y="746"/>
                    <a:pt x="2379" y="759"/>
                    <a:pt x="2361" y="759"/>
                  </a:cubicBezTo>
                  <a:cubicBezTo>
                    <a:pt x="2355" y="759"/>
                    <a:pt x="2348" y="758"/>
                    <a:pt x="2342" y="754"/>
                  </a:cubicBezTo>
                  <a:cubicBezTo>
                    <a:pt x="2264" y="701"/>
                    <a:pt x="2192" y="647"/>
                    <a:pt x="2114" y="594"/>
                  </a:cubicBezTo>
                  <a:cubicBezTo>
                    <a:pt x="1809" y="768"/>
                    <a:pt x="1524" y="976"/>
                    <a:pt x="1268" y="1218"/>
                  </a:cubicBezTo>
                  <a:cubicBezTo>
                    <a:pt x="1282" y="1262"/>
                    <a:pt x="1302" y="1310"/>
                    <a:pt x="1316" y="1349"/>
                  </a:cubicBezTo>
                  <a:cubicBezTo>
                    <a:pt x="1325" y="1371"/>
                    <a:pt x="1310" y="1393"/>
                    <a:pt x="1288" y="1393"/>
                  </a:cubicBezTo>
                  <a:cubicBezTo>
                    <a:pt x="1286" y="1393"/>
                    <a:pt x="1284" y="1393"/>
                    <a:pt x="1282" y="1392"/>
                  </a:cubicBezTo>
                  <a:cubicBezTo>
                    <a:pt x="1234" y="1383"/>
                    <a:pt x="1185" y="1368"/>
                    <a:pt x="1132" y="1354"/>
                  </a:cubicBezTo>
                  <a:cubicBezTo>
                    <a:pt x="929" y="1566"/>
                    <a:pt x="745" y="1803"/>
                    <a:pt x="591" y="2060"/>
                  </a:cubicBezTo>
                  <a:cubicBezTo>
                    <a:pt x="624" y="2123"/>
                    <a:pt x="649" y="2190"/>
                    <a:pt x="673" y="2258"/>
                  </a:cubicBezTo>
                  <a:cubicBezTo>
                    <a:pt x="682" y="2276"/>
                    <a:pt x="666" y="2297"/>
                    <a:pt x="645" y="2297"/>
                  </a:cubicBezTo>
                  <a:cubicBezTo>
                    <a:pt x="643" y="2297"/>
                    <a:pt x="641" y="2297"/>
                    <a:pt x="639" y="2297"/>
                  </a:cubicBezTo>
                  <a:cubicBezTo>
                    <a:pt x="586" y="2287"/>
                    <a:pt x="532" y="2268"/>
                    <a:pt x="479" y="2253"/>
                  </a:cubicBezTo>
                  <a:cubicBezTo>
                    <a:pt x="421" y="2360"/>
                    <a:pt x="368" y="2466"/>
                    <a:pt x="320" y="2577"/>
                  </a:cubicBezTo>
                  <a:cubicBezTo>
                    <a:pt x="358" y="2626"/>
                    <a:pt x="383" y="2679"/>
                    <a:pt x="392" y="2737"/>
                  </a:cubicBezTo>
                  <a:cubicBezTo>
                    <a:pt x="392" y="2756"/>
                    <a:pt x="377" y="2769"/>
                    <a:pt x="361" y="2769"/>
                  </a:cubicBezTo>
                  <a:cubicBezTo>
                    <a:pt x="357" y="2769"/>
                    <a:pt x="353" y="2768"/>
                    <a:pt x="349" y="2766"/>
                  </a:cubicBezTo>
                  <a:lnTo>
                    <a:pt x="257" y="2737"/>
                  </a:lnTo>
                  <a:cubicBezTo>
                    <a:pt x="83" y="3211"/>
                    <a:pt x="0" y="3714"/>
                    <a:pt x="20" y="4222"/>
                  </a:cubicBezTo>
                  <a:cubicBezTo>
                    <a:pt x="436" y="4057"/>
                    <a:pt x="837" y="3869"/>
                    <a:pt x="1229" y="3656"/>
                  </a:cubicBezTo>
                  <a:cubicBezTo>
                    <a:pt x="1185" y="3588"/>
                    <a:pt x="1156" y="3516"/>
                    <a:pt x="1137" y="3438"/>
                  </a:cubicBezTo>
                  <a:cubicBezTo>
                    <a:pt x="1133" y="3421"/>
                    <a:pt x="1144" y="3399"/>
                    <a:pt x="1165" y="3399"/>
                  </a:cubicBezTo>
                  <a:cubicBezTo>
                    <a:pt x="1167" y="3399"/>
                    <a:pt x="1169" y="3399"/>
                    <a:pt x="1171" y="3400"/>
                  </a:cubicBezTo>
                  <a:cubicBezTo>
                    <a:pt x="1273" y="3419"/>
                    <a:pt x="1364" y="3463"/>
                    <a:pt x="1442" y="3530"/>
                  </a:cubicBezTo>
                  <a:cubicBezTo>
                    <a:pt x="1563" y="3463"/>
                    <a:pt x="1679" y="3390"/>
                    <a:pt x="1790" y="3313"/>
                  </a:cubicBezTo>
                  <a:cubicBezTo>
                    <a:pt x="1722" y="3153"/>
                    <a:pt x="1689" y="2974"/>
                    <a:pt x="1693" y="2800"/>
                  </a:cubicBezTo>
                  <a:cubicBezTo>
                    <a:pt x="1693" y="2784"/>
                    <a:pt x="1707" y="2774"/>
                    <a:pt x="1722" y="2774"/>
                  </a:cubicBezTo>
                  <a:cubicBezTo>
                    <a:pt x="1725" y="2774"/>
                    <a:pt x="1729" y="2775"/>
                    <a:pt x="1732" y="2776"/>
                  </a:cubicBezTo>
                  <a:cubicBezTo>
                    <a:pt x="1872" y="2863"/>
                    <a:pt x="2013" y="2959"/>
                    <a:pt x="2138" y="3066"/>
                  </a:cubicBezTo>
                  <a:cubicBezTo>
                    <a:pt x="2288" y="2955"/>
                    <a:pt x="2429" y="2839"/>
                    <a:pt x="2564" y="2722"/>
                  </a:cubicBezTo>
                  <a:cubicBezTo>
                    <a:pt x="2540" y="2655"/>
                    <a:pt x="2520" y="2592"/>
                    <a:pt x="2511" y="2524"/>
                  </a:cubicBezTo>
                  <a:cubicBezTo>
                    <a:pt x="2511" y="2503"/>
                    <a:pt x="2522" y="2489"/>
                    <a:pt x="2537" y="2489"/>
                  </a:cubicBezTo>
                  <a:cubicBezTo>
                    <a:pt x="2540" y="2489"/>
                    <a:pt x="2542" y="2490"/>
                    <a:pt x="2545" y="2490"/>
                  </a:cubicBezTo>
                  <a:cubicBezTo>
                    <a:pt x="2617" y="2500"/>
                    <a:pt x="2690" y="2519"/>
                    <a:pt x="2758" y="2543"/>
                  </a:cubicBezTo>
                  <a:cubicBezTo>
                    <a:pt x="2912" y="2398"/>
                    <a:pt x="3057" y="2248"/>
                    <a:pt x="3203" y="2094"/>
                  </a:cubicBezTo>
                  <a:cubicBezTo>
                    <a:pt x="3096" y="1958"/>
                    <a:pt x="3028" y="1799"/>
                    <a:pt x="3009" y="1634"/>
                  </a:cubicBezTo>
                  <a:cubicBezTo>
                    <a:pt x="3005" y="1614"/>
                    <a:pt x="3021" y="1598"/>
                    <a:pt x="3037" y="1598"/>
                  </a:cubicBezTo>
                  <a:cubicBezTo>
                    <a:pt x="3041" y="1598"/>
                    <a:pt x="3044" y="1599"/>
                    <a:pt x="3048" y="1600"/>
                  </a:cubicBezTo>
                  <a:cubicBezTo>
                    <a:pt x="3178" y="1668"/>
                    <a:pt x="3299" y="1760"/>
                    <a:pt x="3430" y="1828"/>
                  </a:cubicBezTo>
                  <a:cubicBezTo>
                    <a:pt x="3594" y="1634"/>
                    <a:pt x="3754" y="1426"/>
                    <a:pt x="3904" y="1213"/>
                  </a:cubicBezTo>
                  <a:cubicBezTo>
                    <a:pt x="3822" y="1107"/>
                    <a:pt x="3764" y="981"/>
                    <a:pt x="3730" y="851"/>
                  </a:cubicBezTo>
                  <a:cubicBezTo>
                    <a:pt x="3717" y="834"/>
                    <a:pt x="3737" y="821"/>
                    <a:pt x="3759" y="821"/>
                  </a:cubicBezTo>
                  <a:cubicBezTo>
                    <a:pt x="3762" y="821"/>
                    <a:pt x="3765" y="821"/>
                    <a:pt x="3768" y="822"/>
                  </a:cubicBezTo>
                  <a:cubicBezTo>
                    <a:pt x="3870" y="870"/>
                    <a:pt x="3976" y="909"/>
                    <a:pt x="4078" y="952"/>
                  </a:cubicBezTo>
                  <a:cubicBezTo>
                    <a:pt x="4281" y="657"/>
                    <a:pt x="4475" y="343"/>
                    <a:pt x="4668" y="9"/>
                  </a:cubicBezTo>
                  <a:cubicBezTo>
                    <a:pt x="4574" y="3"/>
                    <a:pt x="4479" y="0"/>
                    <a:pt x="4385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Google Shape;1455;p25"/>
            <p:cNvSpPr/>
            <p:nvPr/>
          </p:nvSpPr>
          <p:spPr>
            <a:xfrm flipH="1">
              <a:off x="2221821" y="1751864"/>
              <a:ext cx="399104" cy="475114"/>
            </a:xfrm>
            <a:custGeom>
              <a:avLst/>
              <a:gdLst/>
              <a:ahLst/>
              <a:cxnLst/>
              <a:rect l="l" t="t" r="r" b="b"/>
              <a:pathLst>
                <a:path w="3934" h="4683" extrusionOk="0">
                  <a:moveTo>
                    <a:pt x="3933" y="0"/>
                  </a:moveTo>
                  <a:lnTo>
                    <a:pt x="3933" y="0"/>
                  </a:lnTo>
                  <a:cubicBezTo>
                    <a:pt x="3426" y="150"/>
                    <a:pt x="2952" y="421"/>
                    <a:pt x="2526" y="740"/>
                  </a:cubicBezTo>
                  <a:cubicBezTo>
                    <a:pt x="2424" y="823"/>
                    <a:pt x="2313" y="905"/>
                    <a:pt x="2216" y="992"/>
                  </a:cubicBezTo>
                  <a:cubicBezTo>
                    <a:pt x="2115" y="1079"/>
                    <a:pt x="2013" y="1166"/>
                    <a:pt x="1916" y="1258"/>
                  </a:cubicBezTo>
                  <a:lnTo>
                    <a:pt x="1636" y="1543"/>
                  </a:lnTo>
                  <a:lnTo>
                    <a:pt x="1370" y="1838"/>
                  </a:lnTo>
                  <a:cubicBezTo>
                    <a:pt x="1283" y="1945"/>
                    <a:pt x="1201" y="2051"/>
                    <a:pt x="1118" y="2153"/>
                  </a:cubicBezTo>
                  <a:cubicBezTo>
                    <a:pt x="1075" y="2206"/>
                    <a:pt x="1036" y="2259"/>
                    <a:pt x="997" y="2312"/>
                  </a:cubicBezTo>
                  <a:lnTo>
                    <a:pt x="881" y="2477"/>
                  </a:lnTo>
                  <a:cubicBezTo>
                    <a:pt x="731" y="2699"/>
                    <a:pt x="596" y="2932"/>
                    <a:pt x="475" y="3169"/>
                  </a:cubicBezTo>
                  <a:cubicBezTo>
                    <a:pt x="233" y="3643"/>
                    <a:pt x="44" y="4155"/>
                    <a:pt x="1" y="4683"/>
                  </a:cubicBezTo>
                  <a:cubicBezTo>
                    <a:pt x="151" y="4184"/>
                    <a:pt x="364" y="3705"/>
                    <a:pt x="639" y="3260"/>
                  </a:cubicBezTo>
                  <a:cubicBezTo>
                    <a:pt x="775" y="3038"/>
                    <a:pt x="920" y="2820"/>
                    <a:pt x="1070" y="2612"/>
                  </a:cubicBezTo>
                  <a:cubicBezTo>
                    <a:pt x="1152" y="2506"/>
                    <a:pt x="1225" y="2399"/>
                    <a:pt x="1307" y="2298"/>
                  </a:cubicBezTo>
                  <a:cubicBezTo>
                    <a:pt x="1389" y="2196"/>
                    <a:pt x="1467" y="2095"/>
                    <a:pt x="1554" y="1998"/>
                  </a:cubicBezTo>
                  <a:lnTo>
                    <a:pt x="1810" y="1703"/>
                  </a:lnTo>
                  <a:lnTo>
                    <a:pt x="2076" y="1422"/>
                  </a:lnTo>
                  <a:cubicBezTo>
                    <a:pt x="2168" y="1330"/>
                    <a:pt x="2265" y="1239"/>
                    <a:pt x="2357" y="1147"/>
                  </a:cubicBezTo>
                  <a:cubicBezTo>
                    <a:pt x="2400" y="1103"/>
                    <a:pt x="2453" y="1064"/>
                    <a:pt x="2502" y="1021"/>
                  </a:cubicBezTo>
                  <a:lnTo>
                    <a:pt x="2647" y="890"/>
                  </a:lnTo>
                  <a:cubicBezTo>
                    <a:pt x="3039" y="542"/>
                    <a:pt x="3469" y="247"/>
                    <a:pt x="3933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56" name="Google Shape;1456;p25"/>
          <p:cNvSpPr/>
          <p:nvPr/>
        </p:nvSpPr>
        <p:spPr>
          <a:xfrm>
            <a:off x="5675429" y="385064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7" name="Google Shape;1457;p25"/>
          <p:cNvSpPr/>
          <p:nvPr/>
        </p:nvSpPr>
        <p:spPr>
          <a:xfrm>
            <a:off x="6150574" y="605866"/>
            <a:ext cx="77726" cy="67076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8" name="Google Shape;1458;p25"/>
          <p:cNvSpPr/>
          <p:nvPr/>
        </p:nvSpPr>
        <p:spPr>
          <a:xfrm>
            <a:off x="487946" y="3965409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9" name="Google Shape;1459;p25"/>
          <p:cNvSpPr/>
          <p:nvPr/>
        </p:nvSpPr>
        <p:spPr>
          <a:xfrm>
            <a:off x="776449" y="4212091"/>
            <a:ext cx="77726" cy="67076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68072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26"/>
          <p:cNvSpPr/>
          <p:nvPr/>
        </p:nvSpPr>
        <p:spPr>
          <a:xfrm>
            <a:off x="970259" y="1113355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2" name="Google Shape;1462;p26"/>
          <p:cNvSpPr/>
          <p:nvPr/>
        </p:nvSpPr>
        <p:spPr>
          <a:xfrm>
            <a:off x="676852" y="1001819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3" name="Google Shape;1463;p26"/>
          <p:cNvSpPr/>
          <p:nvPr/>
        </p:nvSpPr>
        <p:spPr>
          <a:xfrm>
            <a:off x="347446" y="30868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4" name="Google Shape;1464;p26"/>
          <p:cNvSpPr/>
          <p:nvPr/>
        </p:nvSpPr>
        <p:spPr>
          <a:xfrm>
            <a:off x="629273" y="2875774"/>
            <a:ext cx="95151" cy="92706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5" name="Google Shape;1465;p26"/>
          <p:cNvSpPr/>
          <p:nvPr/>
        </p:nvSpPr>
        <p:spPr>
          <a:xfrm rot="1770869">
            <a:off x="7902024" y="1108531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6" name="Google Shape;1466;p26"/>
          <p:cNvSpPr/>
          <p:nvPr/>
        </p:nvSpPr>
        <p:spPr>
          <a:xfrm rot="899970">
            <a:off x="8296060" y="1482442"/>
            <a:ext cx="140721" cy="146846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7" name="Google Shape;1467;p26"/>
          <p:cNvSpPr/>
          <p:nvPr/>
        </p:nvSpPr>
        <p:spPr>
          <a:xfrm rot="1770869">
            <a:off x="8318848" y="1150294"/>
            <a:ext cx="95144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8" name="Google Shape;1468;p26"/>
          <p:cNvSpPr/>
          <p:nvPr/>
        </p:nvSpPr>
        <p:spPr>
          <a:xfrm rot="1770869">
            <a:off x="370249" y="2880893"/>
            <a:ext cx="95144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69" name="Google Shape;1469;p26"/>
          <p:cNvGrpSpPr/>
          <p:nvPr/>
        </p:nvGrpSpPr>
        <p:grpSpPr>
          <a:xfrm rot="5821322">
            <a:off x="8428977" y="2975417"/>
            <a:ext cx="517254" cy="618089"/>
            <a:chOff x="-2727738" y="2878591"/>
            <a:chExt cx="727675" cy="869530"/>
          </a:xfrm>
        </p:grpSpPr>
        <p:sp>
          <p:nvSpPr>
            <p:cNvPr id="1470" name="Google Shape;1470;p26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0521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7"/>
          <p:cNvSpPr/>
          <p:nvPr/>
        </p:nvSpPr>
        <p:spPr>
          <a:xfrm>
            <a:off x="1465626" y="633003"/>
            <a:ext cx="3371717" cy="4054342"/>
          </a:xfrm>
          <a:custGeom>
            <a:avLst/>
            <a:gdLst/>
            <a:ahLst/>
            <a:cxnLst/>
            <a:rect l="l" t="t" r="r" b="b"/>
            <a:pathLst>
              <a:path w="7319" h="9491" extrusionOk="0">
                <a:moveTo>
                  <a:pt x="450" y="0"/>
                </a:moveTo>
                <a:cubicBezTo>
                  <a:pt x="203" y="0"/>
                  <a:pt x="0" y="199"/>
                  <a:pt x="0" y="445"/>
                </a:cubicBezTo>
                <a:lnTo>
                  <a:pt x="0" y="9041"/>
                </a:lnTo>
                <a:cubicBezTo>
                  <a:pt x="0" y="9292"/>
                  <a:pt x="203" y="9491"/>
                  <a:pt x="450" y="9491"/>
                </a:cubicBezTo>
                <a:lnTo>
                  <a:pt x="6869" y="9491"/>
                </a:lnTo>
                <a:cubicBezTo>
                  <a:pt x="7120" y="9491"/>
                  <a:pt x="7319" y="9292"/>
                  <a:pt x="7319" y="9041"/>
                </a:cubicBezTo>
                <a:lnTo>
                  <a:pt x="7319" y="445"/>
                </a:lnTo>
                <a:cubicBezTo>
                  <a:pt x="7319" y="199"/>
                  <a:pt x="7120" y="0"/>
                  <a:pt x="6869" y="0"/>
                </a:cubicBezTo>
                <a:close/>
              </a:path>
            </a:pathLst>
          </a:custGeom>
          <a:solidFill>
            <a:srgbClr val="2438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8" name="Google Shape;1478;p27"/>
          <p:cNvSpPr/>
          <p:nvPr/>
        </p:nvSpPr>
        <p:spPr>
          <a:xfrm>
            <a:off x="4306635" y="633003"/>
            <a:ext cx="3371717" cy="4054342"/>
          </a:xfrm>
          <a:custGeom>
            <a:avLst/>
            <a:gdLst/>
            <a:ahLst/>
            <a:cxnLst/>
            <a:rect l="l" t="t" r="r" b="b"/>
            <a:pathLst>
              <a:path w="7319" h="9491" extrusionOk="0">
                <a:moveTo>
                  <a:pt x="450" y="0"/>
                </a:moveTo>
                <a:cubicBezTo>
                  <a:pt x="204" y="0"/>
                  <a:pt x="1" y="199"/>
                  <a:pt x="1" y="445"/>
                </a:cubicBezTo>
                <a:lnTo>
                  <a:pt x="1" y="9041"/>
                </a:lnTo>
                <a:cubicBezTo>
                  <a:pt x="1" y="9292"/>
                  <a:pt x="204" y="9491"/>
                  <a:pt x="450" y="9491"/>
                </a:cubicBezTo>
                <a:lnTo>
                  <a:pt x="6869" y="9491"/>
                </a:lnTo>
                <a:cubicBezTo>
                  <a:pt x="7121" y="9491"/>
                  <a:pt x="7319" y="9292"/>
                  <a:pt x="7319" y="9041"/>
                </a:cubicBezTo>
                <a:lnTo>
                  <a:pt x="7319" y="445"/>
                </a:lnTo>
                <a:cubicBezTo>
                  <a:pt x="7319" y="199"/>
                  <a:pt x="7121" y="0"/>
                  <a:pt x="6869" y="0"/>
                </a:cubicBezTo>
                <a:close/>
              </a:path>
            </a:pathLst>
          </a:custGeom>
          <a:solidFill>
            <a:srgbClr val="2438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9" name="Google Shape;1479;p27"/>
          <p:cNvSpPr/>
          <p:nvPr/>
        </p:nvSpPr>
        <p:spPr>
          <a:xfrm>
            <a:off x="1661415" y="839756"/>
            <a:ext cx="5765410" cy="3667746"/>
          </a:xfrm>
          <a:custGeom>
            <a:avLst/>
            <a:gdLst/>
            <a:ahLst/>
            <a:cxnLst/>
            <a:rect l="l" t="t" r="r" b="b"/>
            <a:pathLst>
              <a:path w="12515" h="8586" extrusionOk="0">
                <a:moveTo>
                  <a:pt x="1" y="0"/>
                </a:moveTo>
                <a:lnTo>
                  <a:pt x="1" y="8586"/>
                </a:lnTo>
                <a:lnTo>
                  <a:pt x="12514" y="8586"/>
                </a:lnTo>
                <a:lnTo>
                  <a:pt x="12514" y="0"/>
                </a:ln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0" name="Google Shape;1480;p27"/>
          <p:cNvSpPr/>
          <p:nvPr/>
        </p:nvSpPr>
        <p:spPr>
          <a:xfrm>
            <a:off x="1848911" y="471313"/>
            <a:ext cx="2721237" cy="3824093"/>
          </a:xfrm>
          <a:custGeom>
            <a:avLst/>
            <a:gdLst/>
            <a:ahLst/>
            <a:cxnLst/>
            <a:rect l="l" t="t" r="r" b="b"/>
            <a:pathLst>
              <a:path w="5907" h="8952" extrusionOk="0">
                <a:moveTo>
                  <a:pt x="2930" y="1"/>
                </a:moveTo>
                <a:cubicBezTo>
                  <a:pt x="2008" y="1"/>
                  <a:pt x="1085" y="237"/>
                  <a:pt x="0" y="719"/>
                </a:cubicBezTo>
                <a:lnTo>
                  <a:pt x="0" y="8952"/>
                </a:lnTo>
                <a:cubicBezTo>
                  <a:pt x="1096" y="8639"/>
                  <a:pt x="2027" y="8482"/>
                  <a:pt x="2959" y="8482"/>
                </a:cubicBezTo>
                <a:cubicBezTo>
                  <a:pt x="3887" y="8482"/>
                  <a:pt x="4815" y="8638"/>
                  <a:pt x="5906" y="8952"/>
                </a:cubicBezTo>
                <a:lnTo>
                  <a:pt x="5906" y="719"/>
                </a:lnTo>
                <a:cubicBezTo>
                  <a:pt x="4802" y="244"/>
                  <a:pt x="3867" y="1"/>
                  <a:pt x="2930" y="1"/>
                </a:cubicBezTo>
                <a:close/>
              </a:path>
            </a:pathLst>
          </a:custGeom>
          <a:solidFill>
            <a:srgbClr val="F8F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1" name="Google Shape;1481;p27"/>
          <p:cNvSpPr/>
          <p:nvPr/>
        </p:nvSpPr>
        <p:spPr>
          <a:xfrm>
            <a:off x="4520571" y="480785"/>
            <a:ext cx="2734596" cy="3822811"/>
          </a:xfrm>
          <a:custGeom>
            <a:avLst/>
            <a:gdLst/>
            <a:ahLst/>
            <a:cxnLst/>
            <a:rect l="l" t="t" r="r" b="b"/>
            <a:pathLst>
              <a:path w="5936" h="8949" extrusionOk="0">
                <a:moveTo>
                  <a:pt x="3280" y="0"/>
                </a:moveTo>
                <a:cubicBezTo>
                  <a:pt x="3259" y="0"/>
                  <a:pt x="3238" y="0"/>
                  <a:pt x="3217" y="0"/>
                </a:cubicBezTo>
                <a:cubicBezTo>
                  <a:pt x="3120" y="49"/>
                  <a:pt x="3033" y="102"/>
                  <a:pt x="2946" y="160"/>
                </a:cubicBezTo>
                <a:cubicBezTo>
                  <a:pt x="2584" y="407"/>
                  <a:pt x="2032" y="919"/>
                  <a:pt x="1539" y="1843"/>
                </a:cubicBezTo>
                <a:cubicBezTo>
                  <a:pt x="1152" y="2569"/>
                  <a:pt x="871" y="3401"/>
                  <a:pt x="668" y="4238"/>
                </a:cubicBezTo>
                <a:cubicBezTo>
                  <a:pt x="54" y="6110"/>
                  <a:pt x="1" y="8543"/>
                  <a:pt x="107" y="8930"/>
                </a:cubicBezTo>
                <a:cubicBezTo>
                  <a:pt x="1175" y="8630"/>
                  <a:pt x="2066" y="8480"/>
                  <a:pt x="2965" y="8480"/>
                </a:cubicBezTo>
                <a:cubicBezTo>
                  <a:pt x="3882" y="8480"/>
                  <a:pt x="4807" y="8636"/>
                  <a:pt x="5936" y="8949"/>
                </a:cubicBezTo>
                <a:lnTo>
                  <a:pt x="5936" y="721"/>
                </a:lnTo>
                <a:cubicBezTo>
                  <a:pt x="4812" y="237"/>
                  <a:pt x="4320" y="0"/>
                  <a:pt x="3280" y="0"/>
                </a:cubicBezTo>
                <a:close/>
              </a:path>
            </a:pathLst>
          </a:custGeom>
          <a:solidFill>
            <a:srgbClr val="F8F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2" name="Google Shape;1482;p27"/>
          <p:cNvSpPr/>
          <p:nvPr/>
        </p:nvSpPr>
        <p:spPr>
          <a:xfrm>
            <a:off x="4543000" y="756875"/>
            <a:ext cx="47450" cy="3531441"/>
          </a:xfrm>
          <a:custGeom>
            <a:avLst/>
            <a:gdLst/>
            <a:ahLst/>
            <a:cxnLst/>
            <a:rect l="l" t="t" r="r" b="b"/>
            <a:pathLst>
              <a:path w="103" h="8272" extrusionOk="0">
                <a:moveTo>
                  <a:pt x="102" y="1"/>
                </a:moveTo>
                <a:lnTo>
                  <a:pt x="102" y="1"/>
                </a:lnTo>
                <a:cubicBezTo>
                  <a:pt x="69" y="15"/>
                  <a:pt x="44" y="30"/>
                  <a:pt x="11" y="44"/>
                </a:cubicBezTo>
                <a:cubicBezTo>
                  <a:pt x="11" y="2787"/>
                  <a:pt x="1" y="5529"/>
                  <a:pt x="1" y="8272"/>
                </a:cubicBezTo>
                <a:cubicBezTo>
                  <a:pt x="20" y="8267"/>
                  <a:pt x="54" y="8262"/>
                  <a:pt x="54" y="8253"/>
                </a:cubicBezTo>
                <a:lnTo>
                  <a:pt x="54" y="39"/>
                </a:lnTo>
                <a:cubicBezTo>
                  <a:pt x="54" y="25"/>
                  <a:pt x="93" y="15"/>
                  <a:pt x="1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3" name="Google Shape;1483;p27"/>
          <p:cNvSpPr/>
          <p:nvPr/>
        </p:nvSpPr>
        <p:spPr>
          <a:xfrm>
            <a:off x="4564226" y="467676"/>
            <a:ext cx="1494100" cy="3827723"/>
          </a:xfrm>
          <a:custGeom>
            <a:avLst/>
            <a:gdLst/>
            <a:ahLst/>
            <a:cxnLst/>
            <a:rect l="l" t="t" r="r" b="b"/>
            <a:pathLst>
              <a:path w="3150" h="8969" extrusionOk="0">
                <a:moveTo>
                  <a:pt x="3149" y="0"/>
                </a:moveTo>
                <a:cubicBezTo>
                  <a:pt x="2128" y="10"/>
                  <a:pt x="1093" y="242"/>
                  <a:pt x="48" y="678"/>
                </a:cubicBezTo>
                <a:cubicBezTo>
                  <a:pt x="39" y="692"/>
                  <a:pt x="0" y="702"/>
                  <a:pt x="0" y="716"/>
                </a:cubicBezTo>
                <a:lnTo>
                  <a:pt x="0" y="8968"/>
                </a:lnTo>
                <a:cubicBezTo>
                  <a:pt x="10" y="8959"/>
                  <a:pt x="19" y="8944"/>
                  <a:pt x="19" y="8930"/>
                </a:cubicBezTo>
                <a:cubicBezTo>
                  <a:pt x="39" y="8581"/>
                  <a:pt x="58" y="6405"/>
                  <a:pt x="590" y="4238"/>
                </a:cubicBezTo>
                <a:cubicBezTo>
                  <a:pt x="793" y="3401"/>
                  <a:pt x="1079" y="2569"/>
                  <a:pt x="1466" y="1843"/>
                </a:cubicBezTo>
                <a:cubicBezTo>
                  <a:pt x="1964" y="919"/>
                  <a:pt x="2520" y="407"/>
                  <a:pt x="2883" y="160"/>
                </a:cubicBezTo>
                <a:cubicBezTo>
                  <a:pt x="2965" y="102"/>
                  <a:pt x="3057" y="49"/>
                  <a:pt x="3149" y="0"/>
                </a:cubicBezTo>
                <a:close/>
              </a:path>
            </a:pathLst>
          </a:custGeom>
          <a:solidFill>
            <a:srgbClr val="E3ED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84" name="Google Shape;1484;p27"/>
          <p:cNvGrpSpPr/>
          <p:nvPr/>
        </p:nvGrpSpPr>
        <p:grpSpPr>
          <a:xfrm rot="-10666625">
            <a:off x="1126733" y="486171"/>
            <a:ext cx="967993" cy="761963"/>
            <a:chOff x="6433246" y="1743436"/>
            <a:chExt cx="960254" cy="755871"/>
          </a:xfrm>
        </p:grpSpPr>
        <p:sp>
          <p:nvSpPr>
            <p:cNvPr id="1485" name="Google Shape;1485;p27"/>
            <p:cNvSpPr/>
            <p:nvPr/>
          </p:nvSpPr>
          <p:spPr>
            <a:xfrm>
              <a:off x="6464153" y="1763376"/>
              <a:ext cx="182738" cy="191711"/>
            </a:xfrm>
            <a:custGeom>
              <a:avLst/>
              <a:gdLst/>
              <a:ahLst/>
              <a:cxnLst/>
              <a:rect l="l" t="t" r="r" b="b"/>
              <a:pathLst>
                <a:path w="1283" h="1346" extrusionOk="0">
                  <a:moveTo>
                    <a:pt x="228" y="0"/>
                  </a:moveTo>
                  <a:cubicBezTo>
                    <a:pt x="199" y="131"/>
                    <a:pt x="117" y="247"/>
                    <a:pt x="1" y="315"/>
                  </a:cubicBezTo>
                  <a:lnTo>
                    <a:pt x="485" y="1345"/>
                  </a:lnTo>
                  <a:lnTo>
                    <a:pt x="1283" y="3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27"/>
            <p:cNvSpPr/>
            <p:nvPr/>
          </p:nvSpPr>
          <p:spPr>
            <a:xfrm>
              <a:off x="6433246" y="1743436"/>
              <a:ext cx="63524" cy="64806"/>
            </a:xfrm>
            <a:custGeom>
              <a:avLst/>
              <a:gdLst/>
              <a:ahLst/>
              <a:cxnLst/>
              <a:rect l="l" t="t" r="r" b="b"/>
              <a:pathLst>
                <a:path w="446" h="455" extrusionOk="0">
                  <a:moveTo>
                    <a:pt x="0" y="0"/>
                  </a:moveTo>
                  <a:lnTo>
                    <a:pt x="218" y="455"/>
                  </a:lnTo>
                  <a:cubicBezTo>
                    <a:pt x="334" y="387"/>
                    <a:pt x="416" y="271"/>
                    <a:pt x="445" y="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27"/>
            <p:cNvSpPr/>
            <p:nvPr/>
          </p:nvSpPr>
          <p:spPr>
            <a:xfrm>
              <a:off x="6529670" y="1807387"/>
              <a:ext cx="764137" cy="664294"/>
            </a:xfrm>
            <a:custGeom>
              <a:avLst/>
              <a:gdLst/>
              <a:ahLst/>
              <a:cxnLst/>
              <a:rect l="l" t="t" r="r" b="b"/>
              <a:pathLst>
                <a:path w="5365" h="4664" extrusionOk="0">
                  <a:moveTo>
                    <a:pt x="828" y="1"/>
                  </a:moveTo>
                  <a:lnTo>
                    <a:pt x="0" y="1036"/>
                  </a:lnTo>
                  <a:lnTo>
                    <a:pt x="4533" y="4664"/>
                  </a:lnTo>
                  <a:lnTo>
                    <a:pt x="5365" y="3629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27"/>
            <p:cNvSpPr/>
            <p:nvPr/>
          </p:nvSpPr>
          <p:spPr>
            <a:xfrm>
              <a:off x="6564137" y="1850827"/>
              <a:ext cx="694631" cy="577554"/>
            </a:xfrm>
            <a:custGeom>
              <a:avLst/>
              <a:gdLst/>
              <a:ahLst/>
              <a:cxnLst/>
              <a:rect l="l" t="t" r="r" b="b"/>
              <a:pathLst>
                <a:path w="4877" h="4055" extrusionOk="0">
                  <a:moveTo>
                    <a:pt x="344" y="1"/>
                  </a:moveTo>
                  <a:lnTo>
                    <a:pt x="0" y="426"/>
                  </a:lnTo>
                  <a:lnTo>
                    <a:pt x="4537" y="4054"/>
                  </a:lnTo>
                  <a:lnTo>
                    <a:pt x="4876" y="3628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27"/>
            <p:cNvSpPr/>
            <p:nvPr/>
          </p:nvSpPr>
          <p:spPr>
            <a:xfrm>
              <a:off x="7186264" y="2337222"/>
              <a:ext cx="207236" cy="162085"/>
            </a:xfrm>
            <a:custGeom>
              <a:avLst/>
              <a:gdLst/>
              <a:ahLst/>
              <a:cxnLst/>
              <a:rect l="l" t="t" r="r" b="b"/>
              <a:pathLst>
                <a:path w="1455" h="1138" extrusionOk="0">
                  <a:moveTo>
                    <a:pt x="745" y="1"/>
                  </a:moveTo>
                  <a:lnTo>
                    <a:pt x="0" y="900"/>
                  </a:lnTo>
                  <a:cubicBezTo>
                    <a:pt x="173" y="1068"/>
                    <a:pt x="357" y="1137"/>
                    <a:pt x="526" y="1137"/>
                  </a:cubicBezTo>
                  <a:cubicBezTo>
                    <a:pt x="1072" y="1137"/>
                    <a:pt x="1454" y="418"/>
                    <a:pt x="745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27"/>
            <p:cNvSpPr/>
            <p:nvPr/>
          </p:nvSpPr>
          <p:spPr>
            <a:xfrm>
              <a:off x="7133851" y="2287657"/>
              <a:ext cx="175189" cy="197835"/>
            </a:xfrm>
            <a:custGeom>
              <a:avLst/>
              <a:gdLst/>
              <a:ahLst/>
              <a:cxnLst/>
              <a:rect l="l" t="t" r="r" b="b"/>
              <a:pathLst>
                <a:path w="1230" h="1389" extrusionOk="0">
                  <a:moveTo>
                    <a:pt x="847" y="0"/>
                  </a:moveTo>
                  <a:lnTo>
                    <a:pt x="1" y="1089"/>
                  </a:lnTo>
                  <a:lnTo>
                    <a:pt x="383" y="1389"/>
                  </a:lnTo>
                  <a:lnTo>
                    <a:pt x="1229" y="300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AAB8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91" name="Google Shape;1491;p27"/>
          <p:cNvSpPr/>
          <p:nvPr/>
        </p:nvSpPr>
        <p:spPr>
          <a:xfrm>
            <a:off x="466422" y="2959261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2" name="Google Shape;1492;p27"/>
          <p:cNvSpPr/>
          <p:nvPr/>
        </p:nvSpPr>
        <p:spPr>
          <a:xfrm>
            <a:off x="7994920" y="1204230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3" name="Google Shape;1493;p27"/>
          <p:cNvSpPr/>
          <p:nvPr/>
        </p:nvSpPr>
        <p:spPr>
          <a:xfrm>
            <a:off x="711934" y="24983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4" name="Google Shape;1494;p27"/>
          <p:cNvSpPr/>
          <p:nvPr/>
        </p:nvSpPr>
        <p:spPr>
          <a:xfrm rot="-704494">
            <a:off x="7820651" y="1413584"/>
            <a:ext cx="750881" cy="510168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5" name="Google Shape;1495;p27"/>
          <p:cNvSpPr/>
          <p:nvPr/>
        </p:nvSpPr>
        <p:spPr>
          <a:xfrm rot="-704494">
            <a:off x="8038587" y="1747878"/>
            <a:ext cx="542590" cy="234916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6" name="Google Shape;1496;p27"/>
          <p:cNvSpPr/>
          <p:nvPr/>
        </p:nvSpPr>
        <p:spPr>
          <a:xfrm rot="1240352">
            <a:off x="685422" y="3296025"/>
            <a:ext cx="626002" cy="432232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7" name="Google Shape;1497;p27"/>
          <p:cNvSpPr/>
          <p:nvPr/>
        </p:nvSpPr>
        <p:spPr>
          <a:xfrm rot="1240352">
            <a:off x="660301" y="3694295"/>
            <a:ext cx="554367" cy="166181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8" name="Google Shape;1498;p27"/>
          <p:cNvSpPr/>
          <p:nvPr/>
        </p:nvSpPr>
        <p:spPr>
          <a:xfrm>
            <a:off x="8285090" y="2337856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9" name="Google Shape;1499;p27"/>
          <p:cNvSpPr/>
          <p:nvPr/>
        </p:nvSpPr>
        <p:spPr>
          <a:xfrm>
            <a:off x="300377" y="2493544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0" name="Google Shape;1500;p27"/>
          <p:cNvSpPr/>
          <p:nvPr/>
        </p:nvSpPr>
        <p:spPr>
          <a:xfrm>
            <a:off x="8638365" y="1195331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1" name="Google Shape;1501;p27"/>
          <p:cNvSpPr/>
          <p:nvPr/>
        </p:nvSpPr>
        <p:spPr>
          <a:xfrm>
            <a:off x="8262308" y="923055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2" name="Google Shape;1502;p27"/>
          <p:cNvSpPr/>
          <p:nvPr/>
        </p:nvSpPr>
        <p:spPr>
          <a:xfrm>
            <a:off x="1043402" y="4120519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3" name="Google Shape;1503;p27"/>
          <p:cNvSpPr/>
          <p:nvPr/>
        </p:nvSpPr>
        <p:spPr>
          <a:xfrm>
            <a:off x="744620" y="405586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4" name="Google Shape;1504;p27"/>
          <p:cNvSpPr/>
          <p:nvPr/>
        </p:nvSpPr>
        <p:spPr>
          <a:xfrm>
            <a:off x="8619710" y="1987911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60824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718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0"/>
          <p:cNvSpPr txBox="1">
            <a:spLocks noGrp="1"/>
          </p:cNvSpPr>
          <p:nvPr>
            <p:ph type="title" hasCustomPrompt="1"/>
          </p:nvPr>
        </p:nvSpPr>
        <p:spPr>
          <a:xfrm>
            <a:off x="713225" y="1187550"/>
            <a:ext cx="3435300" cy="27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2" name="Google Shape;722;p30"/>
          <p:cNvSpPr/>
          <p:nvPr/>
        </p:nvSpPr>
        <p:spPr>
          <a:xfrm rot="4499988">
            <a:off x="8508571" y="1132138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23" name="Google Shape;723;p30"/>
          <p:cNvGrpSpPr/>
          <p:nvPr/>
        </p:nvGrpSpPr>
        <p:grpSpPr>
          <a:xfrm rot="8413903">
            <a:off x="8299501" y="1383123"/>
            <a:ext cx="263672" cy="263580"/>
            <a:chOff x="4028549" y="3239505"/>
            <a:chExt cx="131381" cy="131321"/>
          </a:xfrm>
        </p:grpSpPr>
        <p:sp>
          <p:nvSpPr>
            <p:cNvPr id="724" name="Google Shape;724;p30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26" name="Google Shape;726;p30"/>
          <p:cNvSpPr/>
          <p:nvPr/>
        </p:nvSpPr>
        <p:spPr>
          <a:xfrm rot="-5399635">
            <a:off x="134530" y="3482865"/>
            <a:ext cx="1454659" cy="1866612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7" name="Google Shape;727;p30"/>
          <p:cNvSpPr/>
          <p:nvPr/>
        </p:nvSpPr>
        <p:spPr>
          <a:xfrm>
            <a:off x="3619264" y="271491"/>
            <a:ext cx="4257333" cy="476864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8" name="Google Shape;728;p30"/>
          <p:cNvSpPr/>
          <p:nvPr/>
        </p:nvSpPr>
        <p:spPr>
          <a:xfrm rot="5437892">
            <a:off x="7229093" y="575482"/>
            <a:ext cx="613078" cy="456374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9" name="Google Shape;729;p30"/>
          <p:cNvSpPr/>
          <p:nvPr/>
        </p:nvSpPr>
        <p:spPr>
          <a:xfrm>
            <a:off x="3565025" y="237825"/>
            <a:ext cx="4257333" cy="476864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0" name="Google Shape;730;p30"/>
          <p:cNvSpPr/>
          <p:nvPr/>
        </p:nvSpPr>
        <p:spPr>
          <a:xfrm rot="5437892">
            <a:off x="7377136" y="552226"/>
            <a:ext cx="421149" cy="310952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1" name="Google Shape;731;p30"/>
          <p:cNvSpPr txBox="1">
            <a:spLocks noGrp="1"/>
          </p:cNvSpPr>
          <p:nvPr>
            <p:ph type="title" idx="2"/>
          </p:nvPr>
        </p:nvSpPr>
        <p:spPr>
          <a:xfrm rot="457638">
            <a:off x="4125941" y="1642138"/>
            <a:ext cx="3234417" cy="1263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2" name="Google Shape;732;p30"/>
          <p:cNvSpPr txBox="1">
            <a:spLocks noGrp="1"/>
          </p:cNvSpPr>
          <p:nvPr>
            <p:ph type="subTitle" idx="1"/>
          </p:nvPr>
        </p:nvSpPr>
        <p:spPr>
          <a:xfrm rot="458062">
            <a:off x="3940804" y="3142598"/>
            <a:ext cx="3231443" cy="767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3" name="Google Shape;733;p30"/>
          <p:cNvSpPr/>
          <p:nvPr/>
        </p:nvSpPr>
        <p:spPr>
          <a:xfrm rot="-5399610">
            <a:off x="-61377" y="3588643"/>
            <a:ext cx="1615144" cy="1494563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4" name="Google Shape;734;p30"/>
          <p:cNvSpPr/>
          <p:nvPr/>
        </p:nvSpPr>
        <p:spPr>
          <a:xfrm rot="-10799574">
            <a:off x="7876599" y="3364590"/>
            <a:ext cx="1245803" cy="1862056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5" name="Google Shape;735;p30"/>
          <p:cNvSpPr/>
          <p:nvPr/>
        </p:nvSpPr>
        <p:spPr>
          <a:xfrm rot="-10799544">
            <a:off x="7739140" y="3665542"/>
            <a:ext cx="1383257" cy="1490916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6" name="Google Shape;736;p30"/>
          <p:cNvGrpSpPr/>
          <p:nvPr/>
        </p:nvGrpSpPr>
        <p:grpSpPr>
          <a:xfrm>
            <a:off x="-663701" y="-801250"/>
            <a:ext cx="2062814" cy="2572326"/>
            <a:chOff x="7325399" y="3044950"/>
            <a:chExt cx="2062814" cy="2572326"/>
          </a:xfrm>
        </p:grpSpPr>
        <p:sp>
          <p:nvSpPr>
            <p:cNvPr id="737" name="Google Shape;737;p30"/>
            <p:cNvSpPr/>
            <p:nvPr/>
          </p:nvSpPr>
          <p:spPr>
            <a:xfrm rot="-8610992">
              <a:off x="8808681" y="3091174"/>
              <a:ext cx="398985" cy="738802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30"/>
            <p:cNvSpPr/>
            <p:nvPr/>
          </p:nvSpPr>
          <p:spPr>
            <a:xfrm rot="-8610992">
              <a:off x="8630005" y="3660883"/>
              <a:ext cx="326176" cy="89202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30"/>
            <p:cNvSpPr/>
            <p:nvPr/>
          </p:nvSpPr>
          <p:spPr>
            <a:xfrm rot="-8610992">
              <a:off x="7870096" y="3547007"/>
              <a:ext cx="702367" cy="2063668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30"/>
            <p:cNvSpPr/>
            <p:nvPr/>
          </p:nvSpPr>
          <p:spPr>
            <a:xfrm rot="-8610992">
              <a:off x="8218958" y="3632838"/>
              <a:ext cx="211368" cy="2055292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30"/>
            <p:cNvSpPr/>
            <p:nvPr/>
          </p:nvSpPr>
          <p:spPr>
            <a:xfrm rot="-8610992">
              <a:off x="8108089" y="4294347"/>
              <a:ext cx="226445" cy="201317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8690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/>
          <p:nvPr/>
        </p:nvSpPr>
        <p:spPr>
          <a:xfrm rot="5776103">
            <a:off x="78163" y="-538883"/>
            <a:ext cx="4916744" cy="5304738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9" name="Google Shape;159;p4"/>
          <p:cNvGrpSpPr/>
          <p:nvPr/>
        </p:nvGrpSpPr>
        <p:grpSpPr>
          <a:xfrm rot="1324108" flipH="1">
            <a:off x="6312785" y="429540"/>
            <a:ext cx="514433" cy="550066"/>
            <a:chOff x="2106473" y="1676890"/>
            <a:chExt cx="514452" cy="550088"/>
          </a:xfrm>
        </p:grpSpPr>
        <p:sp>
          <p:nvSpPr>
            <p:cNvPr id="160" name="Google Shape;160;p4"/>
            <p:cNvSpPr/>
            <p:nvPr/>
          </p:nvSpPr>
          <p:spPr>
            <a:xfrm flipH="1">
              <a:off x="2106473" y="1676890"/>
              <a:ext cx="473670" cy="428343"/>
            </a:xfrm>
            <a:custGeom>
              <a:avLst/>
              <a:gdLst/>
              <a:ahLst/>
              <a:cxnLst/>
              <a:rect l="l" t="t" r="r" b="b"/>
              <a:pathLst>
                <a:path w="4669" h="4222" extrusionOk="0">
                  <a:moveTo>
                    <a:pt x="4385" y="0"/>
                  </a:moveTo>
                  <a:cubicBezTo>
                    <a:pt x="4155" y="0"/>
                    <a:pt x="3927" y="17"/>
                    <a:pt x="3701" y="48"/>
                  </a:cubicBezTo>
                  <a:cubicBezTo>
                    <a:pt x="3710" y="125"/>
                    <a:pt x="3710" y="202"/>
                    <a:pt x="3710" y="280"/>
                  </a:cubicBezTo>
                  <a:cubicBezTo>
                    <a:pt x="3710" y="297"/>
                    <a:pt x="3698" y="312"/>
                    <a:pt x="3682" y="312"/>
                  </a:cubicBezTo>
                  <a:cubicBezTo>
                    <a:pt x="3676" y="312"/>
                    <a:pt x="3669" y="309"/>
                    <a:pt x="3662" y="304"/>
                  </a:cubicBezTo>
                  <a:cubicBezTo>
                    <a:pt x="3589" y="241"/>
                    <a:pt x="3522" y="169"/>
                    <a:pt x="3464" y="91"/>
                  </a:cubicBezTo>
                  <a:cubicBezTo>
                    <a:pt x="3077" y="169"/>
                    <a:pt x="2704" y="299"/>
                    <a:pt x="2351" y="468"/>
                  </a:cubicBezTo>
                  <a:cubicBezTo>
                    <a:pt x="2366" y="555"/>
                    <a:pt x="2380" y="638"/>
                    <a:pt x="2390" y="725"/>
                  </a:cubicBezTo>
                  <a:cubicBezTo>
                    <a:pt x="2393" y="746"/>
                    <a:pt x="2379" y="759"/>
                    <a:pt x="2361" y="759"/>
                  </a:cubicBezTo>
                  <a:cubicBezTo>
                    <a:pt x="2355" y="759"/>
                    <a:pt x="2348" y="758"/>
                    <a:pt x="2342" y="754"/>
                  </a:cubicBezTo>
                  <a:cubicBezTo>
                    <a:pt x="2264" y="701"/>
                    <a:pt x="2192" y="647"/>
                    <a:pt x="2114" y="594"/>
                  </a:cubicBezTo>
                  <a:cubicBezTo>
                    <a:pt x="1809" y="768"/>
                    <a:pt x="1524" y="976"/>
                    <a:pt x="1268" y="1218"/>
                  </a:cubicBezTo>
                  <a:cubicBezTo>
                    <a:pt x="1282" y="1262"/>
                    <a:pt x="1302" y="1310"/>
                    <a:pt x="1316" y="1349"/>
                  </a:cubicBezTo>
                  <a:cubicBezTo>
                    <a:pt x="1325" y="1371"/>
                    <a:pt x="1310" y="1393"/>
                    <a:pt x="1288" y="1393"/>
                  </a:cubicBezTo>
                  <a:cubicBezTo>
                    <a:pt x="1286" y="1393"/>
                    <a:pt x="1284" y="1393"/>
                    <a:pt x="1282" y="1392"/>
                  </a:cubicBezTo>
                  <a:cubicBezTo>
                    <a:pt x="1234" y="1383"/>
                    <a:pt x="1185" y="1368"/>
                    <a:pt x="1132" y="1354"/>
                  </a:cubicBezTo>
                  <a:cubicBezTo>
                    <a:pt x="929" y="1566"/>
                    <a:pt x="745" y="1803"/>
                    <a:pt x="591" y="2060"/>
                  </a:cubicBezTo>
                  <a:cubicBezTo>
                    <a:pt x="624" y="2123"/>
                    <a:pt x="649" y="2190"/>
                    <a:pt x="673" y="2258"/>
                  </a:cubicBezTo>
                  <a:cubicBezTo>
                    <a:pt x="682" y="2276"/>
                    <a:pt x="666" y="2297"/>
                    <a:pt x="645" y="2297"/>
                  </a:cubicBezTo>
                  <a:cubicBezTo>
                    <a:pt x="643" y="2297"/>
                    <a:pt x="641" y="2297"/>
                    <a:pt x="639" y="2297"/>
                  </a:cubicBezTo>
                  <a:cubicBezTo>
                    <a:pt x="586" y="2287"/>
                    <a:pt x="532" y="2268"/>
                    <a:pt x="479" y="2253"/>
                  </a:cubicBezTo>
                  <a:cubicBezTo>
                    <a:pt x="421" y="2360"/>
                    <a:pt x="368" y="2466"/>
                    <a:pt x="320" y="2577"/>
                  </a:cubicBezTo>
                  <a:cubicBezTo>
                    <a:pt x="358" y="2626"/>
                    <a:pt x="383" y="2679"/>
                    <a:pt x="392" y="2737"/>
                  </a:cubicBezTo>
                  <a:cubicBezTo>
                    <a:pt x="392" y="2756"/>
                    <a:pt x="377" y="2769"/>
                    <a:pt x="361" y="2769"/>
                  </a:cubicBezTo>
                  <a:cubicBezTo>
                    <a:pt x="357" y="2769"/>
                    <a:pt x="353" y="2768"/>
                    <a:pt x="349" y="2766"/>
                  </a:cubicBezTo>
                  <a:lnTo>
                    <a:pt x="257" y="2737"/>
                  </a:lnTo>
                  <a:cubicBezTo>
                    <a:pt x="83" y="3211"/>
                    <a:pt x="0" y="3714"/>
                    <a:pt x="20" y="4222"/>
                  </a:cubicBezTo>
                  <a:cubicBezTo>
                    <a:pt x="436" y="4057"/>
                    <a:pt x="837" y="3869"/>
                    <a:pt x="1229" y="3656"/>
                  </a:cubicBezTo>
                  <a:cubicBezTo>
                    <a:pt x="1185" y="3588"/>
                    <a:pt x="1156" y="3516"/>
                    <a:pt x="1137" y="3438"/>
                  </a:cubicBezTo>
                  <a:cubicBezTo>
                    <a:pt x="1133" y="3421"/>
                    <a:pt x="1144" y="3399"/>
                    <a:pt x="1165" y="3399"/>
                  </a:cubicBezTo>
                  <a:cubicBezTo>
                    <a:pt x="1167" y="3399"/>
                    <a:pt x="1169" y="3399"/>
                    <a:pt x="1171" y="3400"/>
                  </a:cubicBezTo>
                  <a:cubicBezTo>
                    <a:pt x="1273" y="3419"/>
                    <a:pt x="1364" y="3463"/>
                    <a:pt x="1442" y="3530"/>
                  </a:cubicBezTo>
                  <a:cubicBezTo>
                    <a:pt x="1563" y="3463"/>
                    <a:pt x="1679" y="3390"/>
                    <a:pt x="1790" y="3313"/>
                  </a:cubicBezTo>
                  <a:cubicBezTo>
                    <a:pt x="1722" y="3153"/>
                    <a:pt x="1689" y="2974"/>
                    <a:pt x="1693" y="2800"/>
                  </a:cubicBezTo>
                  <a:cubicBezTo>
                    <a:pt x="1693" y="2784"/>
                    <a:pt x="1707" y="2774"/>
                    <a:pt x="1722" y="2774"/>
                  </a:cubicBezTo>
                  <a:cubicBezTo>
                    <a:pt x="1725" y="2774"/>
                    <a:pt x="1729" y="2775"/>
                    <a:pt x="1732" y="2776"/>
                  </a:cubicBezTo>
                  <a:cubicBezTo>
                    <a:pt x="1872" y="2863"/>
                    <a:pt x="2013" y="2959"/>
                    <a:pt x="2138" y="3066"/>
                  </a:cubicBezTo>
                  <a:cubicBezTo>
                    <a:pt x="2288" y="2955"/>
                    <a:pt x="2429" y="2839"/>
                    <a:pt x="2564" y="2722"/>
                  </a:cubicBezTo>
                  <a:cubicBezTo>
                    <a:pt x="2540" y="2655"/>
                    <a:pt x="2520" y="2592"/>
                    <a:pt x="2511" y="2524"/>
                  </a:cubicBezTo>
                  <a:cubicBezTo>
                    <a:pt x="2511" y="2503"/>
                    <a:pt x="2522" y="2489"/>
                    <a:pt x="2537" y="2489"/>
                  </a:cubicBezTo>
                  <a:cubicBezTo>
                    <a:pt x="2540" y="2489"/>
                    <a:pt x="2542" y="2490"/>
                    <a:pt x="2545" y="2490"/>
                  </a:cubicBezTo>
                  <a:cubicBezTo>
                    <a:pt x="2617" y="2500"/>
                    <a:pt x="2690" y="2519"/>
                    <a:pt x="2758" y="2543"/>
                  </a:cubicBezTo>
                  <a:cubicBezTo>
                    <a:pt x="2912" y="2398"/>
                    <a:pt x="3057" y="2248"/>
                    <a:pt x="3203" y="2094"/>
                  </a:cubicBezTo>
                  <a:cubicBezTo>
                    <a:pt x="3096" y="1958"/>
                    <a:pt x="3028" y="1799"/>
                    <a:pt x="3009" y="1634"/>
                  </a:cubicBezTo>
                  <a:cubicBezTo>
                    <a:pt x="3005" y="1614"/>
                    <a:pt x="3021" y="1598"/>
                    <a:pt x="3037" y="1598"/>
                  </a:cubicBezTo>
                  <a:cubicBezTo>
                    <a:pt x="3041" y="1598"/>
                    <a:pt x="3044" y="1599"/>
                    <a:pt x="3048" y="1600"/>
                  </a:cubicBezTo>
                  <a:cubicBezTo>
                    <a:pt x="3178" y="1668"/>
                    <a:pt x="3299" y="1760"/>
                    <a:pt x="3430" y="1828"/>
                  </a:cubicBezTo>
                  <a:cubicBezTo>
                    <a:pt x="3594" y="1634"/>
                    <a:pt x="3754" y="1426"/>
                    <a:pt x="3904" y="1213"/>
                  </a:cubicBezTo>
                  <a:cubicBezTo>
                    <a:pt x="3822" y="1107"/>
                    <a:pt x="3764" y="981"/>
                    <a:pt x="3730" y="851"/>
                  </a:cubicBezTo>
                  <a:cubicBezTo>
                    <a:pt x="3717" y="834"/>
                    <a:pt x="3737" y="821"/>
                    <a:pt x="3759" y="821"/>
                  </a:cubicBezTo>
                  <a:cubicBezTo>
                    <a:pt x="3762" y="821"/>
                    <a:pt x="3765" y="821"/>
                    <a:pt x="3768" y="822"/>
                  </a:cubicBezTo>
                  <a:cubicBezTo>
                    <a:pt x="3870" y="870"/>
                    <a:pt x="3976" y="909"/>
                    <a:pt x="4078" y="952"/>
                  </a:cubicBezTo>
                  <a:cubicBezTo>
                    <a:pt x="4281" y="657"/>
                    <a:pt x="4475" y="343"/>
                    <a:pt x="4668" y="9"/>
                  </a:cubicBezTo>
                  <a:cubicBezTo>
                    <a:pt x="4574" y="3"/>
                    <a:pt x="4479" y="0"/>
                    <a:pt x="4385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4"/>
            <p:cNvSpPr/>
            <p:nvPr/>
          </p:nvSpPr>
          <p:spPr>
            <a:xfrm flipH="1">
              <a:off x="2221821" y="1751864"/>
              <a:ext cx="399104" cy="475114"/>
            </a:xfrm>
            <a:custGeom>
              <a:avLst/>
              <a:gdLst/>
              <a:ahLst/>
              <a:cxnLst/>
              <a:rect l="l" t="t" r="r" b="b"/>
              <a:pathLst>
                <a:path w="3934" h="4683" extrusionOk="0">
                  <a:moveTo>
                    <a:pt x="3933" y="0"/>
                  </a:moveTo>
                  <a:lnTo>
                    <a:pt x="3933" y="0"/>
                  </a:lnTo>
                  <a:cubicBezTo>
                    <a:pt x="3426" y="150"/>
                    <a:pt x="2952" y="421"/>
                    <a:pt x="2526" y="740"/>
                  </a:cubicBezTo>
                  <a:cubicBezTo>
                    <a:pt x="2424" y="823"/>
                    <a:pt x="2313" y="905"/>
                    <a:pt x="2216" y="992"/>
                  </a:cubicBezTo>
                  <a:cubicBezTo>
                    <a:pt x="2115" y="1079"/>
                    <a:pt x="2013" y="1166"/>
                    <a:pt x="1916" y="1258"/>
                  </a:cubicBezTo>
                  <a:lnTo>
                    <a:pt x="1636" y="1543"/>
                  </a:lnTo>
                  <a:lnTo>
                    <a:pt x="1370" y="1838"/>
                  </a:lnTo>
                  <a:cubicBezTo>
                    <a:pt x="1283" y="1945"/>
                    <a:pt x="1201" y="2051"/>
                    <a:pt x="1118" y="2153"/>
                  </a:cubicBezTo>
                  <a:cubicBezTo>
                    <a:pt x="1075" y="2206"/>
                    <a:pt x="1036" y="2259"/>
                    <a:pt x="997" y="2312"/>
                  </a:cubicBezTo>
                  <a:lnTo>
                    <a:pt x="881" y="2477"/>
                  </a:lnTo>
                  <a:cubicBezTo>
                    <a:pt x="731" y="2699"/>
                    <a:pt x="596" y="2932"/>
                    <a:pt x="475" y="3169"/>
                  </a:cubicBezTo>
                  <a:cubicBezTo>
                    <a:pt x="233" y="3643"/>
                    <a:pt x="44" y="4155"/>
                    <a:pt x="1" y="4683"/>
                  </a:cubicBezTo>
                  <a:cubicBezTo>
                    <a:pt x="151" y="4184"/>
                    <a:pt x="364" y="3705"/>
                    <a:pt x="639" y="3260"/>
                  </a:cubicBezTo>
                  <a:cubicBezTo>
                    <a:pt x="775" y="3038"/>
                    <a:pt x="920" y="2820"/>
                    <a:pt x="1070" y="2612"/>
                  </a:cubicBezTo>
                  <a:cubicBezTo>
                    <a:pt x="1152" y="2506"/>
                    <a:pt x="1225" y="2399"/>
                    <a:pt x="1307" y="2298"/>
                  </a:cubicBezTo>
                  <a:cubicBezTo>
                    <a:pt x="1389" y="2196"/>
                    <a:pt x="1467" y="2095"/>
                    <a:pt x="1554" y="1998"/>
                  </a:cubicBezTo>
                  <a:lnTo>
                    <a:pt x="1810" y="1703"/>
                  </a:lnTo>
                  <a:lnTo>
                    <a:pt x="2076" y="1422"/>
                  </a:lnTo>
                  <a:cubicBezTo>
                    <a:pt x="2168" y="1330"/>
                    <a:pt x="2265" y="1239"/>
                    <a:pt x="2357" y="1147"/>
                  </a:cubicBezTo>
                  <a:cubicBezTo>
                    <a:pt x="2400" y="1103"/>
                    <a:pt x="2453" y="1064"/>
                    <a:pt x="2502" y="1021"/>
                  </a:cubicBezTo>
                  <a:lnTo>
                    <a:pt x="2647" y="890"/>
                  </a:lnTo>
                  <a:cubicBezTo>
                    <a:pt x="3039" y="542"/>
                    <a:pt x="3469" y="247"/>
                    <a:pt x="3933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2" name="Google Shape;162;p4"/>
          <p:cNvSpPr/>
          <p:nvPr/>
        </p:nvSpPr>
        <p:spPr>
          <a:xfrm>
            <a:off x="5675429" y="385064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4"/>
          <p:cNvSpPr/>
          <p:nvPr/>
        </p:nvSpPr>
        <p:spPr>
          <a:xfrm>
            <a:off x="6150574" y="605866"/>
            <a:ext cx="77726" cy="67076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4"/>
          <p:cNvSpPr/>
          <p:nvPr/>
        </p:nvSpPr>
        <p:spPr>
          <a:xfrm>
            <a:off x="487946" y="3965409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4"/>
          <p:cNvSpPr/>
          <p:nvPr/>
        </p:nvSpPr>
        <p:spPr>
          <a:xfrm>
            <a:off x="776449" y="4212091"/>
            <a:ext cx="77726" cy="67076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4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67" name="Google Shape;167;p4"/>
          <p:cNvSpPr txBox="1">
            <a:spLocks noGrp="1"/>
          </p:cNvSpPr>
          <p:nvPr>
            <p:ph type="body" idx="1"/>
          </p:nvPr>
        </p:nvSpPr>
        <p:spPr>
          <a:xfrm>
            <a:off x="724425" y="1152475"/>
            <a:ext cx="769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marL="914378" lvl="1" indent="-3047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■"/>
              <a:defRPr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●"/>
              <a:defRPr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○"/>
              <a:defRPr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■"/>
              <a:defRPr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●"/>
              <a:defRPr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Clr>
                <a:srgbClr val="FFF6E9"/>
              </a:buClr>
              <a:buSzPts val="1200"/>
              <a:buFont typeface="Muli"/>
              <a:buChar char="○"/>
              <a:defRPr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Clr>
                <a:srgbClr val="FFF6E9"/>
              </a:buClr>
              <a:buSzPts val="1200"/>
              <a:buFont typeface="Muli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19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5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27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9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47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32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60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5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103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52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FA52-3271-4C07-AA22-583CF8CF0EF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99D2F-1F44-4972-BC4F-4C3825634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/>
          <p:nvPr/>
        </p:nvSpPr>
        <p:spPr>
          <a:xfrm>
            <a:off x="1465626" y="633003"/>
            <a:ext cx="3371717" cy="4054342"/>
          </a:xfrm>
          <a:custGeom>
            <a:avLst/>
            <a:gdLst/>
            <a:ahLst/>
            <a:cxnLst/>
            <a:rect l="l" t="t" r="r" b="b"/>
            <a:pathLst>
              <a:path w="7319" h="9491" extrusionOk="0">
                <a:moveTo>
                  <a:pt x="450" y="0"/>
                </a:moveTo>
                <a:cubicBezTo>
                  <a:pt x="203" y="0"/>
                  <a:pt x="0" y="199"/>
                  <a:pt x="0" y="445"/>
                </a:cubicBezTo>
                <a:lnTo>
                  <a:pt x="0" y="9041"/>
                </a:lnTo>
                <a:cubicBezTo>
                  <a:pt x="0" y="9292"/>
                  <a:pt x="203" y="9491"/>
                  <a:pt x="450" y="9491"/>
                </a:cubicBezTo>
                <a:lnTo>
                  <a:pt x="6869" y="9491"/>
                </a:lnTo>
                <a:cubicBezTo>
                  <a:pt x="7120" y="9491"/>
                  <a:pt x="7319" y="9292"/>
                  <a:pt x="7319" y="9041"/>
                </a:cubicBezTo>
                <a:lnTo>
                  <a:pt x="7319" y="445"/>
                </a:lnTo>
                <a:cubicBezTo>
                  <a:pt x="7319" y="199"/>
                  <a:pt x="7120" y="0"/>
                  <a:pt x="6869" y="0"/>
                </a:cubicBezTo>
                <a:close/>
              </a:path>
            </a:pathLst>
          </a:custGeom>
          <a:solidFill>
            <a:srgbClr val="2438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5"/>
          <p:cNvSpPr/>
          <p:nvPr/>
        </p:nvSpPr>
        <p:spPr>
          <a:xfrm>
            <a:off x="4306635" y="633003"/>
            <a:ext cx="3371717" cy="4054342"/>
          </a:xfrm>
          <a:custGeom>
            <a:avLst/>
            <a:gdLst/>
            <a:ahLst/>
            <a:cxnLst/>
            <a:rect l="l" t="t" r="r" b="b"/>
            <a:pathLst>
              <a:path w="7319" h="9491" extrusionOk="0">
                <a:moveTo>
                  <a:pt x="450" y="0"/>
                </a:moveTo>
                <a:cubicBezTo>
                  <a:pt x="204" y="0"/>
                  <a:pt x="1" y="199"/>
                  <a:pt x="1" y="445"/>
                </a:cubicBezTo>
                <a:lnTo>
                  <a:pt x="1" y="9041"/>
                </a:lnTo>
                <a:cubicBezTo>
                  <a:pt x="1" y="9292"/>
                  <a:pt x="204" y="9491"/>
                  <a:pt x="450" y="9491"/>
                </a:cubicBezTo>
                <a:lnTo>
                  <a:pt x="6869" y="9491"/>
                </a:lnTo>
                <a:cubicBezTo>
                  <a:pt x="7121" y="9491"/>
                  <a:pt x="7319" y="9292"/>
                  <a:pt x="7319" y="9041"/>
                </a:cubicBezTo>
                <a:lnTo>
                  <a:pt x="7319" y="445"/>
                </a:lnTo>
                <a:cubicBezTo>
                  <a:pt x="7319" y="199"/>
                  <a:pt x="7121" y="0"/>
                  <a:pt x="6869" y="0"/>
                </a:cubicBezTo>
                <a:close/>
              </a:path>
            </a:pathLst>
          </a:custGeom>
          <a:solidFill>
            <a:srgbClr val="2438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5"/>
          <p:cNvSpPr/>
          <p:nvPr/>
        </p:nvSpPr>
        <p:spPr>
          <a:xfrm>
            <a:off x="1661415" y="839756"/>
            <a:ext cx="5765410" cy="3667746"/>
          </a:xfrm>
          <a:custGeom>
            <a:avLst/>
            <a:gdLst/>
            <a:ahLst/>
            <a:cxnLst/>
            <a:rect l="l" t="t" r="r" b="b"/>
            <a:pathLst>
              <a:path w="12515" h="8586" extrusionOk="0">
                <a:moveTo>
                  <a:pt x="1" y="0"/>
                </a:moveTo>
                <a:lnTo>
                  <a:pt x="1" y="8586"/>
                </a:lnTo>
                <a:lnTo>
                  <a:pt x="12514" y="8586"/>
                </a:lnTo>
                <a:lnTo>
                  <a:pt x="12514" y="0"/>
                </a:ln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5"/>
          <p:cNvSpPr/>
          <p:nvPr/>
        </p:nvSpPr>
        <p:spPr>
          <a:xfrm>
            <a:off x="1848911" y="471313"/>
            <a:ext cx="2721237" cy="3824093"/>
          </a:xfrm>
          <a:custGeom>
            <a:avLst/>
            <a:gdLst/>
            <a:ahLst/>
            <a:cxnLst/>
            <a:rect l="l" t="t" r="r" b="b"/>
            <a:pathLst>
              <a:path w="5907" h="8952" extrusionOk="0">
                <a:moveTo>
                  <a:pt x="2930" y="1"/>
                </a:moveTo>
                <a:cubicBezTo>
                  <a:pt x="2008" y="1"/>
                  <a:pt x="1085" y="237"/>
                  <a:pt x="0" y="719"/>
                </a:cubicBezTo>
                <a:lnTo>
                  <a:pt x="0" y="8952"/>
                </a:lnTo>
                <a:cubicBezTo>
                  <a:pt x="1096" y="8639"/>
                  <a:pt x="2027" y="8482"/>
                  <a:pt x="2959" y="8482"/>
                </a:cubicBezTo>
                <a:cubicBezTo>
                  <a:pt x="3887" y="8482"/>
                  <a:pt x="4815" y="8638"/>
                  <a:pt x="5906" y="8952"/>
                </a:cubicBezTo>
                <a:lnTo>
                  <a:pt x="5906" y="719"/>
                </a:lnTo>
                <a:cubicBezTo>
                  <a:pt x="4802" y="244"/>
                  <a:pt x="3867" y="1"/>
                  <a:pt x="2930" y="1"/>
                </a:cubicBezTo>
                <a:close/>
              </a:path>
            </a:pathLst>
          </a:custGeom>
          <a:solidFill>
            <a:srgbClr val="F8F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5"/>
          <p:cNvSpPr/>
          <p:nvPr/>
        </p:nvSpPr>
        <p:spPr>
          <a:xfrm>
            <a:off x="4520571" y="480785"/>
            <a:ext cx="2734596" cy="3822811"/>
          </a:xfrm>
          <a:custGeom>
            <a:avLst/>
            <a:gdLst/>
            <a:ahLst/>
            <a:cxnLst/>
            <a:rect l="l" t="t" r="r" b="b"/>
            <a:pathLst>
              <a:path w="5936" h="8949" extrusionOk="0">
                <a:moveTo>
                  <a:pt x="3280" y="0"/>
                </a:moveTo>
                <a:cubicBezTo>
                  <a:pt x="3259" y="0"/>
                  <a:pt x="3238" y="0"/>
                  <a:pt x="3217" y="0"/>
                </a:cubicBezTo>
                <a:cubicBezTo>
                  <a:pt x="3120" y="49"/>
                  <a:pt x="3033" y="102"/>
                  <a:pt x="2946" y="160"/>
                </a:cubicBezTo>
                <a:cubicBezTo>
                  <a:pt x="2584" y="407"/>
                  <a:pt x="2032" y="919"/>
                  <a:pt x="1539" y="1843"/>
                </a:cubicBezTo>
                <a:cubicBezTo>
                  <a:pt x="1152" y="2569"/>
                  <a:pt x="871" y="3401"/>
                  <a:pt x="668" y="4238"/>
                </a:cubicBezTo>
                <a:cubicBezTo>
                  <a:pt x="54" y="6110"/>
                  <a:pt x="1" y="8543"/>
                  <a:pt x="107" y="8930"/>
                </a:cubicBezTo>
                <a:cubicBezTo>
                  <a:pt x="1175" y="8630"/>
                  <a:pt x="2066" y="8480"/>
                  <a:pt x="2965" y="8480"/>
                </a:cubicBezTo>
                <a:cubicBezTo>
                  <a:pt x="3882" y="8480"/>
                  <a:pt x="4807" y="8636"/>
                  <a:pt x="5936" y="8949"/>
                </a:cubicBezTo>
                <a:lnTo>
                  <a:pt x="5936" y="721"/>
                </a:lnTo>
                <a:cubicBezTo>
                  <a:pt x="4812" y="237"/>
                  <a:pt x="4320" y="0"/>
                  <a:pt x="3280" y="0"/>
                </a:cubicBezTo>
                <a:close/>
              </a:path>
            </a:pathLst>
          </a:custGeom>
          <a:solidFill>
            <a:srgbClr val="F8F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5"/>
          <p:cNvSpPr/>
          <p:nvPr/>
        </p:nvSpPr>
        <p:spPr>
          <a:xfrm>
            <a:off x="4543000" y="756875"/>
            <a:ext cx="47450" cy="3531441"/>
          </a:xfrm>
          <a:custGeom>
            <a:avLst/>
            <a:gdLst/>
            <a:ahLst/>
            <a:cxnLst/>
            <a:rect l="l" t="t" r="r" b="b"/>
            <a:pathLst>
              <a:path w="103" h="8272" extrusionOk="0">
                <a:moveTo>
                  <a:pt x="102" y="1"/>
                </a:moveTo>
                <a:lnTo>
                  <a:pt x="102" y="1"/>
                </a:lnTo>
                <a:cubicBezTo>
                  <a:pt x="69" y="15"/>
                  <a:pt x="44" y="30"/>
                  <a:pt x="11" y="44"/>
                </a:cubicBezTo>
                <a:cubicBezTo>
                  <a:pt x="11" y="2787"/>
                  <a:pt x="1" y="5529"/>
                  <a:pt x="1" y="8272"/>
                </a:cubicBezTo>
                <a:cubicBezTo>
                  <a:pt x="20" y="8267"/>
                  <a:pt x="54" y="8262"/>
                  <a:pt x="54" y="8253"/>
                </a:cubicBezTo>
                <a:lnTo>
                  <a:pt x="54" y="39"/>
                </a:lnTo>
                <a:cubicBezTo>
                  <a:pt x="54" y="25"/>
                  <a:pt x="93" y="15"/>
                  <a:pt x="1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5"/>
          <p:cNvSpPr/>
          <p:nvPr/>
        </p:nvSpPr>
        <p:spPr>
          <a:xfrm>
            <a:off x="4564226" y="467676"/>
            <a:ext cx="1494100" cy="3827723"/>
          </a:xfrm>
          <a:custGeom>
            <a:avLst/>
            <a:gdLst/>
            <a:ahLst/>
            <a:cxnLst/>
            <a:rect l="l" t="t" r="r" b="b"/>
            <a:pathLst>
              <a:path w="3150" h="8969" extrusionOk="0">
                <a:moveTo>
                  <a:pt x="3149" y="0"/>
                </a:moveTo>
                <a:cubicBezTo>
                  <a:pt x="2128" y="10"/>
                  <a:pt x="1093" y="242"/>
                  <a:pt x="48" y="678"/>
                </a:cubicBezTo>
                <a:cubicBezTo>
                  <a:pt x="39" y="692"/>
                  <a:pt x="0" y="702"/>
                  <a:pt x="0" y="716"/>
                </a:cubicBezTo>
                <a:lnTo>
                  <a:pt x="0" y="8968"/>
                </a:lnTo>
                <a:cubicBezTo>
                  <a:pt x="10" y="8959"/>
                  <a:pt x="19" y="8944"/>
                  <a:pt x="19" y="8930"/>
                </a:cubicBezTo>
                <a:cubicBezTo>
                  <a:pt x="39" y="8581"/>
                  <a:pt x="58" y="6405"/>
                  <a:pt x="590" y="4238"/>
                </a:cubicBezTo>
                <a:cubicBezTo>
                  <a:pt x="793" y="3401"/>
                  <a:pt x="1079" y="2569"/>
                  <a:pt x="1466" y="1843"/>
                </a:cubicBezTo>
                <a:cubicBezTo>
                  <a:pt x="1964" y="919"/>
                  <a:pt x="2520" y="407"/>
                  <a:pt x="2883" y="160"/>
                </a:cubicBezTo>
                <a:cubicBezTo>
                  <a:pt x="2965" y="102"/>
                  <a:pt x="3057" y="49"/>
                  <a:pt x="3149" y="0"/>
                </a:cubicBezTo>
                <a:close/>
              </a:path>
            </a:pathLst>
          </a:custGeom>
          <a:solidFill>
            <a:srgbClr val="E3ED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6" name="Google Shape;176;p5"/>
          <p:cNvGrpSpPr/>
          <p:nvPr/>
        </p:nvGrpSpPr>
        <p:grpSpPr>
          <a:xfrm rot="-10666625">
            <a:off x="1126733" y="486171"/>
            <a:ext cx="967993" cy="761963"/>
            <a:chOff x="6433246" y="1743436"/>
            <a:chExt cx="960254" cy="755871"/>
          </a:xfrm>
        </p:grpSpPr>
        <p:sp>
          <p:nvSpPr>
            <p:cNvPr id="177" name="Google Shape;177;p5"/>
            <p:cNvSpPr/>
            <p:nvPr/>
          </p:nvSpPr>
          <p:spPr>
            <a:xfrm>
              <a:off x="6464153" y="1763376"/>
              <a:ext cx="182738" cy="191711"/>
            </a:xfrm>
            <a:custGeom>
              <a:avLst/>
              <a:gdLst/>
              <a:ahLst/>
              <a:cxnLst/>
              <a:rect l="l" t="t" r="r" b="b"/>
              <a:pathLst>
                <a:path w="1283" h="1346" extrusionOk="0">
                  <a:moveTo>
                    <a:pt x="228" y="0"/>
                  </a:moveTo>
                  <a:cubicBezTo>
                    <a:pt x="199" y="131"/>
                    <a:pt x="117" y="247"/>
                    <a:pt x="1" y="315"/>
                  </a:cubicBezTo>
                  <a:lnTo>
                    <a:pt x="485" y="1345"/>
                  </a:lnTo>
                  <a:lnTo>
                    <a:pt x="1283" y="339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433246" y="1743436"/>
              <a:ext cx="63524" cy="64806"/>
            </a:xfrm>
            <a:custGeom>
              <a:avLst/>
              <a:gdLst/>
              <a:ahLst/>
              <a:cxnLst/>
              <a:rect l="l" t="t" r="r" b="b"/>
              <a:pathLst>
                <a:path w="446" h="455" extrusionOk="0">
                  <a:moveTo>
                    <a:pt x="0" y="0"/>
                  </a:moveTo>
                  <a:lnTo>
                    <a:pt x="218" y="455"/>
                  </a:lnTo>
                  <a:cubicBezTo>
                    <a:pt x="334" y="387"/>
                    <a:pt x="416" y="271"/>
                    <a:pt x="445" y="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6529670" y="1807387"/>
              <a:ext cx="764137" cy="664294"/>
            </a:xfrm>
            <a:custGeom>
              <a:avLst/>
              <a:gdLst/>
              <a:ahLst/>
              <a:cxnLst/>
              <a:rect l="l" t="t" r="r" b="b"/>
              <a:pathLst>
                <a:path w="5365" h="4664" extrusionOk="0">
                  <a:moveTo>
                    <a:pt x="828" y="1"/>
                  </a:moveTo>
                  <a:lnTo>
                    <a:pt x="0" y="1036"/>
                  </a:lnTo>
                  <a:lnTo>
                    <a:pt x="4533" y="4664"/>
                  </a:lnTo>
                  <a:lnTo>
                    <a:pt x="5365" y="3629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564137" y="1850827"/>
              <a:ext cx="694631" cy="577554"/>
            </a:xfrm>
            <a:custGeom>
              <a:avLst/>
              <a:gdLst/>
              <a:ahLst/>
              <a:cxnLst/>
              <a:rect l="l" t="t" r="r" b="b"/>
              <a:pathLst>
                <a:path w="4877" h="4055" extrusionOk="0">
                  <a:moveTo>
                    <a:pt x="344" y="1"/>
                  </a:moveTo>
                  <a:lnTo>
                    <a:pt x="0" y="426"/>
                  </a:lnTo>
                  <a:lnTo>
                    <a:pt x="4537" y="4054"/>
                  </a:lnTo>
                  <a:lnTo>
                    <a:pt x="4876" y="3628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7186264" y="2337222"/>
              <a:ext cx="207236" cy="162085"/>
            </a:xfrm>
            <a:custGeom>
              <a:avLst/>
              <a:gdLst/>
              <a:ahLst/>
              <a:cxnLst/>
              <a:rect l="l" t="t" r="r" b="b"/>
              <a:pathLst>
                <a:path w="1455" h="1138" extrusionOk="0">
                  <a:moveTo>
                    <a:pt x="745" y="1"/>
                  </a:moveTo>
                  <a:lnTo>
                    <a:pt x="0" y="900"/>
                  </a:lnTo>
                  <a:cubicBezTo>
                    <a:pt x="173" y="1068"/>
                    <a:pt x="357" y="1137"/>
                    <a:pt x="526" y="1137"/>
                  </a:cubicBezTo>
                  <a:cubicBezTo>
                    <a:pt x="1072" y="1137"/>
                    <a:pt x="1454" y="418"/>
                    <a:pt x="745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7133851" y="2287657"/>
              <a:ext cx="175189" cy="197835"/>
            </a:xfrm>
            <a:custGeom>
              <a:avLst/>
              <a:gdLst/>
              <a:ahLst/>
              <a:cxnLst/>
              <a:rect l="l" t="t" r="r" b="b"/>
              <a:pathLst>
                <a:path w="1230" h="1389" extrusionOk="0">
                  <a:moveTo>
                    <a:pt x="847" y="0"/>
                  </a:moveTo>
                  <a:lnTo>
                    <a:pt x="1" y="1089"/>
                  </a:lnTo>
                  <a:lnTo>
                    <a:pt x="383" y="1389"/>
                  </a:lnTo>
                  <a:lnTo>
                    <a:pt x="1229" y="300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AAB8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3" name="Google Shape;183;p5"/>
          <p:cNvSpPr txBox="1">
            <a:spLocks noGrp="1"/>
          </p:cNvSpPr>
          <p:nvPr>
            <p:ph type="subTitle" idx="1"/>
          </p:nvPr>
        </p:nvSpPr>
        <p:spPr>
          <a:xfrm>
            <a:off x="2109125" y="2203938"/>
            <a:ext cx="22008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2"/>
          </p:nvPr>
        </p:nvSpPr>
        <p:spPr>
          <a:xfrm>
            <a:off x="4806325" y="2203938"/>
            <a:ext cx="22008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2109125" y="1480988"/>
            <a:ext cx="2200800" cy="5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title" idx="3"/>
          </p:nvPr>
        </p:nvSpPr>
        <p:spPr>
          <a:xfrm>
            <a:off x="4806325" y="1480988"/>
            <a:ext cx="2200800" cy="5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/>
          <p:nvPr/>
        </p:nvSpPr>
        <p:spPr>
          <a:xfrm>
            <a:off x="466422" y="2959261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5"/>
          <p:cNvSpPr/>
          <p:nvPr/>
        </p:nvSpPr>
        <p:spPr>
          <a:xfrm>
            <a:off x="7994920" y="1204230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5"/>
          <p:cNvSpPr/>
          <p:nvPr/>
        </p:nvSpPr>
        <p:spPr>
          <a:xfrm>
            <a:off x="711934" y="24983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5"/>
          <p:cNvSpPr/>
          <p:nvPr/>
        </p:nvSpPr>
        <p:spPr>
          <a:xfrm rot="-704494">
            <a:off x="7820651" y="1413584"/>
            <a:ext cx="750881" cy="510168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5"/>
          <p:cNvSpPr/>
          <p:nvPr/>
        </p:nvSpPr>
        <p:spPr>
          <a:xfrm rot="-704494">
            <a:off x="8038587" y="1747878"/>
            <a:ext cx="542590" cy="234916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5"/>
          <p:cNvSpPr/>
          <p:nvPr/>
        </p:nvSpPr>
        <p:spPr>
          <a:xfrm rot="1240352">
            <a:off x="685422" y="3296025"/>
            <a:ext cx="626002" cy="432232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5"/>
          <p:cNvSpPr/>
          <p:nvPr/>
        </p:nvSpPr>
        <p:spPr>
          <a:xfrm rot="1240352">
            <a:off x="660301" y="3694295"/>
            <a:ext cx="554367" cy="166181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5"/>
          <p:cNvSpPr/>
          <p:nvPr/>
        </p:nvSpPr>
        <p:spPr>
          <a:xfrm>
            <a:off x="8285090" y="2337856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5"/>
          <p:cNvSpPr/>
          <p:nvPr/>
        </p:nvSpPr>
        <p:spPr>
          <a:xfrm>
            <a:off x="300377" y="2493544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5"/>
          <p:cNvSpPr/>
          <p:nvPr/>
        </p:nvSpPr>
        <p:spPr>
          <a:xfrm>
            <a:off x="8638365" y="1195331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5"/>
          <p:cNvSpPr/>
          <p:nvPr/>
        </p:nvSpPr>
        <p:spPr>
          <a:xfrm>
            <a:off x="8262308" y="923055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5"/>
          <p:cNvSpPr/>
          <p:nvPr/>
        </p:nvSpPr>
        <p:spPr>
          <a:xfrm>
            <a:off x="1043402" y="4120519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5"/>
          <p:cNvSpPr/>
          <p:nvPr/>
        </p:nvSpPr>
        <p:spPr>
          <a:xfrm>
            <a:off x="744620" y="405586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5"/>
          <p:cNvSpPr/>
          <p:nvPr/>
        </p:nvSpPr>
        <p:spPr>
          <a:xfrm>
            <a:off x="8619710" y="1987911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81083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33312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2620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4707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1965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0314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09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2644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36766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1764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6271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"/>
          <p:cNvSpPr/>
          <p:nvPr/>
        </p:nvSpPr>
        <p:spPr>
          <a:xfrm>
            <a:off x="970259" y="1113355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6"/>
          <p:cNvSpPr/>
          <p:nvPr/>
        </p:nvSpPr>
        <p:spPr>
          <a:xfrm>
            <a:off x="676852" y="1001819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6"/>
          <p:cNvSpPr/>
          <p:nvPr/>
        </p:nvSpPr>
        <p:spPr>
          <a:xfrm>
            <a:off x="347446" y="30868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6"/>
          <p:cNvSpPr/>
          <p:nvPr/>
        </p:nvSpPr>
        <p:spPr>
          <a:xfrm>
            <a:off x="629273" y="2875774"/>
            <a:ext cx="95151" cy="92706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6"/>
          <p:cNvSpPr/>
          <p:nvPr/>
        </p:nvSpPr>
        <p:spPr>
          <a:xfrm rot="1770869">
            <a:off x="7902024" y="1108531"/>
            <a:ext cx="132460" cy="12904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6"/>
          <p:cNvSpPr/>
          <p:nvPr/>
        </p:nvSpPr>
        <p:spPr>
          <a:xfrm rot="899970">
            <a:off x="8296060" y="1482442"/>
            <a:ext cx="140721" cy="146846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6"/>
          <p:cNvSpPr/>
          <p:nvPr/>
        </p:nvSpPr>
        <p:spPr>
          <a:xfrm rot="1770869">
            <a:off x="8318848" y="1150294"/>
            <a:ext cx="95144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6"/>
          <p:cNvSpPr/>
          <p:nvPr/>
        </p:nvSpPr>
        <p:spPr>
          <a:xfrm rot="1770869">
            <a:off x="370249" y="2880893"/>
            <a:ext cx="95144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0" name="Google Shape;210;p6"/>
          <p:cNvGrpSpPr/>
          <p:nvPr/>
        </p:nvGrpSpPr>
        <p:grpSpPr>
          <a:xfrm rot="5821322">
            <a:off x="8428977" y="2975417"/>
            <a:ext cx="517254" cy="618089"/>
            <a:chOff x="-2727738" y="2878591"/>
            <a:chExt cx="727675" cy="869530"/>
          </a:xfrm>
        </p:grpSpPr>
        <p:sp>
          <p:nvSpPr>
            <p:cNvPr id="211" name="Google Shape;211;p6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7" name="Google Shape;217;p6"/>
          <p:cNvSpPr txBox="1">
            <a:spLocks noGrp="1"/>
          </p:cNvSpPr>
          <p:nvPr>
            <p:ph type="title"/>
          </p:nvPr>
        </p:nvSpPr>
        <p:spPr>
          <a:xfrm>
            <a:off x="724425" y="353050"/>
            <a:ext cx="769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layfair Display Regular"/>
              <a:buNone/>
              <a:defRPr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519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80158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25527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68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C2B7A-3961-0F4B-B76C-63CFDAAC28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77972" cy="5143500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 algn="ctr">
              <a:defRPr sz="900"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0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/>
          <p:nvPr/>
        </p:nvSpPr>
        <p:spPr>
          <a:xfrm rot="4499997">
            <a:off x="-730768" y="-678178"/>
            <a:ext cx="5705612" cy="6155854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0" name="Google Shape;220;p7"/>
          <p:cNvGrpSpPr/>
          <p:nvPr/>
        </p:nvGrpSpPr>
        <p:grpSpPr>
          <a:xfrm>
            <a:off x="1038872" y="3161548"/>
            <a:ext cx="3167541" cy="1421124"/>
            <a:chOff x="970515" y="3147750"/>
            <a:chExt cx="2679135" cy="1421124"/>
          </a:xfrm>
        </p:grpSpPr>
        <p:sp>
          <p:nvSpPr>
            <p:cNvPr id="221" name="Google Shape;221;p7"/>
            <p:cNvSpPr/>
            <p:nvPr/>
          </p:nvSpPr>
          <p:spPr>
            <a:xfrm rot="5400000">
              <a:off x="2096624" y="3015848"/>
              <a:ext cx="426917" cy="2679135"/>
            </a:xfrm>
            <a:custGeom>
              <a:avLst/>
              <a:gdLst/>
              <a:ahLst/>
              <a:cxnLst/>
              <a:rect l="l" t="t" r="r" b="b"/>
              <a:pathLst>
                <a:path w="1840" h="11547" extrusionOk="0">
                  <a:moveTo>
                    <a:pt x="586" y="1"/>
                  </a:moveTo>
                  <a:cubicBezTo>
                    <a:pt x="262" y="1"/>
                    <a:pt x="1" y="262"/>
                    <a:pt x="1" y="581"/>
                  </a:cubicBezTo>
                  <a:lnTo>
                    <a:pt x="1" y="11547"/>
                  </a:lnTo>
                  <a:lnTo>
                    <a:pt x="1839" y="11547"/>
                  </a:lnTo>
                  <a:lnTo>
                    <a:pt x="1839" y="581"/>
                  </a:lnTo>
                  <a:cubicBezTo>
                    <a:pt x="1839" y="262"/>
                    <a:pt x="1578" y="1"/>
                    <a:pt x="1254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7"/>
            <p:cNvSpPr/>
            <p:nvPr/>
          </p:nvSpPr>
          <p:spPr>
            <a:xfrm rot="5400000">
              <a:off x="3119021" y="4207619"/>
              <a:ext cx="426917" cy="295593"/>
            </a:xfrm>
            <a:custGeom>
              <a:avLst/>
              <a:gdLst/>
              <a:ahLst/>
              <a:cxnLst/>
              <a:rect l="l" t="t" r="r" b="b"/>
              <a:pathLst>
                <a:path w="1840" h="1274" extrusionOk="0">
                  <a:moveTo>
                    <a:pt x="1" y="1"/>
                  </a:moveTo>
                  <a:lnTo>
                    <a:pt x="1" y="1273"/>
                  </a:lnTo>
                  <a:lnTo>
                    <a:pt x="1839" y="1273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7"/>
            <p:cNvSpPr/>
            <p:nvPr/>
          </p:nvSpPr>
          <p:spPr>
            <a:xfrm rot="5400000">
              <a:off x="2422035" y="4215508"/>
              <a:ext cx="426917" cy="279816"/>
            </a:xfrm>
            <a:custGeom>
              <a:avLst/>
              <a:gdLst/>
              <a:ahLst/>
              <a:cxnLst/>
              <a:rect l="l" t="t" r="r" b="b"/>
              <a:pathLst>
                <a:path w="1840" h="1206" extrusionOk="0">
                  <a:moveTo>
                    <a:pt x="1" y="1"/>
                  </a:moveTo>
                  <a:lnTo>
                    <a:pt x="1" y="1205"/>
                  </a:lnTo>
                  <a:lnTo>
                    <a:pt x="1839" y="1205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7"/>
            <p:cNvSpPr/>
            <p:nvPr/>
          </p:nvSpPr>
          <p:spPr>
            <a:xfrm rot="5400000">
              <a:off x="865419" y="4247063"/>
              <a:ext cx="426917" cy="216707"/>
            </a:xfrm>
            <a:custGeom>
              <a:avLst/>
              <a:gdLst/>
              <a:ahLst/>
              <a:cxnLst/>
              <a:rect l="l" t="t" r="r" b="b"/>
              <a:pathLst>
                <a:path w="1840" h="934" extrusionOk="0">
                  <a:moveTo>
                    <a:pt x="1" y="0"/>
                  </a:moveTo>
                  <a:lnTo>
                    <a:pt x="1" y="934"/>
                  </a:lnTo>
                  <a:lnTo>
                    <a:pt x="1839" y="934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7"/>
            <p:cNvSpPr/>
            <p:nvPr/>
          </p:nvSpPr>
          <p:spPr>
            <a:xfrm rot="5400000">
              <a:off x="1989548" y="2704361"/>
              <a:ext cx="418796" cy="2456860"/>
            </a:xfrm>
            <a:custGeom>
              <a:avLst/>
              <a:gdLst/>
              <a:ahLst/>
              <a:cxnLst/>
              <a:rect l="l" t="t" r="r" b="b"/>
              <a:pathLst>
                <a:path w="1805" h="10589" extrusionOk="0">
                  <a:moveTo>
                    <a:pt x="460" y="0"/>
                  </a:moveTo>
                  <a:cubicBezTo>
                    <a:pt x="204" y="0"/>
                    <a:pt x="1" y="203"/>
                    <a:pt x="1" y="455"/>
                  </a:cubicBezTo>
                  <a:lnTo>
                    <a:pt x="1" y="10589"/>
                  </a:lnTo>
                  <a:lnTo>
                    <a:pt x="1805" y="10589"/>
                  </a:lnTo>
                  <a:lnTo>
                    <a:pt x="1805" y="455"/>
                  </a:lnTo>
                  <a:cubicBezTo>
                    <a:pt x="1805" y="203"/>
                    <a:pt x="1602" y="0"/>
                    <a:pt x="1345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7"/>
            <p:cNvSpPr/>
            <p:nvPr/>
          </p:nvSpPr>
          <p:spPr>
            <a:xfrm rot="5400000">
              <a:off x="2708927" y="3841143"/>
              <a:ext cx="418796" cy="183296"/>
            </a:xfrm>
            <a:custGeom>
              <a:avLst/>
              <a:gdLst/>
              <a:ahLst/>
              <a:cxnLst/>
              <a:rect l="l" t="t" r="r" b="b"/>
              <a:pathLst>
                <a:path w="1805" h="790" extrusionOk="0">
                  <a:moveTo>
                    <a:pt x="1" y="1"/>
                  </a:moveTo>
                  <a:lnTo>
                    <a:pt x="1" y="789"/>
                  </a:lnTo>
                  <a:lnTo>
                    <a:pt x="1805" y="789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7"/>
            <p:cNvSpPr/>
            <p:nvPr/>
          </p:nvSpPr>
          <p:spPr>
            <a:xfrm rot="5400000">
              <a:off x="1551848" y="3847871"/>
              <a:ext cx="418796" cy="169839"/>
            </a:xfrm>
            <a:custGeom>
              <a:avLst/>
              <a:gdLst/>
              <a:ahLst/>
              <a:cxnLst/>
              <a:rect l="l" t="t" r="r" b="b"/>
              <a:pathLst>
                <a:path w="1805" h="732" extrusionOk="0">
                  <a:moveTo>
                    <a:pt x="1" y="1"/>
                  </a:moveTo>
                  <a:lnTo>
                    <a:pt x="1" y="731"/>
                  </a:lnTo>
                  <a:lnTo>
                    <a:pt x="1805" y="731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7"/>
            <p:cNvSpPr/>
            <p:nvPr/>
          </p:nvSpPr>
          <p:spPr>
            <a:xfrm rot="5400000">
              <a:off x="963795" y="3730121"/>
              <a:ext cx="418796" cy="405339"/>
            </a:xfrm>
            <a:custGeom>
              <a:avLst/>
              <a:gdLst/>
              <a:ahLst/>
              <a:cxnLst/>
              <a:rect l="l" t="t" r="r" b="b"/>
              <a:pathLst>
                <a:path w="1805" h="1747" extrusionOk="0">
                  <a:moveTo>
                    <a:pt x="1" y="0"/>
                  </a:moveTo>
                  <a:lnTo>
                    <a:pt x="1" y="1747"/>
                  </a:lnTo>
                  <a:lnTo>
                    <a:pt x="1805" y="1747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7"/>
            <p:cNvSpPr/>
            <p:nvPr/>
          </p:nvSpPr>
          <p:spPr>
            <a:xfrm rot="5400000">
              <a:off x="2000220" y="2118045"/>
              <a:ext cx="593971" cy="2653381"/>
            </a:xfrm>
            <a:custGeom>
              <a:avLst/>
              <a:gdLst/>
              <a:ahLst/>
              <a:cxnLst/>
              <a:rect l="l" t="t" r="r" b="b"/>
              <a:pathLst>
                <a:path w="2560" h="11436" extrusionOk="0">
                  <a:moveTo>
                    <a:pt x="494" y="1"/>
                  </a:moveTo>
                  <a:cubicBezTo>
                    <a:pt x="223" y="1"/>
                    <a:pt x="0" y="219"/>
                    <a:pt x="0" y="494"/>
                  </a:cubicBezTo>
                  <a:lnTo>
                    <a:pt x="0" y="11436"/>
                  </a:lnTo>
                  <a:lnTo>
                    <a:pt x="2559" y="11436"/>
                  </a:lnTo>
                  <a:lnTo>
                    <a:pt x="2559" y="494"/>
                  </a:lnTo>
                  <a:cubicBezTo>
                    <a:pt x="2559" y="219"/>
                    <a:pt x="2337" y="1"/>
                    <a:pt x="2066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7"/>
            <p:cNvSpPr/>
            <p:nvPr/>
          </p:nvSpPr>
          <p:spPr>
            <a:xfrm rot="5400000">
              <a:off x="2758927" y="3360512"/>
              <a:ext cx="592811" cy="169607"/>
            </a:xfrm>
            <a:custGeom>
              <a:avLst/>
              <a:gdLst/>
              <a:ahLst/>
              <a:cxnLst/>
              <a:rect l="l" t="t" r="r" b="b"/>
              <a:pathLst>
                <a:path w="2555" h="731" extrusionOk="0">
                  <a:moveTo>
                    <a:pt x="0" y="1"/>
                  </a:moveTo>
                  <a:lnTo>
                    <a:pt x="0" y="731"/>
                  </a:lnTo>
                  <a:lnTo>
                    <a:pt x="2554" y="731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F6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7"/>
            <p:cNvSpPr/>
            <p:nvPr/>
          </p:nvSpPr>
          <p:spPr>
            <a:xfrm rot="5400000">
              <a:off x="1269016" y="3359932"/>
              <a:ext cx="592811" cy="170767"/>
            </a:xfrm>
            <a:custGeom>
              <a:avLst/>
              <a:gdLst/>
              <a:ahLst/>
              <a:cxnLst/>
              <a:rect l="l" t="t" r="r" b="b"/>
              <a:pathLst>
                <a:path w="2555" h="736" extrusionOk="0">
                  <a:moveTo>
                    <a:pt x="0" y="0"/>
                  </a:moveTo>
                  <a:lnTo>
                    <a:pt x="0" y="736"/>
                  </a:lnTo>
                  <a:lnTo>
                    <a:pt x="2554" y="736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6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7"/>
            <p:cNvSpPr/>
            <p:nvPr/>
          </p:nvSpPr>
          <p:spPr>
            <a:xfrm rot="5400000">
              <a:off x="915999" y="3360512"/>
              <a:ext cx="592811" cy="169607"/>
            </a:xfrm>
            <a:custGeom>
              <a:avLst/>
              <a:gdLst/>
              <a:ahLst/>
              <a:cxnLst/>
              <a:rect l="l" t="t" r="r" b="b"/>
              <a:pathLst>
                <a:path w="2555" h="731" extrusionOk="0">
                  <a:moveTo>
                    <a:pt x="0" y="0"/>
                  </a:moveTo>
                  <a:lnTo>
                    <a:pt x="0" y="730"/>
                  </a:lnTo>
                  <a:lnTo>
                    <a:pt x="2554" y="730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6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7"/>
            <p:cNvSpPr/>
            <p:nvPr/>
          </p:nvSpPr>
          <p:spPr>
            <a:xfrm rot="5400000">
              <a:off x="2141640" y="2991253"/>
              <a:ext cx="224595" cy="883300"/>
            </a:xfrm>
            <a:custGeom>
              <a:avLst/>
              <a:gdLst/>
              <a:ahLst/>
              <a:cxnLst/>
              <a:rect l="l" t="t" r="r" b="b"/>
              <a:pathLst>
                <a:path w="968" h="3807" extrusionOk="0">
                  <a:moveTo>
                    <a:pt x="479" y="0"/>
                  </a:moveTo>
                  <a:cubicBezTo>
                    <a:pt x="218" y="0"/>
                    <a:pt x="0" y="213"/>
                    <a:pt x="0" y="479"/>
                  </a:cubicBezTo>
                  <a:lnTo>
                    <a:pt x="0" y="3328"/>
                  </a:lnTo>
                  <a:cubicBezTo>
                    <a:pt x="0" y="3594"/>
                    <a:pt x="218" y="3807"/>
                    <a:pt x="479" y="3807"/>
                  </a:cubicBezTo>
                  <a:lnTo>
                    <a:pt x="489" y="3807"/>
                  </a:lnTo>
                  <a:cubicBezTo>
                    <a:pt x="755" y="3807"/>
                    <a:pt x="968" y="3594"/>
                    <a:pt x="968" y="3328"/>
                  </a:cubicBezTo>
                  <a:lnTo>
                    <a:pt x="968" y="479"/>
                  </a:lnTo>
                  <a:cubicBezTo>
                    <a:pt x="968" y="213"/>
                    <a:pt x="755" y="0"/>
                    <a:pt x="489" y="0"/>
                  </a:cubicBezTo>
                  <a:close/>
                </a:path>
              </a:pathLst>
            </a:custGeom>
            <a:solidFill>
              <a:srgbClr val="F6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4" name="Google Shape;234;p7"/>
          <p:cNvGrpSpPr/>
          <p:nvPr/>
        </p:nvGrpSpPr>
        <p:grpSpPr>
          <a:xfrm flipH="1">
            <a:off x="451316" y="643448"/>
            <a:ext cx="519196" cy="620409"/>
            <a:chOff x="-2727738" y="2878591"/>
            <a:chExt cx="727675" cy="869530"/>
          </a:xfrm>
        </p:grpSpPr>
        <p:sp>
          <p:nvSpPr>
            <p:cNvPr id="235" name="Google Shape;235;p7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7"/>
          <p:cNvSpPr/>
          <p:nvPr/>
        </p:nvSpPr>
        <p:spPr>
          <a:xfrm>
            <a:off x="605051" y="4442512"/>
            <a:ext cx="7944385" cy="252722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2" name="Google Shape;242;p7"/>
          <p:cNvGrpSpPr/>
          <p:nvPr/>
        </p:nvGrpSpPr>
        <p:grpSpPr>
          <a:xfrm flipH="1">
            <a:off x="5927282" y="1318287"/>
            <a:ext cx="2170305" cy="3250714"/>
            <a:chOff x="-535697" y="-610175"/>
            <a:chExt cx="255372" cy="382500"/>
          </a:xfrm>
        </p:grpSpPr>
        <p:sp>
          <p:nvSpPr>
            <p:cNvPr id="243" name="Google Shape;243;p7"/>
            <p:cNvSpPr/>
            <p:nvPr/>
          </p:nvSpPr>
          <p:spPr>
            <a:xfrm>
              <a:off x="-535697" y="-610175"/>
              <a:ext cx="85400" cy="382500"/>
            </a:xfrm>
            <a:custGeom>
              <a:avLst/>
              <a:gdLst/>
              <a:ahLst/>
              <a:cxnLst/>
              <a:rect l="l" t="t" r="r" b="b"/>
              <a:pathLst>
                <a:path w="3416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15" y="15300"/>
                  </a:lnTo>
                  <a:lnTo>
                    <a:pt x="3415" y="663"/>
                  </a:lnTo>
                  <a:cubicBezTo>
                    <a:pt x="3415" y="295"/>
                    <a:pt x="3120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-535697" y="-410175"/>
              <a:ext cx="85400" cy="60475"/>
            </a:xfrm>
            <a:custGeom>
              <a:avLst/>
              <a:gdLst/>
              <a:ahLst/>
              <a:cxnLst/>
              <a:rect l="l" t="t" r="r" b="b"/>
              <a:pathLst>
                <a:path w="3416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15" y="2419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-505822" y="-583225"/>
              <a:ext cx="25650" cy="102825"/>
            </a:xfrm>
            <a:custGeom>
              <a:avLst/>
              <a:gdLst/>
              <a:ahLst/>
              <a:cxnLst/>
              <a:rect l="l" t="t" r="r" b="b"/>
              <a:pathLst>
                <a:path w="1026" h="4113" extrusionOk="0">
                  <a:moveTo>
                    <a:pt x="513" y="1"/>
                  </a:moveTo>
                  <a:cubicBezTo>
                    <a:pt x="227" y="1"/>
                    <a:pt x="0" y="233"/>
                    <a:pt x="0" y="518"/>
                  </a:cubicBezTo>
                  <a:lnTo>
                    <a:pt x="0" y="3599"/>
                  </a:lnTo>
                  <a:cubicBezTo>
                    <a:pt x="0" y="3885"/>
                    <a:pt x="227" y="4112"/>
                    <a:pt x="513" y="4112"/>
                  </a:cubicBezTo>
                  <a:cubicBezTo>
                    <a:pt x="798" y="4112"/>
                    <a:pt x="1025" y="3885"/>
                    <a:pt x="1025" y="3599"/>
                  </a:cubicBezTo>
                  <a:lnTo>
                    <a:pt x="1025" y="518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-505822" y="-317675"/>
              <a:ext cx="25650" cy="90000"/>
            </a:xfrm>
            <a:custGeom>
              <a:avLst/>
              <a:gdLst/>
              <a:ahLst/>
              <a:cxnLst/>
              <a:rect l="l" t="t" r="r" b="b"/>
              <a:pathLst>
                <a:path w="1026" h="3600" extrusionOk="0">
                  <a:moveTo>
                    <a:pt x="513" y="1"/>
                  </a:moveTo>
                  <a:cubicBezTo>
                    <a:pt x="227" y="1"/>
                    <a:pt x="0" y="233"/>
                    <a:pt x="0" y="514"/>
                  </a:cubicBezTo>
                  <a:lnTo>
                    <a:pt x="0" y="3600"/>
                  </a:lnTo>
                  <a:lnTo>
                    <a:pt x="1025" y="3600"/>
                  </a:lnTo>
                  <a:lnTo>
                    <a:pt x="1025" y="514"/>
                  </a:lnTo>
                  <a:cubicBezTo>
                    <a:pt x="1025" y="233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-535697" y="-460350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-365825" y="-610175"/>
              <a:ext cx="85500" cy="382500"/>
            </a:xfrm>
            <a:custGeom>
              <a:avLst/>
              <a:gdLst/>
              <a:ahLst/>
              <a:cxnLst/>
              <a:rect l="l" t="t" r="r" b="b"/>
              <a:pathLst>
                <a:path w="3420" h="15300" extrusionOk="0">
                  <a:moveTo>
                    <a:pt x="658" y="0"/>
                  </a:moveTo>
                  <a:cubicBezTo>
                    <a:pt x="295" y="0"/>
                    <a:pt x="0" y="295"/>
                    <a:pt x="0" y="663"/>
                  </a:cubicBezTo>
                  <a:lnTo>
                    <a:pt x="0" y="15300"/>
                  </a:lnTo>
                  <a:lnTo>
                    <a:pt x="3420" y="15300"/>
                  </a:lnTo>
                  <a:lnTo>
                    <a:pt x="3420" y="663"/>
                  </a:lnTo>
                  <a:cubicBezTo>
                    <a:pt x="3420" y="295"/>
                    <a:pt x="3125" y="0"/>
                    <a:pt x="2757" y="0"/>
                  </a:cubicBezTo>
                  <a:close/>
                </a:path>
              </a:pathLst>
            </a:custGeom>
            <a:solidFill>
              <a:srgbClr val="CBD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-365825" y="-410175"/>
              <a:ext cx="85500" cy="60475"/>
            </a:xfrm>
            <a:custGeom>
              <a:avLst/>
              <a:gdLst/>
              <a:ahLst/>
              <a:cxnLst/>
              <a:rect l="l" t="t" r="r" b="b"/>
              <a:pathLst>
                <a:path w="3420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3420" y="24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-335975" y="-583225"/>
              <a:ext cx="25800" cy="102825"/>
            </a:xfrm>
            <a:custGeom>
              <a:avLst/>
              <a:gdLst/>
              <a:ahLst/>
              <a:cxnLst/>
              <a:rect l="l" t="t" r="r" b="b"/>
              <a:pathLst>
                <a:path w="1032" h="4113" extrusionOk="0">
                  <a:moveTo>
                    <a:pt x="514" y="1"/>
                  </a:moveTo>
                  <a:cubicBezTo>
                    <a:pt x="233" y="1"/>
                    <a:pt x="1" y="233"/>
                    <a:pt x="1" y="518"/>
                  </a:cubicBezTo>
                  <a:lnTo>
                    <a:pt x="1" y="3599"/>
                  </a:lnTo>
                  <a:cubicBezTo>
                    <a:pt x="1" y="3885"/>
                    <a:pt x="233" y="4112"/>
                    <a:pt x="514" y="4112"/>
                  </a:cubicBezTo>
                  <a:cubicBezTo>
                    <a:pt x="799" y="4112"/>
                    <a:pt x="1031" y="3885"/>
                    <a:pt x="1031" y="3599"/>
                  </a:cubicBezTo>
                  <a:lnTo>
                    <a:pt x="1031" y="518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-33597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-365825" y="-460350"/>
              <a:ext cx="85500" cy="18150"/>
            </a:xfrm>
            <a:custGeom>
              <a:avLst/>
              <a:gdLst/>
              <a:ahLst/>
              <a:cxnLst/>
              <a:rect l="l" t="t" r="r" b="b"/>
              <a:pathLst>
                <a:path w="3420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20" y="726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A7C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-450600" y="-513325"/>
              <a:ext cx="85400" cy="285525"/>
            </a:xfrm>
            <a:custGeom>
              <a:avLst/>
              <a:gdLst/>
              <a:ahLst/>
              <a:cxnLst/>
              <a:rect l="l" t="t" r="r" b="b"/>
              <a:pathLst>
                <a:path w="3416" h="11421" extrusionOk="0">
                  <a:moveTo>
                    <a:pt x="542" y="0"/>
                  </a:moveTo>
                  <a:cubicBezTo>
                    <a:pt x="242" y="0"/>
                    <a:pt x="0" y="242"/>
                    <a:pt x="0" y="537"/>
                  </a:cubicBezTo>
                  <a:lnTo>
                    <a:pt x="0" y="11421"/>
                  </a:lnTo>
                  <a:lnTo>
                    <a:pt x="3415" y="11421"/>
                  </a:lnTo>
                  <a:lnTo>
                    <a:pt x="3415" y="537"/>
                  </a:lnTo>
                  <a:cubicBezTo>
                    <a:pt x="3415" y="242"/>
                    <a:pt x="3173" y="0"/>
                    <a:pt x="2878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-420625" y="-317675"/>
              <a:ext cx="25800" cy="90000"/>
            </a:xfrm>
            <a:custGeom>
              <a:avLst/>
              <a:gdLst/>
              <a:ahLst/>
              <a:cxnLst/>
              <a:rect l="l" t="t" r="r" b="b"/>
              <a:pathLst>
                <a:path w="1032" h="3600" extrusionOk="0">
                  <a:moveTo>
                    <a:pt x="514" y="1"/>
                  </a:moveTo>
                  <a:cubicBezTo>
                    <a:pt x="233" y="1"/>
                    <a:pt x="1" y="233"/>
                    <a:pt x="1" y="514"/>
                  </a:cubicBezTo>
                  <a:lnTo>
                    <a:pt x="1" y="3600"/>
                  </a:lnTo>
                  <a:lnTo>
                    <a:pt x="1031" y="3600"/>
                  </a:lnTo>
                  <a:lnTo>
                    <a:pt x="1031" y="514"/>
                  </a:lnTo>
                  <a:cubicBezTo>
                    <a:pt x="1031" y="233"/>
                    <a:pt x="799" y="1"/>
                    <a:pt x="514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50600" y="-463375"/>
              <a:ext cx="85400" cy="18150"/>
            </a:xfrm>
            <a:custGeom>
              <a:avLst/>
              <a:gdLst/>
              <a:ahLst/>
              <a:cxnLst/>
              <a:rect l="l" t="t" r="r" b="b"/>
              <a:pathLst>
                <a:path w="3416" h="726" extrusionOk="0">
                  <a:moveTo>
                    <a:pt x="0" y="0"/>
                  </a:moveTo>
                  <a:lnTo>
                    <a:pt x="0" y="726"/>
                  </a:lnTo>
                  <a:lnTo>
                    <a:pt x="3415" y="726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-435475" y="-412225"/>
              <a:ext cx="55150" cy="55275"/>
            </a:xfrm>
            <a:custGeom>
              <a:avLst/>
              <a:gdLst/>
              <a:ahLst/>
              <a:cxnLst/>
              <a:rect l="l" t="t" r="r" b="b"/>
              <a:pathLst>
                <a:path w="2206" h="2211" extrusionOk="0">
                  <a:moveTo>
                    <a:pt x="1103" y="0"/>
                  </a:moveTo>
                  <a:cubicBezTo>
                    <a:pt x="493" y="0"/>
                    <a:pt x="0" y="498"/>
                    <a:pt x="0" y="1108"/>
                  </a:cubicBezTo>
                  <a:cubicBezTo>
                    <a:pt x="0" y="1717"/>
                    <a:pt x="493" y="2211"/>
                    <a:pt x="1103" y="2211"/>
                  </a:cubicBezTo>
                  <a:cubicBezTo>
                    <a:pt x="1712" y="2211"/>
                    <a:pt x="2206" y="1717"/>
                    <a:pt x="2206" y="1108"/>
                  </a:cubicBezTo>
                  <a:cubicBezTo>
                    <a:pt x="2206" y="498"/>
                    <a:pt x="1712" y="0"/>
                    <a:pt x="1103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7" name="Google Shape;257;p7"/>
          <p:cNvGrpSpPr/>
          <p:nvPr/>
        </p:nvGrpSpPr>
        <p:grpSpPr>
          <a:xfrm flipH="1">
            <a:off x="5511158" y="3925962"/>
            <a:ext cx="651885" cy="656710"/>
            <a:chOff x="4392475" y="4247738"/>
            <a:chExt cx="332425" cy="334902"/>
          </a:xfrm>
        </p:grpSpPr>
        <p:sp>
          <p:nvSpPr>
            <p:cNvPr id="258" name="Google Shape;258;p7"/>
            <p:cNvSpPr/>
            <p:nvPr/>
          </p:nvSpPr>
          <p:spPr>
            <a:xfrm>
              <a:off x="4564675" y="4247738"/>
              <a:ext cx="160225" cy="252175"/>
            </a:xfrm>
            <a:custGeom>
              <a:avLst/>
              <a:gdLst/>
              <a:ahLst/>
              <a:cxnLst/>
              <a:rect l="l" t="t" r="r" b="b"/>
              <a:pathLst>
                <a:path w="1164" h="1832" extrusionOk="0">
                  <a:moveTo>
                    <a:pt x="591" y="1"/>
                  </a:moveTo>
                  <a:cubicBezTo>
                    <a:pt x="237" y="1"/>
                    <a:pt x="22" y="361"/>
                    <a:pt x="90" y="683"/>
                  </a:cubicBezTo>
                  <a:cubicBezTo>
                    <a:pt x="138" y="896"/>
                    <a:pt x="124" y="1123"/>
                    <a:pt x="51" y="1331"/>
                  </a:cubicBezTo>
                  <a:cubicBezTo>
                    <a:pt x="32" y="1397"/>
                    <a:pt x="0" y="1831"/>
                    <a:pt x="537" y="1831"/>
                  </a:cubicBezTo>
                  <a:cubicBezTo>
                    <a:pt x="556" y="1831"/>
                    <a:pt x="577" y="1831"/>
                    <a:pt x="598" y="1829"/>
                  </a:cubicBezTo>
                  <a:cubicBezTo>
                    <a:pt x="598" y="1829"/>
                    <a:pt x="614" y="1831"/>
                    <a:pt x="641" y="1831"/>
                  </a:cubicBezTo>
                  <a:cubicBezTo>
                    <a:pt x="770" y="1831"/>
                    <a:pt x="1143" y="1791"/>
                    <a:pt x="1135" y="1331"/>
                  </a:cubicBezTo>
                  <a:cubicBezTo>
                    <a:pt x="1125" y="775"/>
                    <a:pt x="1110" y="683"/>
                    <a:pt x="1135" y="494"/>
                  </a:cubicBezTo>
                  <a:cubicBezTo>
                    <a:pt x="1164" y="301"/>
                    <a:pt x="956" y="6"/>
                    <a:pt x="598" y="1"/>
                  </a:cubicBezTo>
                  <a:cubicBezTo>
                    <a:pt x="595" y="1"/>
                    <a:pt x="593" y="1"/>
                    <a:pt x="591" y="1"/>
                  </a:cubicBez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4644237" y="4315186"/>
              <a:ext cx="4818" cy="267454"/>
            </a:xfrm>
            <a:custGeom>
              <a:avLst/>
              <a:gdLst/>
              <a:ahLst/>
              <a:cxnLst/>
              <a:rect l="l" t="t" r="r" b="b"/>
              <a:pathLst>
                <a:path w="35" h="1943" extrusionOk="0">
                  <a:moveTo>
                    <a:pt x="17" y="1"/>
                  </a:moveTo>
                  <a:cubicBezTo>
                    <a:pt x="9" y="1"/>
                    <a:pt x="0" y="7"/>
                    <a:pt x="0" y="19"/>
                  </a:cubicBezTo>
                  <a:lnTo>
                    <a:pt x="0" y="1925"/>
                  </a:lnTo>
                  <a:cubicBezTo>
                    <a:pt x="0" y="1937"/>
                    <a:pt x="9" y="1943"/>
                    <a:pt x="17" y="1943"/>
                  </a:cubicBezTo>
                  <a:cubicBezTo>
                    <a:pt x="26" y="1943"/>
                    <a:pt x="34" y="1937"/>
                    <a:pt x="34" y="1925"/>
                  </a:cubicBezTo>
                  <a:lnTo>
                    <a:pt x="34" y="19"/>
                  </a:lnTo>
                  <a:cubicBezTo>
                    <a:pt x="34" y="7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4609962" y="4366667"/>
              <a:ext cx="40056" cy="38129"/>
            </a:xfrm>
            <a:custGeom>
              <a:avLst/>
              <a:gdLst/>
              <a:ahLst/>
              <a:cxnLst/>
              <a:rect l="l" t="t" r="r" b="b"/>
              <a:pathLst>
                <a:path w="291" h="277" extrusionOk="0">
                  <a:moveTo>
                    <a:pt x="28" y="0"/>
                  </a:moveTo>
                  <a:cubicBezTo>
                    <a:pt x="14" y="0"/>
                    <a:pt x="0" y="16"/>
                    <a:pt x="12" y="32"/>
                  </a:cubicBezTo>
                  <a:lnTo>
                    <a:pt x="254" y="274"/>
                  </a:lnTo>
                  <a:cubicBezTo>
                    <a:pt x="257" y="275"/>
                    <a:pt x="260" y="276"/>
                    <a:pt x="263" y="276"/>
                  </a:cubicBezTo>
                  <a:cubicBezTo>
                    <a:pt x="276" y="276"/>
                    <a:pt x="290" y="260"/>
                    <a:pt x="278" y="245"/>
                  </a:cubicBezTo>
                  <a:lnTo>
                    <a:pt x="36" y="3"/>
                  </a:lnTo>
                  <a:cubicBezTo>
                    <a:pt x="34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643273" y="4404934"/>
              <a:ext cx="43222" cy="41157"/>
            </a:xfrm>
            <a:custGeom>
              <a:avLst/>
              <a:gdLst/>
              <a:ahLst/>
              <a:cxnLst/>
              <a:rect l="l" t="t" r="r" b="b"/>
              <a:pathLst>
                <a:path w="314" h="299" extrusionOk="0">
                  <a:moveTo>
                    <a:pt x="286" y="1"/>
                  </a:moveTo>
                  <a:cubicBezTo>
                    <a:pt x="282" y="1"/>
                    <a:pt x="277" y="2"/>
                    <a:pt x="273" y="5"/>
                  </a:cubicBezTo>
                  <a:lnTo>
                    <a:pt x="12" y="267"/>
                  </a:lnTo>
                  <a:cubicBezTo>
                    <a:pt x="0" y="282"/>
                    <a:pt x="14" y="298"/>
                    <a:pt x="28" y="298"/>
                  </a:cubicBezTo>
                  <a:cubicBezTo>
                    <a:pt x="31" y="298"/>
                    <a:pt x="34" y="297"/>
                    <a:pt x="36" y="296"/>
                  </a:cubicBezTo>
                  <a:lnTo>
                    <a:pt x="302" y="30"/>
                  </a:lnTo>
                  <a:cubicBezTo>
                    <a:pt x="314" y="18"/>
                    <a:pt x="301" y="1"/>
                    <a:pt x="286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392475" y="4353728"/>
              <a:ext cx="191884" cy="164216"/>
            </a:xfrm>
            <a:custGeom>
              <a:avLst/>
              <a:gdLst/>
              <a:ahLst/>
              <a:cxnLst/>
              <a:rect l="l" t="t" r="r" b="b"/>
              <a:pathLst>
                <a:path w="1394" h="1193" extrusionOk="0">
                  <a:moveTo>
                    <a:pt x="596" y="0"/>
                  </a:moveTo>
                  <a:cubicBezTo>
                    <a:pt x="267" y="0"/>
                    <a:pt x="1" y="266"/>
                    <a:pt x="1" y="595"/>
                  </a:cubicBezTo>
                  <a:cubicBezTo>
                    <a:pt x="1" y="955"/>
                    <a:pt x="295" y="1193"/>
                    <a:pt x="600" y="1193"/>
                  </a:cubicBezTo>
                  <a:cubicBezTo>
                    <a:pt x="747" y="1193"/>
                    <a:pt x="896" y="1138"/>
                    <a:pt x="1017" y="1016"/>
                  </a:cubicBezTo>
                  <a:cubicBezTo>
                    <a:pt x="1394" y="643"/>
                    <a:pt x="1128" y="0"/>
                    <a:pt x="596" y="0"/>
                  </a:cubicBezTo>
                  <a:close/>
                </a:path>
              </a:pathLst>
            </a:custGeom>
            <a:solidFill>
              <a:srgbClr val="425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471761" y="4397088"/>
              <a:ext cx="5506" cy="185552"/>
            </a:xfrm>
            <a:custGeom>
              <a:avLst/>
              <a:gdLst/>
              <a:ahLst/>
              <a:cxnLst/>
              <a:rect l="l" t="t" r="r" b="b"/>
              <a:pathLst>
                <a:path w="40" h="1348" extrusionOk="0">
                  <a:moveTo>
                    <a:pt x="20" y="1"/>
                  </a:moveTo>
                  <a:cubicBezTo>
                    <a:pt x="10" y="1"/>
                    <a:pt x="0" y="7"/>
                    <a:pt x="0" y="19"/>
                  </a:cubicBezTo>
                  <a:lnTo>
                    <a:pt x="0" y="1330"/>
                  </a:lnTo>
                  <a:cubicBezTo>
                    <a:pt x="0" y="1342"/>
                    <a:pt x="10" y="1348"/>
                    <a:pt x="20" y="1348"/>
                  </a:cubicBezTo>
                  <a:cubicBezTo>
                    <a:pt x="29" y="1348"/>
                    <a:pt x="39" y="1342"/>
                    <a:pt x="39" y="1330"/>
                  </a:cubicBezTo>
                  <a:lnTo>
                    <a:pt x="39" y="19"/>
                  </a:lnTo>
                  <a:cubicBezTo>
                    <a:pt x="39" y="7"/>
                    <a:pt x="29" y="1"/>
                    <a:pt x="20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4447673" y="4432327"/>
              <a:ext cx="29870" cy="27943"/>
            </a:xfrm>
            <a:custGeom>
              <a:avLst/>
              <a:gdLst/>
              <a:ahLst/>
              <a:cxnLst/>
              <a:rect l="l" t="t" r="r" b="b"/>
              <a:pathLst>
                <a:path w="217" h="203" extrusionOk="0">
                  <a:moveTo>
                    <a:pt x="29" y="0"/>
                  </a:moveTo>
                  <a:cubicBezTo>
                    <a:pt x="15" y="0"/>
                    <a:pt x="1" y="18"/>
                    <a:pt x="16" y="34"/>
                  </a:cubicBezTo>
                  <a:lnTo>
                    <a:pt x="180" y="198"/>
                  </a:lnTo>
                  <a:cubicBezTo>
                    <a:pt x="185" y="201"/>
                    <a:pt x="189" y="203"/>
                    <a:pt x="193" y="203"/>
                  </a:cubicBezTo>
                  <a:cubicBezTo>
                    <a:pt x="207" y="203"/>
                    <a:pt x="217" y="185"/>
                    <a:pt x="209" y="174"/>
                  </a:cubicBezTo>
                  <a:lnTo>
                    <a:pt x="40" y="5"/>
                  </a:lnTo>
                  <a:cubicBezTo>
                    <a:pt x="37" y="2"/>
                    <a:pt x="33" y="0"/>
                    <a:pt x="29" y="0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471348" y="4458893"/>
              <a:ext cx="31935" cy="30008"/>
            </a:xfrm>
            <a:custGeom>
              <a:avLst/>
              <a:gdLst/>
              <a:ahLst/>
              <a:cxnLst/>
              <a:rect l="l" t="t" r="r" b="b"/>
              <a:pathLst>
                <a:path w="232" h="218" extrusionOk="0">
                  <a:moveTo>
                    <a:pt x="203" y="1"/>
                  </a:moveTo>
                  <a:cubicBezTo>
                    <a:pt x="199" y="1"/>
                    <a:pt x="195" y="2"/>
                    <a:pt x="192" y="5"/>
                  </a:cubicBezTo>
                  <a:lnTo>
                    <a:pt x="8" y="189"/>
                  </a:lnTo>
                  <a:cubicBezTo>
                    <a:pt x="1" y="200"/>
                    <a:pt x="11" y="218"/>
                    <a:pt x="25" y="218"/>
                  </a:cubicBezTo>
                  <a:cubicBezTo>
                    <a:pt x="29" y="218"/>
                    <a:pt x="33" y="216"/>
                    <a:pt x="37" y="213"/>
                  </a:cubicBezTo>
                  <a:lnTo>
                    <a:pt x="216" y="34"/>
                  </a:lnTo>
                  <a:cubicBezTo>
                    <a:pt x="232" y="19"/>
                    <a:pt x="217" y="1"/>
                    <a:pt x="203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507137" y="4354967"/>
              <a:ext cx="137925" cy="166006"/>
            </a:xfrm>
            <a:custGeom>
              <a:avLst/>
              <a:gdLst/>
              <a:ahLst/>
              <a:cxnLst/>
              <a:rect l="l" t="t" r="r" b="b"/>
              <a:pathLst>
                <a:path w="1002" h="1206" extrusionOk="0">
                  <a:moveTo>
                    <a:pt x="494" y="1"/>
                  </a:moveTo>
                  <a:cubicBezTo>
                    <a:pt x="441" y="1"/>
                    <a:pt x="389" y="30"/>
                    <a:pt x="367" y="88"/>
                  </a:cubicBezTo>
                  <a:lnTo>
                    <a:pt x="10" y="1007"/>
                  </a:lnTo>
                  <a:cubicBezTo>
                    <a:pt x="10" y="1007"/>
                    <a:pt x="10" y="1007"/>
                    <a:pt x="10" y="1007"/>
                  </a:cubicBezTo>
                  <a:lnTo>
                    <a:pt x="10" y="1007"/>
                  </a:lnTo>
                  <a:cubicBezTo>
                    <a:pt x="3" y="1023"/>
                    <a:pt x="1" y="1039"/>
                    <a:pt x="1" y="1055"/>
                  </a:cubicBezTo>
                  <a:lnTo>
                    <a:pt x="1" y="1055"/>
                  </a:lnTo>
                  <a:cubicBezTo>
                    <a:pt x="0" y="1130"/>
                    <a:pt x="59" y="1195"/>
                    <a:pt x="135" y="1195"/>
                  </a:cubicBezTo>
                  <a:lnTo>
                    <a:pt x="832" y="1205"/>
                  </a:lnTo>
                  <a:cubicBezTo>
                    <a:pt x="933" y="1205"/>
                    <a:pt x="1001" y="1104"/>
                    <a:pt x="962" y="1012"/>
                  </a:cubicBezTo>
                  <a:lnTo>
                    <a:pt x="624" y="88"/>
                  </a:lnTo>
                  <a:cubicBezTo>
                    <a:pt x="600" y="30"/>
                    <a:pt x="546" y="1"/>
                    <a:pt x="494" y="1"/>
                  </a:cubicBezTo>
                  <a:close/>
                </a:path>
              </a:pathLst>
            </a:custGeom>
            <a:solidFill>
              <a:srgbClr val="D0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538384" y="4379744"/>
              <a:ext cx="70064" cy="202483"/>
            </a:xfrm>
            <a:custGeom>
              <a:avLst/>
              <a:gdLst/>
              <a:ahLst/>
              <a:cxnLst/>
              <a:rect l="l" t="t" r="r" b="b"/>
              <a:pathLst>
                <a:path w="509" h="1471" extrusionOk="0">
                  <a:moveTo>
                    <a:pt x="259" y="1"/>
                  </a:moveTo>
                  <a:cubicBezTo>
                    <a:pt x="250" y="1"/>
                    <a:pt x="242" y="7"/>
                    <a:pt x="242" y="19"/>
                  </a:cubicBezTo>
                  <a:lnTo>
                    <a:pt x="242" y="793"/>
                  </a:lnTo>
                  <a:lnTo>
                    <a:pt x="29" y="575"/>
                  </a:lnTo>
                  <a:cubicBezTo>
                    <a:pt x="24" y="573"/>
                    <a:pt x="20" y="572"/>
                    <a:pt x="15" y="572"/>
                  </a:cubicBezTo>
                  <a:cubicBezTo>
                    <a:pt x="11" y="572"/>
                    <a:pt x="7" y="573"/>
                    <a:pt x="5" y="575"/>
                  </a:cubicBezTo>
                  <a:cubicBezTo>
                    <a:pt x="0" y="580"/>
                    <a:pt x="0" y="580"/>
                    <a:pt x="0" y="585"/>
                  </a:cubicBezTo>
                  <a:cubicBezTo>
                    <a:pt x="0" y="590"/>
                    <a:pt x="0" y="595"/>
                    <a:pt x="5" y="600"/>
                  </a:cubicBezTo>
                  <a:lnTo>
                    <a:pt x="242" y="832"/>
                  </a:lnTo>
                  <a:lnTo>
                    <a:pt x="242" y="1456"/>
                  </a:lnTo>
                  <a:cubicBezTo>
                    <a:pt x="242" y="1465"/>
                    <a:pt x="249" y="1470"/>
                    <a:pt x="257" y="1470"/>
                  </a:cubicBezTo>
                  <a:cubicBezTo>
                    <a:pt x="264" y="1470"/>
                    <a:pt x="271" y="1465"/>
                    <a:pt x="271" y="1456"/>
                  </a:cubicBezTo>
                  <a:lnTo>
                    <a:pt x="271" y="967"/>
                  </a:lnTo>
                  <a:lnTo>
                    <a:pt x="498" y="740"/>
                  </a:lnTo>
                  <a:cubicBezTo>
                    <a:pt x="503" y="735"/>
                    <a:pt x="508" y="730"/>
                    <a:pt x="508" y="725"/>
                  </a:cubicBezTo>
                  <a:cubicBezTo>
                    <a:pt x="503" y="720"/>
                    <a:pt x="498" y="716"/>
                    <a:pt x="494" y="716"/>
                  </a:cubicBezTo>
                  <a:cubicBezTo>
                    <a:pt x="489" y="716"/>
                    <a:pt x="484" y="716"/>
                    <a:pt x="479" y="720"/>
                  </a:cubicBezTo>
                  <a:lnTo>
                    <a:pt x="276" y="924"/>
                  </a:lnTo>
                  <a:lnTo>
                    <a:pt x="276" y="556"/>
                  </a:lnTo>
                  <a:lnTo>
                    <a:pt x="465" y="367"/>
                  </a:lnTo>
                  <a:cubicBezTo>
                    <a:pt x="476" y="356"/>
                    <a:pt x="464" y="339"/>
                    <a:pt x="451" y="339"/>
                  </a:cubicBezTo>
                  <a:cubicBezTo>
                    <a:pt x="447" y="339"/>
                    <a:pt x="443" y="340"/>
                    <a:pt x="440" y="343"/>
                  </a:cubicBezTo>
                  <a:lnTo>
                    <a:pt x="276" y="512"/>
                  </a:lnTo>
                  <a:lnTo>
                    <a:pt x="276" y="19"/>
                  </a:lnTo>
                  <a:cubicBezTo>
                    <a:pt x="276" y="7"/>
                    <a:pt x="267" y="1"/>
                    <a:pt x="259" y="1"/>
                  </a:cubicBezTo>
                  <a:close/>
                </a:path>
              </a:pathLst>
            </a:custGeom>
            <a:solidFill>
              <a:srgbClr val="233D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8" name="Google Shape;268;p7"/>
          <p:cNvGrpSpPr/>
          <p:nvPr/>
        </p:nvGrpSpPr>
        <p:grpSpPr>
          <a:xfrm>
            <a:off x="4571997" y="4078597"/>
            <a:ext cx="850800" cy="490289"/>
            <a:chOff x="6625736" y="4095721"/>
            <a:chExt cx="850800" cy="490240"/>
          </a:xfrm>
        </p:grpSpPr>
        <p:sp>
          <p:nvSpPr>
            <p:cNvPr id="269" name="Google Shape;269;p7"/>
            <p:cNvSpPr/>
            <p:nvPr/>
          </p:nvSpPr>
          <p:spPr>
            <a:xfrm>
              <a:off x="7028650" y="4095721"/>
              <a:ext cx="10969" cy="21569"/>
            </a:xfrm>
            <a:custGeom>
              <a:avLst/>
              <a:gdLst/>
              <a:ahLst/>
              <a:cxnLst/>
              <a:rect l="l" t="t" r="r" b="b"/>
              <a:pathLst>
                <a:path w="30" h="59" extrusionOk="0">
                  <a:moveTo>
                    <a:pt x="1" y="0"/>
                  </a:moveTo>
                  <a:lnTo>
                    <a:pt x="1" y="58"/>
                  </a:lnTo>
                  <a:lnTo>
                    <a:pt x="30" y="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7046566" y="4143246"/>
              <a:ext cx="81533" cy="76406"/>
            </a:xfrm>
            <a:custGeom>
              <a:avLst/>
              <a:gdLst/>
              <a:ahLst/>
              <a:cxnLst/>
              <a:rect l="l" t="t" r="r" b="b"/>
              <a:pathLst>
                <a:path w="223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23" y="209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977463" y="4143246"/>
              <a:ext cx="69468" cy="76406"/>
            </a:xfrm>
            <a:custGeom>
              <a:avLst/>
              <a:gdLst/>
              <a:ahLst/>
              <a:cxnLst/>
              <a:rect l="l" t="t" r="r" b="b"/>
              <a:pathLst>
                <a:path w="190" h="209" extrusionOk="0">
                  <a:moveTo>
                    <a:pt x="1" y="1"/>
                  </a:moveTo>
                  <a:lnTo>
                    <a:pt x="1" y="209"/>
                  </a:lnTo>
                  <a:lnTo>
                    <a:pt x="189" y="209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977463" y="4106323"/>
              <a:ext cx="69468" cy="37289"/>
            </a:xfrm>
            <a:custGeom>
              <a:avLst/>
              <a:gdLst/>
              <a:ahLst/>
              <a:cxnLst/>
              <a:rect l="l" t="t" r="r" b="b"/>
              <a:pathLst>
                <a:path w="190" h="102" extrusionOk="0">
                  <a:moveTo>
                    <a:pt x="97" y="0"/>
                  </a:moveTo>
                  <a:lnTo>
                    <a:pt x="1" y="102"/>
                  </a:lnTo>
                  <a:lnTo>
                    <a:pt x="189" y="10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7012929" y="4106323"/>
              <a:ext cx="116998" cy="37289"/>
            </a:xfrm>
            <a:custGeom>
              <a:avLst/>
              <a:gdLst/>
              <a:ahLst/>
              <a:cxnLst/>
              <a:rect l="l" t="t" r="r" b="b"/>
              <a:pathLst>
                <a:path w="320" h="102" extrusionOk="0">
                  <a:moveTo>
                    <a:pt x="0" y="0"/>
                  </a:moveTo>
                  <a:lnTo>
                    <a:pt x="92" y="102"/>
                  </a:lnTo>
                  <a:lnTo>
                    <a:pt x="320" y="102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795384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7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3" y="388"/>
                  </a:lnTo>
                  <a:lnTo>
                    <a:pt x="233" y="122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6837796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1" y="1"/>
                  </a:moveTo>
                  <a:lnTo>
                    <a:pt x="117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6880208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1" y="1"/>
                  </a:moveTo>
                  <a:lnTo>
                    <a:pt x="1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7025360" y="4166278"/>
              <a:ext cx="85189" cy="141844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116" y="1"/>
                  </a:moveTo>
                  <a:lnTo>
                    <a:pt x="0" y="122"/>
                  </a:lnTo>
                  <a:lnTo>
                    <a:pt x="0" y="388"/>
                  </a:lnTo>
                  <a:lnTo>
                    <a:pt x="232" y="388"/>
                  </a:lnTo>
                  <a:lnTo>
                    <a:pt x="232" y="122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067772" y="4166278"/>
              <a:ext cx="187929" cy="44600"/>
            </a:xfrm>
            <a:custGeom>
              <a:avLst/>
              <a:gdLst/>
              <a:ahLst/>
              <a:cxnLst/>
              <a:rect l="l" t="t" r="r" b="b"/>
              <a:pathLst>
                <a:path w="514" h="122" extrusionOk="0">
                  <a:moveTo>
                    <a:pt x="0" y="1"/>
                  </a:moveTo>
                  <a:lnTo>
                    <a:pt x="116" y="122"/>
                  </a:lnTo>
                  <a:lnTo>
                    <a:pt x="513" y="122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7110184" y="4210513"/>
              <a:ext cx="145517" cy="97609"/>
            </a:xfrm>
            <a:custGeom>
              <a:avLst/>
              <a:gdLst/>
              <a:ahLst/>
              <a:cxnLst/>
              <a:rect l="l" t="t" r="r" b="b"/>
              <a:pathLst>
                <a:path w="398" h="267" extrusionOk="0">
                  <a:moveTo>
                    <a:pt x="0" y="1"/>
                  </a:moveTo>
                  <a:lnTo>
                    <a:pt x="0" y="267"/>
                  </a:lnTo>
                  <a:lnTo>
                    <a:pt x="397" y="26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6625736" y="4244146"/>
              <a:ext cx="113342" cy="341815"/>
            </a:xfrm>
            <a:custGeom>
              <a:avLst/>
              <a:gdLst/>
              <a:ahLst/>
              <a:cxnLst/>
              <a:rect l="l" t="t" r="r" b="b"/>
              <a:pathLst>
                <a:path w="310" h="935" extrusionOk="0">
                  <a:moveTo>
                    <a:pt x="155" y="1"/>
                  </a:moveTo>
                  <a:lnTo>
                    <a:pt x="0" y="165"/>
                  </a:lnTo>
                  <a:lnTo>
                    <a:pt x="0" y="934"/>
                  </a:lnTo>
                  <a:lnTo>
                    <a:pt x="310" y="934"/>
                  </a:lnTo>
                  <a:lnTo>
                    <a:pt x="310" y="16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6682042" y="4244146"/>
              <a:ext cx="249718" cy="60320"/>
            </a:xfrm>
            <a:custGeom>
              <a:avLst/>
              <a:gdLst/>
              <a:ahLst/>
              <a:cxnLst/>
              <a:rect l="l" t="t" r="r" b="b"/>
              <a:pathLst>
                <a:path w="683" h="165" extrusionOk="0">
                  <a:moveTo>
                    <a:pt x="1" y="1"/>
                  </a:moveTo>
                  <a:lnTo>
                    <a:pt x="156" y="165"/>
                  </a:lnTo>
                  <a:lnTo>
                    <a:pt x="683" y="165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6738713" y="4304101"/>
              <a:ext cx="193047" cy="281860"/>
            </a:xfrm>
            <a:custGeom>
              <a:avLst/>
              <a:gdLst/>
              <a:ahLst/>
              <a:cxnLst/>
              <a:rect l="l" t="t" r="r" b="b"/>
              <a:pathLst>
                <a:path w="528" h="771" extrusionOk="0">
                  <a:moveTo>
                    <a:pt x="1" y="1"/>
                  </a:moveTo>
                  <a:lnTo>
                    <a:pt x="1" y="770"/>
                  </a:lnTo>
                  <a:lnTo>
                    <a:pt x="528" y="770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7014757" y="4228426"/>
              <a:ext cx="16087" cy="35461"/>
            </a:xfrm>
            <a:custGeom>
              <a:avLst/>
              <a:gdLst/>
              <a:ahLst/>
              <a:cxnLst/>
              <a:rect l="l" t="t" r="r" b="b"/>
              <a:pathLst>
                <a:path w="44" h="97" extrusionOk="0">
                  <a:moveTo>
                    <a:pt x="0" y="0"/>
                  </a:moveTo>
                  <a:lnTo>
                    <a:pt x="0" y="97"/>
                  </a:lnTo>
                  <a:lnTo>
                    <a:pt x="44" y="9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7042910" y="4305929"/>
              <a:ext cx="133086" cy="126124"/>
            </a:xfrm>
            <a:custGeom>
              <a:avLst/>
              <a:gdLst/>
              <a:ahLst/>
              <a:cxnLst/>
              <a:rect l="l" t="t" r="r" b="b"/>
              <a:pathLst>
                <a:path w="364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929933" y="4305929"/>
              <a:ext cx="113342" cy="126124"/>
            </a:xfrm>
            <a:custGeom>
              <a:avLst/>
              <a:gdLst/>
              <a:ahLst/>
              <a:cxnLst/>
              <a:rect l="l" t="t" r="r" b="b"/>
              <a:pathLst>
                <a:path w="310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6929933" y="4245974"/>
              <a:ext cx="113342" cy="60320"/>
            </a:xfrm>
            <a:custGeom>
              <a:avLst/>
              <a:gdLst/>
              <a:ahLst/>
              <a:cxnLst/>
              <a:rect l="l" t="t" r="r" b="b"/>
              <a:pathLst>
                <a:path w="310" h="165" extrusionOk="0">
                  <a:moveTo>
                    <a:pt x="155" y="0"/>
                  </a:moveTo>
                  <a:lnTo>
                    <a:pt x="0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6986238" y="4245974"/>
              <a:ext cx="189757" cy="60320"/>
            </a:xfrm>
            <a:custGeom>
              <a:avLst/>
              <a:gdLst/>
              <a:ahLst/>
              <a:cxnLst/>
              <a:rect l="l" t="t" r="r" b="b"/>
              <a:pathLst>
                <a:path w="519" h="165" extrusionOk="0">
                  <a:moveTo>
                    <a:pt x="1" y="0"/>
                  </a:moveTo>
                  <a:lnTo>
                    <a:pt x="156" y="165"/>
                  </a:lnTo>
                  <a:lnTo>
                    <a:pt x="518" y="16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7258626" y="4229888"/>
              <a:ext cx="14625" cy="33999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1" y="1"/>
                  </a:moveTo>
                  <a:lnTo>
                    <a:pt x="1" y="93"/>
                  </a:lnTo>
                  <a:lnTo>
                    <a:pt x="39" y="93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7287144" y="4305929"/>
              <a:ext cx="132720" cy="126124"/>
            </a:xfrm>
            <a:custGeom>
              <a:avLst/>
              <a:gdLst/>
              <a:ahLst/>
              <a:cxnLst/>
              <a:rect l="l" t="t" r="r" b="b"/>
              <a:pathLst>
                <a:path w="363" h="345" extrusionOk="0">
                  <a:moveTo>
                    <a:pt x="0" y="1"/>
                  </a:moveTo>
                  <a:lnTo>
                    <a:pt x="0" y="344"/>
                  </a:lnTo>
                  <a:lnTo>
                    <a:pt x="363" y="34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7173802" y="4305929"/>
              <a:ext cx="113708" cy="126124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1" y="1"/>
                  </a:moveTo>
                  <a:lnTo>
                    <a:pt x="1" y="344"/>
                  </a:lnTo>
                  <a:lnTo>
                    <a:pt x="310" y="34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7173802" y="4245974"/>
              <a:ext cx="113708" cy="60320"/>
            </a:xfrm>
            <a:custGeom>
              <a:avLst/>
              <a:gdLst/>
              <a:ahLst/>
              <a:cxnLst/>
              <a:rect l="l" t="t" r="r" b="b"/>
              <a:pathLst>
                <a:path w="311" h="165" extrusionOk="0">
                  <a:moveTo>
                    <a:pt x="155" y="0"/>
                  </a:moveTo>
                  <a:lnTo>
                    <a:pt x="1" y="165"/>
                  </a:lnTo>
                  <a:lnTo>
                    <a:pt x="310" y="16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230473" y="4245974"/>
              <a:ext cx="189391" cy="60320"/>
            </a:xfrm>
            <a:custGeom>
              <a:avLst/>
              <a:gdLst/>
              <a:ahLst/>
              <a:cxnLst/>
              <a:rect l="l" t="t" r="r" b="b"/>
              <a:pathLst>
                <a:path w="518" h="165" extrusionOk="0">
                  <a:moveTo>
                    <a:pt x="0" y="0"/>
                  </a:moveTo>
                  <a:lnTo>
                    <a:pt x="155" y="165"/>
                  </a:lnTo>
                  <a:lnTo>
                    <a:pt x="518" y="16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6788437" y="4348336"/>
              <a:ext cx="141861" cy="235797"/>
            </a:xfrm>
            <a:custGeom>
              <a:avLst/>
              <a:gdLst/>
              <a:ahLst/>
              <a:cxnLst/>
              <a:rect l="l" t="t" r="r" b="b"/>
              <a:pathLst>
                <a:path w="388" h="645" extrusionOk="0">
                  <a:moveTo>
                    <a:pt x="194" y="1"/>
                  </a:moveTo>
                  <a:lnTo>
                    <a:pt x="0" y="209"/>
                  </a:lnTo>
                  <a:lnTo>
                    <a:pt x="0" y="644"/>
                  </a:lnTo>
                  <a:lnTo>
                    <a:pt x="387" y="644"/>
                  </a:lnTo>
                  <a:lnTo>
                    <a:pt x="387" y="209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6859002" y="4348336"/>
              <a:ext cx="313336" cy="76406"/>
            </a:xfrm>
            <a:custGeom>
              <a:avLst/>
              <a:gdLst/>
              <a:ahLst/>
              <a:cxnLst/>
              <a:rect l="l" t="t" r="r" b="b"/>
              <a:pathLst>
                <a:path w="857" h="209" extrusionOk="0">
                  <a:moveTo>
                    <a:pt x="1" y="1"/>
                  </a:moveTo>
                  <a:lnTo>
                    <a:pt x="194" y="209"/>
                  </a:lnTo>
                  <a:lnTo>
                    <a:pt x="857" y="209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6929933" y="4424376"/>
              <a:ext cx="242406" cy="159757"/>
            </a:xfrm>
            <a:custGeom>
              <a:avLst/>
              <a:gdLst/>
              <a:ahLst/>
              <a:cxnLst/>
              <a:rect l="l" t="t" r="r" b="b"/>
              <a:pathLst>
                <a:path w="663" h="437" extrusionOk="0">
                  <a:moveTo>
                    <a:pt x="0" y="1"/>
                  </a:moveTo>
                  <a:lnTo>
                    <a:pt x="0" y="436"/>
                  </a:lnTo>
                  <a:lnTo>
                    <a:pt x="663" y="436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6832678" y="4497126"/>
              <a:ext cx="40949" cy="87007"/>
            </a:xfrm>
            <a:custGeom>
              <a:avLst/>
              <a:gdLst/>
              <a:ahLst/>
              <a:cxnLst/>
              <a:rect l="l" t="t" r="r" b="b"/>
              <a:pathLst>
                <a:path w="112" h="238" extrusionOk="0">
                  <a:moveTo>
                    <a:pt x="56" y="0"/>
                  </a:moveTo>
                  <a:cubicBezTo>
                    <a:pt x="28" y="0"/>
                    <a:pt x="0" y="20"/>
                    <a:pt x="5" y="58"/>
                  </a:cubicBezTo>
                  <a:lnTo>
                    <a:pt x="5" y="237"/>
                  </a:lnTo>
                  <a:lnTo>
                    <a:pt x="106" y="237"/>
                  </a:lnTo>
                  <a:lnTo>
                    <a:pt x="106" y="58"/>
                  </a:lnTo>
                  <a:cubicBezTo>
                    <a:pt x="111" y="20"/>
                    <a:pt x="83" y="0"/>
                    <a:pt x="56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7099581" y="4507728"/>
              <a:ext cx="37293" cy="65804"/>
            </a:xfrm>
            <a:custGeom>
              <a:avLst/>
              <a:gdLst/>
              <a:ahLst/>
              <a:cxnLst/>
              <a:rect l="l" t="t" r="r" b="b"/>
              <a:pathLst>
                <a:path w="102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87" y="179"/>
                  </a:lnTo>
                  <a:cubicBezTo>
                    <a:pt x="97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7" y="0"/>
                    <a:pt x="87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037791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9" y="0"/>
                  </a:moveTo>
                  <a:cubicBezTo>
                    <a:pt x="10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10" y="179"/>
                    <a:pt x="19" y="179"/>
                  </a:cubicBezTo>
                  <a:lnTo>
                    <a:pt x="92" y="179"/>
                  </a:lnTo>
                  <a:cubicBezTo>
                    <a:pt x="102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6977463" y="4507728"/>
              <a:ext cx="39487" cy="65804"/>
            </a:xfrm>
            <a:custGeom>
              <a:avLst/>
              <a:gdLst/>
              <a:ahLst/>
              <a:cxnLst/>
              <a:rect l="l" t="t" r="r" b="b"/>
              <a:pathLst>
                <a:path w="108" h="180" extrusionOk="0">
                  <a:moveTo>
                    <a:pt x="15" y="0"/>
                  </a:moveTo>
                  <a:cubicBezTo>
                    <a:pt x="5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5" y="179"/>
                    <a:pt x="15" y="179"/>
                  </a:cubicBezTo>
                  <a:lnTo>
                    <a:pt x="88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099581" y="4434978"/>
              <a:ext cx="37293" cy="64342"/>
            </a:xfrm>
            <a:custGeom>
              <a:avLst/>
              <a:gdLst/>
              <a:ahLst/>
              <a:cxnLst/>
              <a:rect l="l" t="t" r="r" b="b"/>
              <a:pathLst>
                <a:path w="102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87" y="175"/>
                  </a:lnTo>
                  <a:cubicBezTo>
                    <a:pt x="97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7" y="1"/>
                    <a:pt x="87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037791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9" y="1"/>
                  </a:moveTo>
                  <a:cubicBezTo>
                    <a:pt x="10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10" y="175"/>
                    <a:pt x="19" y="175"/>
                  </a:cubicBezTo>
                  <a:lnTo>
                    <a:pt x="92" y="175"/>
                  </a:lnTo>
                  <a:cubicBezTo>
                    <a:pt x="102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102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6977463" y="4434978"/>
              <a:ext cx="39487" cy="64342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15" y="1"/>
                  </a:moveTo>
                  <a:cubicBezTo>
                    <a:pt x="5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5" y="175"/>
                    <a:pt x="15" y="175"/>
                  </a:cubicBezTo>
                  <a:lnTo>
                    <a:pt x="88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274713" y="4327132"/>
              <a:ext cx="21572" cy="48256"/>
            </a:xfrm>
            <a:custGeom>
              <a:avLst/>
              <a:gdLst/>
              <a:ahLst/>
              <a:cxnLst/>
              <a:rect l="l" t="t" r="r" b="b"/>
              <a:pathLst>
                <a:path w="59" h="132" extrusionOk="0">
                  <a:moveTo>
                    <a:pt x="0" y="1"/>
                  </a:moveTo>
                  <a:lnTo>
                    <a:pt x="0" y="131"/>
                  </a:lnTo>
                  <a:lnTo>
                    <a:pt x="58" y="131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7311641" y="4426204"/>
              <a:ext cx="164895" cy="157929"/>
            </a:xfrm>
            <a:custGeom>
              <a:avLst/>
              <a:gdLst/>
              <a:ahLst/>
              <a:cxnLst/>
              <a:rect l="l" t="t" r="r" b="b"/>
              <a:pathLst>
                <a:path w="451" h="432" extrusionOk="0">
                  <a:moveTo>
                    <a:pt x="1" y="1"/>
                  </a:moveTo>
                  <a:lnTo>
                    <a:pt x="1" y="431"/>
                  </a:lnTo>
                  <a:lnTo>
                    <a:pt x="451" y="431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rgbClr val="5D8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7170146" y="4426204"/>
              <a:ext cx="141861" cy="157929"/>
            </a:xfrm>
            <a:custGeom>
              <a:avLst/>
              <a:gdLst/>
              <a:ahLst/>
              <a:cxnLst/>
              <a:rect l="l" t="t" r="r" b="b"/>
              <a:pathLst>
                <a:path w="388" h="432" extrusionOk="0">
                  <a:moveTo>
                    <a:pt x="1" y="1"/>
                  </a:moveTo>
                  <a:lnTo>
                    <a:pt x="1" y="431"/>
                  </a:lnTo>
                  <a:lnTo>
                    <a:pt x="388" y="431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7170146" y="4351992"/>
              <a:ext cx="141861" cy="74578"/>
            </a:xfrm>
            <a:custGeom>
              <a:avLst/>
              <a:gdLst/>
              <a:ahLst/>
              <a:cxnLst/>
              <a:rect l="l" t="t" r="r" b="b"/>
              <a:pathLst>
                <a:path w="388" h="204" extrusionOk="0">
                  <a:moveTo>
                    <a:pt x="194" y="1"/>
                  </a:moveTo>
                  <a:lnTo>
                    <a:pt x="1" y="204"/>
                  </a:lnTo>
                  <a:lnTo>
                    <a:pt x="388" y="204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7241076" y="4351992"/>
              <a:ext cx="235459" cy="74578"/>
            </a:xfrm>
            <a:custGeom>
              <a:avLst/>
              <a:gdLst/>
              <a:ahLst/>
              <a:cxnLst/>
              <a:rect l="l" t="t" r="r" b="b"/>
              <a:pathLst>
                <a:path w="644" h="204" extrusionOk="0">
                  <a:moveTo>
                    <a:pt x="0" y="1"/>
                  </a:moveTo>
                  <a:lnTo>
                    <a:pt x="194" y="204"/>
                  </a:lnTo>
                  <a:lnTo>
                    <a:pt x="644" y="204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7212558" y="4497126"/>
              <a:ext cx="51918" cy="87007"/>
            </a:xfrm>
            <a:custGeom>
              <a:avLst/>
              <a:gdLst/>
              <a:ahLst/>
              <a:cxnLst/>
              <a:rect l="l" t="t" r="r" b="b"/>
              <a:pathLst>
                <a:path w="142" h="238" extrusionOk="0">
                  <a:moveTo>
                    <a:pt x="71" y="0"/>
                  </a:moveTo>
                  <a:cubicBezTo>
                    <a:pt x="36" y="0"/>
                    <a:pt x="1" y="24"/>
                    <a:pt x="6" y="73"/>
                  </a:cubicBezTo>
                  <a:lnTo>
                    <a:pt x="6" y="237"/>
                  </a:lnTo>
                  <a:lnTo>
                    <a:pt x="136" y="237"/>
                  </a:lnTo>
                  <a:lnTo>
                    <a:pt x="136" y="73"/>
                  </a:lnTo>
                  <a:cubicBezTo>
                    <a:pt x="141" y="24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233C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7403777" y="4507728"/>
              <a:ext cx="39121" cy="65804"/>
            </a:xfrm>
            <a:custGeom>
              <a:avLst/>
              <a:gdLst/>
              <a:ahLst/>
              <a:cxnLst/>
              <a:rect l="l" t="t" r="r" b="b"/>
              <a:pathLst>
                <a:path w="107" h="180" extrusionOk="0">
                  <a:moveTo>
                    <a:pt x="15" y="0"/>
                  </a:moveTo>
                  <a:cubicBezTo>
                    <a:pt x="5" y="0"/>
                    <a:pt x="0" y="10"/>
                    <a:pt x="0" y="20"/>
                  </a:cubicBezTo>
                  <a:lnTo>
                    <a:pt x="0" y="165"/>
                  </a:lnTo>
                  <a:cubicBezTo>
                    <a:pt x="0" y="170"/>
                    <a:pt x="5" y="179"/>
                    <a:pt x="15" y="179"/>
                  </a:cubicBezTo>
                  <a:lnTo>
                    <a:pt x="92" y="179"/>
                  </a:lnTo>
                  <a:cubicBezTo>
                    <a:pt x="97" y="179"/>
                    <a:pt x="107" y="170"/>
                    <a:pt x="107" y="165"/>
                  </a:cubicBezTo>
                  <a:lnTo>
                    <a:pt x="107" y="20"/>
                  </a:lnTo>
                  <a:cubicBezTo>
                    <a:pt x="107" y="10"/>
                    <a:pt x="97" y="0"/>
                    <a:pt x="92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7343450" y="4507728"/>
              <a:ext cx="37659" cy="65804"/>
            </a:xfrm>
            <a:custGeom>
              <a:avLst/>
              <a:gdLst/>
              <a:ahLst/>
              <a:cxnLst/>
              <a:rect l="l" t="t" r="r" b="b"/>
              <a:pathLst>
                <a:path w="103" h="180" extrusionOk="0">
                  <a:moveTo>
                    <a:pt x="15" y="0"/>
                  </a:moveTo>
                  <a:cubicBezTo>
                    <a:pt x="6" y="0"/>
                    <a:pt x="1" y="10"/>
                    <a:pt x="1" y="20"/>
                  </a:cubicBezTo>
                  <a:lnTo>
                    <a:pt x="1" y="165"/>
                  </a:lnTo>
                  <a:cubicBezTo>
                    <a:pt x="1" y="170"/>
                    <a:pt x="6" y="179"/>
                    <a:pt x="15" y="179"/>
                  </a:cubicBezTo>
                  <a:lnTo>
                    <a:pt x="88" y="179"/>
                  </a:lnTo>
                  <a:cubicBezTo>
                    <a:pt x="98" y="179"/>
                    <a:pt x="102" y="170"/>
                    <a:pt x="102" y="165"/>
                  </a:cubicBezTo>
                  <a:lnTo>
                    <a:pt x="102" y="20"/>
                  </a:lnTo>
                  <a:cubicBezTo>
                    <a:pt x="102" y="10"/>
                    <a:pt x="98" y="0"/>
                    <a:pt x="88" y="0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7403777" y="4434978"/>
              <a:ext cx="39121" cy="64342"/>
            </a:xfrm>
            <a:custGeom>
              <a:avLst/>
              <a:gdLst/>
              <a:ahLst/>
              <a:cxnLst/>
              <a:rect l="l" t="t" r="r" b="b"/>
              <a:pathLst>
                <a:path w="107" h="176" extrusionOk="0">
                  <a:moveTo>
                    <a:pt x="15" y="1"/>
                  </a:moveTo>
                  <a:cubicBezTo>
                    <a:pt x="5" y="1"/>
                    <a:pt x="0" y="6"/>
                    <a:pt x="0" y="15"/>
                  </a:cubicBezTo>
                  <a:lnTo>
                    <a:pt x="0" y="161"/>
                  </a:lnTo>
                  <a:cubicBezTo>
                    <a:pt x="0" y="170"/>
                    <a:pt x="5" y="175"/>
                    <a:pt x="15" y="175"/>
                  </a:cubicBezTo>
                  <a:lnTo>
                    <a:pt x="92" y="175"/>
                  </a:lnTo>
                  <a:cubicBezTo>
                    <a:pt x="97" y="175"/>
                    <a:pt x="107" y="170"/>
                    <a:pt x="107" y="161"/>
                  </a:cubicBezTo>
                  <a:lnTo>
                    <a:pt x="107" y="15"/>
                  </a:lnTo>
                  <a:cubicBezTo>
                    <a:pt x="107" y="6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7343450" y="4434978"/>
              <a:ext cx="37659" cy="64342"/>
            </a:xfrm>
            <a:custGeom>
              <a:avLst/>
              <a:gdLst/>
              <a:ahLst/>
              <a:cxnLst/>
              <a:rect l="l" t="t" r="r" b="b"/>
              <a:pathLst>
                <a:path w="103" h="176" extrusionOk="0">
                  <a:moveTo>
                    <a:pt x="15" y="1"/>
                  </a:moveTo>
                  <a:cubicBezTo>
                    <a:pt x="6" y="1"/>
                    <a:pt x="1" y="6"/>
                    <a:pt x="1" y="15"/>
                  </a:cubicBezTo>
                  <a:lnTo>
                    <a:pt x="1" y="161"/>
                  </a:lnTo>
                  <a:cubicBezTo>
                    <a:pt x="1" y="170"/>
                    <a:pt x="6" y="175"/>
                    <a:pt x="15" y="175"/>
                  </a:cubicBezTo>
                  <a:lnTo>
                    <a:pt x="88" y="175"/>
                  </a:lnTo>
                  <a:cubicBezTo>
                    <a:pt x="98" y="175"/>
                    <a:pt x="102" y="170"/>
                    <a:pt x="102" y="161"/>
                  </a:cubicBezTo>
                  <a:lnTo>
                    <a:pt x="102" y="15"/>
                  </a:lnTo>
                  <a:cubicBezTo>
                    <a:pt x="102" y="6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43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7"/>
          <p:cNvSpPr/>
          <p:nvPr/>
        </p:nvSpPr>
        <p:spPr>
          <a:xfrm rot="-3902690">
            <a:off x="8243314" y="2796143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7"/>
          <p:cNvSpPr/>
          <p:nvPr/>
        </p:nvSpPr>
        <p:spPr>
          <a:xfrm rot="-3902690">
            <a:off x="5149468" y="1846176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7"/>
          <p:cNvSpPr/>
          <p:nvPr/>
        </p:nvSpPr>
        <p:spPr>
          <a:xfrm>
            <a:off x="4349070" y="3368322"/>
            <a:ext cx="115938" cy="99416"/>
          </a:xfrm>
          <a:custGeom>
            <a:avLst/>
            <a:gdLst/>
            <a:ahLst/>
            <a:cxnLst/>
            <a:rect l="l" t="t" r="r" b="b"/>
            <a:pathLst>
              <a:path w="814" h="698" extrusionOk="0">
                <a:moveTo>
                  <a:pt x="465" y="93"/>
                </a:moveTo>
                <a:cubicBezTo>
                  <a:pt x="605" y="93"/>
                  <a:pt x="721" y="209"/>
                  <a:pt x="721" y="349"/>
                </a:cubicBezTo>
                <a:cubicBezTo>
                  <a:pt x="721" y="502"/>
                  <a:pt x="596" y="605"/>
                  <a:pt x="465" y="605"/>
                </a:cubicBezTo>
                <a:cubicBezTo>
                  <a:pt x="402" y="605"/>
                  <a:pt x="338" y="581"/>
                  <a:pt x="286" y="528"/>
                </a:cubicBezTo>
                <a:cubicBezTo>
                  <a:pt x="121" y="368"/>
                  <a:pt x="238" y="93"/>
                  <a:pt x="465" y="93"/>
                </a:cubicBezTo>
                <a:close/>
                <a:moveTo>
                  <a:pt x="463" y="1"/>
                </a:moveTo>
                <a:cubicBezTo>
                  <a:pt x="377" y="1"/>
                  <a:pt x="290" y="32"/>
                  <a:pt x="218" y="102"/>
                </a:cubicBezTo>
                <a:cubicBezTo>
                  <a:pt x="1" y="320"/>
                  <a:pt x="155" y="697"/>
                  <a:pt x="465" y="697"/>
                </a:cubicBezTo>
                <a:cubicBezTo>
                  <a:pt x="658" y="697"/>
                  <a:pt x="813" y="542"/>
                  <a:pt x="813" y="349"/>
                </a:cubicBezTo>
                <a:cubicBezTo>
                  <a:pt x="813" y="139"/>
                  <a:pt x="642" y="1"/>
                  <a:pt x="463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7"/>
          <p:cNvSpPr/>
          <p:nvPr/>
        </p:nvSpPr>
        <p:spPr>
          <a:xfrm>
            <a:off x="6665072" y="3667400"/>
            <a:ext cx="95151" cy="93211"/>
          </a:xfrm>
          <a:custGeom>
            <a:avLst/>
            <a:gdLst/>
            <a:ahLst/>
            <a:cxnLst/>
            <a:rect l="l" t="t" r="r" b="b"/>
            <a:pathLst>
              <a:path w="930" h="911" extrusionOk="0">
                <a:moveTo>
                  <a:pt x="465" y="1"/>
                </a:moveTo>
                <a:cubicBezTo>
                  <a:pt x="228" y="1"/>
                  <a:pt x="0" y="209"/>
                  <a:pt x="10" y="456"/>
                </a:cubicBezTo>
                <a:cubicBezTo>
                  <a:pt x="15" y="702"/>
                  <a:pt x="213" y="905"/>
                  <a:pt x="465" y="910"/>
                </a:cubicBezTo>
                <a:cubicBezTo>
                  <a:pt x="702" y="910"/>
                  <a:pt x="929" y="702"/>
                  <a:pt x="919" y="456"/>
                </a:cubicBezTo>
                <a:cubicBezTo>
                  <a:pt x="915" y="204"/>
                  <a:pt x="711" y="6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7"/>
          <p:cNvSpPr/>
          <p:nvPr/>
        </p:nvSpPr>
        <p:spPr>
          <a:xfrm>
            <a:off x="5460296" y="3040659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7"/>
          <p:cNvSpPr/>
          <p:nvPr/>
        </p:nvSpPr>
        <p:spPr>
          <a:xfrm>
            <a:off x="4534319" y="273446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7"/>
          <p:cNvSpPr/>
          <p:nvPr/>
        </p:nvSpPr>
        <p:spPr>
          <a:xfrm>
            <a:off x="3811352" y="1234477"/>
            <a:ext cx="136599" cy="14222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>
            <a:off x="938650" y="1111775"/>
            <a:ext cx="3410400" cy="9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200"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1" name="Google Shape;321;p7"/>
          <p:cNvSpPr txBox="1">
            <a:spLocks noGrp="1"/>
          </p:cNvSpPr>
          <p:nvPr>
            <p:ph type="subTitle" idx="1"/>
          </p:nvPr>
        </p:nvSpPr>
        <p:spPr>
          <a:xfrm>
            <a:off x="938650" y="2111550"/>
            <a:ext cx="33204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70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"/>
          <p:cNvSpPr/>
          <p:nvPr/>
        </p:nvSpPr>
        <p:spPr>
          <a:xfrm>
            <a:off x="172437" y="4405476"/>
            <a:ext cx="8609302" cy="326800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8"/>
          <p:cNvSpPr/>
          <p:nvPr/>
        </p:nvSpPr>
        <p:spPr>
          <a:xfrm rot="-4899403" flipH="1">
            <a:off x="2791338" y="-523783"/>
            <a:ext cx="3552976" cy="4975386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25" name="Google Shape;325;p8"/>
          <p:cNvGrpSpPr/>
          <p:nvPr/>
        </p:nvGrpSpPr>
        <p:grpSpPr>
          <a:xfrm>
            <a:off x="2664727" y="3162576"/>
            <a:ext cx="3814537" cy="1434617"/>
            <a:chOff x="2635662" y="3129000"/>
            <a:chExt cx="3814537" cy="1434617"/>
          </a:xfrm>
        </p:grpSpPr>
        <p:grpSp>
          <p:nvGrpSpPr>
            <p:cNvPr id="326" name="Google Shape;326;p8"/>
            <p:cNvGrpSpPr/>
            <p:nvPr/>
          </p:nvGrpSpPr>
          <p:grpSpPr>
            <a:xfrm>
              <a:off x="2635662" y="3129000"/>
              <a:ext cx="3814537" cy="1434617"/>
              <a:chOff x="970520" y="3147757"/>
              <a:chExt cx="3778640" cy="1421117"/>
            </a:xfrm>
          </p:grpSpPr>
          <p:sp>
            <p:nvSpPr>
              <p:cNvPr id="327" name="Google Shape;327;p8"/>
              <p:cNvSpPr/>
              <p:nvPr/>
            </p:nvSpPr>
            <p:spPr>
              <a:xfrm rot="5400000">
                <a:off x="2646387" y="2466081"/>
                <a:ext cx="426908" cy="3778640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547" extrusionOk="0">
                    <a:moveTo>
                      <a:pt x="586" y="1"/>
                    </a:moveTo>
                    <a:cubicBezTo>
                      <a:pt x="262" y="1"/>
                      <a:pt x="1" y="262"/>
                      <a:pt x="1" y="581"/>
                    </a:cubicBezTo>
                    <a:lnTo>
                      <a:pt x="1" y="11547"/>
                    </a:lnTo>
                    <a:lnTo>
                      <a:pt x="1839" y="11547"/>
                    </a:lnTo>
                    <a:lnTo>
                      <a:pt x="1839" y="581"/>
                    </a:lnTo>
                    <a:cubicBezTo>
                      <a:pt x="1839" y="262"/>
                      <a:pt x="1578" y="1"/>
                      <a:pt x="12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" name="Google Shape;328;p8"/>
              <p:cNvSpPr/>
              <p:nvPr/>
            </p:nvSpPr>
            <p:spPr>
              <a:xfrm rot="5400000">
                <a:off x="2995247" y="4207619"/>
                <a:ext cx="426917" cy="29559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74" extrusionOk="0">
                    <a:moveTo>
                      <a:pt x="1" y="1"/>
                    </a:moveTo>
                    <a:lnTo>
                      <a:pt x="1" y="1273"/>
                    </a:lnTo>
                    <a:lnTo>
                      <a:pt x="1839" y="1273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" name="Google Shape;329;p8"/>
              <p:cNvSpPr/>
              <p:nvPr/>
            </p:nvSpPr>
            <p:spPr>
              <a:xfrm rot="5400000">
                <a:off x="2375416" y="4215508"/>
                <a:ext cx="426917" cy="279816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06" extrusionOk="0">
                    <a:moveTo>
                      <a:pt x="1" y="1"/>
                    </a:moveTo>
                    <a:lnTo>
                      <a:pt x="1" y="1205"/>
                    </a:lnTo>
                    <a:lnTo>
                      <a:pt x="1839" y="1205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" name="Google Shape;330;p8"/>
              <p:cNvSpPr/>
              <p:nvPr/>
            </p:nvSpPr>
            <p:spPr>
              <a:xfrm rot="5400000">
                <a:off x="865419" y="4247063"/>
                <a:ext cx="426917" cy="21670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934" extrusionOk="0">
                    <a:moveTo>
                      <a:pt x="1" y="0"/>
                    </a:moveTo>
                    <a:lnTo>
                      <a:pt x="1" y="934"/>
                    </a:lnTo>
                    <a:lnTo>
                      <a:pt x="1839" y="934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" name="Google Shape;331;p8"/>
              <p:cNvSpPr/>
              <p:nvPr/>
            </p:nvSpPr>
            <p:spPr>
              <a:xfrm rot="5400000">
                <a:off x="2493699" y="2200211"/>
                <a:ext cx="418787" cy="346514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0589" extrusionOk="0">
                    <a:moveTo>
                      <a:pt x="460" y="0"/>
                    </a:moveTo>
                    <a:cubicBezTo>
                      <a:pt x="204" y="0"/>
                      <a:pt x="1" y="203"/>
                      <a:pt x="1" y="455"/>
                    </a:cubicBezTo>
                    <a:lnTo>
                      <a:pt x="1" y="10589"/>
                    </a:lnTo>
                    <a:lnTo>
                      <a:pt x="1805" y="10589"/>
                    </a:lnTo>
                    <a:lnTo>
                      <a:pt x="1805" y="455"/>
                    </a:lnTo>
                    <a:cubicBezTo>
                      <a:pt x="1805" y="203"/>
                      <a:pt x="1602" y="0"/>
                      <a:pt x="13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 rot="5400000">
                <a:off x="3268920" y="3841143"/>
                <a:ext cx="418796" cy="183296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90" extrusionOk="0">
                    <a:moveTo>
                      <a:pt x="1" y="1"/>
                    </a:moveTo>
                    <a:lnTo>
                      <a:pt x="1" y="789"/>
                    </a:lnTo>
                    <a:lnTo>
                      <a:pt x="1805" y="789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" name="Google Shape;333;p8"/>
              <p:cNvSpPr/>
              <p:nvPr/>
            </p:nvSpPr>
            <p:spPr>
              <a:xfrm rot="5400000">
                <a:off x="2111840" y="3847871"/>
                <a:ext cx="418796" cy="1698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1805" y="731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4" name="Google Shape;334;p8"/>
              <p:cNvSpPr/>
              <p:nvPr/>
            </p:nvSpPr>
            <p:spPr>
              <a:xfrm rot="5400000">
                <a:off x="963795" y="3730121"/>
                <a:ext cx="418796" cy="4053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47" extrusionOk="0">
                    <a:moveTo>
                      <a:pt x="1" y="0"/>
                    </a:moveTo>
                    <a:lnTo>
                      <a:pt x="1" y="1747"/>
                    </a:lnTo>
                    <a:lnTo>
                      <a:pt x="1805" y="1747"/>
                    </a:lnTo>
                    <a:lnTo>
                      <a:pt x="18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" name="Google Shape;335;p8"/>
              <p:cNvSpPr/>
              <p:nvPr/>
            </p:nvSpPr>
            <p:spPr>
              <a:xfrm rot="5400000">
                <a:off x="2544699" y="1573578"/>
                <a:ext cx="593958" cy="3742317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1436" extrusionOk="0">
                    <a:moveTo>
                      <a:pt x="494" y="1"/>
                    </a:moveTo>
                    <a:cubicBezTo>
                      <a:pt x="223" y="1"/>
                      <a:pt x="0" y="219"/>
                      <a:pt x="0" y="494"/>
                    </a:cubicBezTo>
                    <a:lnTo>
                      <a:pt x="0" y="11436"/>
                    </a:lnTo>
                    <a:lnTo>
                      <a:pt x="2559" y="11436"/>
                    </a:lnTo>
                    <a:lnTo>
                      <a:pt x="2559" y="494"/>
                    </a:lnTo>
                    <a:cubicBezTo>
                      <a:pt x="2559" y="219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" name="Google Shape;336;p8"/>
              <p:cNvSpPr/>
              <p:nvPr/>
            </p:nvSpPr>
            <p:spPr>
              <a:xfrm rot="5400000">
                <a:off x="3571557" y="3360512"/>
                <a:ext cx="592811" cy="16960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1" extrusionOk="0">
                    <a:moveTo>
                      <a:pt x="0" y="1"/>
                    </a:moveTo>
                    <a:lnTo>
                      <a:pt x="0" y="731"/>
                    </a:lnTo>
                    <a:lnTo>
                      <a:pt x="2554" y="731"/>
                    </a:lnTo>
                    <a:lnTo>
                      <a:pt x="25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 rot="5400000">
                <a:off x="1269016" y="3359932"/>
                <a:ext cx="59281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6" extrusionOk="0">
                    <a:moveTo>
                      <a:pt x="0" y="0"/>
                    </a:moveTo>
                    <a:lnTo>
                      <a:pt x="0" y="736"/>
                    </a:lnTo>
                    <a:lnTo>
                      <a:pt x="2554" y="736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" name="Google Shape;338;p8"/>
              <p:cNvSpPr/>
              <p:nvPr/>
            </p:nvSpPr>
            <p:spPr>
              <a:xfrm rot="5400000">
                <a:off x="915999" y="3360512"/>
                <a:ext cx="592811" cy="16960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1" extrusionOk="0">
                    <a:moveTo>
                      <a:pt x="0" y="0"/>
                    </a:moveTo>
                    <a:lnTo>
                      <a:pt x="0" y="730"/>
                    </a:lnTo>
                    <a:lnTo>
                      <a:pt x="2554" y="730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39" name="Google Shape;339;p8"/>
            <p:cNvSpPr/>
            <p:nvPr/>
          </p:nvSpPr>
          <p:spPr>
            <a:xfrm>
              <a:off x="3710175" y="3301850"/>
              <a:ext cx="1434900" cy="252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545625" y="4188450"/>
              <a:ext cx="330900" cy="330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1" name="Google Shape;341;p8"/>
          <p:cNvSpPr txBox="1">
            <a:spLocks noGrp="1"/>
          </p:cNvSpPr>
          <p:nvPr>
            <p:ph type="title"/>
          </p:nvPr>
        </p:nvSpPr>
        <p:spPr>
          <a:xfrm>
            <a:off x="2814000" y="856313"/>
            <a:ext cx="3516000" cy="20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Playfair Display Regular"/>
              <a:buNone/>
              <a:defRPr sz="48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42" name="Google Shape;342;p8"/>
          <p:cNvSpPr/>
          <p:nvPr/>
        </p:nvSpPr>
        <p:spPr>
          <a:xfrm rot="-364779">
            <a:off x="6684800" y="2320503"/>
            <a:ext cx="662874" cy="450367"/>
          </a:xfrm>
          <a:custGeom>
            <a:avLst/>
            <a:gdLst/>
            <a:ahLst/>
            <a:cxnLst/>
            <a:rect l="l" t="t" r="r" b="b"/>
            <a:pathLst>
              <a:path w="4654" h="3162" extrusionOk="0">
                <a:moveTo>
                  <a:pt x="4104" y="0"/>
                </a:moveTo>
                <a:cubicBezTo>
                  <a:pt x="4047" y="0"/>
                  <a:pt x="3989" y="10"/>
                  <a:pt x="3933" y="32"/>
                </a:cubicBezTo>
                <a:lnTo>
                  <a:pt x="3923" y="32"/>
                </a:lnTo>
                <a:cubicBezTo>
                  <a:pt x="3115" y="337"/>
                  <a:pt x="2361" y="772"/>
                  <a:pt x="1693" y="1324"/>
                </a:cubicBezTo>
                <a:cubicBezTo>
                  <a:pt x="1050" y="1860"/>
                  <a:pt x="484" y="2480"/>
                  <a:pt x="0" y="3162"/>
                </a:cubicBezTo>
                <a:cubicBezTo>
                  <a:pt x="590" y="2601"/>
                  <a:pt x="1248" y="2117"/>
                  <a:pt x="1964" y="1725"/>
                </a:cubicBezTo>
                <a:cubicBezTo>
                  <a:pt x="2656" y="1353"/>
                  <a:pt x="3401" y="1096"/>
                  <a:pt x="4179" y="966"/>
                </a:cubicBezTo>
                <a:cubicBezTo>
                  <a:pt x="4208" y="961"/>
                  <a:pt x="4242" y="956"/>
                  <a:pt x="4271" y="941"/>
                </a:cubicBezTo>
                <a:cubicBezTo>
                  <a:pt x="4523" y="850"/>
                  <a:pt x="4653" y="569"/>
                  <a:pt x="4557" y="317"/>
                </a:cubicBezTo>
                <a:cubicBezTo>
                  <a:pt x="4485" y="122"/>
                  <a:pt x="4301" y="0"/>
                  <a:pt x="41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8"/>
          <p:cNvSpPr/>
          <p:nvPr/>
        </p:nvSpPr>
        <p:spPr>
          <a:xfrm rot="-364779">
            <a:off x="6859575" y="2624677"/>
            <a:ext cx="478996" cy="207380"/>
          </a:xfrm>
          <a:custGeom>
            <a:avLst/>
            <a:gdLst/>
            <a:ahLst/>
            <a:cxnLst/>
            <a:rect l="l" t="t" r="r" b="b"/>
            <a:pathLst>
              <a:path w="3363" h="1456" extrusionOk="0">
                <a:moveTo>
                  <a:pt x="2908" y="1"/>
                </a:moveTo>
                <a:cubicBezTo>
                  <a:pt x="2891" y="1"/>
                  <a:pt x="2872" y="2"/>
                  <a:pt x="2854" y="4"/>
                </a:cubicBezTo>
                <a:lnTo>
                  <a:pt x="2840" y="4"/>
                </a:lnTo>
                <a:cubicBezTo>
                  <a:pt x="2288" y="72"/>
                  <a:pt x="1751" y="246"/>
                  <a:pt x="1263" y="512"/>
                </a:cubicBezTo>
                <a:cubicBezTo>
                  <a:pt x="803" y="769"/>
                  <a:pt x="378" y="1088"/>
                  <a:pt x="0" y="1455"/>
                </a:cubicBezTo>
                <a:cubicBezTo>
                  <a:pt x="445" y="1214"/>
                  <a:pt x="924" y="1030"/>
                  <a:pt x="1418" y="914"/>
                </a:cubicBezTo>
                <a:cubicBezTo>
                  <a:pt x="1699" y="846"/>
                  <a:pt x="1987" y="813"/>
                  <a:pt x="2276" y="813"/>
                </a:cubicBezTo>
                <a:cubicBezTo>
                  <a:pt x="2464" y="813"/>
                  <a:pt x="2653" y="827"/>
                  <a:pt x="2840" y="856"/>
                </a:cubicBezTo>
                <a:cubicBezTo>
                  <a:pt x="2859" y="858"/>
                  <a:pt x="2880" y="859"/>
                  <a:pt x="2900" y="859"/>
                </a:cubicBezTo>
                <a:cubicBezTo>
                  <a:pt x="2921" y="859"/>
                  <a:pt x="2941" y="858"/>
                  <a:pt x="2961" y="856"/>
                </a:cubicBezTo>
                <a:cubicBezTo>
                  <a:pt x="3193" y="827"/>
                  <a:pt x="3362" y="609"/>
                  <a:pt x="3333" y="377"/>
                </a:cubicBezTo>
                <a:cubicBezTo>
                  <a:pt x="3306" y="158"/>
                  <a:pt x="3123" y="1"/>
                  <a:pt x="2908" y="1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8"/>
          <p:cNvSpPr/>
          <p:nvPr/>
        </p:nvSpPr>
        <p:spPr>
          <a:xfrm>
            <a:off x="1774350" y="2334287"/>
            <a:ext cx="552628" cy="381570"/>
          </a:xfrm>
          <a:custGeom>
            <a:avLst/>
            <a:gdLst/>
            <a:ahLst/>
            <a:cxnLst/>
            <a:rect l="l" t="t" r="r" b="b"/>
            <a:pathLst>
              <a:path w="3880" h="2679" extrusionOk="0">
                <a:moveTo>
                  <a:pt x="515" y="0"/>
                </a:moveTo>
                <a:cubicBezTo>
                  <a:pt x="273" y="0"/>
                  <a:pt x="60" y="185"/>
                  <a:pt x="34" y="435"/>
                </a:cubicBezTo>
                <a:cubicBezTo>
                  <a:pt x="0" y="715"/>
                  <a:pt x="218" y="967"/>
                  <a:pt x="498" y="976"/>
                </a:cubicBezTo>
                <a:cubicBezTo>
                  <a:pt x="803" y="1015"/>
                  <a:pt x="1103" y="1083"/>
                  <a:pt x="1393" y="1184"/>
                </a:cubicBezTo>
                <a:cubicBezTo>
                  <a:pt x="1698" y="1286"/>
                  <a:pt x="1993" y="1412"/>
                  <a:pt x="2283" y="1552"/>
                </a:cubicBezTo>
                <a:cubicBezTo>
                  <a:pt x="2578" y="1692"/>
                  <a:pt x="2864" y="1857"/>
                  <a:pt x="3134" y="2036"/>
                </a:cubicBezTo>
                <a:cubicBezTo>
                  <a:pt x="3410" y="2215"/>
                  <a:pt x="3662" y="2432"/>
                  <a:pt x="3879" y="2679"/>
                </a:cubicBezTo>
                <a:cubicBezTo>
                  <a:pt x="3725" y="2379"/>
                  <a:pt x="3526" y="2103"/>
                  <a:pt x="3294" y="1861"/>
                </a:cubicBezTo>
                <a:cubicBezTo>
                  <a:pt x="3062" y="1605"/>
                  <a:pt x="2810" y="1368"/>
                  <a:pt x="2549" y="1150"/>
                </a:cubicBezTo>
                <a:cubicBezTo>
                  <a:pt x="2283" y="928"/>
                  <a:pt x="1998" y="720"/>
                  <a:pt x="1708" y="531"/>
                </a:cubicBezTo>
                <a:cubicBezTo>
                  <a:pt x="1398" y="338"/>
                  <a:pt x="1074" y="173"/>
                  <a:pt x="735" y="43"/>
                </a:cubicBezTo>
                <a:lnTo>
                  <a:pt x="721" y="38"/>
                </a:lnTo>
                <a:cubicBezTo>
                  <a:pt x="682" y="23"/>
                  <a:pt x="643" y="14"/>
                  <a:pt x="605" y="9"/>
                </a:cubicBezTo>
                <a:cubicBezTo>
                  <a:pt x="574" y="3"/>
                  <a:pt x="544" y="0"/>
                  <a:pt x="5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8"/>
          <p:cNvSpPr/>
          <p:nvPr/>
        </p:nvSpPr>
        <p:spPr>
          <a:xfrm>
            <a:off x="1838301" y="2689790"/>
            <a:ext cx="489389" cy="146703"/>
          </a:xfrm>
          <a:custGeom>
            <a:avLst/>
            <a:gdLst/>
            <a:ahLst/>
            <a:cxnLst/>
            <a:rect l="l" t="t" r="r" b="b"/>
            <a:pathLst>
              <a:path w="3436" h="1030" extrusionOk="0">
                <a:moveTo>
                  <a:pt x="471" y="0"/>
                </a:moveTo>
                <a:cubicBezTo>
                  <a:pt x="451" y="0"/>
                  <a:pt x="431" y="2"/>
                  <a:pt x="412" y="4"/>
                </a:cubicBezTo>
                <a:cubicBezTo>
                  <a:pt x="170" y="28"/>
                  <a:pt x="1" y="251"/>
                  <a:pt x="35" y="488"/>
                </a:cubicBezTo>
                <a:cubicBezTo>
                  <a:pt x="61" y="701"/>
                  <a:pt x="248" y="856"/>
                  <a:pt x="459" y="856"/>
                </a:cubicBezTo>
                <a:cubicBezTo>
                  <a:pt x="482" y="856"/>
                  <a:pt x="505" y="854"/>
                  <a:pt x="528" y="850"/>
                </a:cubicBezTo>
                <a:cubicBezTo>
                  <a:pt x="1016" y="785"/>
                  <a:pt x="1486" y="710"/>
                  <a:pt x="1955" y="710"/>
                </a:cubicBezTo>
                <a:cubicBezTo>
                  <a:pt x="1970" y="710"/>
                  <a:pt x="1984" y="710"/>
                  <a:pt x="1999" y="710"/>
                </a:cubicBezTo>
                <a:cubicBezTo>
                  <a:pt x="2240" y="715"/>
                  <a:pt x="2482" y="744"/>
                  <a:pt x="2724" y="792"/>
                </a:cubicBezTo>
                <a:cubicBezTo>
                  <a:pt x="2966" y="850"/>
                  <a:pt x="3203" y="928"/>
                  <a:pt x="3430" y="1029"/>
                </a:cubicBezTo>
                <a:lnTo>
                  <a:pt x="3435" y="1029"/>
                </a:lnTo>
                <a:cubicBezTo>
                  <a:pt x="3034" y="696"/>
                  <a:pt x="2569" y="444"/>
                  <a:pt x="2066" y="294"/>
                </a:cubicBezTo>
                <a:cubicBezTo>
                  <a:pt x="1815" y="222"/>
                  <a:pt x="1558" y="159"/>
                  <a:pt x="1297" y="120"/>
                </a:cubicBezTo>
                <a:cubicBezTo>
                  <a:pt x="1036" y="72"/>
                  <a:pt x="785" y="38"/>
                  <a:pt x="533" y="4"/>
                </a:cubicBezTo>
                <a:cubicBezTo>
                  <a:pt x="511" y="2"/>
                  <a:pt x="491" y="0"/>
                  <a:pt x="471" y="0"/>
                </a:cubicBezTo>
                <a:close/>
              </a:path>
            </a:pathLst>
          </a:custGeom>
          <a:solidFill>
            <a:srgbClr val="EB9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6" name="Google Shape;346;p8"/>
          <p:cNvGrpSpPr/>
          <p:nvPr/>
        </p:nvGrpSpPr>
        <p:grpSpPr>
          <a:xfrm rot="-667337">
            <a:off x="1955287" y="628140"/>
            <a:ext cx="514443" cy="550078"/>
            <a:chOff x="2106473" y="1676890"/>
            <a:chExt cx="514452" cy="550088"/>
          </a:xfrm>
        </p:grpSpPr>
        <p:sp>
          <p:nvSpPr>
            <p:cNvPr id="347" name="Google Shape;347;p8"/>
            <p:cNvSpPr/>
            <p:nvPr/>
          </p:nvSpPr>
          <p:spPr>
            <a:xfrm flipH="1">
              <a:off x="2106473" y="1676890"/>
              <a:ext cx="473670" cy="428343"/>
            </a:xfrm>
            <a:custGeom>
              <a:avLst/>
              <a:gdLst/>
              <a:ahLst/>
              <a:cxnLst/>
              <a:rect l="l" t="t" r="r" b="b"/>
              <a:pathLst>
                <a:path w="4669" h="4222" extrusionOk="0">
                  <a:moveTo>
                    <a:pt x="4385" y="0"/>
                  </a:moveTo>
                  <a:cubicBezTo>
                    <a:pt x="4155" y="0"/>
                    <a:pt x="3927" y="17"/>
                    <a:pt x="3701" y="48"/>
                  </a:cubicBezTo>
                  <a:cubicBezTo>
                    <a:pt x="3710" y="125"/>
                    <a:pt x="3710" y="202"/>
                    <a:pt x="3710" y="280"/>
                  </a:cubicBezTo>
                  <a:cubicBezTo>
                    <a:pt x="3710" y="297"/>
                    <a:pt x="3698" y="312"/>
                    <a:pt x="3682" y="312"/>
                  </a:cubicBezTo>
                  <a:cubicBezTo>
                    <a:pt x="3676" y="312"/>
                    <a:pt x="3669" y="309"/>
                    <a:pt x="3662" y="304"/>
                  </a:cubicBezTo>
                  <a:cubicBezTo>
                    <a:pt x="3589" y="241"/>
                    <a:pt x="3522" y="169"/>
                    <a:pt x="3464" y="91"/>
                  </a:cubicBezTo>
                  <a:cubicBezTo>
                    <a:pt x="3077" y="169"/>
                    <a:pt x="2704" y="299"/>
                    <a:pt x="2351" y="468"/>
                  </a:cubicBezTo>
                  <a:cubicBezTo>
                    <a:pt x="2366" y="555"/>
                    <a:pt x="2380" y="638"/>
                    <a:pt x="2390" y="725"/>
                  </a:cubicBezTo>
                  <a:cubicBezTo>
                    <a:pt x="2393" y="746"/>
                    <a:pt x="2379" y="759"/>
                    <a:pt x="2361" y="759"/>
                  </a:cubicBezTo>
                  <a:cubicBezTo>
                    <a:pt x="2355" y="759"/>
                    <a:pt x="2348" y="758"/>
                    <a:pt x="2342" y="754"/>
                  </a:cubicBezTo>
                  <a:cubicBezTo>
                    <a:pt x="2264" y="701"/>
                    <a:pt x="2192" y="647"/>
                    <a:pt x="2114" y="594"/>
                  </a:cubicBezTo>
                  <a:cubicBezTo>
                    <a:pt x="1809" y="768"/>
                    <a:pt x="1524" y="976"/>
                    <a:pt x="1268" y="1218"/>
                  </a:cubicBezTo>
                  <a:cubicBezTo>
                    <a:pt x="1282" y="1262"/>
                    <a:pt x="1302" y="1310"/>
                    <a:pt x="1316" y="1349"/>
                  </a:cubicBezTo>
                  <a:cubicBezTo>
                    <a:pt x="1325" y="1371"/>
                    <a:pt x="1310" y="1393"/>
                    <a:pt x="1288" y="1393"/>
                  </a:cubicBezTo>
                  <a:cubicBezTo>
                    <a:pt x="1286" y="1393"/>
                    <a:pt x="1284" y="1393"/>
                    <a:pt x="1282" y="1392"/>
                  </a:cubicBezTo>
                  <a:cubicBezTo>
                    <a:pt x="1234" y="1383"/>
                    <a:pt x="1185" y="1368"/>
                    <a:pt x="1132" y="1354"/>
                  </a:cubicBezTo>
                  <a:cubicBezTo>
                    <a:pt x="929" y="1566"/>
                    <a:pt x="745" y="1803"/>
                    <a:pt x="591" y="2060"/>
                  </a:cubicBezTo>
                  <a:cubicBezTo>
                    <a:pt x="624" y="2123"/>
                    <a:pt x="649" y="2190"/>
                    <a:pt x="673" y="2258"/>
                  </a:cubicBezTo>
                  <a:cubicBezTo>
                    <a:pt x="682" y="2276"/>
                    <a:pt x="666" y="2297"/>
                    <a:pt x="645" y="2297"/>
                  </a:cubicBezTo>
                  <a:cubicBezTo>
                    <a:pt x="643" y="2297"/>
                    <a:pt x="641" y="2297"/>
                    <a:pt x="639" y="2297"/>
                  </a:cubicBezTo>
                  <a:cubicBezTo>
                    <a:pt x="586" y="2287"/>
                    <a:pt x="532" y="2268"/>
                    <a:pt x="479" y="2253"/>
                  </a:cubicBezTo>
                  <a:cubicBezTo>
                    <a:pt x="421" y="2360"/>
                    <a:pt x="368" y="2466"/>
                    <a:pt x="320" y="2577"/>
                  </a:cubicBezTo>
                  <a:cubicBezTo>
                    <a:pt x="358" y="2626"/>
                    <a:pt x="383" y="2679"/>
                    <a:pt x="392" y="2737"/>
                  </a:cubicBezTo>
                  <a:cubicBezTo>
                    <a:pt x="392" y="2756"/>
                    <a:pt x="377" y="2769"/>
                    <a:pt x="361" y="2769"/>
                  </a:cubicBezTo>
                  <a:cubicBezTo>
                    <a:pt x="357" y="2769"/>
                    <a:pt x="353" y="2768"/>
                    <a:pt x="349" y="2766"/>
                  </a:cubicBezTo>
                  <a:lnTo>
                    <a:pt x="257" y="2737"/>
                  </a:lnTo>
                  <a:cubicBezTo>
                    <a:pt x="83" y="3211"/>
                    <a:pt x="0" y="3714"/>
                    <a:pt x="20" y="4222"/>
                  </a:cubicBezTo>
                  <a:cubicBezTo>
                    <a:pt x="436" y="4057"/>
                    <a:pt x="837" y="3869"/>
                    <a:pt x="1229" y="3656"/>
                  </a:cubicBezTo>
                  <a:cubicBezTo>
                    <a:pt x="1185" y="3588"/>
                    <a:pt x="1156" y="3516"/>
                    <a:pt x="1137" y="3438"/>
                  </a:cubicBezTo>
                  <a:cubicBezTo>
                    <a:pt x="1133" y="3421"/>
                    <a:pt x="1144" y="3399"/>
                    <a:pt x="1165" y="3399"/>
                  </a:cubicBezTo>
                  <a:cubicBezTo>
                    <a:pt x="1167" y="3399"/>
                    <a:pt x="1169" y="3399"/>
                    <a:pt x="1171" y="3400"/>
                  </a:cubicBezTo>
                  <a:cubicBezTo>
                    <a:pt x="1273" y="3419"/>
                    <a:pt x="1364" y="3463"/>
                    <a:pt x="1442" y="3530"/>
                  </a:cubicBezTo>
                  <a:cubicBezTo>
                    <a:pt x="1563" y="3463"/>
                    <a:pt x="1679" y="3390"/>
                    <a:pt x="1790" y="3313"/>
                  </a:cubicBezTo>
                  <a:cubicBezTo>
                    <a:pt x="1722" y="3153"/>
                    <a:pt x="1689" y="2974"/>
                    <a:pt x="1693" y="2800"/>
                  </a:cubicBezTo>
                  <a:cubicBezTo>
                    <a:pt x="1693" y="2784"/>
                    <a:pt x="1707" y="2774"/>
                    <a:pt x="1722" y="2774"/>
                  </a:cubicBezTo>
                  <a:cubicBezTo>
                    <a:pt x="1725" y="2774"/>
                    <a:pt x="1729" y="2775"/>
                    <a:pt x="1732" y="2776"/>
                  </a:cubicBezTo>
                  <a:cubicBezTo>
                    <a:pt x="1872" y="2863"/>
                    <a:pt x="2013" y="2959"/>
                    <a:pt x="2138" y="3066"/>
                  </a:cubicBezTo>
                  <a:cubicBezTo>
                    <a:pt x="2288" y="2955"/>
                    <a:pt x="2429" y="2839"/>
                    <a:pt x="2564" y="2722"/>
                  </a:cubicBezTo>
                  <a:cubicBezTo>
                    <a:pt x="2540" y="2655"/>
                    <a:pt x="2520" y="2592"/>
                    <a:pt x="2511" y="2524"/>
                  </a:cubicBezTo>
                  <a:cubicBezTo>
                    <a:pt x="2511" y="2503"/>
                    <a:pt x="2522" y="2489"/>
                    <a:pt x="2537" y="2489"/>
                  </a:cubicBezTo>
                  <a:cubicBezTo>
                    <a:pt x="2540" y="2489"/>
                    <a:pt x="2542" y="2490"/>
                    <a:pt x="2545" y="2490"/>
                  </a:cubicBezTo>
                  <a:cubicBezTo>
                    <a:pt x="2617" y="2500"/>
                    <a:pt x="2690" y="2519"/>
                    <a:pt x="2758" y="2543"/>
                  </a:cubicBezTo>
                  <a:cubicBezTo>
                    <a:pt x="2912" y="2398"/>
                    <a:pt x="3057" y="2248"/>
                    <a:pt x="3203" y="2094"/>
                  </a:cubicBezTo>
                  <a:cubicBezTo>
                    <a:pt x="3096" y="1958"/>
                    <a:pt x="3028" y="1799"/>
                    <a:pt x="3009" y="1634"/>
                  </a:cubicBezTo>
                  <a:cubicBezTo>
                    <a:pt x="3005" y="1614"/>
                    <a:pt x="3021" y="1598"/>
                    <a:pt x="3037" y="1598"/>
                  </a:cubicBezTo>
                  <a:cubicBezTo>
                    <a:pt x="3041" y="1598"/>
                    <a:pt x="3044" y="1599"/>
                    <a:pt x="3048" y="1600"/>
                  </a:cubicBezTo>
                  <a:cubicBezTo>
                    <a:pt x="3178" y="1668"/>
                    <a:pt x="3299" y="1760"/>
                    <a:pt x="3430" y="1828"/>
                  </a:cubicBezTo>
                  <a:cubicBezTo>
                    <a:pt x="3594" y="1634"/>
                    <a:pt x="3754" y="1426"/>
                    <a:pt x="3904" y="1213"/>
                  </a:cubicBezTo>
                  <a:cubicBezTo>
                    <a:pt x="3822" y="1107"/>
                    <a:pt x="3764" y="981"/>
                    <a:pt x="3730" y="851"/>
                  </a:cubicBezTo>
                  <a:cubicBezTo>
                    <a:pt x="3717" y="834"/>
                    <a:pt x="3737" y="821"/>
                    <a:pt x="3759" y="821"/>
                  </a:cubicBezTo>
                  <a:cubicBezTo>
                    <a:pt x="3762" y="821"/>
                    <a:pt x="3765" y="821"/>
                    <a:pt x="3768" y="822"/>
                  </a:cubicBezTo>
                  <a:cubicBezTo>
                    <a:pt x="3870" y="870"/>
                    <a:pt x="3976" y="909"/>
                    <a:pt x="4078" y="952"/>
                  </a:cubicBezTo>
                  <a:cubicBezTo>
                    <a:pt x="4281" y="657"/>
                    <a:pt x="4475" y="343"/>
                    <a:pt x="4668" y="9"/>
                  </a:cubicBezTo>
                  <a:cubicBezTo>
                    <a:pt x="4574" y="3"/>
                    <a:pt x="4479" y="0"/>
                    <a:pt x="4385" y="0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8"/>
            <p:cNvSpPr/>
            <p:nvPr/>
          </p:nvSpPr>
          <p:spPr>
            <a:xfrm flipH="1">
              <a:off x="2221821" y="1751864"/>
              <a:ext cx="399104" cy="475114"/>
            </a:xfrm>
            <a:custGeom>
              <a:avLst/>
              <a:gdLst/>
              <a:ahLst/>
              <a:cxnLst/>
              <a:rect l="l" t="t" r="r" b="b"/>
              <a:pathLst>
                <a:path w="3934" h="4683" extrusionOk="0">
                  <a:moveTo>
                    <a:pt x="3933" y="0"/>
                  </a:moveTo>
                  <a:lnTo>
                    <a:pt x="3933" y="0"/>
                  </a:lnTo>
                  <a:cubicBezTo>
                    <a:pt x="3426" y="150"/>
                    <a:pt x="2952" y="421"/>
                    <a:pt x="2526" y="740"/>
                  </a:cubicBezTo>
                  <a:cubicBezTo>
                    <a:pt x="2424" y="823"/>
                    <a:pt x="2313" y="905"/>
                    <a:pt x="2216" y="992"/>
                  </a:cubicBezTo>
                  <a:cubicBezTo>
                    <a:pt x="2115" y="1079"/>
                    <a:pt x="2013" y="1166"/>
                    <a:pt x="1916" y="1258"/>
                  </a:cubicBezTo>
                  <a:lnTo>
                    <a:pt x="1636" y="1543"/>
                  </a:lnTo>
                  <a:lnTo>
                    <a:pt x="1370" y="1838"/>
                  </a:lnTo>
                  <a:cubicBezTo>
                    <a:pt x="1283" y="1945"/>
                    <a:pt x="1201" y="2051"/>
                    <a:pt x="1118" y="2153"/>
                  </a:cubicBezTo>
                  <a:cubicBezTo>
                    <a:pt x="1075" y="2206"/>
                    <a:pt x="1036" y="2259"/>
                    <a:pt x="997" y="2312"/>
                  </a:cubicBezTo>
                  <a:lnTo>
                    <a:pt x="881" y="2477"/>
                  </a:lnTo>
                  <a:cubicBezTo>
                    <a:pt x="731" y="2699"/>
                    <a:pt x="596" y="2932"/>
                    <a:pt x="475" y="3169"/>
                  </a:cubicBezTo>
                  <a:cubicBezTo>
                    <a:pt x="233" y="3643"/>
                    <a:pt x="44" y="4155"/>
                    <a:pt x="1" y="4683"/>
                  </a:cubicBezTo>
                  <a:cubicBezTo>
                    <a:pt x="151" y="4184"/>
                    <a:pt x="364" y="3705"/>
                    <a:pt x="639" y="3260"/>
                  </a:cubicBezTo>
                  <a:cubicBezTo>
                    <a:pt x="775" y="3038"/>
                    <a:pt x="920" y="2820"/>
                    <a:pt x="1070" y="2612"/>
                  </a:cubicBezTo>
                  <a:cubicBezTo>
                    <a:pt x="1152" y="2506"/>
                    <a:pt x="1225" y="2399"/>
                    <a:pt x="1307" y="2298"/>
                  </a:cubicBezTo>
                  <a:cubicBezTo>
                    <a:pt x="1389" y="2196"/>
                    <a:pt x="1467" y="2095"/>
                    <a:pt x="1554" y="1998"/>
                  </a:cubicBezTo>
                  <a:lnTo>
                    <a:pt x="1810" y="1703"/>
                  </a:lnTo>
                  <a:lnTo>
                    <a:pt x="2076" y="1422"/>
                  </a:lnTo>
                  <a:cubicBezTo>
                    <a:pt x="2168" y="1330"/>
                    <a:pt x="2265" y="1239"/>
                    <a:pt x="2357" y="1147"/>
                  </a:cubicBezTo>
                  <a:cubicBezTo>
                    <a:pt x="2400" y="1103"/>
                    <a:pt x="2453" y="1064"/>
                    <a:pt x="2502" y="1021"/>
                  </a:cubicBezTo>
                  <a:lnTo>
                    <a:pt x="2647" y="890"/>
                  </a:lnTo>
                  <a:cubicBezTo>
                    <a:pt x="3039" y="542"/>
                    <a:pt x="3469" y="247"/>
                    <a:pt x="3933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9" name="Google Shape;349;p8"/>
          <p:cNvGrpSpPr/>
          <p:nvPr/>
        </p:nvGrpSpPr>
        <p:grpSpPr>
          <a:xfrm rot="5115862" flipH="1">
            <a:off x="6854138" y="1124183"/>
            <a:ext cx="519149" cy="620353"/>
            <a:chOff x="-2727738" y="2878591"/>
            <a:chExt cx="727675" cy="869530"/>
          </a:xfrm>
        </p:grpSpPr>
        <p:sp>
          <p:nvSpPr>
            <p:cNvPr id="350" name="Google Shape;350;p8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6" name="Google Shape;356;p8"/>
          <p:cNvSpPr/>
          <p:nvPr/>
        </p:nvSpPr>
        <p:spPr>
          <a:xfrm>
            <a:off x="6046052" y="591075"/>
            <a:ext cx="145421" cy="125196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8"/>
          <p:cNvSpPr/>
          <p:nvPr/>
        </p:nvSpPr>
        <p:spPr>
          <a:xfrm>
            <a:off x="987341" y="1626827"/>
            <a:ext cx="136590" cy="117077"/>
          </a:xfrm>
          <a:custGeom>
            <a:avLst/>
            <a:gdLst/>
            <a:ahLst/>
            <a:cxnLst/>
            <a:rect l="l" t="t" r="r" b="b"/>
            <a:pathLst>
              <a:path w="959" h="822" extrusionOk="0">
                <a:moveTo>
                  <a:pt x="547" y="96"/>
                </a:moveTo>
                <a:cubicBezTo>
                  <a:pt x="721" y="96"/>
                  <a:pt x="867" y="236"/>
                  <a:pt x="867" y="410"/>
                </a:cubicBezTo>
                <a:cubicBezTo>
                  <a:pt x="867" y="603"/>
                  <a:pt x="709" y="730"/>
                  <a:pt x="546" y="730"/>
                </a:cubicBezTo>
                <a:cubicBezTo>
                  <a:pt x="468" y="730"/>
                  <a:pt x="389" y="701"/>
                  <a:pt x="325" y="637"/>
                </a:cubicBezTo>
                <a:cubicBezTo>
                  <a:pt x="126" y="434"/>
                  <a:pt x="267" y="96"/>
                  <a:pt x="547" y="96"/>
                </a:cubicBezTo>
                <a:close/>
                <a:moveTo>
                  <a:pt x="546" y="0"/>
                </a:moveTo>
                <a:cubicBezTo>
                  <a:pt x="446" y="0"/>
                  <a:pt x="344" y="37"/>
                  <a:pt x="262" y="120"/>
                </a:cubicBezTo>
                <a:cubicBezTo>
                  <a:pt x="1" y="381"/>
                  <a:pt x="185" y="821"/>
                  <a:pt x="547" y="821"/>
                </a:cubicBezTo>
                <a:cubicBezTo>
                  <a:pt x="775" y="816"/>
                  <a:pt x="958" y="637"/>
                  <a:pt x="958" y="410"/>
                </a:cubicBezTo>
                <a:cubicBezTo>
                  <a:pt x="958" y="164"/>
                  <a:pt x="756" y="0"/>
                  <a:pt x="546" y="0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8"/>
          <p:cNvSpPr/>
          <p:nvPr/>
        </p:nvSpPr>
        <p:spPr>
          <a:xfrm>
            <a:off x="1796254" y="1484329"/>
            <a:ext cx="75351" cy="73402"/>
          </a:xfrm>
          <a:custGeom>
            <a:avLst/>
            <a:gdLst/>
            <a:ahLst/>
            <a:cxnLst/>
            <a:rect l="l" t="t" r="r" b="b"/>
            <a:pathLst>
              <a:path w="930" h="906" extrusionOk="0">
                <a:moveTo>
                  <a:pt x="465" y="1"/>
                </a:moveTo>
                <a:cubicBezTo>
                  <a:pt x="228" y="1"/>
                  <a:pt x="1" y="209"/>
                  <a:pt x="11" y="451"/>
                </a:cubicBezTo>
                <a:cubicBezTo>
                  <a:pt x="15" y="702"/>
                  <a:pt x="219" y="901"/>
                  <a:pt x="465" y="906"/>
                </a:cubicBezTo>
                <a:cubicBezTo>
                  <a:pt x="702" y="906"/>
                  <a:pt x="930" y="698"/>
                  <a:pt x="920" y="451"/>
                </a:cubicBezTo>
                <a:cubicBezTo>
                  <a:pt x="915" y="204"/>
                  <a:pt x="712" y="1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8"/>
          <p:cNvSpPr/>
          <p:nvPr/>
        </p:nvSpPr>
        <p:spPr>
          <a:xfrm>
            <a:off x="6191470" y="961167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8"/>
          <p:cNvSpPr/>
          <p:nvPr/>
        </p:nvSpPr>
        <p:spPr>
          <a:xfrm>
            <a:off x="7833095" y="1783530"/>
            <a:ext cx="140721" cy="146845"/>
          </a:xfrm>
          <a:custGeom>
            <a:avLst/>
            <a:gdLst/>
            <a:ahLst/>
            <a:cxnLst/>
            <a:rect l="l" t="t" r="r" b="b"/>
            <a:pathLst>
              <a:path w="988" h="1031" extrusionOk="0">
                <a:moveTo>
                  <a:pt x="484" y="0"/>
                </a:moveTo>
                <a:lnTo>
                  <a:pt x="357" y="367"/>
                </a:lnTo>
                <a:lnTo>
                  <a:pt x="357" y="367"/>
                </a:lnTo>
                <a:lnTo>
                  <a:pt x="0" y="363"/>
                </a:lnTo>
                <a:lnTo>
                  <a:pt x="0" y="363"/>
                </a:lnTo>
                <a:cubicBezTo>
                  <a:pt x="0" y="363"/>
                  <a:pt x="123" y="462"/>
                  <a:pt x="280" y="589"/>
                </a:cubicBezTo>
                <a:lnTo>
                  <a:pt x="280" y="589"/>
                </a:lnTo>
                <a:lnTo>
                  <a:pt x="136" y="1006"/>
                </a:lnTo>
                <a:lnTo>
                  <a:pt x="136" y="1006"/>
                </a:lnTo>
                <a:lnTo>
                  <a:pt x="482" y="749"/>
                </a:lnTo>
                <a:lnTo>
                  <a:pt x="482" y="749"/>
                </a:lnTo>
                <a:cubicBezTo>
                  <a:pt x="611" y="851"/>
                  <a:pt x="740" y="953"/>
                  <a:pt x="835" y="1024"/>
                </a:cubicBezTo>
                <a:lnTo>
                  <a:pt x="835" y="1024"/>
                </a:lnTo>
                <a:lnTo>
                  <a:pt x="688" y="595"/>
                </a:lnTo>
                <a:lnTo>
                  <a:pt x="688" y="595"/>
                </a:lnTo>
                <a:lnTo>
                  <a:pt x="987" y="373"/>
                </a:lnTo>
                <a:lnTo>
                  <a:pt x="611" y="369"/>
                </a:lnTo>
                <a:lnTo>
                  <a:pt x="611" y="369"/>
                </a:lnTo>
                <a:lnTo>
                  <a:pt x="484" y="0"/>
                </a:lnTo>
                <a:close/>
                <a:moveTo>
                  <a:pt x="835" y="1024"/>
                </a:moveTo>
                <a:lnTo>
                  <a:pt x="837" y="1031"/>
                </a:lnTo>
                <a:lnTo>
                  <a:pt x="837" y="1026"/>
                </a:lnTo>
                <a:cubicBezTo>
                  <a:pt x="837" y="1025"/>
                  <a:pt x="836" y="1025"/>
                  <a:pt x="835" y="1024"/>
                </a:cubicBez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8"/>
          <p:cNvSpPr/>
          <p:nvPr/>
        </p:nvSpPr>
        <p:spPr>
          <a:xfrm>
            <a:off x="1387421" y="2065333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8"/>
          <p:cNvSpPr/>
          <p:nvPr/>
        </p:nvSpPr>
        <p:spPr>
          <a:xfrm>
            <a:off x="7444244" y="1931580"/>
            <a:ext cx="75345" cy="64663"/>
          </a:xfrm>
          <a:custGeom>
            <a:avLst/>
            <a:gdLst/>
            <a:ahLst/>
            <a:cxnLst/>
            <a:rect l="l" t="t" r="r" b="b"/>
            <a:pathLst>
              <a:path w="529" h="454" extrusionOk="0">
                <a:moveTo>
                  <a:pt x="227" y="0"/>
                </a:moveTo>
                <a:cubicBezTo>
                  <a:pt x="111" y="0"/>
                  <a:pt x="1" y="89"/>
                  <a:pt x="1" y="226"/>
                </a:cubicBezTo>
                <a:cubicBezTo>
                  <a:pt x="1" y="352"/>
                  <a:pt x="103" y="453"/>
                  <a:pt x="223" y="453"/>
                </a:cubicBezTo>
                <a:cubicBezTo>
                  <a:pt x="427" y="453"/>
                  <a:pt x="528" y="212"/>
                  <a:pt x="388" y="66"/>
                </a:cubicBezTo>
                <a:cubicBezTo>
                  <a:pt x="341" y="21"/>
                  <a:pt x="283" y="0"/>
                  <a:pt x="227" y="0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8"/>
          <p:cNvSpPr/>
          <p:nvPr/>
        </p:nvSpPr>
        <p:spPr>
          <a:xfrm>
            <a:off x="7665000" y="1718651"/>
            <a:ext cx="75350" cy="64881"/>
          </a:xfrm>
          <a:custGeom>
            <a:avLst/>
            <a:gdLst/>
            <a:ahLst/>
            <a:cxnLst/>
            <a:rect l="l" t="t" r="r" b="b"/>
            <a:pathLst>
              <a:path w="1021" h="879" extrusionOk="0">
                <a:moveTo>
                  <a:pt x="586" y="95"/>
                </a:moveTo>
                <a:cubicBezTo>
                  <a:pt x="774" y="95"/>
                  <a:pt x="934" y="250"/>
                  <a:pt x="934" y="439"/>
                </a:cubicBezTo>
                <a:cubicBezTo>
                  <a:pt x="934" y="648"/>
                  <a:pt x="761" y="787"/>
                  <a:pt x="581" y="787"/>
                </a:cubicBezTo>
                <a:cubicBezTo>
                  <a:pt x="496" y="787"/>
                  <a:pt x="409" y="756"/>
                  <a:pt x="339" y="685"/>
                </a:cubicBezTo>
                <a:cubicBezTo>
                  <a:pt x="121" y="468"/>
                  <a:pt x="276" y="95"/>
                  <a:pt x="586" y="95"/>
                </a:cubicBezTo>
                <a:close/>
                <a:moveTo>
                  <a:pt x="580" y="1"/>
                </a:moveTo>
                <a:cubicBezTo>
                  <a:pt x="474" y="1"/>
                  <a:pt x="365" y="40"/>
                  <a:pt x="276" y="129"/>
                </a:cubicBezTo>
                <a:cubicBezTo>
                  <a:pt x="0" y="405"/>
                  <a:pt x="194" y="879"/>
                  <a:pt x="586" y="879"/>
                </a:cubicBezTo>
                <a:cubicBezTo>
                  <a:pt x="827" y="879"/>
                  <a:pt x="1021" y="680"/>
                  <a:pt x="1021" y="439"/>
                </a:cubicBezTo>
                <a:cubicBezTo>
                  <a:pt x="1021" y="176"/>
                  <a:pt x="805" y="1"/>
                  <a:pt x="580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64" name="Google Shape;364;p8"/>
          <p:cNvGrpSpPr/>
          <p:nvPr/>
        </p:nvGrpSpPr>
        <p:grpSpPr>
          <a:xfrm>
            <a:off x="739068" y="3158584"/>
            <a:ext cx="1207927" cy="1434608"/>
            <a:chOff x="-2819875" y="-1836800"/>
            <a:chExt cx="314425" cy="373450"/>
          </a:xfrm>
        </p:grpSpPr>
        <p:sp>
          <p:nvSpPr>
            <p:cNvPr id="365" name="Google Shape;365;p8"/>
            <p:cNvSpPr/>
            <p:nvPr/>
          </p:nvSpPr>
          <p:spPr>
            <a:xfrm>
              <a:off x="-2741500" y="-1778875"/>
              <a:ext cx="160475" cy="138850"/>
            </a:xfrm>
            <a:custGeom>
              <a:avLst/>
              <a:gdLst/>
              <a:ahLst/>
              <a:cxnLst/>
              <a:rect l="l" t="t" r="r" b="b"/>
              <a:pathLst>
                <a:path w="6419" h="5554" extrusionOk="0">
                  <a:moveTo>
                    <a:pt x="0" y="1"/>
                  </a:moveTo>
                  <a:lnTo>
                    <a:pt x="0" y="5553"/>
                  </a:lnTo>
                  <a:cubicBezTo>
                    <a:pt x="0" y="5553"/>
                    <a:pt x="590" y="2879"/>
                    <a:pt x="3212" y="2879"/>
                  </a:cubicBezTo>
                  <a:cubicBezTo>
                    <a:pt x="5834" y="2879"/>
                    <a:pt x="6419" y="5553"/>
                    <a:pt x="6419" y="5553"/>
                  </a:cubicBezTo>
                  <a:lnTo>
                    <a:pt x="641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-26109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3" y="1399"/>
                    <a:pt x="3463" y="2027"/>
                  </a:cubicBezTo>
                  <a:lnTo>
                    <a:pt x="3463" y="11760"/>
                  </a:lnTo>
                  <a:cubicBezTo>
                    <a:pt x="3463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3" y="11760"/>
                  </a:cubicBezTo>
                  <a:lnTo>
                    <a:pt x="4203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59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-2611275" y="-1767875"/>
              <a:ext cx="105825" cy="61700"/>
            </a:xfrm>
            <a:custGeom>
              <a:avLst/>
              <a:gdLst/>
              <a:ahLst/>
              <a:cxnLst/>
              <a:rect l="l" t="t" r="r" b="b"/>
              <a:pathLst>
                <a:path w="4233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-2819500" y="-1767150"/>
              <a:ext cx="105350" cy="303800"/>
            </a:xfrm>
            <a:custGeom>
              <a:avLst/>
              <a:gdLst/>
              <a:ahLst/>
              <a:cxnLst/>
              <a:rect l="l" t="t" r="r" b="b"/>
              <a:pathLst>
                <a:path w="4214" h="12152" extrusionOk="0">
                  <a:moveTo>
                    <a:pt x="1232" y="0"/>
                  </a:moveTo>
                  <a:cubicBezTo>
                    <a:pt x="552" y="0"/>
                    <a:pt x="0" y="556"/>
                    <a:pt x="10" y="1239"/>
                  </a:cubicBezTo>
                  <a:lnTo>
                    <a:pt x="10" y="11760"/>
                  </a:lnTo>
                  <a:cubicBezTo>
                    <a:pt x="10" y="11968"/>
                    <a:pt x="155" y="12151"/>
                    <a:pt x="363" y="12151"/>
                  </a:cubicBezTo>
                  <a:lnTo>
                    <a:pt x="387" y="12151"/>
                  </a:lnTo>
                  <a:cubicBezTo>
                    <a:pt x="595" y="12142"/>
                    <a:pt x="760" y="11968"/>
                    <a:pt x="750" y="11760"/>
                  </a:cubicBezTo>
                  <a:lnTo>
                    <a:pt x="750" y="2027"/>
                  </a:lnTo>
                  <a:cubicBezTo>
                    <a:pt x="750" y="1399"/>
                    <a:pt x="1122" y="905"/>
                    <a:pt x="1567" y="905"/>
                  </a:cubicBezTo>
                  <a:lnTo>
                    <a:pt x="2641" y="905"/>
                  </a:lnTo>
                  <a:cubicBezTo>
                    <a:pt x="3081" y="905"/>
                    <a:pt x="3464" y="1399"/>
                    <a:pt x="3464" y="2027"/>
                  </a:cubicBezTo>
                  <a:lnTo>
                    <a:pt x="3464" y="11760"/>
                  </a:lnTo>
                  <a:cubicBezTo>
                    <a:pt x="3464" y="11968"/>
                    <a:pt x="3613" y="12151"/>
                    <a:pt x="3817" y="12151"/>
                  </a:cubicBezTo>
                  <a:lnTo>
                    <a:pt x="3841" y="12151"/>
                  </a:lnTo>
                  <a:cubicBezTo>
                    <a:pt x="4049" y="12142"/>
                    <a:pt x="4213" y="11968"/>
                    <a:pt x="4204" y="11760"/>
                  </a:cubicBezTo>
                  <a:lnTo>
                    <a:pt x="4204" y="1239"/>
                  </a:lnTo>
                  <a:cubicBezTo>
                    <a:pt x="4208" y="556"/>
                    <a:pt x="3657" y="0"/>
                    <a:pt x="2977" y="0"/>
                  </a:cubicBezTo>
                  <a:cubicBezTo>
                    <a:pt x="2968" y="0"/>
                    <a:pt x="2960" y="1"/>
                    <a:pt x="2951" y="1"/>
                  </a:cubicBezTo>
                  <a:lnTo>
                    <a:pt x="1258" y="1"/>
                  </a:lnTo>
                  <a:cubicBezTo>
                    <a:pt x="1249" y="1"/>
                    <a:pt x="1240" y="0"/>
                    <a:pt x="123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-2819875" y="-1767875"/>
              <a:ext cx="105850" cy="61700"/>
            </a:xfrm>
            <a:custGeom>
              <a:avLst/>
              <a:gdLst/>
              <a:ahLst/>
              <a:cxnLst/>
              <a:rect l="l" t="t" r="r" b="b"/>
              <a:pathLst>
                <a:path w="4234" h="2468" extrusionOk="0">
                  <a:moveTo>
                    <a:pt x="1268" y="1"/>
                  </a:moveTo>
                  <a:cubicBezTo>
                    <a:pt x="567" y="1"/>
                    <a:pt x="1" y="567"/>
                    <a:pt x="1" y="1268"/>
                  </a:cubicBezTo>
                  <a:lnTo>
                    <a:pt x="1" y="2468"/>
                  </a:lnTo>
                  <a:lnTo>
                    <a:pt x="779" y="2468"/>
                  </a:lnTo>
                  <a:lnTo>
                    <a:pt x="779" y="2056"/>
                  </a:lnTo>
                  <a:cubicBezTo>
                    <a:pt x="779" y="1428"/>
                    <a:pt x="1137" y="915"/>
                    <a:pt x="1582" y="915"/>
                  </a:cubicBezTo>
                  <a:lnTo>
                    <a:pt x="2656" y="915"/>
                  </a:lnTo>
                  <a:cubicBezTo>
                    <a:pt x="3096" y="915"/>
                    <a:pt x="3459" y="1428"/>
                    <a:pt x="3459" y="2056"/>
                  </a:cubicBezTo>
                  <a:lnTo>
                    <a:pt x="3459" y="2468"/>
                  </a:lnTo>
                  <a:lnTo>
                    <a:pt x="4233" y="2468"/>
                  </a:lnTo>
                  <a:lnTo>
                    <a:pt x="4233" y="1268"/>
                  </a:lnTo>
                  <a:cubicBezTo>
                    <a:pt x="4233" y="567"/>
                    <a:pt x="3662" y="1"/>
                    <a:pt x="2961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-28007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5" y="10608"/>
                  </a:lnTo>
                  <a:lnTo>
                    <a:pt x="2715" y="2428"/>
                  </a:lnTo>
                  <a:lnTo>
                    <a:pt x="2715" y="1146"/>
                  </a:lnTo>
                  <a:cubicBezTo>
                    <a:pt x="2715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-2592175" y="-1745125"/>
              <a:ext cx="67875" cy="265200"/>
            </a:xfrm>
            <a:custGeom>
              <a:avLst/>
              <a:gdLst/>
              <a:ahLst/>
              <a:cxnLst/>
              <a:rect l="l" t="t" r="r" b="b"/>
              <a:pathLst>
                <a:path w="2715" h="10608" extrusionOk="0">
                  <a:moveTo>
                    <a:pt x="818" y="0"/>
                  </a:moveTo>
                  <a:cubicBezTo>
                    <a:pt x="373" y="0"/>
                    <a:pt x="1" y="518"/>
                    <a:pt x="1" y="1146"/>
                  </a:cubicBezTo>
                  <a:lnTo>
                    <a:pt x="1" y="10608"/>
                  </a:lnTo>
                  <a:lnTo>
                    <a:pt x="2714" y="10608"/>
                  </a:lnTo>
                  <a:lnTo>
                    <a:pt x="2714" y="2428"/>
                  </a:lnTo>
                  <a:lnTo>
                    <a:pt x="2714" y="1146"/>
                  </a:lnTo>
                  <a:cubicBezTo>
                    <a:pt x="2714" y="518"/>
                    <a:pt x="2332" y="0"/>
                    <a:pt x="1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-2819875" y="-1836800"/>
              <a:ext cx="314425" cy="70400"/>
            </a:xfrm>
            <a:custGeom>
              <a:avLst/>
              <a:gdLst/>
              <a:ahLst/>
              <a:cxnLst/>
              <a:rect l="l" t="t" r="r" b="b"/>
              <a:pathLst>
                <a:path w="12577" h="2816" extrusionOk="0">
                  <a:moveTo>
                    <a:pt x="1" y="1"/>
                  </a:moveTo>
                  <a:lnTo>
                    <a:pt x="1" y="2816"/>
                  </a:lnTo>
                  <a:lnTo>
                    <a:pt x="12030" y="2816"/>
                  </a:lnTo>
                  <a:cubicBezTo>
                    <a:pt x="12335" y="2816"/>
                    <a:pt x="12577" y="2574"/>
                    <a:pt x="12577" y="2269"/>
                  </a:cubicBezTo>
                  <a:lnTo>
                    <a:pt x="12577" y="547"/>
                  </a:lnTo>
                  <a:cubicBezTo>
                    <a:pt x="12577" y="242"/>
                    <a:pt x="12335" y="1"/>
                    <a:pt x="1203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-2587825" y="-1836800"/>
              <a:ext cx="20225" cy="75125"/>
            </a:xfrm>
            <a:custGeom>
              <a:avLst/>
              <a:gdLst/>
              <a:ahLst/>
              <a:cxnLst/>
              <a:rect l="l" t="t" r="r" b="b"/>
              <a:pathLst>
                <a:path w="809" h="3005" extrusionOk="0">
                  <a:moveTo>
                    <a:pt x="1" y="1"/>
                  </a:moveTo>
                  <a:lnTo>
                    <a:pt x="1" y="3004"/>
                  </a:lnTo>
                  <a:lnTo>
                    <a:pt x="809" y="3004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-2758325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-2544875" y="-1836800"/>
              <a:ext cx="20200" cy="71000"/>
            </a:xfrm>
            <a:custGeom>
              <a:avLst/>
              <a:gdLst/>
              <a:ahLst/>
              <a:cxnLst/>
              <a:rect l="l" t="t" r="r" b="b"/>
              <a:pathLst>
                <a:path w="808" h="2840" extrusionOk="0">
                  <a:moveTo>
                    <a:pt x="0" y="1"/>
                  </a:moveTo>
                  <a:lnTo>
                    <a:pt x="0" y="2840"/>
                  </a:lnTo>
                  <a:lnTo>
                    <a:pt x="808" y="2840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-2801250" y="-1836800"/>
              <a:ext cx="20100" cy="70650"/>
            </a:xfrm>
            <a:custGeom>
              <a:avLst/>
              <a:gdLst/>
              <a:ahLst/>
              <a:cxnLst/>
              <a:rect l="l" t="t" r="r" b="b"/>
              <a:pathLst>
                <a:path w="804" h="2826" extrusionOk="0">
                  <a:moveTo>
                    <a:pt x="1" y="1"/>
                  </a:moveTo>
                  <a:lnTo>
                    <a:pt x="1" y="2825"/>
                  </a:lnTo>
                  <a:lnTo>
                    <a:pt x="804" y="2825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-2715400" y="-1813575"/>
              <a:ext cx="104750" cy="26625"/>
            </a:xfrm>
            <a:custGeom>
              <a:avLst/>
              <a:gdLst/>
              <a:ahLst/>
              <a:cxnLst/>
              <a:rect l="l" t="t" r="r" b="b"/>
              <a:pathLst>
                <a:path w="4190" h="1065" extrusionOk="0">
                  <a:moveTo>
                    <a:pt x="528" y="0"/>
                  </a:moveTo>
                  <a:cubicBezTo>
                    <a:pt x="238" y="0"/>
                    <a:pt x="1" y="232"/>
                    <a:pt x="1" y="528"/>
                  </a:cubicBezTo>
                  <a:lnTo>
                    <a:pt x="1" y="537"/>
                  </a:lnTo>
                  <a:cubicBezTo>
                    <a:pt x="1" y="827"/>
                    <a:pt x="238" y="1064"/>
                    <a:pt x="528" y="1064"/>
                  </a:cubicBezTo>
                  <a:lnTo>
                    <a:pt x="3663" y="1064"/>
                  </a:lnTo>
                  <a:cubicBezTo>
                    <a:pt x="3958" y="1064"/>
                    <a:pt x="4190" y="827"/>
                    <a:pt x="4190" y="537"/>
                  </a:cubicBezTo>
                  <a:lnTo>
                    <a:pt x="4190" y="528"/>
                  </a:lnTo>
                  <a:cubicBezTo>
                    <a:pt x="4190" y="232"/>
                    <a:pt x="3958" y="0"/>
                    <a:pt x="366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8" name="Google Shape;378;p8"/>
          <p:cNvGrpSpPr/>
          <p:nvPr/>
        </p:nvGrpSpPr>
        <p:grpSpPr>
          <a:xfrm>
            <a:off x="7605845" y="2208168"/>
            <a:ext cx="799104" cy="2384746"/>
            <a:chOff x="7462859" y="635000"/>
            <a:chExt cx="1326314" cy="3958085"/>
          </a:xfrm>
        </p:grpSpPr>
        <p:grpSp>
          <p:nvGrpSpPr>
            <p:cNvPr id="379" name="Google Shape;379;p8"/>
            <p:cNvGrpSpPr/>
            <p:nvPr/>
          </p:nvGrpSpPr>
          <p:grpSpPr>
            <a:xfrm>
              <a:off x="7462859" y="635000"/>
              <a:ext cx="1326314" cy="3958085"/>
              <a:chOff x="-2405225" y="-1911776"/>
              <a:chExt cx="160150" cy="477926"/>
            </a:xfrm>
          </p:grpSpPr>
          <p:sp>
            <p:nvSpPr>
              <p:cNvPr id="380" name="Google Shape;380;p8"/>
              <p:cNvSpPr/>
              <p:nvPr/>
            </p:nvSpPr>
            <p:spPr>
              <a:xfrm>
                <a:off x="-2362775" y="-1826525"/>
                <a:ext cx="75250" cy="305250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12210" extrusionOk="0">
                    <a:moveTo>
                      <a:pt x="915" y="1"/>
                    </a:moveTo>
                    <a:cubicBezTo>
                      <a:pt x="625" y="1"/>
                      <a:pt x="392" y="238"/>
                      <a:pt x="392" y="528"/>
                    </a:cubicBezTo>
                    <a:lnTo>
                      <a:pt x="1" y="12209"/>
                    </a:lnTo>
                    <a:lnTo>
                      <a:pt x="3009" y="12200"/>
                    </a:lnTo>
                    <a:lnTo>
                      <a:pt x="2584" y="528"/>
                    </a:lnTo>
                    <a:cubicBezTo>
                      <a:pt x="2584" y="238"/>
                      <a:pt x="2424" y="1"/>
                      <a:pt x="2134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-2355875" y="-1748650"/>
                <a:ext cx="607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780" extrusionOk="0">
                    <a:moveTo>
                      <a:pt x="29" y="1"/>
                    </a:moveTo>
                    <a:lnTo>
                      <a:pt x="0" y="780"/>
                    </a:lnTo>
                    <a:lnTo>
                      <a:pt x="2429" y="780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-2354075" y="-1792550"/>
                <a:ext cx="570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393" extrusionOk="0">
                    <a:moveTo>
                      <a:pt x="15" y="1"/>
                    </a:moveTo>
                    <a:lnTo>
                      <a:pt x="1" y="393"/>
                    </a:lnTo>
                    <a:lnTo>
                      <a:pt x="2279" y="393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-2362175" y="-1559525"/>
                <a:ext cx="736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780" extrusionOk="0">
                    <a:moveTo>
                      <a:pt x="25" y="1"/>
                    </a:moveTo>
                    <a:lnTo>
                      <a:pt x="1" y="780"/>
                    </a:lnTo>
                    <a:lnTo>
                      <a:pt x="2947" y="780"/>
                    </a:lnTo>
                    <a:lnTo>
                      <a:pt x="2918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-2339200" y="-1695075"/>
                <a:ext cx="2580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059" extrusionOk="0">
                    <a:moveTo>
                      <a:pt x="514" y="1"/>
                    </a:moveTo>
                    <a:cubicBezTo>
                      <a:pt x="228" y="1"/>
                      <a:pt x="1" y="228"/>
                      <a:pt x="1" y="513"/>
                    </a:cubicBezTo>
                    <a:lnTo>
                      <a:pt x="1" y="3551"/>
                    </a:lnTo>
                    <a:cubicBezTo>
                      <a:pt x="1" y="3832"/>
                      <a:pt x="228" y="4059"/>
                      <a:pt x="514" y="4059"/>
                    </a:cubicBezTo>
                    <a:lnTo>
                      <a:pt x="523" y="4059"/>
                    </a:lnTo>
                    <a:cubicBezTo>
                      <a:pt x="804" y="4059"/>
                      <a:pt x="1031" y="3832"/>
                      <a:pt x="1031" y="3551"/>
                    </a:cubicBezTo>
                    <a:lnTo>
                      <a:pt x="1031" y="513"/>
                    </a:lnTo>
                    <a:cubicBezTo>
                      <a:pt x="1031" y="228"/>
                      <a:pt x="804" y="1"/>
                      <a:pt x="52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-2405225" y="-1521550"/>
                <a:ext cx="16015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3508" extrusionOk="0">
                    <a:moveTo>
                      <a:pt x="4698" y="1"/>
                    </a:moveTo>
                    <a:lnTo>
                      <a:pt x="1689" y="10"/>
                    </a:lnTo>
                    <a:cubicBezTo>
                      <a:pt x="1350" y="707"/>
                      <a:pt x="736" y="2710"/>
                      <a:pt x="1" y="3508"/>
                    </a:cubicBezTo>
                    <a:lnTo>
                      <a:pt x="369" y="3508"/>
                    </a:lnTo>
                    <a:lnTo>
                      <a:pt x="1660" y="3503"/>
                    </a:lnTo>
                    <a:cubicBezTo>
                      <a:pt x="1660" y="3503"/>
                      <a:pt x="1723" y="2637"/>
                      <a:pt x="2115" y="1994"/>
                    </a:cubicBezTo>
                    <a:cubicBezTo>
                      <a:pt x="2312" y="1673"/>
                      <a:pt x="2746" y="1511"/>
                      <a:pt x="3180" y="1511"/>
                    </a:cubicBezTo>
                    <a:cubicBezTo>
                      <a:pt x="3609" y="1511"/>
                      <a:pt x="4039" y="1669"/>
                      <a:pt x="4238" y="1989"/>
                    </a:cubicBezTo>
                    <a:cubicBezTo>
                      <a:pt x="4635" y="2632"/>
                      <a:pt x="4746" y="3488"/>
                      <a:pt x="4746" y="3488"/>
                    </a:cubicBezTo>
                    <a:lnTo>
                      <a:pt x="6038" y="3483"/>
                    </a:lnTo>
                    <a:lnTo>
                      <a:pt x="6405" y="3483"/>
                    </a:lnTo>
                    <a:cubicBezTo>
                      <a:pt x="5660" y="2690"/>
                      <a:pt x="5046" y="692"/>
                      <a:pt x="4698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-2331200" y="-1831600"/>
                <a:ext cx="123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70" extrusionOk="0">
                    <a:moveTo>
                      <a:pt x="489" y="1"/>
                    </a:moveTo>
                    <a:cubicBezTo>
                      <a:pt x="469" y="5"/>
                      <a:pt x="450" y="10"/>
                      <a:pt x="431" y="10"/>
                    </a:cubicBezTo>
                    <a:lnTo>
                      <a:pt x="58" y="10"/>
                    </a:lnTo>
                    <a:cubicBezTo>
                      <a:pt x="39" y="10"/>
                      <a:pt x="20" y="10"/>
                      <a:pt x="0" y="5"/>
                    </a:cubicBezTo>
                    <a:lnTo>
                      <a:pt x="0" y="170"/>
                    </a:lnTo>
                    <a:lnTo>
                      <a:pt x="494" y="170"/>
                    </a:lnTo>
                    <a:cubicBezTo>
                      <a:pt x="489" y="102"/>
                      <a:pt x="489" y="44"/>
                      <a:pt x="489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-2331575" y="-1856375"/>
                <a:ext cx="129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23" extrusionOk="0">
                    <a:moveTo>
                      <a:pt x="1" y="0"/>
                    </a:moveTo>
                    <a:lnTo>
                      <a:pt x="5" y="522"/>
                    </a:lnTo>
                    <a:cubicBezTo>
                      <a:pt x="25" y="518"/>
                      <a:pt x="49" y="513"/>
                      <a:pt x="68" y="513"/>
                    </a:cubicBezTo>
                    <a:lnTo>
                      <a:pt x="441" y="513"/>
                    </a:lnTo>
                    <a:cubicBezTo>
                      <a:pt x="465" y="513"/>
                      <a:pt x="489" y="518"/>
                      <a:pt x="513" y="522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-2334000" y="-1870775"/>
                <a:ext cx="17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01" extrusionOk="0">
                    <a:moveTo>
                      <a:pt x="165" y="0"/>
                    </a:moveTo>
                    <a:lnTo>
                      <a:pt x="1" y="300"/>
                    </a:lnTo>
                    <a:lnTo>
                      <a:pt x="707" y="300"/>
                    </a:lnTo>
                    <a:lnTo>
                      <a:pt x="547" y="5"/>
                    </a:lnTo>
                    <a:cubicBezTo>
                      <a:pt x="538" y="10"/>
                      <a:pt x="523" y="15"/>
                      <a:pt x="514" y="15"/>
                    </a:cubicBezTo>
                    <a:lnTo>
                      <a:pt x="214" y="15"/>
                    </a:lnTo>
                    <a:cubicBezTo>
                      <a:pt x="194" y="15"/>
                      <a:pt x="180" y="10"/>
                      <a:pt x="165" y="0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-2334100" y="-1863050"/>
                <a:ext cx="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-2335325" y="-1827375"/>
                <a:ext cx="41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3" extrusionOk="0">
                    <a:moveTo>
                      <a:pt x="68" y="1"/>
                    </a:moveTo>
                    <a:cubicBezTo>
                      <a:pt x="1" y="1"/>
                      <a:pt x="1" y="102"/>
                      <a:pt x="68" y="102"/>
                    </a:cubicBezTo>
                    <a:lnTo>
                      <a:pt x="165" y="102"/>
                    </a:lnTo>
                    <a:lnTo>
                      <a:pt x="165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-2318875" y="-1827375"/>
                <a:ext cx="45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03" extrusionOk="0">
                    <a:moveTo>
                      <a:pt x="116" y="1"/>
                    </a:moveTo>
                    <a:cubicBezTo>
                      <a:pt x="115" y="1"/>
                      <a:pt x="113" y="1"/>
                      <a:pt x="112" y="1"/>
                    </a:cubicBezTo>
                    <a:lnTo>
                      <a:pt x="1" y="1"/>
                    </a:lnTo>
                    <a:lnTo>
                      <a:pt x="1" y="102"/>
                    </a:lnTo>
                    <a:lnTo>
                      <a:pt x="112" y="102"/>
                    </a:lnTo>
                    <a:cubicBezTo>
                      <a:pt x="178" y="102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-2331200" y="-1827375"/>
                <a:ext cx="1222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" extrusionOk="0">
                    <a:moveTo>
                      <a:pt x="0" y="1"/>
                    </a:moveTo>
                    <a:lnTo>
                      <a:pt x="0" y="102"/>
                    </a:lnTo>
                    <a:lnTo>
                      <a:pt x="489" y="102"/>
                    </a:lnTo>
                    <a:cubicBezTo>
                      <a:pt x="489" y="64"/>
                      <a:pt x="489" y="30"/>
                      <a:pt x="489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-2334100" y="-1862925"/>
                <a:ext cx="25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8" extrusionOk="0">
                    <a:moveTo>
                      <a:pt x="0" y="1"/>
                    </a:moveTo>
                    <a:lnTo>
                      <a:pt x="0" y="170"/>
                    </a:lnTo>
                    <a:cubicBezTo>
                      <a:pt x="0" y="218"/>
                      <a:pt x="39" y="257"/>
                      <a:pt x="92" y="257"/>
                    </a:cubicBezTo>
                    <a:lnTo>
                      <a:pt x="102" y="257"/>
                    </a:lnTo>
                    <a:lnTo>
                      <a:pt x="102" y="243"/>
                    </a:lnTo>
                    <a:lnTo>
                      <a:pt x="73" y="175"/>
                    </a:lnTo>
                    <a:lnTo>
                      <a:pt x="15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-2334100" y="-1863275"/>
                <a:ext cx="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-2318625" y="-1863275"/>
                <a:ext cx="26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77" extrusionOk="0">
                    <a:moveTo>
                      <a:pt x="97" y="0"/>
                    </a:moveTo>
                    <a:lnTo>
                      <a:pt x="102" y="15"/>
                    </a:lnTo>
                    <a:lnTo>
                      <a:pt x="58" y="121"/>
                    </a:lnTo>
                    <a:lnTo>
                      <a:pt x="29" y="189"/>
                    </a:lnTo>
                    <a:lnTo>
                      <a:pt x="0" y="261"/>
                    </a:lnTo>
                    <a:lnTo>
                      <a:pt x="0" y="276"/>
                    </a:lnTo>
                    <a:lnTo>
                      <a:pt x="20" y="276"/>
                    </a:lnTo>
                    <a:cubicBezTo>
                      <a:pt x="68" y="276"/>
                      <a:pt x="107" y="232"/>
                      <a:pt x="107" y="184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-2334100" y="-1863275"/>
                <a:ext cx="180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22" extrusionOk="0">
                    <a:moveTo>
                      <a:pt x="10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15" y="54"/>
                    </a:lnTo>
                    <a:lnTo>
                      <a:pt x="705" y="54"/>
                    </a:lnTo>
                    <a:lnTo>
                      <a:pt x="721" y="15"/>
                    </a:lnTo>
                    <a:lnTo>
                      <a:pt x="716" y="0"/>
                    </a:lnTo>
                    <a:close/>
                    <a:moveTo>
                      <a:pt x="705" y="54"/>
                    </a:moveTo>
                    <a:lnTo>
                      <a:pt x="677" y="121"/>
                    </a:lnTo>
                    <a:lnTo>
                      <a:pt x="706" y="54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-2332300" y="-1858575"/>
                <a:ext cx="144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9" extrusionOk="0">
                    <a:moveTo>
                      <a:pt x="1" y="1"/>
                    </a:moveTo>
                    <a:lnTo>
                      <a:pt x="30" y="73"/>
                    </a:lnTo>
                    <a:lnTo>
                      <a:pt x="30" y="88"/>
                    </a:lnTo>
                    <a:lnTo>
                      <a:pt x="547" y="88"/>
                    </a:lnTo>
                    <a:lnTo>
                      <a:pt x="547" y="73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-2317900" y="-1860250"/>
                <a:ext cx="7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68" extrusionOk="0">
                    <a:moveTo>
                      <a:pt x="29" y="0"/>
                    </a:move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-2333750" y="-1861950"/>
                <a:ext cx="14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6" extrusionOk="0">
                    <a:moveTo>
                      <a:pt x="59" y="136"/>
                    </a:moveTo>
                    <a:lnTo>
                      <a:pt x="59" y="13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-2333750" y="-1861950"/>
                <a:ext cx="173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6" extrusionOk="0">
                    <a:moveTo>
                      <a:pt x="1" y="1"/>
                    </a:moveTo>
                    <a:lnTo>
                      <a:pt x="59" y="136"/>
                    </a:lnTo>
                    <a:lnTo>
                      <a:pt x="634" y="136"/>
                    </a:lnTo>
                    <a:lnTo>
                      <a:pt x="663" y="68"/>
                    </a:lnTo>
                    <a:lnTo>
                      <a:pt x="692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-2330600" y="-1874275"/>
                <a:ext cx="121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46" extrusionOk="0">
                    <a:moveTo>
                      <a:pt x="78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02"/>
                      <a:pt x="15" y="126"/>
                      <a:pt x="34" y="140"/>
                    </a:cubicBezTo>
                    <a:lnTo>
                      <a:pt x="34" y="136"/>
                    </a:lnTo>
                    <a:lnTo>
                      <a:pt x="407" y="136"/>
                    </a:lnTo>
                    <a:lnTo>
                      <a:pt x="411" y="145"/>
                    </a:lnTo>
                    <a:cubicBezTo>
                      <a:pt x="484" y="107"/>
                      <a:pt x="455" y="0"/>
                      <a:pt x="378" y="0"/>
                    </a:cubicBezTo>
                    <a:lnTo>
                      <a:pt x="271" y="0"/>
                    </a:lnTo>
                    <a:lnTo>
                      <a:pt x="271" y="39"/>
                    </a:lnTo>
                    <a:lnTo>
                      <a:pt x="199" y="39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-2329750" y="-1870900"/>
                <a:ext cx="94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0" extrusionOk="0">
                    <a:moveTo>
                      <a:pt x="0" y="1"/>
                    </a:moveTo>
                    <a:lnTo>
                      <a:pt x="0" y="5"/>
                    </a:lnTo>
                    <a:cubicBezTo>
                      <a:pt x="15" y="15"/>
                      <a:pt x="29" y="20"/>
                      <a:pt x="49" y="20"/>
                    </a:cubicBezTo>
                    <a:lnTo>
                      <a:pt x="344" y="20"/>
                    </a:lnTo>
                    <a:cubicBezTo>
                      <a:pt x="353" y="20"/>
                      <a:pt x="368" y="15"/>
                      <a:pt x="377" y="10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-2325650" y="-1911776"/>
                <a:ext cx="1851" cy="39698"/>
              </a:xfrm>
              <a:custGeom>
                <a:avLst/>
                <a:gdLst/>
                <a:ahLst/>
                <a:cxnLst/>
                <a:rect l="l" t="t" r="r" b="b"/>
                <a:pathLst>
                  <a:path w="74" h="1501" extrusionOk="0">
                    <a:moveTo>
                      <a:pt x="1" y="1"/>
                    </a:moveTo>
                    <a:lnTo>
                      <a:pt x="1" y="1500"/>
                    </a:lnTo>
                    <a:lnTo>
                      <a:pt x="73" y="150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-2325650" y="-1874275"/>
                <a:ext cx="18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34" extrusionOk="0">
                    <a:moveTo>
                      <a:pt x="1" y="0"/>
                    </a:moveTo>
                    <a:lnTo>
                      <a:pt x="1" y="34"/>
                    </a:lnTo>
                    <a:lnTo>
                      <a:pt x="73" y="3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-2319000" y="-1843325"/>
                <a:ext cx="63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70" extrusionOk="0">
                    <a:moveTo>
                      <a:pt x="10" y="0"/>
                    </a:moveTo>
                    <a:lnTo>
                      <a:pt x="6" y="373"/>
                    </a:lnTo>
                    <a:cubicBezTo>
                      <a:pt x="6" y="373"/>
                      <a:pt x="1" y="407"/>
                      <a:pt x="1" y="470"/>
                    </a:cubicBezTo>
                    <a:cubicBezTo>
                      <a:pt x="247" y="416"/>
                      <a:pt x="252" y="63"/>
                      <a:pt x="10" y="0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-2337750" y="-1843325"/>
                <a:ext cx="65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75" extrusionOk="0">
                    <a:moveTo>
                      <a:pt x="252" y="0"/>
                    </a:moveTo>
                    <a:cubicBezTo>
                      <a:pt x="1" y="58"/>
                      <a:pt x="6" y="421"/>
                      <a:pt x="262" y="474"/>
                    </a:cubicBezTo>
                    <a:lnTo>
                      <a:pt x="262" y="37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-2331200" y="-1843575"/>
                <a:ext cx="123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0" extrusionOk="0">
                    <a:moveTo>
                      <a:pt x="58" y="1"/>
                    </a:moveTo>
                    <a:cubicBezTo>
                      <a:pt x="39" y="1"/>
                      <a:pt x="20" y="6"/>
                      <a:pt x="0" y="10"/>
                    </a:cubicBezTo>
                    <a:lnTo>
                      <a:pt x="5" y="383"/>
                    </a:lnTo>
                    <a:lnTo>
                      <a:pt x="5" y="484"/>
                    </a:lnTo>
                    <a:cubicBezTo>
                      <a:pt x="20" y="489"/>
                      <a:pt x="39" y="489"/>
                      <a:pt x="58" y="489"/>
                    </a:cubicBezTo>
                    <a:lnTo>
                      <a:pt x="426" y="489"/>
                    </a:lnTo>
                    <a:cubicBezTo>
                      <a:pt x="445" y="489"/>
                      <a:pt x="469" y="484"/>
                      <a:pt x="489" y="480"/>
                    </a:cubicBezTo>
                    <a:lnTo>
                      <a:pt x="489" y="383"/>
                    </a:lnTo>
                    <a:lnTo>
                      <a:pt x="494" y="10"/>
                    </a:lnTo>
                    <a:cubicBezTo>
                      <a:pt x="469" y="6"/>
                      <a:pt x="445" y="1"/>
                      <a:pt x="426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08" name="Google Shape;408;p8"/>
            <p:cNvSpPr/>
            <p:nvPr/>
          </p:nvSpPr>
          <p:spPr>
            <a:xfrm>
              <a:off x="8034813" y="1197800"/>
              <a:ext cx="182400" cy="103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8053925" y="1036850"/>
              <a:ext cx="148200" cy="57000"/>
            </a:xfrm>
            <a:prstGeom prst="roundRect">
              <a:avLst>
                <a:gd name="adj" fmla="val 2671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8039463" y="1333125"/>
              <a:ext cx="173100" cy="2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8080925" y="944000"/>
              <a:ext cx="94200" cy="32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7819345" y="3792175"/>
              <a:ext cx="600200" cy="108275"/>
            </a:xfrm>
            <a:custGeom>
              <a:avLst/>
              <a:gdLst/>
              <a:ahLst/>
              <a:cxnLst/>
              <a:rect l="l" t="t" r="r" b="b"/>
              <a:pathLst>
                <a:path w="519" h="523" extrusionOk="0">
                  <a:moveTo>
                    <a:pt x="1" y="0"/>
                  </a:moveTo>
                  <a:lnTo>
                    <a:pt x="5" y="522"/>
                  </a:lnTo>
                  <a:cubicBezTo>
                    <a:pt x="25" y="518"/>
                    <a:pt x="49" y="513"/>
                    <a:pt x="68" y="513"/>
                  </a:cubicBezTo>
                  <a:lnTo>
                    <a:pt x="441" y="513"/>
                  </a:lnTo>
                  <a:cubicBezTo>
                    <a:pt x="465" y="513"/>
                    <a:pt x="489" y="518"/>
                    <a:pt x="513" y="522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051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"/>
          <p:cNvSpPr/>
          <p:nvPr/>
        </p:nvSpPr>
        <p:spPr>
          <a:xfrm>
            <a:off x="161349" y="4442500"/>
            <a:ext cx="8831812" cy="252722"/>
          </a:xfrm>
          <a:custGeom>
            <a:avLst/>
            <a:gdLst/>
            <a:ahLst/>
            <a:cxnLst/>
            <a:rect l="l" t="t" r="r" b="b"/>
            <a:pathLst>
              <a:path w="43544" h="2997" extrusionOk="0">
                <a:moveTo>
                  <a:pt x="40578" y="97"/>
                </a:moveTo>
                <a:cubicBezTo>
                  <a:pt x="39626" y="97"/>
                  <a:pt x="38612" y="242"/>
                  <a:pt x="38087" y="242"/>
                </a:cubicBezTo>
                <a:lnTo>
                  <a:pt x="2487" y="242"/>
                </a:lnTo>
                <a:cubicBezTo>
                  <a:pt x="1935" y="315"/>
                  <a:pt x="1" y="1"/>
                  <a:pt x="35" y="2003"/>
                </a:cubicBezTo>
                <a:cubicBezTo>
                  <a:pt x="49" y="2888"/>
                  <a:pt x="1619" y="2996"/>
                  <a:pt x="2673" y="2996"/>
                </a:cubicBezTo>
                <a:cubicBezTo>
                  <a:pt x="3014" y="2996"/>
                  <a:pt x="3300" y="2985"/>
                  <a:pt x="3464" y="2985"/>
                </a:cubicBezTo>
                <a:cubicBezTo>
                  <a:pt x="11063" y="2985"/>
                  <a:pt x="18604" y="2763"/>
                  <a:pt x="26198" y="2763"/>
                </a:cubicBezTo>
                <a:cubicBezTo>
                  <a:pt x="28568" y="2763"/>
                  <a:pt x="30775" y="2741"/>
                  <a:pt x="33126" y="2741"/>
                </a:cubicBezTo>
                <a:cubicBezTo>
                  <a:pt x="34302" y="2741"/>
                  <a:pt x="35514" y="2746"/>
                  <a:pt x="36801" y="2763"/>
                </a:cubicBezTo>
                <a:cubicBezTo>
                  <a:pt x="37577" y="2773"/>
                  <a:pt x="38299" y="2785"/>
                  <a:pt x="38994" y="2785"/>
                </a:cubicBezTo>
                <a:cubicBezTo>
                  <a:pt x="39906" y="2785"/>
                  <a:pt x="40770" y="2764"/>
                  <a:pt x="41643" y="2690"/>
                </a:cubicBezTo>
                <a:cubicBezTo>
                  <a:pt x="42808" y="2593"/>
                  <a:pt x="43544" y="1582"/>
                  <a:pt x="42562" y="620"/>
                </a:cubicBezTo>
                <a:cubicBezTo>
                  <a:pt x="42190" y="208"/>
                  <a:pt x="41407" y="97"/>
                  <a:pt x="40578" y="97"/>
                </a:cubicBezTo>
                <a:close/>
              </a:path>
            </a:pathLst>
          </a:custGeom>
          <a:solidFill>
            <a:srgbClr val="EF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9"/>
          <p:cNvSpPr/>
          <p:nvPr/>
        </p:nvSpPr>
        <p:spPr>
          <a:xfrm rot="4899399">
            <a:off x="2741115" y="-1013711"/>
            <a:ext cx="3552949" cy="5237199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16" name="Google Shape;416;p9"/>
          <p:cNvGrpSpPr/>
          <p:nvPr/>
        </p:nvGrpSpPr>
        <p:grpSpPr>
          <a:xfrm>
            <a:off x="7462971" y="895324"/>
            <a:ext cx="1225780" cy="3657666"/>
            <a:chOff x="7462859" y="635000"/>
            <a:chExt cx="1326314" cy="3958085"/>
          </a:xfrm>
        </p:grpSpPr>
        <p:grpSp>
          <p:nvGrpSpPr>
            <p:cNvPr id="417" name="Google Shape;417;p9"/>
            <p:cNvGrpSpPr/>
            <p:nvPr/>
          </p:nvGrpSpPr>
          <p:grpSpPr>
            <a:xfrm>
              <a:off x="7462859" y="635000"/>
              <a:ext cx="1326314" cy="3958085"/>
              <a:chOff x="-2405225" y="-1911776"/>
              <a:chExt cx="160150" cy="477926"/>
            </a:xfrm>
          </p:grpSpPr>
          <p:sp>
            <p:nvSpPr>
              <p:cNvPr id="418" name="Google Shape;418;p9"/>
              <p:cNvSpPr/>
              <p:nvPr/>
            </p:nvSpPr>
            <p:spPr>
              <a:xfrm>
                <a:off x="-2362775" y="-1826525"/>
                <a:ext cx="75250" cy="305250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12210" extrusionOk="0">
                    <a:moveTo>
                      <a:pt x="915" y="1"/>
                    </a:moveTo>
                    <a:cubicBezTo>
                      <a:pt x="625" y="1"/>
                      <a:pt x="392" y="238"/>
                      <a:pt x="392" y="528"/>
                    </a:cubicBezTo>
                    <a:lnTo>
                      <a:pt x="1" y="12209"/>
                    </a:lnTo>
                    <a:lnTo>
                      <a:pt x="3009" y="12200"/>
                    </a:lnTo>
                    <a:lnTo>
                      <a:pt x="2584" y="528"/>
                    </a:lnTo>
                    <a:cubicBezTo>
                      <a:pt x="2584" y="238"/>
                      <a:pt x="2424" y="1"/>
                      <a:pt x="2134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-2355875" y="-1748650"/>
                <a:ext cx="607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780" extrusionOk="0">
                    <a:moveTo>
                      <a:pt x="29" y="1"/>
                    </a:moveTo>
                    <a:lnTo>
                      <a:pt x="0" y="780"/>
                    </a:lnTo>
                    <a:lnTo>
                      <a:pt x="2429" y="780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" name="Google Shape;420;p9"/>
              <p:cNvSpPr/>
              <p:nvPr/>
            </p:nvSpPr>
            <p:spPr>
              <a:xfrm>
                <a:off x="-2354075" y="-1792550"/>
                <a:ext cx="570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393" extrusionOk="0">
                    <a:moveTo>
                      <a:pt x="15" y="1"/>
                    </a:moveTo>
                    <a:lnTo>
                      <a:pt x="1" y="393"/>
                    </a:lnTo>
                    <a:lnTo>
                      <a:pt x="2279" y="393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" name="Google Shape;421;p9"/>
              <p:cNvSpPr/>
              <p:nvPr/>
            </p:nvSpPr>
            <p:spPr>
              <a:xfrm>
                <a:off x="-2362175" y="-1559525"/>
                <a:ext cx="736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780" extrusionOk="0">
                    <a:moveTo>
                      <a:pt x="25" y="1"/>
                    </a:moveTo>
                    <a:lnTo>
                      <a:pt x="1" y="780"/>
                    </a:lnTo>
                    <a:lnTo>
                      <a:pt x="2947" y="780"/>
                    </a:lnTo>
                    <a:lnTo>
                      <a:pt x="2918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2339200" y="-1695075"/>
                <a:ext cx="2580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4059" extrusionOk="0">
                    <a:moveTo>
                      <a:pt x="514" y="1"/>
                    </a:moveTo>
                    <a:cubicBezTo>
                      <a:pt x="228" y="1"/>
                      <a:pt x="1" y="228"/>
                      <a:pt x="1" y="513"/>
                    </a:cubicBezTo>
                    <a:lnTo>
                      <a:pt x="1" y="3551"/>
                    </a:lnTo>
                    <a:cubicBezTo>
                      <a:pt x="1" y="3832"/>
                      <a:pt x="228" y="4059"/>
                      <a:pt x="514" y="4059"/>
                    </a:cubicBezTo>
                    <a:lnTo>
                      <a:pt x="523" y="4059"/>
                    </a:lnTo>
                    <a:cubicBezTo>
                      <a:pt x="804" y="4059"/>
                      <a:pt x="1031" y="3832"/>
                      <a:pt x="1031" y="3551"/>
                    </a:cubicBezTo>
                    <a:lnTo>
                      <a:pt x="1031" y="513"/>
                    </a:lnTo>
                    <a:cubicBezTo>
                      <a:pt x="1031" y="228"/>
                      <a:pt x="804" y="1"/>
                      <a:pt x="523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-2405225" y="-1521550"/>
                <a:ext cx="16015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3508" extrusionOk="0">
                    <a:moveTo>
                      <a:pt x="4698" y="1"/>
                    </a:moveTo>
                    <a:lnTo>
                      <a:pt x="1689" y="10"/>
                    </a:lnTo>
                    <a:cubicBezTo>
                      <a:pt x="1350" y="707"/>
                      <a:pt x="736" y="2710"/>
                      <a:pt x="1" y="3508"/>
                    </a:cubicBezTo>
                    <a:lnTo>
                      <a:pt x="369" y="3508"/>
                    </a:lnTo>
                    <a:lnTo>
                      <a:pt x="1660" y="3503"/>
                    </a:lnTo>
                    <a:cubicBezTo>
                      <a:pt x="1660" y="3503"/>
                      <a:pt x="1723" y="2637"/>
                      <a:pt x="2115" y="1994"/>
                    </a:cubicBezTo>
                    <a:cubicBezTo>
                      <a:pt x="2312" y="1673"/>
                      <a:pt x="2746" y="1511"/>
                      <a:pt x="3180" y="1511"/>
                    </a:cubicBezTo>
                    <a:cubicBezTo>
                      <a:pt x="3609" y="1511"/>
                      <a:pt x="4039" y="1669"/>
                      <a:pt x="4238" y="1989"/>
                    </a:cubicBezTo>
                    <a:cubicBezTo>
                      <a:pt x="4635" y="2632"/>
                      <a:pt x="4746" y="3488"/>
                      <a:pt x="4746" y="3488"/>
                    </a:cubicBezTo>
                    <a:lnTo>
                      <a:pt x="6038" y="3483"/>
                    </a:lnTo>
                    <a:lnTo>
                      <a:pt x="6405" y="3483"/>
                    </a:lnTo>
                    <a:cubicBezTo>
                      <a:pt x="5660" y="2690"/>
                      <a:pt x="5046" y="692"/>
                      <a:pt x="4698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-2331200" y="-1831600"/>
                <a:ext cx="123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70" extrusionOk="0">
                    <a:moveTo>
                      <a:pt x="489" y="1"/>
                    </a:moveTo>
                    <a:cubicBezTo>
                      <a:pt x="469" y="5"/>
                      <a:pt x="450" y="10"/>
                      <a:pt x="431" y="10"/>
                    </a:cubicBezTo>
                    <a:lnTo>
                      <a:pt x="58" y="10"/>
                    </a:lnTo>
                    <a:cubicBezTo>
                      <a:pt x="39" y="10"/>
                      <a:pt x="20" y="10"/>
                      <a:pt x="0" y="5"/>
                    </a:cubicBezTo>
                    <a:lnTo>
                      <a:pt x="0" y="170"/>
                    </a:lnTo>
                    <a:lnTo>
                      <a:pt x="494" y="170"/>
                    </a:lnTo>
                    <a:cubicBezTo>
                      <a:pt x="489" y="102"/>
                      <a:pt x="489" y="44"/>
                      <a:pt x="489" y="1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-2331575" y="-1856375"/>
                <a:ext cx="129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23" extrusionOk="0">
                    <a:moveTo>
                      <a:pt x="1" y="0"/>
                    </a:moveTo>
                    <a:lnTo>
                      <a:pt x="5" y="522"/>
                    </a:lnTo>
                    <a:cubicBezTo>
                      <a:pt x="25" y="518"/>
                      <a:pt x="49" y="513"/>
                      <a:pt x="68" y="513"/>
                    </a:cubicBezTo>
                    <a:lnTo>
                      <a:pt x="441" y="513"/>
                    </a:lnTo>
                    <a:cubicBezTo>
                      <a:pt x="465" y="513"/>
                      <a:pt x="489" y="518"/>
                      <a:pt x="513" y="522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2334000" y="-1870775"/>
                <a:ext cx="17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01" extrusionOk="0">
                    <a:moveTo>
                      <a:pt x="165" y="0"/>
                    </a:moveTo>
                    <a:lnTo>
                      <a:pt x="1" y="300"/>
                    </a:lnTo>
                    <a:lnTo>
                      <a:pt x="707" y="300"/>
                    </a:lnTo>
                    <a:lnTo>
                      <a:pt x="547" y="5"/>
                    </a:lnTo>
                    <a:cubicBezTo>
                      <a:pt x="538" y="10"/>
                      <a:pt x="523" y="15"/>
                      <a:pt x="514" y="15"/>
                    </a:cubicBezTo>
                    <a:lnTo>
                      <a:pt x="214" y="15"/>
                    </a:lnTo>
                    <a:cubicBezTo>
                      <a:pt x="194" y="15"/>
                      <a:pt x="180" y="10"/>
                      <a:pt x="165" y="0"/>
                    </a:cubicBez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-2334100" y="-1863050"/>
                <a:ext cx="2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6"/>
                    </a:move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-2335325" y="-1827375"/>
                <a:ext cx="415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03" extrusionOk="0">
                    <a:moveTo>
                      <a:pt x="68" y="1"/>
                    </a:moveTo>
                    <a:cubicBezTo>
                      <a:pt x="1" y="1"/>
                      <a:pt x="1" y="102"/>
                      <a:pt x="68" y="102"/>
                    </a:cubicBezTo>
                    <a:lnTo>
                      <a:pt x="165" y="102"/>
                    </a:lnTo>
                    <a:lnTo>
                      <a:pt x="165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-2318875" y="-1827375"/>
                <a:ext cx="4500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03" extrusionOk="0">
                    <a:moveTo>
                      <a:pt x="116" y="1"/>
                    </a:moveTo>
                    <a:cubicBezTo>
                      <a:pt x="115" y="1"/>
                      <a:pt x="113" y="1"/>
                      <a:pt x="112" y="1"/>
                    </a:cubicBezTo>
                    <a:lnTo>
                      <a:pt x="1" y="1"/>
                    </a:lnTo>
                    <a:lnTo>
                      <a:pt x="1" y="102"/>
                    </a:lnTo>
                    <a:lnTo>
                      <a:pt x="112" y="102"/>
                    </a:lnTo>
                    <a:cubicBezTo>
                      <a:pt x="178" y="102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331200" y="-1827375"/>
                <a:ext cx="12225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" extrusionOk="0">
                    <a:moveTo>
                      <a:pt x="0" y="1"/>
                    </a:moveTo>
                    <a:lnTo>
                      <a:pt x="0" y="102"/>
                    </a:lnTo>
                    <a:lnTo>
                      <a:pt x="489" y="102"/>
                    </a:lnTo>
                    <a:cubicBezTo>
                      <a:pt x="489" y="64"/>
                      <a:pt x="489" y="30"/>
                      <a:pt x="489" y="1"/>
                    </a:cubicBez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-2334100" y="-1862925"/>
                <a:ext cx="25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8" extrusionOk="0">
                    <a:moveTo>
                      <a:pt x="0" y="1"/>
                    </a:moveTo>
                    <a:lnTo>
                      <a:pt x="0" y="170"/>
                    </a:lnTo>
                    <a:cubicBezTo>
                      <a:pt x="0" y="218"/>
                      <a:pt x="39" y="257"/>
                      <a:pt x="92" y="257"/>
                    </a:cubicBezTo>
                    <a:lnTo>
                      <a:pt x="102" y="257"/>
                    </a:lnTo>
                    <a:lnTo>
                      <a:pt x="102" y="243"/>
                    </a:lnTo>
                    <a:lnTo>
                      <a:pt x="73" y="175"/>
                    </a:lnTo>
                    <a:lnTo>
                      <a:pt x="15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-2334100" y="-1863275"/>
                <a:ext cx="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-2318625" y="-1863275"/>
                <a:ext cx="26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77" extrusionOk="0">
                    <a:moveTo>
                      <a:pt x="97" y="0"/>
                    </a:moveTo>
                    <a:lnTo>
                      <a:pt x="102" y="15"/>
                    </a:lnTo>
                    <a:lnTo>
                      <a:pt x="58" y="121"/>
                    </a:lnTo>
                    <a:lnTo>
                      <a:pt x="29" y="189"/>
                    </a:lnTo>
                    <a:lnTo>
                      <a:pt x="0" y="261"/>
                    </a:lnTo>
                    <a:lnTo>
                      <a:pt x="0" y="276"/>
                    </a:lnTo>
                    <a:lnTo>
                      <a:pt x="20" y="276"/>
                    </a:lnTo>
                    <a:cubicBezTo>
                      <a:pt x="68" y="276"/>
                      <a:pt x="107" y="232"/>
                      <a:pt x="107" y="184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-2334100" y="-1863275"/>
                <a:ext cx="180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22" extrusionOk="0">
                    <a:moveTo>
                      <a:pt x="10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15" y="54"/>
                    </a:lnTo>
                    <a:lnTo>
                      <a:pt x="705" y="54"/>
                    </a:lnTo>
                    <a:lnTo>
                      <a:pt x="721" y="15"/>
                    </a:lnTo>
                    <a:lnTo>
                      <a:pt x="716" y="0"/>
                    </a:lnTo>
                    <a:close/>
                    <a:moveTo>
                      <a:pt x="705" y="54"/>
                    </a:moveTo>
                    <a:lnTo>
                      <a:pt x="677" y="121"/>
                    </a:lnTo>
                    <a:lnTo>
                      <a:pt x="706" y="54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-2332300" y="-1858575"/>
                <a:ext cx="144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89" extrusionOk="0">
                    <a:moveTo>
                      <a:pt x="1" y="1"/>
                    </a:moveTo>
                    <a:lnTo>
                      <a:pt x="30" y="73"/>
                    </a:lnTo>
                    <a:lnTo>
                      <a:pt x="30" y="88"/>
                    </a:lnTo>
                    <a:lnTo>
                      <a:pt x="547" y="88"/>
                    </a:lnTo>
                    <a:lnTo>
                      <a:pt x="547" y="73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317900" y="-1860250"/>
                <a:ext cx="7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68" extrusionOk="0">
                    <a:moveTo>
                      <a:pt x="29" y="0"/>
                    </a:move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333750" y="-1861950"/>
                <a:ext cx="147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36" extrusionOk="0">
                    <a:moveTo>
                      <a:pt x="59" y="136"/>
                    </a:moveTo>
                    <a:lnTo>
                      <a:pt x="59" y="13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-2333750" y="-1861950"/>
                <a:ext cx="17325" cy="34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36" extrusionOk="0">
                    <a:moveTo>
                      <a:pt x="1" y="1"/>
                    </a:moveTo>
                    <a:lnTo>
                      <a:pt x="59" y="136"/>
                    </a:lnTo>
                    <a:lnTo>
                      <a:pt x="634" y="136"/>
                    </a:lnTo>
                    <a:lnTo>
                      <a:pt x="663" y="68"/>
                    </a:lnTo>
                    <a:lnTo>
                      <a:pt x="692" y="1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-2330600" y="-1874275"/>
                <a:ext cx="121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46" extrusionOk="0">
                    <a:moveTo>
                      <a:pt x="78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02"/>
                      <a:pt x="15" y="126"/>
                      <a:pt x="34" y="140"/>
                    </a:cubicBezTo>
                    <a:lnTo>
                      <a:pt x="34" y="136"/>
                    </a:lnTo>
                    <a:lnTo>
                      <a:pt x="407" y="136"/>
                    </a:lnTo>
                    <a:lnTo>
                      <a:pt x="411" y="145"/>
                    </a:lnTo>
                    <a:cubicBezTo>
                      <a:pt x="484" y="107"/>
                      <a:pt x="455" y="0"/>
                      <a:pt x="378" y="0"/>
                    </a:cubicBezTo>
                    <a:lnTo>
                      <a:pt x="271" y="0"/>
                    </a:lnTo>
                    <a:lnTo>
                      <a:pt x="271" y="39"/>
                    </a:lnTo>
                    <a:lnTo>
                      <a:pt x="199" y="39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-2329750" y="-1870900"/>
                <a:ext cx="94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0" extrusionOk="0">
                    <a:moveTo>
                      <a:pt x="0" y="1"/>
                    </a:moveTo>
                    <a:lnTo>
                      <a:pt x="0" y="5"/>
                    </a:lnTo>
                    <a:cubicBezTo>
                      <a:pt x="15" y="15"/>
                      <a:pt x="29" y="20"/>
                      <a:pt x="49" y="20"/>
                    </a:cubicBezTo>
                    <a:lnTo>
                      <a:pt x="344" y="20"/>
                    </a:lnTo>
                    <a:cubicBezTo>
                      <a:pt x="353" y="20"/>
                      <a:pt x="368" y="15"/>
                      <a:pt x="377" y="10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-2325650" y="-1911776"/>
                <a:ext cx="1851" cy="39698"/>
              </a:xfrm>
              <a:custGeom>
                <a:avLst/>
                <a:gdLst/>
                <a:ahLst/>
                <a:cxnLst/>
                <a:rect l="l" t="t" r="r" b="b"/>
                <a:pathLst>
                  <a:path w="74" h="1501" extrusionOk="0">
                    <a:moveTo>
                      <a:pt x="1" y="1"/>
                    </a:moveTo>
                    <a:lnTo>
                      <a:pt x="1" y="1500"/>
                    </a:lnTo>
                    <a:lnTo>
                      <a:pt x="73" y="150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325650" y="-1874275"/>
                <a:ext cx="1850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34" extrusionOk="0">
                    <a:moveTo>
                      <a:pt x="1" y="0"/>
                    </a:moveTo>
                    <a:lnTo>
                      <a:pt x="1" y="34"/>
                    </a:lnTo>
                    <a:lnTo>
                      <a:pt x="73" y="34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243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319000" y="-1843325"/>
                <a:ext cx="63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70" extrusionOk="0">
                    <a:moveTo>
                      <a:pt x="10" y="0"/>
                    </a:moveTo>
                    <a:lnTo>
                      <a:pt x="6" y="373"/>
                    </a:lnTo>
                    <a:cubicBezTo>
                      <a:pt x="6" y="373"/>
                      <a:pt x="1" y="407"/>
                      <a:pt x="1" y="470"/>
                    </a:cubicBezTo>
                    <a:cubicBezTo>
                      <a:pt x="247" y="416"/>
                      <a:pt x="252" y="63"/>
                      <a:pt x="10" y="0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-2337750" y="-1843325"/>
                <a:ext cx="65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475" extrusionOk="0">
                    <a:moveTo>
                      <a:pt x="252" y="0"/>
                    </a:moveTo>
                    <a:cubicBezTo>
                      <a:pt x="1" y="58"/>
                      <a:pt x="6" y="421"/>
                      <a:pt x="262" y="474"/>
                    </a:cubicBezTo>
                    <a:lnTo>
                      <a:pt x="262" y="373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-2331200" y="-1843575"/>
                <a:ext cx="123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90" extrusionOk="0">
                    <a:moveTo>
                      <a:pt x="58" y="1"/>
                    </a:moveTo>
                    <a:cubicBezTo>
                      <a:pt x="39" y="1"/>
                      <a:pt x="20" y="6"/>
                      <a:pt x="0" y="10"/>
                    </a:cubicBezTo>
                    <a:lnTo>
                      <a:pt x="5" y="383"/>
                    </a:lnTo>
                    <a:lnTo>
                      <a:pt x="5" y="484"/>
                    </a:lnTo>
                    <a:cubicBezTo>
                      <a:pt x="20" y="489"/>
                      <a:pt x="39" y="489"/>
                      <a:pt x="58" y="489"/>
                    </a:cubicBezTo>
                    <a:lnTo>
                      <a:pt x="426" y="489"/>
                    </a:lnTo>
                    <a:cubicBezTo>
                      <a:pt x="445" y="489"/>
                      <a:pt x="469" y="484"/>
                      <a:pt x="489" y="480"/>
                    </a:cubicBezTo>
                    <a:lnTo>
                      <a:pt x="489" y="383"/>
                    </a:lnTo>
                    <a:lnTo>
                      <a:pt x="494" y="10"/>
                    </a:lnTo>
                    <a:cubicBezTo>
                      <a:pt x="469" y="6"/>
                      <a:pt x="445" y="1"/>
                      <a:pt x="426" y="1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46" name="Google Shape;446;p9"/>
            <p:cNvSpPr/>
            <p:nvPr/>
          </p:nvSpPr>
          <p:spPr>
            <a:xfrm>
              <a:off x="8034813" y="1197800"/>
              <a:ext cx="182400" cy="103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8053925" y="1036850"/>
              <a:ext cx="148200" cy="57000"/>
            </a:xfrm>
            <a:prstGeom prst="roundRect">
              <a:avLst>
                <a:gd name="adj" fmla="val 2671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8039463" y="1333125"/>
              <a:ext cx="173100" cy="2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8080925" y="944000"/>
              <a:ext cx="94200" cy="32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7819345" y="3792175"/>
              <a:ext cx="600200" cy="108275"/>
            </a:xfrm>
            <a:custGeom>
              <a:avLst/>
              <a:gdLst/>
              <a:ahLst/>
              <a:cxnLst/>
              <a:rect l="l" t="t" r="r" b="b"/>
              <a:pathLst>
                <a:path w="519" h="523" extrusionOk="0">
                  <a:moveTo>
                    <a:pt x="1" y="0"/>
                  </a:moveTo>
                  <a:lnTo>
                    <a:pt x="5" y="522"/>
                  </a:lnTo>
                  <a:cubicBezTo>
                    <a:pt x="25" y="518"/>
                    <a:pt x="49" y="513"/>
                    <a:pt x="68" y="513"/>
                  </a:cubicBezTo>
                  <a:lnTo>
                    <a:pt x="441" y="513"/>
                  </a:lnTo>
                  <a:cubicBezTo>
                    <a:pt x="465" y="513"/>
                    <a:pt x="489" y="518"/>
                    <a:pt x="513" y="522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rgbClr val="AFC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1" name="Google Shape;451;p9"/>
          <p:cNvGrpSpPr/>
          <p:nvPr/>
        </p:nvGrpSpPr>
        <p:grpSpPr>
          <a:xfrm>
            <a:off x="102082" y="1562876"/>
            <a:ext cx="1785351" cy="3000756"/>
            <a:chOff x="-3487875" y="-1884325"/>
            <a:chExt cx="252400" cy="424225"/>
          </a:xfrm>
        </p:grpSpPr>
        <p:sp>
          <p:nvSpPr>
            <p:cNvPr id="452" name="Google Shape;452;p9"/>
            <p:cNvSpPr/>
            <p:nvPr/>
          </p:nvSpPr>
          <p:spPr>
            <a:xfrm>
              <a:off x="-3405525" y="-1829775"/>
              <a:ext cx="84075" cy="369675"/>
            </a:xfrm>
            <a:custGeom>
              <a:avLst/>
              <a:gdLst/>
              <a:ahLst/>
              <a:cxnLst/>
              <a:rect l="l" t="t" r="r" b="b"/>
              <a:pathLst>
                <a:path w="3363" h="14787" extrusionOk="0">
                  <a:moveTo>
                    <a:pt x="746" y="0"/>
                  </a:moveTo>
                  <a:cubicBezTo>
                    <a:pt x="335" y="0"/>
                    <a:pt x="1" y="334"/>
                    <a:pt x="1" y="750"/>
                  </a:cubicBezTo>
                  <a:lnTo>
                    <a:pt x="1" y="14782"/>
                  </a:lnTo>
                  <a:lnTo>
                    <a:pt x="3363" y="14787"/>
                  </a:lnTo>
                  <a:lnTo>
                    <a:pt x="3363" y="750"/>
                  </a:lnTo>
                  <a:cubicBezTo>
                    <a:pt x="3363" y="334"/>
                    <a:pt x="3029" y="0"/>
                    <a:pt x="2613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-3405525" y="-1490100"/>
              <a:ext cx="84075" cy="30000"/>
            </a:xfrm>
            <a:custGeom>
              <a:avLst/>
              <a:gdLst/>
              <a:ahLst/>
              <a:cxnLst/>
              <a:rect l="l" t="t" r="r" b="b"/>
              <a:pathLst>
                <a:path w="3363" h="1200" extrusionOk="0">
                  <a:moveTo>
                    <a:pt x="1" y="0"/>
                  </a:moveTo>
                  <a:lnTo>
                    <a:pt x="1" y="1200"/>
                  </a:lnTo>
                  <a:lnTo>
                    <a:pt x="3363" y="1200"/>
                  </a:lnTo>
                  <a:lnTo>
                    <a:pt x="3363" y="0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-3405525" y="-1672950"/>
              <a:ext cx="84075" cy="29900"/>
            </a:xfrm>
            <a:custGeom>
              <a:avLst/>
              <a:gdLst/>
              <a:ahLst/>
              <a:cxnLst/>
              <a:rect l="l" t="t" r="r" b="b"/>
              <a:pathLst>
                <a:path w="3363" h="1196" extrusionOk="0">
                  <a:moveTo>
                    <a:pt x="1" y="1"/>
                  </a:moveTo>
                  <a:lnTo>
                    <a:pt x="1" y="1196"/>
                  </a:lnTo>
                  <a:lnTo>
                    <a:pt x="3363" y="1196"/>
                  </a:lnTo>
                  <a:lnTo>
                    <a:pt x="3363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-3373225" y="-1624450"/>
              <a:ext cx="25650" cy="102800"/>
            </a:xfrm>
            <a:custGeom>
              <a:avLst/>
              <a:gdLst/>
              <a:ahLst/>
              <a:cxnLst/>
              <a:rect l="l" t="t" r="r" b="b"/>
              <a:pathLst>
                <a:path w="1026" h="4112" extrusionOk="0">
                  <a:moveTo>
                    <a:pt x="513" y="0"/>
                  </a:moveTo>
                  <a:cubicBezTo>
                    <a:pt x="228" y="0"/>
                    <a:pt x="0" y="228"/>
                    <a:pt x="0" y="513"/>
                  </a:cubicBezTo>
                  <a:lnTo>
                    <a:pt x="0" y="3594"/>
                  </a:lnTo>
                  <a:cubicBezTo>
                    <a:pt x="0" y="3880"/>
                    <a:pt x="228" y="4112"/>
                    <a:pt x="513" y="4112"/>
                  </a:cubicBezTo>
                  <a:cubicBezTo>
                    <a:pt x="799" y="4112"/>
                    <a:pt x="1026" y="3880"/>
                    <a:pt x="1026" y="3594"/>
                  </a:cubicBezTo>
                  <a:lnTo>
                    <a:pt x="1026" y="513"/>
                  </a:lnTo>
                  <a:cubicBezTo>
                    <a:pt x="1026" y="228"/>
                    <a:pt x="799" y="0"/>
                    <a:pt x="51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-3419050" y="-1860025"/>
              <a:ext cx="112725" cy="52025"/>
            </a:xfrm>
            <a:custGeom>
              <a:avLst/>
              <a:gdLst/>
              <a:ahLst/>
              <a:cxnLst/>
              <a:rect l="l" t="t" r="r" b="b"/>
              <a:pathLst>
                <a:path w="4509" h="2081" extrusionOk="0">
                  <a:moveTo>
                    <a:pt x="1611" y="1"/>
                  </a:moveTo>
                  <a:cubicBezTo>
                    <a:pt x="1553" y="238"/>
                    <a:pt x="1456" y="460"/>
                    <a:pt x="1335" y="673"/>
                  </a:cubicBezTo>
                  <a:cubicBezTo>
                    <a:pt x="997" y="1263"/>
                    <a:pt x="484" y="1655"/>
                    <a:pt x="0" y="1757"/>
                  </a:cubicBezTo>
                  <a:lnTo>
                    <a:pt x="0" y="2081"/>
                  </a:lnTo>
                  <a:lnTo>
                    <a:pt x="4508" y="2081"/>
                  </a:lnTo>
                  <a:lnTo>
                    <a:pt x="4508" y="1723"/>
                  </a:lnTo>
                  <a:cubicBezTo>
                    <a:pt x="4015" y="1641"/>
                    <a:pt x="3483" y="1239"/>
                    <a:pt x="3130" y="635"/>
                  </a:cubicBezTo>
                  <a:cubicBezTo>
                    <a:pt x="3014" y="436"/>
                    <a:pt x="2927" y="223"/>
                    <a:pt x="2869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-3384100" y="-1884325"/>
              <a:ext cx="42825" cy="35825"/>
            </a:xfrm>
            <a:custGeom>
              <a:avLst/>
              <a:gdLst/>
              <a:ahLst/>
              <a:cxnLst/>
              <a:rect l="l" t="t" r="r" b="b"/>
              <a:pathLst>
                <a:path w="1713" h="1433" extrusionOk="0">
                  <a:moveTo>
                    <a:pt x="856" y="1"/>
                  </a:moveTo>
                  <a:cubicBezTo>
                    <a:pt x="798" y="1"/>
                    <a:pt x="740" y="30"/>
                    <a:pt x="711" y="78"/>
                  </a:cubicBezTo>
                  <a:cubicBezTo>
                    <a:pt x="469" y="470"/>
                    <a:pt x="0" y="823"/>
                    <a:pt x="0" y="1108"/>
                  </a:cubicBezTo>
                  <a:cubicBezTo>
                    <a:pt x="0" y="1224"/>
                    <a:pt x="34" y="1336"/>
                    <a:pt x="97" y="1432"/>
                  </a:cubicBezTo>
                  <a:lnTo>
                    <a:pt x="1616" y="1432"/>
                  </a:lnTo>
                  <a:cubicBezTo>
                    <a:pt x="1679" y="1336"/>
                    <a:pt x="1708" y="1224"/>
                    <a:pt x="1712" y="1108"/>
                  </a:cubicBezTo>
                  <a:cubicBezTo>
                    <a:pt x="1712" y="823"/>
                    <a:pt x="1243" y="470"/>
                    <a:pt x="1001" y="78"/>
                  </a:cubicBezTo>
                  <a:cubicBezTo>
                    <a:pt x="968" y="30"/>
                    <a:pt x="914" y="1"/>
                    <a:pt x="856" y="1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-3431750" y="-1814800"/>
              <a:ext cx="137750" cy="10800"/>
            </a:xfrm>
            <a:custGeom>
              <a:avLst/>
              <a:gdLst/>
              <a:ahLst/>
              <a:cxnLst/>
              <a:rect l="l" t="t" r="r" b="b"/>
              <a:pathLst>
                <a:path w="5510" h="432" extrusionOk="0">
                  <a:moveTo>
                    <a:pt x="0" y="1"/>
                  </a:moveTo>
                  <a:lnTo>
                    <a:pt x="0" y="431"/>
                  </a:lnTo>
                  <a:lnTo>
                    <a:pt x="5510" y="431"/>
                  </a:lnTo>
                  <a:lnTo>
                    <a:pt x="5510" y="1"/>
                  </a:ln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-3458350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110" y="0"/>
                  </a:moveTo>
                  <a:cubicBezTo>
                    <a:pt x="51" y="0"/>
                    <a:pt x="1" y="74"/>
                    <a:pt x="53" y="131"/>
                  </a:cubicBezTo>
                  <a:lnTo>
                    <a:pt x="7580" y="7653"/>
                  </a:lnTo>
                  <a:cubicBezTo>
                    <a:pt x="7595" y="7668"/>
                    <a:pt x="7613" y="7675"/>
                    <a:pt x="7630" y="7675"/>
                  </a:cubicBezTo>
                  <a:cubicBezTo>
                    <a:pt x="7686" y="7675"/>
                    <a:pt x="7735" y="7602"/>
                    <a:pt x="7686" y="7546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-3458600" y="-1825075"/>
              <a:ext cx="194000" cy="194000"/>
            </a:xfrm>
            <a:custGeom>
              <a:avLst/>
              <a:gdLst/>
              <a:ahLst/>
              <a:cxnLst/>
              <a:rect l="l" t="t" r="r" b="b"/>
              <a:pathLst>
                <a:path w="7760" h="7760" extrusionOk="0">
                  <a:moveTo>
                    <a:pt x="117" y="78"/>
                  </a:moveTo>
                  <a:cubicBezTo>
                    <a:pt x="126" y="78"/>
                    <a:pt x="136" y="83"/>
                    <a:pt x="146" y="93"/>
                  </a:cubicBezTo>
                  <a:lnTo>
                    <a:pt x="7672" y="7619"/>
                  </a:lnTo>
                  <a:cubicBezTo>
                    <a:pt x="7698" y="7645"/>
                    <a:pt x="7672" y="7683"/>
                    <a:pt x="7641" y="7683"/>
                  </a:cubicBezTo>
                  <a:cubicBezTo>
                    <a:pt x="7632" y="7683"/>
                    <a:pt x="7623" y="7680"/>
                    <a:pt x="7614" y="7672"/>
                  </a:cubicBezTo>
                  <a:lnTo>
                    <a:pt x="92" y="146"/>
                  </a:lnTo>
                  <a:cubicBezTo>
                    <a:pt x="73" y="131"/>
                    <a:pt x="73" y="107"/>
                    <a:pt x="92" y="93"/>
                  </a:cubicBezTo>
                  <a:cubicBezTo>
                    <a:pt x="97" y="88"/>
                    <a:pt x="107" y="83"/>
                    <a:pt x="117" y="78"/>
                  </a:cubicBezTo>
                  <a:close/>
                  <a:moveTo>
                    <a:pt x="112" y="1"/>
                  </a:moveTo>
                  <a:cubicBezTo>
                    <a:pt x="54" y="6"/>
                    <a:pt x="5" y="54"/>
                    <a:pt x="1" y="112"/>
                  </a:cubicBezTo>
                  <a:cubicBezTo>
                    <a:pt x="1" y="141"/>
                    <a:pt x="10" y="175"/>
                    <a:pt x="34" y="199"/>
                  </a:cubicBezTo>
                  <a:lnTo>
                    <a:pt x="7561" y="7726"/>
                  </a:lnTo>
                  <a:cubicBezTo>
                    <a:pt x="7580" y="7745"/>
                    <a:pt x="7609" y="7759"/>
                    <a:pt x="7638" y="7759"/>
                  </a:cubicBezTo>
                  <a:lnTo>
                    <a:pt x="7648" y="7755"/>
                  </a:lnTo>
                  <a:cubicBezTo>
                    <a:pt x="7672" y="7755"/>
                    <a:pt x="7701" y="7740"/>
                    <a:pt x="7720" y="7721"/>
                  </a:cubicBezTo>
                  <a:cubicBezTo>
                    <a:pt x="7740" y="7701"/>
                    <a:pt x="7754" y="7677"/>
                    <a:pt x="7754" y="7648"/>
                  </a:cubicBezTo>
                  <a:cubicBezTo>
                    <a:pt x="7759" y="7614"/>
                    <a:pt x="7745" y="7585"/>
                    <a:pt x="7720" y="7561"/>
                  </a:cubicBezTo>
                  <a:lnTo>
                    <a:pt x="194" y="35"/>
                  </a:lnTo>
                  <a:cubicBezTo>
                    <a:pt x="175" y="10"/>
                    <a:pt x="141" y="1"/>
                    <a:pt x="11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-3487375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2365" y="0"/>
                  </a:moveTo>
                  <a:cubicBezTo>
                    <a:pt x="2349" y="0"/>
                    <a:pt x="2332" y="6"/>
                    <a:pt x="2317" y="20"/>
                  </a:cubicBezTo>
                  <a:lnTo>
                    <a:pt x="54" y="2284"/>
                  </a:lnTo>
                  <a:cubicBezTo>
                    <a:pt x="1" y="2340"/>
                    <a:pt x="51" y="2414"/>
                    <a:pt x="110" y="2414"/>
                  </a:cubicBezTo>
                  <a:cubicBezTo>
                    <a:pt x="127" y="2414"/>
                    <a:pt x="144" y="2409"/>
                    <a:pt x="160" y="2395"/>
                  </a:cubicBezTo>
                  <a:lnTo>
                    <a:pt x="2424" y="131"/>
                  </a:lnTo>
                  <a:cubicBezTo>
                    <a:pt x="2473" y="74"/>
                    <a:pt x="2422" y="0"/>
                    <a:pt x="236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-3487875" y="-1854000"/>
              <a:ext cx="63875" cy="62325"/>
            </a:xfrm>
            <a:custGeom>
              <a:avLst/>
              <a:gdLst/>
              <a:ahLst/>
              <a:cxnLst/>
              <a:rect l="l" t="t" r="r" b="b"/>
              <a:pathLst>
                <a:path w="2555" h="2493" extrusionOk="0">
                  <a:moveTo>
                    <a:pt x="2388" y="79"/>
                  </a:moveTo>
                  <a:cubicBezTo>
                    <a:pt x="2401" y="80"/>
                    <a:pt x="2410" y="84"/>
                    <a:pt x="2419" y="89"/>
                  </a:cubicBezTo>
                  <a:cubicBezTo>
                    <a:pt x="2434" y="103"/>
                    <a:pt x="2434" y="128"/>
                    <a:pt x="2419" y="142"/>
                  </a:cubicBezTo>
                  <a:lnTo>
                    <a:pt x="156" y="2406"/>
                  </a:lnTo>
                  <a:cubicBezTo>
                    <a:pt x="147" y="2412"/>
                    <a:pt x="139" y="2415"/>
                    <a:pt x="131" y="2415"/>
                  </a:cubicBezTo>
                  <a:cubicBezTo>
                    <a:pt x="102" y="2415"/>
                    <a:pt x="80" y="2379"/>
                    <a:pt x="103" y="2353"/>
                  </a:cubicBezTo>
                  <a:lnTo>
                    <a:pt x="2366" y="89"/>
                  </a:lnTo>
                  <a:cubicBezTo>
                    <a:pt x="2371" y="84"/>
                    <a:pt x="2379" y="80"/>
                    <a:pt x="2388" y="79"/>
                  </a:cubicBezTo>
                  <a:close/>
                  <a:moveTo>
                    <a:pt x="2392" y="1"/>
                  </a:moveTo>
                  <a:cubicBezTo>
                    <a:pt x="2365" y="1"/>
                    <a:pt x="2338" y="11"/>
                    <a:pt x="2313" y="36"/>
                  </a:cubicBezTo>
                  <a:lnTo>
                    <a:pt x="49" y="2299"/>
                  </a:lnTo>
                  <a:cubicBezTo>
                    <a:pt x="1" y="2343"/>
                    <a:pt x="1" y="2415"/>
                    <a:pt x="49" y="2459"/>
                  </a:cubicBezTo>
                  <a:cubicBezTo>
                    <a:pt x="69" y="2478"/>
                    <a:pt x="103" y="2493"/>
                    <a:pt x="132" y="2493"/>
                  </a:cubicBezTo>
                  <a:cubicBezTo>
                    <a:pt x="161" y="2493"/>
                    <a:pt x="190" y="2483"/>
                    <a:pt x="209" y="2459"/>
                  </a:cubicBezTo>
                  <a:lnTo>
                    <a:pt x="2473" y="195"/>
                  </a:lnTo>
                  <a:cubicBezTo>
                    <a:pt x="2554" y="114"/>
                    <a:pt x="2479" y="1"/>
                    <a:pt x="239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-3467975" y="-1833650"/>
              <a:ext cx="56625" cy="55175"/>
            </a:xfrm>
            <a:custGeom>
              <a:avLst/>
              <a:gdLst/>
              <a:ahLst/>
              <a:cxnLst/>
              <a:rect l="l" t="t" r="r" b="b"/>
              <a:pathLst>
                <a:path w="2265" h="2207" extrusionOk="0">
                  <a:moveTo>
                    <a:pt x="2155" y="1"/>
                  </a:moveTo>
                  <a:cubicBezTo>
                    <a:pt x="2137" y="1"/>
                    <a:pt x="2119" y="8"/>
                    <a:pt x="2102" y="25"/>
                  </a:cubicBezTo>
                  <a:lnTo>
                    <a:pt x="56" y="2075"/>
                  </a:lnTo>
                  <a:cubicBezTo>
                    <a:pt x="1" y="2131"/>
                    <a:pt x="50" y="2206"/>
                    <a:pt x="109" y="2206"/>
                  </a:cubicBezTo>
                  <a:cubicBezTo>
                    <a:pt x="127" y="2206"/>
                    <a:pt x="146" y="2199"/>
                    <a:pt x="163" y="2182"/>
                  </a:cubicBezTo>
                  <a:lnTo>
                    <a:pt x="2209" y="136"/>
                  </a:lnTo>
                  <a:cubicBezTo>
                    <a:pt x="2265" y="80"/>
                    <a:pt x="2214" y="1"/>
                    <a:pt x="215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-3468400" y="-1834550"/>
              <a:ext cx="57350" cy="57025"/>
            </a:xfrm>
            <a:custGeom>
              <a:avLst/>
              <a:gdLst/>
              <a:ahLst/>
              <a:cxnLst/>
              <a:rect l="l" t="t" r="r" b="b"/>
              <a:pathLst>
                <a:path w="2294" h="2281" extrusionOk="0">
                  <a:moveTo>
                    <a:pt x="2173" y="80"/>
                  </a:moveTo>
                  <a:cubicBezTo>
                    <a:pt x="2182" y="80"/>
                    <a:pt x="2192" y="85"/>
                    <a:pt x="2202" y="90"/>
                  </a:cubicBezTo>
                  <a:cubicBezTo>
                    <a:pt x="2206" y="99"/>
                    <a:pt x="2211" y="109"/>
                    <a:pt x="2211" y="119"/>
                  </a:cubicBezTo>
                  <a:cubicBezTo>
                    <a:pt x="2211" y="128"/>
                    <a:pt x="2206" y="138"/>
                    <a:pt x="2202" y="143"/>
                  </a:cubicBezTo>
                  <a:lnTo>
                    <a:pt x="151" y="2194"/>
                  </a:lnTo>
                  <a:cubicBezTo>
                    <a:pt x="143" y="2200"/>
                    <a:pt x="135" y="2203"/>
                    <a:pt x="127" y="2203"/>
                  </a:cubicBezTo>
                  <a:cubicBezTo>
                    <a:pt x="98" y="2203"/>
                    <a:pt x="71" y="2166"/>
                    <a:pt x="97" y="2136"/>
                  </a:cubicBezTo>
                  <a:lnTo>
                    <a:pt x="2148" y="90"/>
                  </a:lnTo>
                  <a:cubicBezTo>
                    <a:pt x="2153" y="80"/>
                    <a:pt x="2163" y="80"/>
                    <a:pt x="2173" y="80"/>
                  </a:cubicBezTo>
                  <a:close/>
                  <a:moveTo>
                    <a:pt x="2175" y="0"/>
                  </a:moveTo>
                  <a:cubicBezTo>
                    <a:pt x="2146" y="0"/>
                    <a:pt x="2117" y="12"/>
                    <a:pt x="2095" y="36"/>
                  </a:cubicBezTo>
                  <a:lnTo>
                    <a:pt x="49" y="2082"/>
                  </a:lnTo>
                  <a:cubicBezTo>
                    <a:pt x="1" y="2126"/>
                    <a:pt x="1" y="2199"/>
                    <a:pt x="49" y="2242"/>
                  </a:cubicBezTo>
                  <a:cubicBezTo>
                    <a:pt x="68" y="2266"/>
                    <a:pt x="97" y="2276"/>
                    <a:pt x="131" y="2281"/>
                  </a:cubicBezTo>
                  <a:cubicBezTo>
                    <a:pt x="160" y="2281"/>
                    <a:pt x="189" y="2266"/>
                    <a:pt x="209" y="2242"/>
                  </a:cubicBezTo>
                  <a:lnTo>
                    <a:pt x="2255" y="196"/>
                  </a:lnTo>
                  <a:cubicBezTo>
                    <a:pt x="2279" y="172"/>
                    <a:pt x="2293" y="143"/>
                    <a:pt x="2289" y="109"/>
                  </a:cubicBezTo>
                  <a:cubicBezTo>
                    <a:pt x="2289" y="80"/>
                    <a:pt x="2274" y="56"/>
                    <a:pt x="2255" y="36"/>
                  </a:cubicBezTo>
                  <a:cubicBezTo>
                    <a:pt x="2233" y="12"/>
                    <a:pt x="2204" y="0"/>
                    <a:pt x="217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-3448425" y="-1814075"/>
              <a:ext cx="51150" cy="49625"/>
            </a:xfrm>
            <a:custGeom>
              <a:avLst/>
              <a:gdLst/>
              <a:ahLst/>
              <a:cxnLst/>
              <a:rect l="l" t="t" r="r" b="b"/>
              <a:pathLst>
                <a:path w="2046" h="1985" extrusionOk="0">
                  <a:moveTo>
                    <a:pt x="1936" y="1"/>
                  </a:moveTo>
                  <a:cubicBezTo>
                    <a:pt x="1920" y="1"/>
                    <a:pt x="1902" y="7"/>
                    <a:pt x="1886" y="20"/>
                  </a:cubicBezTo>
                  <a:lnTo>
                    <a:pt x="53" y="1854"/>
                  </a:lnTo>
                  <a:cubicBezTo>
                    <a:pt x="0" y="1910"/>
                    <a:pt x="50" y="1984"/>
                    <a:pt x="110" y="1984"/>
                  </a:cubicBezTo>
                  <a:cubicBezTo>
                    <a:pt x="126" y="1984"/>
                    <a:pt x="144" y="1979"/>
                    <a:pt x="159" y="1965"/>
                  </a:cubicBezTo>
                  <a:lnTo>
                    <a:pt x="1993" y="132"/>
                  </a:lnTo>
                  <a:cubicBezTo>
                    <a:pt x="2046" y="75"/>
                    <a:pt x="1995" y="1"/>
                    <a:pt x="193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-3448925" y="-1815050"/>
              <a:ext cx="52025" cy="51550"/>
            </a:xfrm>
            <a:custGeom>
              <a:avLst/>
              <a:gdLst/>
              <a:ahLst/>
              <a:cxnLst/>
              <a:rect l="l" t="t" r="r" b="b"/>
              <a:pathLst>
                <a:path w="2081" h="2062" extrusionOk="0">
                  <a:moveTo>
                    <a:pt x="1958" y="77"/>
                  </a:moveTo>
                  <a:cubicBezTo>
                    <a:pt x="1960" y="77"/>
                    <a:pt x="1961" y="79"/>
                    <a:pt x="1964" y="79"/>
                  </a:cubicBezTo>
                  <a:cubicBezTo>
                    <a:pt x="1979" y="84"/>
                    <a:pt x="1993" y="93"/>
                    <a:pt x="1993" y="108"/>
                  </a:cubicBezTo>
                  <a:cubicBezTo>
                    <a:pt x="1998" y="122"/>
                    <a:pt x="1993" y="132"/>
                    <a:pt x="1984" y="142"/>
                  </a:cubicBezTo>
                  <a:lnTo>
                    <a:pt x="150" y="1975"/>
                  </a:lnTo>
                  <a:cubicBezTo>
                    <a:pt x="146" y="1984"/>
                    <a:pt x="136" y="1984"/>
                    <a:pt x="126" y="1984"/>
                  </a:cubicBezTo>
                  <a:cubicBezTo>
                    <a:pt x="117" y="1984"/>
                    <a:pt x="107" y="1980"/>
                    <a:pt x="97" y="1975"/>
                  </a:cubicBezTo>
                  <a:cubicBezTo>
                    <a:pt x="92" y="1965"/>
                    <a:pt x="88" y="1955"/>
                    <a:pt x="88" y="1946"/>
                  </a:cubicBezTo>
                  <a:cubicBezTo>
                    <a:pt x="88" y="1936"/>
                    <a:pt x="92" y="1926"/>
                    <a:pt x="97" y="1922"/>
                  </a:cubicBezTo>
                  <a:lnTo>
                    <a:pt x="1930" y="88"/>
                  </a:lnTo>
                  <a:cubicBezTo>
                    <a:pt x="1940" y="79"/>
                    <a:pt x="1945" y="79"/>
                    <a:pt x="1955" y="79"/>
                  </a:cubicBezTo>
                  <a:cubicBezTo>
                    <a:pt x="1956" y="77"/>
                    <a:pt x="1957" y="77"/>
                    <a:pt x="1958" y="77"/>
                  </a:cubicBezTo>
                  <a:close/>
                  <a:moveTo>
                    <a:pt x="1953" y="0"/>
                  </a:moveTo>
                  <a:cubicBezTo>
                    <a:pt x="1925" y="0"/>
                    <a:pt x="1900" y="14"/>
                    <a:pt x="1882" y="35"/>
                  </a:cubicBezTo>
                  <a:lnTo>
                    <a:pt x="44" y="1868"/>
                  </a:lnTo>
                  <a:cubicBezTo>
                    <a:pt x="0" y="1912"/>
                    <a:pt x="0" y="1984"/>
                    <a:pt x="44" y="2028"/>
                  </a:cubicBezTo>
                  <a:cubicBezTo>
                    <a:pt x="68" y="2047"/>
                    <a:pt x="97" y="2062"/>
                    <a:pt x="131" y="2062"/>
                  </a:cubicBezTo>
                  <a:cubicBezTo>
                    <a:pt x="160" y="2062"/>
                    <a:pt x="184" y="2052"/>
                    <a:pt x="208" y="2028"/>
                  </a:cubicBezTo>
                  <a:lnTo>
                    <a:pt x="2042" y="195"/>
                  </a:lnTo>
                  <a:cubicBezTo>
                    <a:pt x="2071" y="166"/>
                    <a:pt x="2080" y="127"/>
                    <a:pt x="2071" y="88"/>
                  </a:cubicBezTo>
                  <a:cubicBezTo>
                    <a:pt x="2061" y="50"/>
                    <a:pt x="2027" y="16"/>
                    <a:pt x="1984" y="6"/>
                  </a:cubicBezTo>
                  <a:cubicBezTo>
                    <a:pt x="1973" y="2"/>
                    <a:pt x="1963" y="0"/>
                    <a:pt x="195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-3429000" y="-179472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725" y="1"/>
                  </a:moveTo>
                  <a:cubicBezTo>
                    <a:pt x="1706" y="1"/>
                    <a:pt x="1687" y="8"/>
                    <a:pt x="1670" y="25"/>
                  </a:cubicBezTo>
                  <a:lnTo>
                    <a:pt x="50" y="1641"/>
                  </a:lnTo>
                  <a:cubicBezTo>
                    <a:pt x="1" y="1697"/>
                    <a:pt x="52" y="1772"/>
                    <a:pt x="111" y="1772"/>
                  </a:cubicBezTo>
                  <a:cubicBezTo>
                    <a:pt x="128" y="1772"/>
                    <a:pt x="145" y="1766"/>
                    <a:pt x="161" y="1752"/>
                  </a:cubicBezTo>
                  <a:lnTo>
                    <a:pt x="1782" y="131"/>
                  </a:lnTo>
                  <a:cubicBezTo>
                    <a:pt x="1833" y="76"/>
                    <a:pt x="1783" y="1"/>
                    <a:pt x="172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-3429450" y="-1795575"/>
              <a:ext cx="46575" cy="46225"/>
            </a:xfrm>
            <a:custGeom>
              <a:avLst/>
              <a:gdLst/>
              <a:ahLst/>
              <a:cxnLst/>
              <a:rect l="l" t="t" r="r" b="b"/>
              <a:pathLst>
                <a:path w="1863" h="1849" extrusionOk="0">
                  <a:moveTo>
                    <a:pt x="1742" y="74"/>
                  </a:moveTo>
                  <a:cubicBezTo>
                    <a:pt x="1751" y="74"/>
                    <a:pt x="1761" y="78"/>
                    <a:pt x="1771" y="88"/>
                  </a:cubicBezTo>
                  <a:cubicBezTo>
                    <a:pt x="1785" y="103"/>
                    <a:pt x="1785" y="127"/>
                    <a:pt x="1771" y="141"/>
                  </a:cubicBezTo>
                  <a:lnTo>
                    <a:pt x="150" y="1757"/>
                  </a:lnTo>
                  <a:cubicBezTo>
                    <a:pt x="143" y="1764"/>
                    <a:pt x="133" y="1768"/>
                    <a:pt x="124" y="1768"/>
                  </a:cubicBezTo>
                  <a:cubicBezTo>
                    <a:pt x="114" y="1768"/>
                    <a:pt x="104" y="1764"/>
                    <a:pt x="97" y="1757"/>
                  </a:cubicBezTo>
                  <a:cubicBezTo>
                    <a:pt x="82" y="1742"/>
                    <a:pt x="82" y="1718"/>
                    <a:pt x="97" y="1704"/>
                  </a:cubicBezTo>
                  <a:lnTo>
                    <a:pt x="1717" y="88"/>
                  </a:lnTo>
                  <a:cubicBezTo>
                    <a:pt x="1722" y="78"/>
                    <a:pt x="1732" y="74"/>
                    <a:pt x="1742" y="74"/>
                  </a:cubicBezTo>
                  <a:close/>
                  <a:moveTo>
                    <a:pt x="1738" y="0"/>
                  </a:moveTo>
                  <a:cubicBezTo>
                    <a:pt x="1710" y="0"/>
                    <a:pt x="1685" y="14"/>
                    <a:pt x="1664" y="35"/>
                  </a:cubicBezTo>
                  <a:lnTo>
                    <a:pt x="44" y="1650"/>
                  </a:lnTo>
                  <a:cubicBezTo>
                    <a:pt x="0" y="1694"/>
                    <a:pt x="0" y="1767"/>
                    <a:pt x="44" y="1810"/>
                  </a:cubicBezTo>
                  <a:cubicBezTo>
                    <a:pt x="68" y="1834"/>
                    <a:pt x="97" y="1849"/>
                    <a:pt x="126" y="1849"/>
                  </a:cubicBezTo>
                  <a:cubicBezTo>
                    <a:pt x="160" y="1849"/>
                    <a:pt x="189" y="1834"/>
                    <a:pt x="208" y="1815"/>
                  </a:cubicBezTo>
                  <a:lnTo>
                    <a:pt x="1824" y="195"/>
                  </a:lnTo>
                  <a:cubicBezTo>
                    <a:pt x="1848" y="170"/>
                    <a:pt x="1863" y="141"/>
                    <a:pt x="1858" y="107"/>
                  </a:cubicBezTo>
                  <a:cubicBezTo>
                    <a:pt x="1853" y="49"/>
                    <a:pt x="1809" y="6"/>
                    <a:pt x="1751" y="1"/>
                  </a:cubicBezTo>
                  <a:cubicBezTo>
                    <a:pt x="1747" y="0"/>
                    <a:pt x="1743" y="0"/>
                    <a:pt x="1738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-3409575" y="-1775125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509" y="0"/>
                  </a:moveTo>
                  <a:cubicBezTo>
                    <a:pt x="1493" y="0"/>
                    <a:pt x="1475" y="6"/>
                    <a:pt x="1459" y="20"/>
                  </a:cubicBezTo>
                  <a:lnTo>
                    <a:pt x="57" y="1423"/>
                  </a:lnTo>
                  <a:cubicBezTo>
                    <a:pt x="1" y="1479"/>
                    <a:pt x="51" y="1557"/>
                    <a:pt x="110" y="1557"/>
                  </a:cubicBezTo>
                  <a:cubicBezTo>
                    <a:pt x="128" y="1557"/>
                    <a:pt x="146" y="1550"/>
                    <a:pt x="163" y="1534"/>
                  </a:cubicBezTo>
                  <a:lnTo>
                    <a:pt x="1566" y="126"/>
                  </a:lnTo>
                  <a:cubicBezTo>
                    <a:pt x="1619" y="73"/>
                    <a:pt x="1568" y="0"/>
                    <a:pt x="15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-3409975" y="-17761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1524" y="75"/>
                  </a:moveTo>
                  <a:cubicBezTo>
                    <a:pt x="1538" y="75"/>
                    <a:pt x="1548" y="80"/>
                    <a:pt x="1558" y="90"/>
                  </a:cubicBezTo>
                  <a:cubicBezTo>
                    <a:pt x="1572" y="104"/>
                    <a:pt x="1572" y="129"/>
                    <a:pt x="1558" y="143"/>
                  </a:cubicBezTo>
                  <a:lnTo>
                    <a:pt x="155" y="1546"/>
                  </a:lnTo>
                  <a:cubicBezTo>
                    <a:pt x="145" y="1555"/>
                    <a:pt x="135" y="1555"/>
                    <a:pt x="126" y="1560"/>
                  </a:cubicBezTo>
                  <a:cubicBezTo>
                    <a:pt x="116" y="1555"/>
                    <a:pt x="106" y="1551"/>
                    <a:pt x="102" y="1546"/>
                  </a:cubicBezTo>
                  <a:cubicBezTo>
                    <a:pt x="92" y="1536"/>
                    <a:pt x="87" y="1526"/>
                    <a:pt x="87" y="1517"/>
                  </a:cubicBezTo>
                  <a:cubicBezTo>
                    <a:pt x="87" y="1507"/>
                    <a:pt x="92" y="1497"/>
                    <a:pt x="102" y="1493"/>
                  </a:cubicBezTo>
                  <a:lnTo>
                    <a:pt x="1499" y="90"/>
                  </a:lnTo>
                  <a:cubicBezTo>
                    <a:pt x="1509" y="80"/>
                    <a:pt x="1514" y="75"/>
                    <a:pt x="1524" y="75"/>
                  </a:cubicBezTo>
                  <a:close/>
                  <a:moveTo>
                    <a:pt x="1529" y="0"/>
                  </a:moveTo>
                  <a:cubicBezTo>
                    <a:pt x="1499" y="0"/>
                    <a:pt x="1470" y="12"/>
                    <a:pt x="1451" y="37"/>
                  </a:cubicBezTo>
                  <a:lnTo>
                    <a:pt x="44" y="1439"/>
                  </a:lnTo>
                  <a:cubicBezTo>
                    <a:pt x="0" y="1483"/>
                    <a:pt x="0" y="1555"/>
                    <a:pt x="44" y="1599"/>
                  </a:cubicBezTo>
                  <a:cubicBezTo>
                    <a:pt x="68" y="1618"/>
                    <a:pt x="97" y="1633"/>
                    <a:pt x="126" y="1633"/>
                  </a:cubicBezTo>
                  <a:cubicBezTo>
                    <a:pt x="160" y="1633"/>
                    <a:pt x="184" y="1618"/>
                    <a:pt x="208" y="1599"/>
                  </a:cubicBezTo>
                  <a:lnTo>
                    <a:pt x="1611" y="196"/>
                  </a:lnTo>
                  <a:cubicBezTo>
                    <a:pt x="1635" y="172"/>
                    <a:pt x="1645" y="138"/>
                    <a:pt x="1645" y="109"/>
                  </a:cubicBezTo>
                  <a:cubicBezTo>
                    <a:pt x="1640" y="80"/>
                    <a:pt x="1630" y="56"/>
                    <a:pt x="1611" y="37"/>
                  </a:cubicBezTo>
                  <a:cubicBezTo>
                    <a:pt x="1589" y="12"/>
                    <a:pt x="1559" y="0"/>
                    <a:pt x="152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-3297750" y="-1663400"/>
              <a:ext cx="61825" cy="60325"/>
            </a:xfrm>
            <a:custGeom>
              <a:avLst/>
              <a:gdLst/>
              <a:ahLst/>
              <a:cxnLst/>
              <a:rect l="l" t="t" r="r" b="b"/>
              <a:pathLst>
                <a:path w="2473" h="2413" extrusionOk="0">
                  <a:moveTo>
                    <a:pt x="2362" y="1"/>
                  </a:moveTo>
                  <a:cubicBezTo>
                    <a:pt x="2345" y="1"/>
                    <a:pt x="2328" y="6"/>
                    <a:pt x="2312" y="20"/>
                  </a:cubicBezTo>
                  <a:cubicBezTo>
                    <a:pt x="1011" y="1321"/>
                    <a:pt x="1349" y="983"/>
                    <a:pt x="53" y="2284"/>
                  </a:cubicBezTo>
                  <a:cubicBezTo>
                    <a:pt x="1" y="2340"/>
                    <a:pt x="49" y="2413"/>
                    <a:pt x="107" y="2413"/>
                  </a:cubicBezTo>
                  <a:cubicBezTo>
                    <a:pt x="124" y="2413"/>
                    <a:pt x="143" y="2406"/>
                    <a:pt x="159" y="2390"/>
                  </a:cubicBezTo>
                  <a:lnTo>
                    <a:pt x="2423" y="127"/>
                  </a:lnTo>
                  <a:cubicBezTo>
                    <a:pt x="2472" y="74"/>
                    <a:pt x="2421" y="1"/>
                    <a:pt x="2362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-3298250" y="-1664425"/>
              <a:ext cx="62775" cy="62375"/>
            </a:xfrm>
            <a:custGeom>
              <a:avLst/>
              <a:gdLst/>
              <a:ahLst/>
              <a:cxnLst/>
              <a:rect l="l" t="t" r="r" b="b"/>
              <a:pathLst>
                <a:path w="2511" h="2495" extrusionOk="0">
                  <a:moveTo>
                    <a:pt x="2390" y="76"/>
                  </a:moveTo>
                  <a:cubicBezTo>
                    <a:pt x="2404" y="81"/>
                    <a:pt x="2419" y="90"/>
                    <a:pt x="2424" y="105"/>
                  </a:cubicBezTo>
                  <a:cubicBezTo>
                    <a:pt x="2424" y="119"/>
                    <a:pt x="2424" y="129"/>
                    <a:pt x="2414" y="139"/>
                  </a:cubicBezTo>
                  <a:lnTo>
                    <a:pt x="150" y="2402"/>
                  </a:lnTo>
                  <a:cubicBezTo>
                    <a:pt x="143" y="2410"/>
                    <a:pt x="133" y="2413"/>
                    <a:pt x="124" y="2413"/>
                  </a:cubicBezTo>
                  <a:cubicBezTo>
                    <a:pt x="114" y="2413"/>
                    <a:pt x="104" y="2410"/>
                    <a:pt x="97" y="2402"/>
                  </a:cubicBezTo>
                  <a:cubicBezTo>
                    <a:pt x="83" y="2388"/>
                    <a:pt x="83" y="2364"/>
                    <a:pt x="97" y="2349"/>
                  </a:cubicBezTo>
                  <a:lnTo>
                    <a:pt x="2361" y="85"/>
                  </a:lnTo>
                  <a:cubicBezTo>
                    <a:pt x="2366" y="81"/>
                    <a:pt x="2375" y="76"/>
                    <a:pt x="2385" y="76"/>
                  </a:cubicBezTo>
                  <a:close/>
                  <a:moveTo>
                    <a:pt x="2390" y="0"/>
                  </a:moveTo>
                  <a:cubicBezTo>
                    <a:pt x="2360" y="0"/>
                    <a:pt x="2331" y="14"/>
                    <a:pt x="2308" y="37"/>
                  </a:cubicBezTo>
                  <a:lnTo>
                    <a:pt x="44" y="2301"/>
                  </a:lnTo>
                  <a:cubicBezTo>
                    <a:pt x="0" y="2340"/>
                    <a:pt x="0" y="2412"/>
                    <a:pt x="44" y="2456"/>
                  </a:cubicBezTo>
                  <a:cubicBezTo>
                    <a:pt x="68" y="2480"/>
                    <a:pt x="97" y="2494"/>
                    <a:pt x="126" y="2494"/>
                  </a:cubicBezTo>
                  <a:cubicBezTo>
                    <a:pt x="155" y="2494"/>
                    <a:pt x="184" y="2480"/>
                    <a:pt x="208" y="2460"/>
                  </a:cubicBezTo>
                  <a:lnTo>
                    <a:pt x="2472" y="197"/>
                  </a:lnTo>
                  <a:cubicBezTo>
                    <a:pt x="2496" y="168"/>
                    <a:pt x="2511" y="129"/>
                    <a:pt x="2501" y="90"/>
                  </a:cubicBezTo>
                  <a:cubicBezTo>
                    <a:pt x="2487" y="47"/>
                    <a:pt x="2458" y="18"/>
                    <a:pt x="2414" y="3"/>
                  </a:cubicBezTo>
                  <a:cubicBezTo>
                    <a:pt x="2406" y="1"/>
                    <a:pt x="2398" y="0"/>
                    <a:pt x="239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-3311900" y="-1677550"/>
              <a:ext cx="56650" cy="55050"/>
            </a:xfrm>
            <a:custGeom>
              <a:avLst/>
              <a:gdLst/>
              <a:ahLst/>
              <a:cxnLst/>
              <a:rect l="l" t="t" r="r" b="b"/>
              <a:pathLst>
                <a:path w="2266" h="2202" extrusionOk="0">
                  <a:moveTo>
                    <a:pt x="2156" y="1"/>
                  </a:moveTo>
                  <a:cubicBezTo>
                    <a:pt x="2138" y="1"/>
                    <a:pt x="2120" y="8"/>
                    <a:pt x="2104" y="25"/>
                  </a:cubicBezTo>
                  <a:lnTo>
                    <a:pt x="53" y="2071"/>
                  </a:lnTo>
                  <a:cubicBezTo>
                    <a:pt x="1" y="2123"/>
                    <a:pt x="52" y="2201"/>
                    <a:pt x="109" y="2201"/>
                  </a:cubicBezTo>
                  <a:cubicBezTo>
                    <a:pt x="126" y="2201"/>
                    <a:pt x="144" y="2194"/>
                    <a:pt x="159" y="2178"/>
                  </a:cubicBezTo>
                  <a:lnTo>
                    <a:pt x="2210" y="132"/>
                  </a:lnTo>
                  <a:cubicBezTo>
                    <a:pt x="2266" y="76"/>
                    <a:pt x="2214" y="1"/>
                    <a:pt x="2156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-3312400" y="-1678425"/>
              <a:ext cx="58375" cy="56900"/>
            </a:xfrm>
            <a:custGeom>
              <a:avLst/>
              <a:gdLst/>
              <a:ahLst/>
              <a:cxnLst/>
              <a:rect l="l" t="t" r="r" b="b"/>
              <a:pathLst>
                <a:path w="2335" h="2276" extrusionOk="0">
                  <a:moveTo>
                    <a:pt x="2172" y="75"/>
                  </a:moveTo>
                  <a:cubicBezTo>
                    <a:pt x="2182" y="75"/>
                    <a:pt x="2192" y="80"/>
                    <a:pt x="2201" y="89"/>
                  </a:cubicBezTo>
                  <a:cubicBezTo>
                    <a:pt x="2216" y="99"/>
                    <a:pt x="2216" y="123"/>
                    <a:pt x="2201" y="138"/>
                  </a:cubicBezTo>
                  <a:lnTo>
                    <a:pt x="155" y="2188"/>
                  </a:lnTo>
                  <a:cubicBezTo>
                    <a:pt x="147" y="2196"/>
                    <a:pt x="137" y="2199"/>
                    <a:pt x="128" y="2199"/>
                  </a:cubicBezTo>
                  <a:cubicBezTo>
                    <a:pt x="97" y="2199"/>
                    <a:pt x="71" y="2161"/>
                    <a:pt x="97" y="2135"/>
                  </a:cubicBezTo>
                  <a:lnTo>
                    <a:pt x="2148" y="84"/>
                  </a:lnTo>
                  <a:cubicBezTo>
                    <a:pt x="2153" y="80"/>
                    <a:pt x="2163" y="75"/>
                    <a:pt x="2172" y="75"/>
                  </a:cubicBezTo>
                  <a:close/>
                  <a:moveTo>
                    <a:pt x="2171" y="0"/>
                  </a:moveTo>
                  <a:cubicBezTo>
                    <a:pt x="2146" y="0"/>
                    <a:pt x="2119" y="9"/>
                    <a:pt x="2095" y="31"/>
                  </a:cubicBezTo>
                  <a:lnTo>
                    <a:pt x="49" y="2082"/>
                  </a:lnTo>
                  <a:cubicBezTo>
                    <a:pt x="0" y="2121"/>
                    <a:pt x="0" y="2198"/>
                    <a:pt x="49" y="2242"/>
                  </a:cubicBezTo>
                  <a:cubicBezTo>
                    <a:pt x="68" y="2261"/>
                    <a:pt x="97" y="2276"/>
                    <a:pt x="131" y="2276"/>
                  </a:cubicBezTo>
                  <a:cubicBezTo>
                    <a:pt x="160" y="2276"/>
                    <a:pt x="189" y="2261"/>
                    <a:pt x="208" y="2242"/>
                  </a:cubicBezTo>
                  <a:lnTo>
                    <a:pt x="2259" y="191"/>
                  </a:lnTo>
                  <a:cubicBezTo>
                    <a:pt x="2334" y="108"/>
                    <a:pt x="2258" y="0"/>
                    <a:pt x="217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-3325950" y="-1691650"/>
              <a:ext cx="51050" cy="49650"/>
            </a:xfrm>
            <a:custGeom>
              <a:avLst/>
              <a:gdLst/>
              <a:ahLst/>
              <a:cxnLst/>
              <a:rect l="l" t="t" r="r" b="b"/>
              <a:pathLst>
                <a:path w="2042" h="1986" extrusionOk="0">
                  <a:moveTo>
                    <a:pt x="1937" y="1"/>
                  </a:moveTo>
                  <a:cubicBezTo>
                    <a:pt x="1920" y="1"/>
                    <a:pt x="1903" y="8"/>
                    <a:pt x="1887" y="23"/>
                  </a:cubicBezTo>
                  <a:lnTo>
                    <a:pt x="49" y="1856"/>
                  </a:lnTo>
                  <a:cubicBezTo>
                    <a:pt x="1" y="1912"/>
                    <a:pt x="50" y="1985"/>
                    <a:pt x="108" y="1985"/>
                  </a:cubicBezTo>
                  <a:cubicBezTo>
                    <a:pt x="125" y="1985"/>
                    <a:pt x="144" y="1979"/>
                    <a:pt x="160" y="1963"/>
                  </a:cubicBezTo>
                  <a:lnTo>
                    <a:pt x="1994" y="130"/>
                  </a:lnTo>
                  <a:cubicBezTo>
                    <a:pt x="2042" y="74"/>
                    <a:pt x="1993" y="1"/>
                    <a:pt x="193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-3326425" y="-1692525"/>
              <a:ext cx="52925" cy="51525"/>
            </a:xfrm>
            <a:custGeom>
              <a:avLst/>
              <a:gdLst/>
              <a:ahLst/>
              <a:cxnLst/>
              <a:rect l="l" t="t" r="r" b="b"/>
              <a:pathLst>
                <a:path w="2117" h="2061" extrusionOk="0">
                  <a:moveTo>
                    <a:pt x="1953" y="74"/>
                  </a:moveTo>
                  <a:cubicBezTo>
                    <a:pt x="1981" y="74"/>
                    <a:pt x="2006" y="109"/>
                    <a:pt x="1984" y="136"/>
                  </a:cubicBezTo>
                  <a:lnTo>
                    <a:pt x="150" y="1969"/>
                  </a:lnTo>
                  <a:cubicBezTo>
                    <a:pt x="143" y="1979"/>
                    <a:pt x="133" y="1983"/>
                    <a:pt x="124" y="1983"/>
                  </a:cubicBezTo>
                  <a:cubicBezTo>
                    <a:pt x="114" y="1983"/>
                    <a:pt x="104" y="1979"/>
                    <a:pt x="97" y="1969"/>
                  </a:cubicBezTo>
                  <a:cubicBezTo>
                    <a:pt x="83" y="1959"/>
                    <a:pt x="83" y="1935"/>
                    <a:pt x="97" y="1920"/>
                  </a:cubicBezTo>
                  <a:lnTo>
                    <a:pt x="1930" y="87"/>
                  </a:lnTo>
                  <a:lnTo>
                    <a:pt x="1930" y="82"/>
                  </a:lnTo>
                  <a:cubicBezTo>
                    <a:pt x="1938" y="76"/>
                    <a:pt x="1946" y="74"/>
                    <a:pt x="1953" y="74"/>
                  </a:cubicBezTo>
                  <a:close/>
                  <a:moveTo>
                    <a:pt x="1954" y="1"/>
                  </a:moveTo>
                  <a:cubicBezTo>
                    <a:pt x="1929" y="1"/>
                    <a:pt x="1902" y="11"/>
                    <a:pt x="1877" y="34"/>
                  </a:cubicBezTo>
                  <a:lnTo>
                    <a:pt x="44" y="1867"/>
                  </a:lnTo>
                  <a:cubicBezTo>
                    <a:pt x="0" y="1911"/>
                    <a:pt x="0" y="1983"/>
                    <a:pt x="44" y="2027"/>
                  </a:cubicBezTo>
                  <a:cubicBezTo>
                    <a:pt x="68" y="2046"/>
                    <a:pt x="97" y="2061"/>
                    <a:pt x="126" y="2061"/>
                  </a:cubicBezTo>
                  <a:cubicBezTo>
                    <a:pt x="155" y="2061"/>
                    <a:pt x="184" y="2051"/>
                    <a:pt x="204" y="2032"/>
                  </a:cubicBezTo>
                  <a:lnTo>
                    <a:pt x="2042" y="194"/>
                  </a:lnTo>
                  <a:cubicBezTo>
                    <a:pt x="2116" y="112"/>
                    <a:pt x="2041" y="1"/>
                    <a:pt x="195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-3340075" y="-1705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723" y="1"/>
                  </a:moveTo>
                  <a:cubicBezTo>
                    <a:pt x="1707" y="1"/>
                    <a:pt x="1689" y="7"/>
                    <a:pt x="1673" y="23"/>
                  </a:cubicBezTo>
                  <a:lnTo>
                    <a:pt x="53" y="1639"/>
                  </a:lnTo>
                  <a:cubicBezTo>
                    <a:pt x="0" y="1695"/>
                    <a:pt x="50" y="1770"/>
                    <a:pt x="110" y="1770"/>
                  </a:cubicBezTo>
                  <a:cubicBezTo>
                    <a:pt x="126" y="1770"/>
                    <a:pt x="144" y="1764"/>
                    <a:pt x="159" y="1750"/>
                  </a:cubicBezTo>
                  <a:lnTo>
                    <a:pt x="1780" y="130"/>
                  </a:lnTo>
                  <a:cubicBezTo>
                    <a:pt x="1828" y="74"/>
                    <a:pt x="1779" y="1"/>
                    <a:pt x="172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-3340575" y="-1706650"/>
              <a:ext cx="46700" cy="46175"/>
            </a:xfrm>
            <a:custGeom>
              <a:avLst/>
              <a:gdLst/>
              <a:ahLst/>
              <a:cxnLst/>
              <a:rect l="l" t="t" r="r" b="b"/>
              <a:pathLst>
                <a:path w="1868" h="1847" extrusionOk="0">
                  <a:moveTo>
                    <a:pt x="1751" y="77"/>
                  </a:moveTo>
                  <a:cubicBezTo>
                    <a:pt x="1766" y="81"/>
                    <a:pt x="1776" y="91"/>
                    <a:pt x="1780" y="111"/>
                  </a:cubicBezTo>
                  <a:cubicBezTo>
                    <a:pt x="1785" y="120"/>
                    <a:pt x="1780" y="135"/>
                    <a:pt x="1771" y="140"/>
                  </a:cubicBezTo>
                  <a:lnTo>
                    <a:pt x="155" y="1760"/>
                  </a:lnTo>
                  <a:cubicBezTo>
                    <a:pt x="147" y="1768"/>
                    <a:pt x="137" y="1771"/>
                    <a:pt x="128" y="1771"/>
                  </a:cubicBezTo>
                  <a:cubicBezTo>
                    <a:pt x="97" y="1771"/>
                    <a:pt x="71" y="1733"/>
                    <a:pt x="97" y="1707"/>
                  </a:cubicBezTo>
                  <a:lnTo>
                    <a:pt x="1718" y="86"/>
                  </a:lnTo>
                  <a:cubicBezTo>
                    <a:pt x="1722" y="81"/>
                    <a:pt x="1732" y="77"/>
                    <a:pt x="1742" y="77"/>
                  </a:cubicBezTo>
                  <a:close/>
                  <a:moveTo>
                    <a:pt x="1742" y="0"/>
                  </a:moveTo>
                  <a:cubicBezTo>
                    <a:pt x="1713" y="0"/>
                    <a:pt x="1686" y="11"/>
                    <a:pt x="1664" y="33"/>
                  </a:cubicBezTo>
                  <a:lnTo>
                    <a:pt x="49" y="1654"/>
                  </a:lnTo>
                  <a:cubicBezTo>
                    <a:pt x="0" y="1697"/>
                    <a:pt x="0" y="1770"/>
                    <a:pt x="49" y="1813"/>
                  </a:cubicBezTo>
                  <a:cubicBezTo>
                    <a:pt x="68" y="1832"/>
                    <a:pt x="97" y="1847"/>
                    <a:pt x="131" y="1847"/>
                  </a:cubicBezTo>
                  <a:cubicBezTo>
                    <a:pt x="160" y="1847"/>
                    <a:pt x="189" y="1832"/>
                    <a:pt x="208" y="1813"/>
                  </a:cubicBezTo>
                  <a:lnTo>
                    <a:pt x="1829" y="193"/>
                  </a:lnTo>
                  <a:cubicBezTo>
                    <a:pt x="1858" y="169"/>
                    <a:pt x="1868" y="125"/>
                    <a:pt x="1858" y="91"/>
                  </a:cubicBezTo>
                  <a:cubicBezTo>
                    <a:pt x="1848" y="48"/>
                    <a:pt x="1814" y="14"/>
                    <a:pt x="1771" y="4"/>
                  </a:cubicBezTo>
                  <a:cubicBezTo>
                    <a:pt x="1761" y="2"/>
                    <a:pt x="1751" y="0"/>
                    <a:pt x="174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-3354125" y="-1719750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504" y="1"/>
                  </a:moveTo>
                  <a:cubicBezTo>
                    <a:pt x="1488" y="1"/>
                    <a:pt x="1472" y="6"/>
                    <a:pt x="1457" y="20"/>
                  </a:cubicBezTo>
                  <a:lnTo>
                    <a:pt x="49" y="1428"/>
                  </a:lnTo>
                  <a:cubicBezTo>
                    <a:pt x="0" y="1481"/>
                    <a:pt x="51" y="1554"/>
                    <a:pt x="110" y="1554"/>
                  </a:cubicBezTo>
                  <a:cubicBezTo>
                    <a:pt x="127" y="1554"/>
                    <a:pt x="144" y="1548"/>
                    <a:pt x="160" y="1534"/>
                  </a:cubicBezTo>
                  <a:lnTo>
                    <a:pt x="1563" y="131"/>
                  </a:lnTo>
                  <a:cubicBezTo>
                    <a:pt x="1612" y="75"/>
                    <a:pt x="1561" y="1"/>
                    <a:pt x="15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-3354600" y="-1720800"/>
              <a:ext cx="41250" cy="40875"/>
            </a:xfrm>
            <a:custGeom>
              <a:avLst/>
              <a:gdLst/>
              <a:ahLst/>
              <a:cxnLst/>
              <a:rect l="l" t="t" r="r" b="b"/>
              <a:pathLst>
                <a:path w="1650" h="1635" extrusionOk="0">
                  <a:moveTo>
                    <a:pt x="1529" y="77"/>
                  </a:moveTo>
                  <a:cubicBezTo>
                    <a:pt x="1539" y="77"/>
                    <a:pt x="1548" y="82"/>
                    <a:pt x="1553" y="91"/>
                  </a:cubicBezTo>
                  <a:cubicBezTo>
                    <a:pt x="1572" y="106"/>
                    <a:pt x="1572" y="130"/>
                    <a:pt x="1553" y="144"/>
                  </a:cubicBezTo>
                  <a:lnTo>
                    <a:pt x="150" y="1547"/>
                  </a:lnTo>
                  <a:cubicBezTo>
                    <a:pt x="145" y="1552"/>
                    <a:pt x="136" y="1557"/>
                    <a:pt x="126" y="1557"/>
                  </a:cubicBezTo>
                  <a:cubicBezTo>
                    <a:pt x="116" y="1557"/>
                    <a:pt x="107" y="1552"/>
                    <a:pt x="97" y="1547"/>
                  </a:cubicBezTo>
                  <a:cubicBezTo>
                    <a:pt x="92" y="1538"/>
                    <a:pt x="87" y="1528"/>
                    <a:pt x="87" y="1518"/>
                  </a:cubicBezTo>
                  <a:cubicBezTo>
                    <a:pt x="83" y="1508"/>
                    <a:pt x="87" y="1499"/>
                    <a:pt x="97" y="1494"/>
                  </a:cubicBezTo>
                  <a:lnTo>
                    <a:pt x="1500" y="91"/>
                  </a:lnTo>
                  <a:cubicBezTo>
                    <a:pt x="1505" y="82"/>
                    <a:pt x="1514" y="77"/>
                    <a:pt x="1524" y="77"/>
                  </a:cubicBezTo>
                  <a:close/>
                  <a:moveTo>
                    <a:pt x="1524" y="1"/>
                  </a:moveTo>
                  <a:cubicBezTo>
                    <a:pt x="1496" y="1"/>
                    <a:pt x="1470" y="11"/>
                    <a:pt x="1451" y="33"/>
                  </a:cubicBezTo>
                  <a:lnTo>
                    <a:pt x="44" y="1441"/>
                  </a:lnTo>
                  <a:cubicBezTo>
                    <a:pt x="0" y="1484"/>
                    <a:pt x="0" y="1557"/>
                    <a:pt x="44" y="1600"/>
                  </a:cubicBezTo>
                  <a:cubicBezTo>
                    <a:pt x="68" y="1620"/>
                    <a:pt x="97" y="1634"/>
                    <a:pt x="126" y="1634"/>
                  </a:cubicBezTo>
                  <a:cubicBezTo>
                    <a:pt x="155" y="1634"/>
                    <a:pt x="184" y="1625"/>
                    <a:pt x="208" y="1600"/>
                  </a:cubicBezTo>
                  <a:lnTo>
                    <a:pt x="1611" y="198"/>
                  </a:lnTo>
                  <a:cubicBezTo>
                    <a:pt x="1640" y="169"/>
                    <a:pt x="1650" y="130"/>
                    <a:pt x="1640" y="91"/>
                  </a:cubicBezTo>
                  <a:cubicBezTo>
                    <a:pt x="1630" y="48"/>
                    <a:pt x="1597" y="19"/>
                    <a:pt x="1553" y="4"/>
                  </a:cubicBezTo>
                  <a:cubicBezTo>
                    <a:pt x="1543" y="2"/>
                    <a:pt x="1534" y="1"/>
                    <a:pt x="152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-3437700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105" y="0"/>
                  </a:moveTo>
                  <a:cubicBezTo>
                    <a:pt x="52" y="0"/>
                    <a:pt x="1" y="56"/>
                    <a:pt x="35" y="114"/>
                  </a:cubicBezTo>
                  <a:cubicBezTo>
                    <a:pt x="1032" y="1667"/>
                    <a:pt x="4925" y="7742"/>
                    <a:pt x="5922" y="9290"/>
                  </a:cubicBezTo>
                  <a:cubicBezTo>
                    <a:pt x="5938" y="9315"/>
                    <a:pt x="5960" y="9325"/>
                    <a:pt x="5982" y="9325"/>
                  </a:cubicBezTo>
                  <a:cubicBezTo>
                    <a:pt x="6034" y="9325"/>
                    <a:pt x="6085" y="9269"/>
                    <a:pt x="6048" y="9208"/>
                  </a:cubicBezTo>
                  <a:cubicBezTo>
                    <a:pt x="5056" y="7660"/>
                    <a:pt x="1157" y="1585"/>
                    <a:pt x="166" y="32"/>
                  </a:cubicBezTo>
                  <a:cubicBezTo>
                    <a:pt x="149" y="10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-3438175" y="-1845525"/>
              <a:ext cx="153000" cy="235000"/>
            </a:xfrm>
            <a:custGeom>
              <a:avLst/>
              <a:gdLst/>
              <a:ahLst/>
              <a:cxnLst/>
              <a:rect l="l" t="t" r="r" b="b"/>
              <a:pathLst>
                <a:path w="6120" h="9400" extrusionOk="0">
                  <a:moveTo>
                    <a:pt x="127" y="74"/>
                  </a:moveTo>
                  <a:cubicBezTo>
                    <a:pt x="136" y="74"/>
                    <a:pt x="146" y="79"/>
                    <a:pt x="156" y="93"/>
                  </a:cubicBezTo>
                  <a:lnTo>
                    <a:pt x="6038" y="9269"/>
                  </a:lnTo>
                  <a:cubicBezTo>
                    <a:pt x="6042" y="9274"/>
                    <a:pt x="6042" y="9284"/>
                    <a:pt x="6042" y="9293"/>
                  </a:cubicBezTo>
                  <a:cubicBezTo>
                    <a:pt x="6038" y="9303"/>
                    <a:pt x="6033" y="9313"/>
                    <a:pt x="6023" y="9317"/>
                  </a:cubicBezTo>
                  <a:cubicBezTo>
                    <a:pt x="6013" y="9322"/>
                    <a:pt x="6004" y="9327"/>
                    <a:pt x="5994" y="9327"/>
                  </a:cubicBezTo>
                  <a:cubicBezTo>
                    <a:pt x="5984" y="9322"/>
                    <a:pt x="5980" y="9317"/>
                    <a:pt x="5975" y="9308"/>
                  </a:cubicBezTo>
                  <a:lnTo>
                    <a:pt x="88" y="132"/>
                  </a:lnTo>
                  <a:cubicBezTo>
                    <a:pt x="83" y="122"/>
                    <a:pt x="78" y="108"/>
                    <a:pt x="88" y="98"/>
                  </a:cubicBezTo>
                  <a:cubicBezTo>
                    <a:pt x="93" y="84"/>
                    <a:pt x="107" y="74"/>
                    <a:pt x="127" y="74"/>
                  </a:cubicBezTo>
                  <a:close/>
                  <a:moveTo>
                    <a:pt x="129" y="1"/>
                  </a:moveTo>
                  <a:cubicBezTo>
                    <a:pt x="125" y="1"/>
                    <a:pt x="121" y="1"/>
                    <a:pt x="117" y="1"/>
                  </a:cubicBezTo>
                  <a:cubicBezTo>
                    <a:pt x="74" y="1"/>
                    <a:pt x="35" y="26"/>
                    <a:pt x="15" y="64"/>
                  </a:cubicBezTo>
                  <a:cubicBezTo>
                    <a:pt x="1" y="98"/>
                    <a:pt x="1" y="142"/>
                    <a:pt x="25" y="175"/>
                  </a:cubicBezTo>
                  <a:lnTo>
                    <a:pt x="5907" y="9351"/>
                  </a:lnTo>
                  <a:cubicBezTo>
                    <a:pt x="5926" y="9380"/>
                    <a:pt x="5960" y="9400"/>
                    <a:pt x="5999" y="9400"/>
                  </a:cubicBezTo>
                  <a:cubicBezTo>
                    <a:pt x="6023" y="9400"/>
                    <a:pt x="6042" y="9395"/>
                    <a:pt x="6062" y="9380"/>
                  </a:cubicBezTo>
                  <a:cubicBezTo>
                    <a:pt x="6086" y="9366"/>
                    <a:pt x="6105" y="9342"/>
                    <a:pt x="6115" y="9317"/>
                  </a:cubicBezTo>
                  <a:cubicBezTo>
                    <a:pt x="6120" y="9284"/>
                    <a:pt x="6115" y="9255"/>
                    <a:pt x="6100" y="9226"/>
                  </a:cubicBezTo>
                  <a:lnTo>
                    <a:pt x="214" y="50"/>
                  </a:lnTo>
                  <a:cubicBezTo>
                    <a:pt x="196" y="19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-3479050" y="-1803500"/>
              <a:ext cx="234800" cy="150925"/>
            </a:xfrm>
            <a:custGeom>
              <a:avLst/>
              <a:gdLst/>
              <a:ahLst/>
              <a:cxnLst/>
              <a:rect l="l" t="t" r="r" b="b"/>
              <a:pathLst>
                <a:path w="9392" h="6037" extrusionOk="0">
                  <a:moveTo>
                    <a:pt x="109" y="0"/>
                  </a:moveTo>
                  <a:cubicBezTo>
                    <a:pt x="42" y="0"/>
                    <a:pt x="0" y="95"/>
                    <a:pt x="69" y="139"/>
                  </a:cubicBezTo>
                  <a:lnTo>
                    <a:pt x="9245" y="6026"/>
                  </a:lnTo>
                  <a:cubicBezTo>
                    <a:pt x="9258" y="6034"/>
                    <a:pt x="9271" y="6037"/>
                    <a:pt x="9283" y="6037"/>
                  </a:cubicBezTo>
                  <a:cubicBezTo>
                    <a:pt x="9348" y="6037"/>
                    <a:pt x="9392" y="5944"/>
                    <a:pt x="9327" y="5895"/>
                  </a:cubicBezTo>
                  <a:lnTo>
                    <a:pt x="151" y="13"/>
                  </a:lnTo>
                  <a:cubicBezTo>
                    <a:pt x="136" y="4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-3479150" y="-1804450"/>
              <a:ext cx="235450" cy="152825"/>
            </a:xfrm>
            <a:custGeom>
              <a:avLst/>
              <a:gdLst/>
              <a:ahLst/>
              <a:cxnLst/>
              <a:rect l="l" t="t" r="r" b="b"/>
              <a:pathLst>
                <a:path w="9418" h="6113" extrusionOk="0">
                  <a:moveTo>
                    <a:pt x="114" y="75"/>
                  </a:moveTo>
                  <a:cubicBezTo>
                    <a:pt x="121" y="75"/>
                    <a:pt x="129" y="77"/>
                    <a:pt x="136" y="80"/>
                  </a:cubicBezTo>
                  <a:lnTo>
                    <a:pt x="9307" y="5962"/>
                  </a:lnTo>
                  <a:cubicBezTo>
                    <a:pt x="9321" y="5967"/>
                    <a:pt x="9326" y="5982"/>
                    <a:pt x="9326" y="5991"/>
                  </a:cubicBezTo>
                  <a:cubicBezTo>
                    <a:pt x="9326" y="6011"/>
                    <a:pt x="9316" y="6025"/>
                    <a:pt x="9302" y="6030"/>
                  </a:cubicBezTo>
                  <a:cubicBezTo>
                    <a:pt x="9297" y="6032"/>
                    <a:pt x="9291" y="6034"/>
                    <a:pt x="9285" y="6034"/>
                  </a:cubicBezTo>
                  <a:cubicBezTo>
                    <a:pt x="9279" y="6034"/>
                    <a:pt x="9273" y="6032"/>
                    <a:pt x="9268" y="6030"/>
                  </a:cubicBezTo>
                  <a:lnTo>
                    <a:pt x="92" y="148"/>
                  </a:lnTo>
                  <a:lnTo>
                    <a:pt x="92" y="143"/>
                  </a:lnTo>
                  <a:cubicBezTo>
                    <a:pt x="73" y="134"/>
                    <a:pt x="68" y="109"/>
                    <a:pt x="82" y="90"/>
                  </a:cubicBezTo>
                  <a:cubicBezTo>
                    <a:pt x="89" y="81"/>
                    <a:pt x="101" y="75"/>
                    <a:pt x="114" y="75"/>
                  </a:cubicBezTo>
                  <a:close/>
                  <a:moveTo>
                    <a:pt x="114" y="0"/>
                  </a:moveTo>
                  <a:cubicBezTo>
                    <a:pt x="99" y="0"/>
                    <a:pt x="83" y="4"/>
                    <a:pt x="68" y="13"/>
                  </a:cubicBezTo>
                  <a:cubicBezTo>
                    <a:pt x="29" y="32"/>
                    <a:pt x="0" y="71"/>
                    <a:pt x="0" y="114"/>
                  </a:cubicBezTo>
                  <a:cubicBezTo>
                    <a:pt x="0" y="153"/>
                    <a:pt x="20" y="192"/>
                    <a:pt x="53" y="211"/>
                  </a:cubicBezTo>
                  <a:lnTo>
                    <a:pt x="9229" y="6093"/>
                  </a:lnTo>
                  <a:cubicBezTo>
                    <a:pt x="9244" y="6107"/>
                    <a:pt x="9268" y="6112"/>
                    <a:pt x="9287" y="6112"/>
                  </a:cubicBezTo>
                  <a:cubicBezTo>
                    <a:pt x="9326" y="6112"/>
                    <a:pt x="9360" y="6093"/>
                    <a:pt x="9384" y="6059"/>
                  </a:cubicBezTo>
                  <a:cubicBezTo>
                    <a:pt x="9418" y="6006"/>
                    <a:pt x="9403" y="5933"/>
                    <a:pt x="9350" y="5904"/>
                  </a:cubicBezTo>
                  <a:lnTo>
                    <a:pt x="174" y="17"/>
                  </a:lnTo>
                  <a:cubicBezTo>
                    <a:pt x="155" y="7"/>
                    <a:pt x="135" y="0"/>
                    <a:pt x="11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-3458325" y="-1823975"/>
              <a:ext cx="193375" cy="191875"/>
            </a:xfrm>
            <a:custGeom>
              <a:avLst/>
              <a:gdLst/>
              <a:ahLst/>
              <a:cxnLst/>
              <a:rect l="l" t="t" r="r" b="b"/>
              <a:pathLst>
                <a:path w="7735" h="7675" extrusionOk="0">
                  <a:moveTo>
                    <a:pt x="7626" y="0"/>
                  </a:moveTo>
                  <a:cubicBezTo>
                    <a:pt x="7610" y="0"/>
                    <a:pt x="7594" y="6"/>
                    <a:pt x="7579" y="20"/>
                  </a:cubicBezTo>
                  <a:lnTo>
                    <a:pt x="52" y="7546"/>
                  </a:lnTo>
                  <a:cubicBezTo>
                    <a:pt x="0" y="7602"/>
                    <a:pt x="48" y="7675"/>
                    <a:pt x="106" y="7675"/>
                  </a:cubicBezTo>
                  <a:cubicBezTo>
                    <a:pt x="124" y="7675"/>
                    <a:pt x="142" y="7668"/>
                    <a:pt x="159" y="7653"/>
                  </a:cubicBezTo>
                  <a:lnTo>
                    <a:pt x="7685" y="131"/>
                  </a:lnTo>
                  <a:cubicBezTo>
                    <a:pt x="7734" y="74"/>
                    <a:pt x="7683" y="0"/>
                    <a:pt x="762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-3458850" y="-1824975"/>
              <a:ext cx="194250" cy="193900"/>
            </a:xfrm>
            <a:custGeom>
              <a:avLst/>
              <a:gdLst/>
              <a:ahLst/>
              <a:cxnLst/>
              <a:rect l="l" t="t" r="r" b="b"/>
              <a:pathLst>
                <a:path w="7770" h="7756" extrusionOk="0">
                  <a:moveTo>
                    <a:pt x="7648" y="74"/>
                  </a:moveTo>
                  <a:cubicBezTo>
                    <a:pt x="7658" y="79"/>
                    <a:pt x="7668" y="84"/>
                    <a:pt x="7677" y="89"/>
                  </a:cubicBezTo>
                  <a:cubicBezTo>
                    <a:pt x="7682" y="98"/>
                    <a:pt x="7687" y="103"/>
                    <a:pt x="7687" y="118"/>
                  </a:cubicBezTo>
                  <a:cubicBezTo>
                    <a:pt x="7687" y="127"/>
                    <a:pt x="7687" y="137"/>
                    <a:pt x="7677" y="142"/>
                  </a:cubicBezTo>
                  <a:lnTo>
                    <a:pt x="151" y="7668"/>
                  </a:lnTo>
                  <a:cubicBezTo>
                    <a:pt x="143" y="7676"/>
                    <a:pt x="135" y="7679"/>
                    <a:pt x="126" y="7679"/>
                  </a:cubicBezTo>
                  <a:cubicBezTo>
                    <a:pt x="97" y="7679"/>
                    <a:pt x="71" y="7641"/>
                    <a:pt x="98" y="7615"/>
                  </a:cubicBezTo>
                  <a:lnTo>
                    <a:pt x="7624" y="89"/>
                  </a:lnTo>
                  <a:cubicBezTo>
                    <a:pt x="7629" y="79"/>
                    <a:pt x="7639" y="79"/>
                    <a:pt x="7648" y="79"/>
                  </a:cubicBezTo>
                  <a:lnTo>
                    <a:pt x="7648" y="74"/>
                  </a:lnTo>
                  <a:close/>
                  <a:moveTo>
                    <a:pt x="7645" y="1"/>
                  </a:moveTo>
                  <a:cubicBezTo>
                    <a:pt x="7617" y="1"/>
                    <a:pt x="7592" y="14"/>
                    <a:pt x="7571" y="35"/>
                  </a:cubicBezTo>
                  <a:lnTo>
                    <a:pt x="44" y="7562"/>
                  </a:lnTo>
                  <a:cubicBezTo>
                    <a:pt x="1" y="7605"/>
                    <a:pt x="1" y="7678"/>
                    <a:pt x="44" y="7722"/>
                  </a:cubicBezTo>
                  <a:cubicBezTo>
                    <a:pt x="69" y="7741"/>
                    <a:pt x="98" y="7755"/>
                    <a:pt x="127" y="7755"/>
                  </a:cubicBezTo>
                  <a:cubicBezTo>
                    <a:pt x="160" y="7755"/>
                    <a:pt x="185" y="7741"/>
                    <a:pt x="209" y="7722"/>
                  </a:cubicBezTo>
                  <a:lnTo>
                    <a:pt x="7735" y="195"/>
                  </a:lnTo>
                  <a:cubicBezTo>
                    <a:pt x="7755" y="171"/>
                    <a:pt x="7769" y="142"/>
                    <a:pt x="7769" y="108"/>
                  </a:cubicBezTo>
                  <a:cubicBezTo>
                    <a:pt x="7759" y="50"/>
                    <a:pt x="7716" y="6"/>
                    <a:pt x="7658" y="2"/>
                  </a:cubicBezTo>
                  <a:cubicBezTo>
                    <a:pt x="7653" y="1"/>
                    <a:pt x="7649" y="1"/>
                    <a:pt x="7645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-3297750" y="-1853000"/>
              <a:ext cx="61825" cy="60375"/>
            </a:xfrm>
            <a:custGeom>
              <a:avLst/>
              <a:gdLst/>
              <a:ahLst/>
              <a:cxnLst/>
              <a:rect l="l" t="t" r="r" b="b"/>
              <a:pathLst>
                <a:path w="2473" h="2415" extrusionOk="0">
                  <a:moveTo>
                    <a:pt x="110" y="0"/>
                  </a:moveTo>
                  <a:cubicBezTo>
                    <a:pt x="50" y="0"/>
                    <a:pt x="0" y="74"/>
                    <a:pt x="53" y="131"/>
                  </a:cubicBezTo>
                  <a:lnTo>
                    <a:pt x="2312" y="2395"/>
                  </a:lnTo>
                  <a:cubicBezTo>
                    <a:pt x="2328" y="2409"/>
                    <a:pt x="2345" y="2414"/>
                    <a:pt x="2362" y="2414"/>
                  </a:cubicBezTo>
                  <a:cubicBezTo>
                    <a:pt x="2421" y="2414"/>
                    <a:pt x="2472" y="2340"/>
                    <a:pt x="2423" y="2284"/>
                  </a:cubicBezTo>
                  <a:lnTo>
                    <a:pt x="159" y="20"/>
                  </a:lnTo>
                  <a:cubicBezTo>
                    <a:pt x="143" y="6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-3299200" y="-1854000"/>
              <a:ext cx="63600" cy="62325"/>
            </a:xfrm>
            <a:custGeom>
              <a:avLst/>
              <a:gdLst/>
              <a:ahLst/>
              <a:cxnLst/>
              <a:rect l="l" t="t" r="r" b="b"/>
              <a:pathLst>
                <a:path w="2544" h="2493" extrusionOk="0">
                  <a:moveTo>
                    <a:pt x="164" y="79"/>
                  </a:moveTo>
                  <a:cubicBezTo>
                    <a:pt x="174" y="79"/>
                    <a:pt x="184" y="79"/>
                    <a:pt x="193" y="89"/>
                  </a:cubicBezTo>
                  <a:lnTo>
                    <a:pt x="2452" y="2353"/>
                  </a:lnTo>
                  <a:cubicBezTo>
                    <a:pt x="2462" y="2357"/>
                    <a:pt x="2467" y="2372"/>
                    <a:pt x="2462" y="2386"/>
                  </a:cubicBezTo>
                  <a:cubicBezTo>
                    <a:pt x="2462" y="2401"/>
                    <a:pt x="2447" y="2411"/>
                    <a:pt x="2433" y="2415"/>
                  </a:cubicBezTo>
                  <a:cubicBezTo>
                    <a:pt x="2430" y="2417"/>
                    <a:pt x="2427" y="2417"/>
                    <a:pt x="2424" y="2417"/>
                  </a:cubicBezTo>
                  <a:cubicBezTo>
                    <a:pt x="2416" y="2417"/>
                    <a:pt x="2406" y="2413"/>
                    <a:pt x="2399" y="2406"/>
                  </a:cubicBezTo>
                  <a:lnTo>
                    <a:pt x="135" y="142"/>
                  </a:lnTo>
                  <a:cubicBezTo>
                    <a:pt x="121" y="128"/>
                    <a:pt x="121" y="103"/>
                    <a:pt x="135" y="89"/>
                  </a:cubicBezTo>
                  <a:cubicBezTo>
                    <a:pt x="145" y="84"/>
                    <a:pt x="155" y="79"/>
                    <a:pt x="164" y="79"/>
                  </a:cubicBezTo>
                  <a:close/>
                  <a:moveTo>
                    <a:pt x="163" y="1"/>
                  </a:moveTo>
                  <a:cubicBezTo>
                    <a:pt x="75" y="1"/>
                    <a:pt x="0" y="114"/>
                    <a:pt x="82" y="195"/>
                  </a:cubicBezTo>
                  <a:lnTo>
                    <a:pt x="2346" y="2459"/>
                  </a:lnTo>
                  <a:cubicBezTo>
                    <a:pt x="2365" y="2478"/>
                    <a:pt x="2394" y="2493"/>
                    <a:pt x="2423" y="2493"/>
                  </a:cubicBezTo>
                  <a:cubicBezTo>
                    <a:pt x="2433" y="2493"/>
                    <a:pt x="2442" y="2493"/>
                    <a:pt x="2452" y="2488"/>
                  </a:cubicBezTo>
                  <a:cubicBezTo>
                    <a:pt x="2491" y="2478"/>
                    <a:pt x="2525" y="2444"/>
                    <a:pt x="2534" y="2406"/>
                  </a:cubicBezTo>
                  <a:cubicBezTo>
                    <a:pt x="2544" y="2367"/>
                    <a:pt x="2534" y="2324"/>
                    <a:pt x="2505" y="2299"/>
                  </a:cubicBezTo>
                  <a:lnTo>
                    <a:pt x="242" y="36"/>
                  </a:lnTo>
                  <a:cubicBezTo>
                    <a:pt x="217" y="11"/>
                    <a:pt x="189" y="1"/>
                    <a:pt x="163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-3311900" y="-1833600"/>
              <a:ext cx="56650" cy="55125"/>
            </a:xfrm>
            <a:custGeom>
              <a:avLst/>
              <a:gdLst/>
              <a:ahLst/>
              <a:cxnLst/>
              <a:rect l="l" t="t" r="r" b="b"/>
              <a:pathLst>
                <a:path w="2266" h="2205" extrusionOk="0">
                  <a:moveTo>
                    <a:pt x="110" y="1"/>
                  </a:moveTo>
                  <a:cubicBezTo>
                    <a:pt x="53" y="1"/>
                    <a:pt x="1" y="78"/>
                    <a:pt x="53" y="134"/>
                  </a:cubicBezTo>
                  <a:lnTo>
                    <a:pt x="2104" y="2180"/>
                  </a:lnTo>
                  <a:cubicBezTo>
                    <a:pt x="2120" y="2197"/>
                    <a:pt x="2138" y="2204"/>
                    <a:pt x="2156" y="2204"/>
                  </a:cubicBezTo>
                  <a:cubicBezTo>
                    <a:pt x="2214" y="2204"/>
                    <a:pt x="2266" y="2129"/>
                    <a:pt x="2210" y="2073"/>
                  </a:cubicBezTo>
                  <a:lnTo>
                    <a:pt x="159" y="23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-3313175" y="-1834475"/>
              <a:ext cx="58350" cy="56950"/>
            </a:xfrm>
            <a:custGeom>
              <a:avLst/>
              <a:gdLst/>
              <a:ahLst/>
              <a:cxnLst/>
              <a:rect l="l" t="t" r="r" b="b"/>
              <a:pathLst>
                <a:path w="2334" h="2278" extrusionOk="0">
                  <a:moveTo>
                    <a:pt x="162" y="77"/>
                  </a:moveTo>
                  <a:cubicBezTo>
                    <a:pt x="172" y="77"/>
                    <a:pt x="177" y="82"/>
                    <a:pt x="186" y="91"/>
                  </a:cubicBezTo>
                  <a:lnTo>
                    <a:pt x="2237" y="2133"/>
                  </a:lnTo>
                  <a:cubicBezTo>
                    <a:pt x="2242" y="2142"/>
                    <a:pt x="2247" y="2157"/>
                    <a:pt x="2247" y="2167"/>
                  </a:cubicBezTo>
                  <a:cubicBezTo>
                    <a:pt x="2242" y="2181"/>
                    <a:pt x="2228" y="2196"/>
                    <a:pt x="2213" y="2200"/>
                  </a:cubicBezTo>
                  <a:cubicBezTo>
                    <a:pt x="2203" y="2200"/>
                    <a:pt x="2189" y="2200"/>
                    <a:pt x="2179" y="2191"/>
                  </a:cubicBezTo>
                  <a:lnTo>
                    <a:pt x="133" y="140"/>
                  </a:lnTo>
                  <a:cubicBezTo>
                    <a:pt x="119" y="125"/>
                    <a:pt x="119" y="101"/>
                    <a:pt x="133" y="87"/>
                  </a:cubicBezTo>
                  <a:cubicBezTo>
                    <a:pt x="138" y="82"/>
                    <a:pt x="148" y="77"/>
                    <a:pt x="162" y="77"/>
                  </a:cubicBezTo>
                  <a:close/>
                  <a:moveTo>
                    <a:pt x="162" y="0"/>
                  </a:moveTo>
                  <a:cubicBezTo>
                    <a:pt x="75" y="0"/>
                    <a:pt x="0" y="111"/>
                    <a:pt x="75" y="193"/>
                  </a:cubicBezTo>
                  <a:lnTo>
                    <a:pt x="2126" y="2244"/>
                  </a:lnTo>
                  <a:cubicBezTo>
                    <a:pt x="2145" y="2263"/>
                    <a:pt x="2174" y="2273"/>
                    <a:pt x="2203" y="2278"/>
                  </a:cubicBezTo>
                  <a:lnTo>
                    <a:pt x="2213" y="2278"/>
                  </a:lnTo>
                  <a:cubicBezTo>
                    <a:pt x="2242" y="2273"/>
                    <a:pt x="2266" y="2258"/>
                    <a:pt x="2286" y="2239"/>
                  </a:cubicBezTo>
                  <a:cubicBezTo>
                    <a:pt x="2334" y="2196"/>
                    <a:pt x="2334" y="2123"/>
                    <a:pt x="2286" y="2079"/>
                  </a:cubicBezTo>
                  <a:lnTo>
                    <a:pt x="239" y="33"/>
                  </a:lnTo>
                  <a:cubicBezTo>
                    <a:pt x="215" y="10"/>
                    <a:pt x="188" y="0"/>
                    <a:pt x="162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-3325950" y="-1814075"/>
              <a:ext cx="51075" cy="49625"/>
            </a:xfrm>
            <a:custGeom>
              <a:avLst/>
              <a:gdLst/>
              <a:ahLst/>
              <a:cxnLst/>
              <a:rect l="l" t="t" r="r" b="b"/>
              <a:pathLst>
                <a:path w="2043" h="1985" extrusionOk="0">
                  <a:moveTo>
                    <a:pt x="110" y="1"/>
                  </a:moveTo>
                  <a:cubicBezTo>
                    <a:pt x="51" y="1"/>
                    <a:pt x="0" y="75"/>
                    <a:pt x="49" y="132"/>
                  </a:cubicBezTo>
                  <a:lnTo>
                    <a:pt x="1887" y="1965"/>
                  </a:lnTo>
                  <a:cubicBezTo>
                    <a:pt x="1902" y="1979"/>
                    <a:pt x="1919" y="1984"/>
                    <a:pt x="1935" y="1984"/>
                  </a:cubicBezTo>
                  <a:cubicBezTo>
                    <a:pt x="1992" y="1984"/>
                    <a:pt x="2043" y="1910"/>
                    <a:pt x="1994" y="1854"/>
                  </a:cubicBezTo>
                  <a:lnTo>
                    <a:pt x="160" y="20"/>
                  </a:lnTo>
                  <a:cubicBezTo>
                    <a:pt x="144" y="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-3326175" y="-1815050"/>
              <a:ext cx="51900" cy="51550"/>
            </a:xfrm>
            <a:custGeom>
              <a:avLst/>
              <a:gdLst/>
              <a:ahLst/>
              <a:cxnLst/>
              <a:rect l="l" t="t" r="r" b="b"/>
              <a:pathLst>
                <a:path w="2076" h="2062" extrusionOk="0">
                  <a:moveTo>
                    <a:pt x="124" y="77"/>
                  </a:moveTo>
                  <a:cubicBezTo>
                    <a:pt x="131" y="77"/>
                    <a:pt x="138" y="81"/>
                    <a:pt x="145" y="88"/>
                  </a:cubicBezTo>
                  <a:lnTo>
                    <a:pt x="1978" y="1922"/>
                  </a:lnTo>
                  <a:cubicBezTo>
                    <a:pt x="2001" y="1948"/>
                    <a:pt x="1976" y="1984"/>
                    <a:pt x="1948" y="1984"/>
                  </a:cubicBezTo>
                  <a:cubicBezTo>
                    <a:pt x="1940" y="1984"/>
                    <a:pt x="1932" y="1981"/>
                    <a:pt x="1925" y="1975"/>
                  </a:cubicBezTo>
                  <a:lnTo>
                    <a:pt x="92" y="142"/>
                  </a:lnTo>
                  <a:cubicBezTo>
                    <a:pt x="82" y="137"/>
                    <a:pt x="77" y="127"/>
                    <a:pt x="77" y="117"/>
                  </a:cubicBezTo>
                  <a:cubicBezTo>
                    <a:pt x="82" y="93"/>
                    <a:pt x="97" y="79"/>
                    <a:pt x="116" y="79"/>
                  </a:cubicBezTo>
                  <a:cubicBezTo>
                    <a:pt x="119" y="77"/>
                    <a:pt x="121" y="77"/>
                    <a:pt x="124" y="77"/>
                  </a:cubicBezTo>
                  <a:close/>
                  <a:moveTo>
                    <a:pt x="124" y="0"/>
                  </a:moveTo>
                  <a:cubicBezTo>
                    <a:pt x="120" y="0"/>
                    <a:pt x="116" y="1"/>
                    <a:pt x="111" y="1"/>
                  </a:cubicBezTo>
                  <a:cubicBezTo>
                    <a:pt x="82" y="1"/>
                    <a:pt x="58" y="16"/>
                    <a:pt x="39" y="35"/>
                  </a:cubicBezTo>
                  <a:cubicBezTo>
                    <a:pt x="19" y="54"/>
                    <a:pt x="5" y="84"/>
                    <a:pt x="5" y="108"/>
                  </a:cubicBezTo>
                  <a:cubicBezTo>
                    <a:pt x="0" y="142"/>
                    <a:pt x="15" y="171"/>
                    <a:pt x="34" y="195"/>
                  </a:cubicBezTo>
                  <a:lnTo>
                    <a:pt x="1872" y="2028"/>
                  </a:lnTo>
                  <a:cubicBezTo>
                    <a:pt x="1891" y="2052"/>
                    <a:pt x="1916" y="2062"/>
                    <a:pt x="1949" y="2062"/>
                  </a:cubicBezTo>
                  <a:cubicBezTo>
                    <a:pt x="1978" y="2062"/>
                    <a:pt x="2007" y="2047"/>
                    <a:pt x="2032" y="2028"/>
                  </a:cubicBezTo>
                  <a:cubicBezTo>
                    <a:pt x="2075" y="1984"/>
                    <a:pt x="2075" y="1912"/>
                    <a:pt x="2032" y="1868"/>
                  </a:cubicBezTo>
                  <a:lnTo>
                    <a:pt x="198" y="35"/>
                  </a:lnTo>
                  <a:cubicBezTo>
                    <a:pt x="177" y="14"/>
                    <a:pt x="153" y="0"/>
                    <a:pt x="124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-3340075" y="-1794675"/>
              <a:ext cx="45725" cy="44250"/>
            </a:xfrm>
            <a:custGeom>
              <a:avLst/>
              <a:gdLst/>
              <a:ahLst/>
              <a:cxnLst/>
              <a:rect l="l" t="t" r="r" b="b"/>
              <a:pathLst>
                <a:path w="1829" h="1770" extrusionOk="0">
                  <a:moveTo>
                    <a:pt x="107" y="1"/>
                  </a:moveTo>
                  <a:cubicBezTo>
                    <a:pt x="49" y="1"/>
                    <a:pt x="1" y="74"/>
                    <a:pt x="53" y="129"/>
                  </a:cubicBezTo>
                  <a:lnTo>
                    <a:pt x="1673" y="1750"/>
                  </a:lnTo>
                  <a:lnTo>
                    <a:pt x="1669" y="1750"/>
                  </a:lnTo>
                  <a:cubicBezTo>
                    <a:pt x="1685" y="1764"/>
                    <a:pt x="1702" y="1770"/>
                    <a:pt x="1719" y="1770"/>
                  </a:cubicBezTo>
                  <a:cubicBezTo>
                    <a:pt x="1778" y="1770"/>
                    <a:pt x="1829" y="1696"/>
                    <a:pt x="1780" y="1643"/>
                  </a:cubicBezTo>
                  <a:lnTo>
                    <a:pt x="159" y="23"/>
                  </a:lnTo>
                  <a:cubicBezTo>
                    <a:pt x="143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-3340325" y="-1795575"/>
              <a:ext cx="46325" cy="46225"/>
            </a:xfrm>
            <a:custGeom>
              <a:avLst/>
              <a:gdLst/>
              <a:ahLst/>
              <a:cxnLst/>
              <a:rect l="l" t="t" r="r" b="b"/>
              <a:pathLst>
                <a:path w="1853" h="1849" extrusionOk="0">
                  <a:moveTo>
                    <a:pt x="121" y="74"/>
                  </a:moveTo>
                  <a:cubicBezTo>
                    <a:pt x="131" y="74"/>
                    <a:pt x="140" y="78"/>
                    <a:pt x="145" y="88"/>
                  </a:cubicBezTo>
                  <a:lnTo>
                    <a:pt x="1766" y="1704"/>
                  </a:lnTo>
                  <a:cubicBezTo>
                    <a:pt x="1775" y="1713"/>
                    <a:pt x="1775" y="1728"/>
                    <a:pt x="1775" y="1738"/>
                  </a:cubicBezTo>
                  <a:cubicBezTo>
                    <a:pt x="1770" y="1752"/>
                    <a:pt x="1756" y="1767"/>
                    <a:pt x="1741" y="1771"/>
                  </a:cubicBezTo>
                  <a:cubicBezTo>
                    <a:pt x="1732" y="1771"/>
                    <a:pt x="1717" y="1771"/>
                    <a:pt x="1712" y="1762"/>
                  </a:cubicBezTo>
                  <a:lnTo>
                    <a:pt x="92" y="141"/>
                  </a:lnTo>
                  <a:cubicBezTo>
                    <a:pt x="78" y="127"/>
                    <a:pt x="78" y="103"/>
                    <a:pt x="92" y="88"/>
                  </a:cubicBezTo>
                  <a:cubicBezTo>
                    <a:pt x="97" y="83"/>
                    <a:pt x="107" y="78"/>
                    <a:pt x="121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0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8"/>
                    <a:pt x="0" y="107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654" y="1815"/>
                  </a:lnTo>
                  <a:cubicBezTo>
                    <a:pt x="1674" y="1834"/>
                    <a:pt x="1703" y="1849"/>
                    <a:pt x="1732" y="1849"/>
                  </a:cubicBezTo>
                  <a:cubicBezTo>
                    <a:pt x="1741" y="1849"/>
                    <a:pt x="1751" y="1844"/>
                    <a:pt x="1761" y="1844"/>
                  </a:cubicBezTo>
                  <a:cubicBezTo>
                    <a:pt x="1800" y="1834"/>
                    <a:pt x="1833" y="1800"/>
                    <a:pt x="1843" y="1757"/>
                  </a:cubicBezTo>
                  <a:cubicBezTo>
                    <a:pt x="1853" y="1718"/>
                    <a:pt x="1843" y="1679"/>
                    <a:pt x="1814" y="1650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-3354125" y="-1775125"/>
              <a:ext cx="40325" cy="38850"/>
            </a:xfrm>
            <a:custGeom>
              <a:avLst/>
              <a:gdLst/>
              <a:ahLst/>
              <a:cxnLst/>
              <a:rect l="l" t="t" r="r" b="b"/>
              <a:pathLst>
                <a:path w="1613" h="1554" extrusionOk="0">
                  <a:moveTo>
                    <a:pt x="110" y="0"/>
                  </a:moveTo>
                  <a:cubicBezTo>
                    <a:pt x="51" y="0"/>
                    <a:pt x="0" y="73"/>
                    <a:pt x="49" y="126"/>
                  </a:cubicBezTo>
                  <a:lnTo>
                    <a:pt x="1457" y="1534"/>
                  </a:lnTo>
                  <a:cubicBezTo>
                    <a:pt x="1472" y="1548"/>
                    <a:pt x="1488" y="1554"/>
                    <a:pt x="1504" y="1554"/>
                  </a:cubicBezTo>
                  <a:cubicBezTo>
                    <a:pt x="1561" y="1554"/>
                    <a:pt x="1612" y="1479"/>
                    <a:pt x="1563" y="1423"/>
                  </a:cubicBezTo>
                  <a:lnTo>
                    <a:pt x="160" y="20"/>
                  </a:lnTo>
                  <a:cubicBezTo>
                    <a:pt x="144" y="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-3354725" y="-1776125"/>
              <a:ext cx="41500" cy="40800"/>
            </a:xfrm>
            <a:custGeom>
              <a:avLst/>
              <a:gdLst/>
              <a:ahLst/>
              <a:cxnLst/>
              <a:rect l="l" t="t" r="r" b="b"/>
              <a:pathLst>
                <a:path w="1660" h="1632" extrusionOk="0">
                  <a:moveTo>
                    <a:pt x="131" y="74"/>
                  </a:moveTo>
                  <a:cubicBezTo>
                    <a:pt x="141" y="79"/>
                    <a:pt x="150" y="79"/>
                    <a:pt x="155" y="89"/>
                  </a:cubicBezTo>
                  <a:lnTo>
                    <a:pt x="1558" y="1492"/>
                  </a:lnTo>
                  <a:cubicBezTo>
                    <a:pt x="1577" y="1506"/>
                    <a:pt x="1577" y="1530"/>
                    <a:pt x="1558" y="1545"/>
                  </a:cubicBezTo>
                  <a:cubicBezTo>
                    <a:pt x="1553" y="1552"/>
                    <a:pt x="1545" y="1556"/>
                    <a:pt x="1536" y="1556"/>
                  </a:cubicBezTo>
                  <a:cubicBezTo>
                    <a:pt x="1527" y="1556"/>
                    <a:pt x="1517" y="1552"/>
                    <a:pt x="1510" y="1545"/>
                  </a:cubicBezTo>
                  <a:lnTo>
                    <a:pt x="102" y="142"/>
                  </a:lnTo>
                  <a:cubicBezTo>
                    <a:pt x="97" y="132"/>
                    <a:pt x="92" y="123"/>
                    <a:pt x="92" y="113"/>
                  </a:cubicBezTo>
                  <a:cubicBezTo>
                    <a:pt x="92" y="103"/>
                    <a:pt x="97" y="94"/>
                    <a:pt x="107" y="89"/>
                  </a:cubicBezTo>
                  <a:cubicBezTo>
                    <a:pt x="112" y="84"/>
                    <a:pt x="121" y="79"/>
                    <a:pt x="131" y="74"/>
                  </a:cubicBezTo>
                  <a:close/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92" y="2"/>
                    <a:pt x="68" y="16"/>
                    <a:pt x="49" y="36"/>
                  </a:cubicBezTo>
                  <a:cubicBezTo>
                    <a:pt x="1" y="79"/>
                    <a:pt x="1" y="152"/>
                    <a:pt x="49" y="195"/>
                  </a:cubicBezTo>
                  <a:lnTo>
                    <a:pt x="1452" y="1598"/>
                  </a:lnTo>
                  <a:cubicBezTo>
                    <a:pt x="1471" y="1622"/>
                    <a:pt x="1500" y="1632"/>
                    <a:pt x="1529" y="1632"/>
                  </a:cubicBezTo>
                  <a:cubicBezTo>
                    <a:pt x="1558" y="1632"/>
                    <a:pt x="1587" y="1617"/>
                    <a:pt x="1611" y="1598"/>
                  </a:cubicBezTo>
                  <a:cubicBezTo>
                    <a:pt x="1660" y="1554"/>
                    <a:pt x="1660" y="1482"/>
                    <a:pt x="1611" y="1438"/>
                  </a:cubicBezTo>
                  <a:lnTo>
                    <a:pt x="209" y="36"/>
                  </a:lnTo>
                  <a:cubicBezTo>
                    <a:pt x="187" y="15"/>
                    <a:pt x="163" y="1"/>
                    <a:pt x="13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-3487375" y="-1663400"/>
              <a:ext cx="61800" cy="60325"/>
            </a:xfrm>
            <a:custGeom>
              <a:avLst/>
              <a:gdLst/>
              <a:ahLst/>
              <a:cxnLst/>
              <a:rect l="l" t="t" r="r" b="b"/>
              <a:pathLst>
                <a:path w="2472" h="2413" extrusionOk="0">
                  <a:moveTo>
                    <a:pt x="110" y="1"/>
                  </a:moveTo>
                  <a:cubicBezTo>
                    <a:pt x="51" y="1"/>
                    <a:pt x="1" y="74"/>
                    <a:pt x="54" y="127"/>
                  </a:cubicBezTo>
                  <a:lnTo>
                    <a:pt x="2317" y="2390"/>
                  </a:lnTo>
                  <a:cubicBezTo>
                    <a:pt x="2333" y="2406"/>
                    <a:pt x="2350" y="2413"/>
                    <a:pt x="2367" y="2413"/>
                  </a:cubicBezTo>
                  <a:cubicBezTo>
                    <a:pt x="2423" y="2413"/>
                    <a:pt x="2472" y="2340"/>
                    <a:pt x="2424" y="2284"/>
                  </a:cubicBezTo>
                  <a:lnTo>
                    <a:pt x="160" y="20"/>
                  </a:lnTo>
                  <a:cubicBezTo>
                    <a:pt x="144" y="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-3487625" y="-1664375"/>
              <a:ext cx="62675" cy="62325"/>
            </a:xfrm>
            <a:custGeom>
              <a:avLst/>
              <a:gdLst/>
              <a:ahLst/>
              <a:cxnLst/>
              <a:rect l="l" t="t" r="r" b="b"/>
              <a:pathLst>
                <a:path w="2507" h="2493" extrusionOk="0">
                  <a:moveTo>
                    <a:pt x="122" y="74"/>
                  </a:moveTo>
                  <a:cubicBezTo>
                    <a:pt x="131" y="79"/>
                    <a:pt x="136" y="79"/>
                    <a:pt x="146" y="83"/>
                  </a:cubicBezTo>
                  <a:lnTo>
                    <a:pt x="2405" y="2347"/>
                  </a:lnTo>
                  <a:cubicBezTo>
                    <a:pt x="2419" y="2362"/>
                    <a:pt x="2419" y="2386"/>
                    <a:pt x="2405" y="2400"/>
                  </a:cubicBezTo>
                  <a:cubicBezTo>
                    <a:pt x="2397" y="2408"/>
                    <a:pt x="2388" y="2411"/>
                    <a:pt x="2379" y="2411"/>
                  </a:cubicBezTo>
                  <a:cubicBezTo>
                    <a:pt x="2370" y="2411"/>
                    <a:pt x="2361" y="2408"/>
                    <a:pt x="2356" y="2400"/>
                  </a:cubicBezTo>
                  <a:lnTo>
                    <a:pt x="93" y="137"/>
                  </a:lnTo>
                  <a:cubicBezTo>
                    <a:pt x="78" y="122"/>
                    <a:pt x="78" y="98"/>
                    <a:pt x="93" y="83"/>
                  </a:cubicBezTo>
                  <a:cubicBezTo>
                    <a:pt x="97" y="79"/>
                    <a:pt x="107" y="74"/>
                    <a:pt x="117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6" y="1"/>
                    <a:pt x="112" y="1"/>
                  </a:cubicBezTo>
                  <a:cubicBezTo>
                    <a:pt x="54" y="6"/>
                    <a:pt x="5" y="50"/>
                    <a:pt x="1" y="108"/>
                  </a:cubicBezTo>
                  <a:cubicBezTo>
                    <a:pt x="1" y="141"/>
                    <a:pt x="10" y="171"/>
                    <a:pt x="34" y="195"/>
                  </a:cubicBezTo>
                  <a:lnTo>
                    <a:pt x="2298" y="2458"/>
                  </a:lnTo>
                  <a:cubicBezTo>
                    <a:pt x="2318" y="2478"/>
                    <a:pt x="2347" y="2492"/>
                    <a:pt x="2376" y="2492"/>
                  </a:cubicBezTo>
                  <a:cubicBezTo>
                    <a:pt x="2409" y="2492"/>
                    <a:pt x="2439" y="2478"/>
                    <a:pt x="2458" y="2454"/>
                  </a:cubicBezTo>
                  <a:cubicBezTo>
                    <a:pt x="2506" y="2415"/>
                    <a:pt x="2506" y="2338"/>
                    <a:pt x="2458" y="2299"/>
                  </a:cubicBezTo>
                  <a:lnTo>
                    <a:pt x="199" y="35"/>
                  </a:lnTo>
                  <a:cubicBezTo>
                    <a:pt x="178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-3467975" y="-1677600"/>
              <a:ext cx="56625" cy="55100"/>
            </a:xfrm>
            <a:custGeom>
              <a:avLst/>
              <a:gdLst/>
              <a:ahLst/>
              <a:cxnLst/>
              <a:rect l="l" t="t" r="r" b="b"/>
              <a:pathLst>
                <a:path w="2265" h="2204" extrusionOk="0">
                  <a:moveTo>
                    <a:pt x="111" y="1"/>
                  </a:moveTo>
                  <a:cubicBezTo>
                    <a:pt x="51" y="1"/>
                    <a:pt x="0" y="77"/>
                    <a:pt x="56" y="134"/>
                  </a:cubicBezTo>
                  <a:cubicBezTo>
                    <a:pt x="1357" y="1435"/>
                    <a:pt x="801" y="878"/>
                    <a:pt x="2102" y="2180"/>
                  </a:cubicBezTo>
                  <a:cubicBezTo>
                    <a:pt x="2119" y="2197"/>
                    <a:pt x="2138" y="2204"/>
                    <a:pt x="2157" y="2204"/>
                  </a:cubicBezTo>
                  <a:cubicBezTo>
                    <a:pt x="2215" y="2204"/>
                    <a:pt x="2264" y="2129"/>
                    <a:pt x="2209" y="2073"/>
                  </a:cubicBezTo>
                  <a:lnTo>
                    <a:pt x="163" y="22"/>
                  </a:lnTo>
                  <a:cubicBezTo>
                    <a:pt x="146" y="7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-3469175" y="-1678375"/>
              <a:ext cx="58000" cy="56850"/>
            </a:xfrm>
            <a:custGeom>
              <a:avLst/>
              <a:gdLst/>
              <a:ahLst/>
              <a:cxnLst/>
              <a:rect l="l" t="t" r="r" b="b"/>
              <a:pathLst>
                <a:path w="2320" h="2274" extrusionOk="0">
                  <a:moveTo>
                    <a:pt x="157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2233" y="2133"/>
                  </a:lnTo>
                  <a:cubicBezTo>
                    <a:pt x="2242" y="2138"/>
                    <a:pt x="2247" y="2148"/>
                    <a:pt x="2247" y="2157"/>
                  </a:cubicBezTo>
                  <a:cubicBezTo>
                    <a:pt x="2242" y="2167"/>
                    <a:pt x="2237" y="2177"/>
                    <a:pt x="2233" y="2182"/>
                  </a:cubicBezTo>
                  <a:cubicBezTo>
                    <a:pt x="2223" y="2191"/>
                    <a:pt x="2218" y="2196"/>
                    <a:pt x="2208" y="2196"/>
                  </a:cubicBezTo>
                  <a:cubicBezTo>
                    <a:pt x="2194" y="2196"/>
                    <a:pt x="2184" y="2191"/>
                    <a:pt x="2179" y="2186"/>
                  </a:cubicBezTo>
                  <a:lnTo>
                    <a:pt x="133" y="136"/>
                  </a:lnTo>
                  <a:cubicBezTo>
                    <a:pt x="114" y="121"/>
                    <a:pt x="114" y="97"/>
                    <a:pt x="133" y="87"/>
                  </a:cubicBezTo>
                  <a:cubicBezTo>
                    <a:pt x="138" y="78"/>
                    <a:pt x="148" y="73"/>
                    <a:pt x="157" y="73"/>
                  </a:cubicBezTo>
                  <a:close/>
                  <a:moveTo>
                    <a:pt x="160" y="1"/>
                  </a:moveTo>
                  <a:cubicBezTo>
                    <a:pt x="73" y="1"/>
                    <a:pt x="1" y="112"/>
                    <a:pt x="75" y="194"/>
                  </a:cubicBezTo>
                  <a:lnTo>
                    <a:pt x="2126" y="2240"/>
                  </a:lnTo>
                  <a:cubicBezTo>
                    <a:pt x="2146" y="2259"/>
                    <a:pt x="2175" y="2274"/>
                    <a:pt x="2204" y="2274"/>
                  </a:cubicBezTo>
                  <a:lnTo>
                    <a:pt x="2208" y="2274"/>
                  </a:lnTo>
                  <a:cubicBezTo>
                    <a:pt x="2237" y="2274"/>
                    <a:pt x="2266" y="2259"/>
                    <a:pt x="2286" y="2240"/>
                  </a:cubicBezTo>
                  <a:cubicBezTo>
                    <a:pt x="2305" y="2220"/>
                    <a:pt x="2315" y="2196"/>
                    <a:pt x="2320" y="2167"/>
                  </a:cubicBezTo>
                  <a:cubicBezTo>
                    <a:pt x="2320" y="2133"/>
                    <a:pt x="2310" y="2104"/>
                    <a:pt x="2286" y="2080"/>
                  </a:cubicBezTo>
                  <a:lnTo>
                    <a:pt x="240" y="34"/>
                  </a:lnTo>
                  <a:cubicBezTo>
                    <a:pt x="214" y="11"/>
                    <a:pt x="187" y="1"/>
                    <a:pt x="16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-3448425" y="-1691650"/>
              <a:ext cx="51125" cy="49650"/>
            </a:xfrm>
            <a:custGeom>
              <a:avLst/>
              <a:gdLst/>
              <a:ahLst/>
              <a:cxnLst/>
              <a:rect l="l" t="t" r="r" b="b"/>
              <a:pathLst>
                <a:path w="2045" h="1986" extrusionOk="0">
                  <a:moveTo>
                    <a:pt x="107" y="1"/>
                  </a:moveTo>
                  <a:cubicBezTo>
                    <a:pt x="49" y="1"/>
                    <a:pt x="1" y="74"/>
                    <a:pt x="53" y="130"/>
                  </a:cubicBezTo>
                  <a:lnTo>
                    <a:pt x="1886" y="1963"/>
                  </a:lnTo>
                  <a:cubicBezTo>
                    <a:pt x="1903" y="1979"/>
                    <a:pt x="1921" y="1985"/>
                    <a:pt x="1939" y="1985"/>
                  </a:cubicBezTo>
                  <a:cubicBezTo>
                    <a:pt x="1997" y="1985"/>
                    <a:pt x="2045" y="1912"/>
                    <a:pt x="1993" y="1856"/>
                  </a:cubicBezTo>
                  <a:lnTo>
                    <a:pt x="159" y="23"/>
                  </a:lnTo>
                  <a:cubicBezTo>
                    <a:pt x="143" y="8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-3448675" y="-1692550"/>
              <a:ext cx="51650" cy="51550"/>
            </a:xfrm>
            <a:custGeom>
              <a:avLst/>
              <a:gdLst/>
              <a:ahLst/>
              <a:cxnLst/>
              <a:rect l="l" t="t" r="r" b="b"/>
              <a:pathLst>
                <a:path w="2066" h="2062" extrusionOk="0">
                  <a:moveTo>
                    <a:pt x="116" y="74"/>
                  </a:moveTo>
                  <a:cubicBezTo>
                    <a:pt x="126" y="74"/>
                    <a:pt x="136" y="79"/>
                    <a:pt x="145" y="88"/>
                  </a:cubicBezTo>
                  <a:lnTo>
                    <a:pt x="1979" y="1921"/>
                  </a:lnTo>
                  <a:cubicBezTo>
                    <a:pt x="1988" y="1926"/>
                    <a:pt x="1993" y="1941"/>
                    <a:pt x="1988" y="1951"/>
                  </a:cubicBezTo>
                  <a:cubicBezTo>
                    <a:pt x="1983" y="1970"/>
                    <a:pt x="1974" y="1980"/>
                    <a:pt x="1954" y="1984"/>
                  </a:cubicBezTo>
                  <a:cubicBezTo>
                    <a:pt x="1952" y="1986"/>
                    <a:pt x="1949" y="1986"/>
                    <a:pt x="1946" y="1986"/>
                  </a:cubicBezTo>
                  <a:cubicBezTo>
                    <a:pt x="1938" y="1986"/>
                    <a:pt x="1929" y="1982"/>
                    <a:pt x="1925" y="1975"/>
                  </a:cubicBezTo>
                  <a:lnTo>
                    <a:pt x="92" y="141"/>
                  </a:lnTo>
                  <a:cubicBezTo>
                    <a:pt x="82" y="132"/>
                    <a:pt x="78" y="122"/>
                    <a:pt x="78" y="112"/>
                  </a:cubicBezTo>
                  <a:cubicBezTo>
                    <a:pt x="82" y="103"/>
                    <a:pt x="87" y="93"/>
                    <a:pt x="92" y="88"/>
                  </a:cubicBezTo>
                  <a:cubicBezTo>
                    <a:pt x="97" y="79"/>
                    <a:pt x="107" y="74"/>
                    <a:pt x="116" y="74"/>
                  </a:cubicBezTo>
                  <a:close/>
                  <a:moveTo>
                    <a:pt x="123" y="0"/>
                  </a:moveTo>
                  <a:cubicBezTo>
                    <a:pt x="119" y="0"/>
                    <a:pt x="115" y="1"/>
                    <a:pt x="111" y="1"/>
                  </a:cubicBezTo>
                  <a:cubicBezTo>
                    <a:pt x="82" y="1"/>
                    <a:pt x="53" y="16"/>
                    <a:pt x="34" y="35"/>
                  </a:cubicBezTo>
                  <a:cubicBezTo>
                    <a:pt x="15" y="54"/>
                    <a:pt x="5" y="79"/>
                    <a:pt x="0" y="108"/>
                  </a:cubicBezTo>
                  <a:cubicBezTo>
                    <a:pt x="0" y="141"/>
                    <a:pt x="10" y="170"/>
                    <a:pt x="34" y="195"/>
                  </a:cubicBezTo>
                  <a:lnTo>
                    <a:pt x="1867" y="2028"/>
                  </a:lnTo>
                  <a:cubicBezTo>
                    <a:pt x="1887" y="2047"/>
                    <a:pt x="1916" y="2062"/>
                    <a:pt x="1945" y="2062"/>
                  </a:cubicBezTo>
                  <a:lnTo>
                    <a:pt x="1954" y="2062"/>
                  </a:lnTo>
                  <a:cubicBezTo>
                    <a:pt x="1983" y="2057"/>
                    <a:pt x="2008" y="2047"/>
                    <a:pt x="2027" y="2028"/>
                  </a:cubicBezTo>
                  <a:cubicBezTo>
                    <a:pt x="2046" y="2009"/>
                    <a:pt x="2061" y="1980"/>
                    <a:pt x="2061" y="1951"/>
                  </a:cubicBezTo>
                  <a:cubicBezTo>
                    <a:pt x="2066" y="1921"/>
                    <a:pt x="2051" y="1888"/>
                    <a:pt x="2032" y="1868"/>
                  </a:cubicBezTo>
                  <a:lnTo>
                    <a:pt x="194" y="35"/>
                  </a:lnTo>
                  <a:cubicBezTo>
                    <a:pt x="177" y="14"/>
                    <a:pt x="149" y="0"/>
                    <a:pt x="123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-3428975" y="-1705675"/>
              <a:ext cx="45850" cy="44300"/>
            </a:xfrm>
            <a:custGeom>
              <a:avLst/>
              <a:gdLst/>
              <a:ahLst/>
              <a:cxnLst/>
              <a:rect l="l" t="t" r="r" b="b"/>
              <a:pathLst>
                <a:path w="1834" h="1772" extrusionOk="0">
                  <a:moveTo>
                    <a:pt x="108" y="1"/>
                  </a:moveTo>
                  <a:cubicBezTo>
                    <a:pt x="49" y="1"/>
                    <a:pt x="1" y="74"/>
                    <a:pt x="49" y="130"/>
                  </a:cubicBezTo>
                  <a:lnTo>
                    <a:pt x="1669" y="1750"/>
                  </a:lnTo>
                  <a:cubicBezTo>
                    <a:pt x="1686" y="1765"/>
                    <a:pt x="1704" y="1772"/>
                    <a:pt x="1721" y="1772"/>
                  </a:cubicBezTo>
                  <a:cubicBezTo>
                    <a:pt x="1781" y="1772"/>
                    <a:pt x="1833" y="1695"/>
                    <a:pt x="1781" y="1639"/>
                  </a:cubicBezTo>
                  <a:lnTo>
                    <a:pt x="160" y="23"/>
                  </a:lnTo>
                  <a:cubicBezTo>
                    <a:pt x="143" y="7"/>
                    <a:pt x="125" y="1"/>
                    <a:pt x="108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-3429575" y="-1706675"/>
              <a:ext cx="46575" cy="46200"/>
            </a:xfrm>
            <a:custGeom>
              <a:avLst/>
              <a:gdLst/>
              <a:ahLst/>
              <a:cxnLst/>
              <a:rect l="l" t="t" r="r" b="b"/>
              <a:pathLst>
                <a:path w="1863" h="1848" extrusionOk="0">
                  <a:moveTo>
                    <a:pt x="131" y="78"/>
                  </a:moveTo>
                  <a:cubicBezTo>
                    <a:pt x="141" y="78"/>
                    <a:pt x="150" y="82"/>
                    <a:pt x="160" y="87"/>
                  </a:cubicBezTo>
                  <a:lnTo>
                    <a:pt x="1776" y="1708"/>
                  </a:lnTo>
                  <a:cubicBezTo>
                    <a:pt x="1806" y="1734"/>
                    <a:pt x="1780" y="1772"/>
                    <a:pt x="1750" y="1772"/>
                  </a:cubicBezTo>
                  <a:cubicBezTo>
                    <a:pt x="1741" y="1772"/>
                    <a:pt x="1731" y="1769"/>
                    <a:pt x="1722" y="1761"/>
                  </a:cubicBezTo>
                  <a:lnTo>
                    <a:pt x="102" y="141"/>
                  </a:lnTo>
                  <a:cubicBezTo>
                    <a:pt x="87" y="126"/>
                    <a:pt x="87" y="102"/>
                    <a:pt x="102" y="87"/>
                  </a:cubicBezTo>
                  <a:cubicBezTo>
                    <a:pt x="112" y="82"/>
                    <a:pt x="121" y="78"/>
                    <a:pt x="131" y="78"/>
                  </a:cubicBezTo>
                  <a:close/>
                  <a:moveTo>
                    <a:pt x="121" y="0"/>
                  </a:moveTo>
                  <a:cubicBezTo>
                    <a:pt x="92" y="5"/>
                    <a:pt x="68" y="15"/>
                    <a:pt x="49" y="34"/>
                  </a:cubicBezTo>
                  <a:cubicBezTo>
                    <a:pt x="0" y="78"/>
                    <a:pt x="0" y="150"/>
                    <a:pt x="49" y="194"/>
                  </a:cubicBezTo>
                  <a:lnTo>
                    <a:pt x="1669" y="1814"/>
                  </a:lnTo>
                  <a:cubicBezTo>
                    <a:pt x="1689" y="1833"/>
                    <a:pt x="1718" y="1848"/>
                    <a:pt x="1747" y="1848"/>
                  </a:cubicBezTo>
                  <a:lnTo>
                    <a:pt x="1751" y="1848"/>
                  </a:lnTo>
                  <a:cubicBezTo>
                    <a:pt x="1809" y="1843"/>
                    <a:pt x="1853" y="1795"/>
                    <a:pt x="1863" y="1737"/>
                  </a:cubicBezTo>
                  <a:cubicBezTo>
                    <a:pt x="1863" y="1708"/>
                    <a:pt x="1848" y="1674"/>
                    <a:pt x="1829" y="1655"/>
                  </a:cubicBezTo>
                  <a:lnTo>
                    <a:pt x="208" y="34"/>
                  </a:lnTo>
                  <a:cubicBezTo>
                    <a:pt x="184" y="10"/>
                    <a:pt x="155" y="0"/>
                    <a:pt x="121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-3409575" y="-1719850"/>
              <a:ext cx="40475" cy="38950"/>
            </a:xfrm>
            <a:custGeom>
              <a:avLst/>
              <a:gdLst/>
              <a:ahLst/>
              <a:cxnLst/>
              <a:rect l="l" t="t" r="r" b="b"/>
              <a:pathLst>
                <a:path w="1619" h="1558" extrusionOk="0">
                  <a:moveTo>
                    <a:pt x="110" y="1"/>
                  </a:moveTo>
                  <a:cubicBezTo>
                    <a:pt x="51" y="1"/>
                    <a:pt x="1" y="80"/>
                    <a:pt x="57" y="135"/>
                  </a:cubicBezTo>
                  <a:lnTo>
                    <a:pt x="1459" y="1538"/>
                  </a:lnTo>
                  <a:cubicBezTo>
                    <a:pt x="1475" y="1552"/>
                    <a:pt x="1493" y="1558"/>
                    <a:pt x="1509" y="1558"/>
                  </a:cubicBezTo>
                  <a:cubicBezTo>
                    <a:pt x="1568" y="1558"/>
                    <a:pt x="1619" y="1485"/>
                    <a:pt x="1566" y="1432"/>
                  </a:cubicBezTo>
                  <a:lnTo>
                    <a:pt x="163" y="24"/>
                  </a:lnTo>
                  <a:cubicBezTo>
                    <a:pt x="146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-3410775" y="-1720700"/>
              <a:ext cx="42175" cy="40775"/>
            </a:xfrm>
            <a:custGeom>
              <a:avLst/>
              <a:gdLst/>
              <a:ahLst/>
              <a:cxnLst/>
              <a:rect l="l" t="t" r="r" b="b"/>
              <a:pathLst>
                <a:path w="1687" h="1631" extrusionOk="0">
                  <a:moveTo>
                    <a:pt x="158" y="73"/>
                  </a:moveTo>
                  <a:cubicBezTo>
                    <a:pt x="167" y="73"/>
                    <a:pt x="177" y="78"/>
                    <a:pt x="187" y="82"/>
                  </a:cubicBezTo>
                  <a:lnTo>
                    <a:pt x="1590" y="1490"/>
                  </a:lnTo>
                  <a:cubicBezTo>
                    <a:pt x="1594" y="1495"/>
                    <a:pt x="1599" y="1504"/>
                    <a:pt x="1599" y="1514"/>
                  </a:cubicBezTo>
                  <a:cubicBezTo>
                    <a:pt x="1599" y="1534"/>
                    <a:pt x="1580" y="1553"/>
                    <a:pt x="1561" y="1553"/>
                  </a:cubicBezTo>
                  <a:cubicBezTo>
                    <a:pt x="1551" y="1553"/>
                    <a:pt x="1541" y="1548"/>
                    <a:pt x="1536" y="1543"/>
                  </a:cubicBezTo>
                  <a:lnTo>
                    <a:pt x="129" y="140"/>
                  </a:lnTo>
                  <a:cubicBezTo>
                    <a:pt x="114" y="126"/>
                    <a:pt x="114" y="102"/>
                    <a:pt x="129" y="87"/>
                  </a:cubicBezTo>
                  <a:cubicBezTo>
                    <a:pt x="138" y="78"/>
                    <a:pt x="148" y="73"/>
                    <a:pt x="158" y="73"/>
                  </a:cubicBezTo>
                  <a:close/>
                  <a:moveTo>
                    <a:pt x="159" y="1"/>
                  </a:moveTo>
                  <a:cubicBezTo>
                    <a:pt x="73" y="1"/>
                    <a:pt x="1" y="112"/>
                    <a:pt x="76" y="194"/>
                  </a:cubicBezTo>
                  <a:lnTo>
                    <a:pt x="1478" y="1596"/>
                  </a:lnTo>
                  <a:cubicBezTo>
                    <a:pt x="1498" y="1616"/>
                    <a:pt x="1527" y="1630"/>
                    <a:pt x="1556" y="1630"/>
                  </a:cubicBezTo>
                  <a:lnTo>
                    <a:pt x="1565" y="1630"/>
                  </a:lnTo>
                  <a:cubicBezTo>
                    <a:pt x="1594" y="1630"/>
                    <a:pt x="1623" y="1616"/>
                    <a:pt x="1643" y="1596"/>
                  </a:cubicBezTo>
                  <a:cubicBezTo>
                    <a:pt x="1686" y="1553"/>
                    <a:pt x="1686" y="1480"/>
                    <a:pt x="1643" y="1437"/>
                  </a:cubicBezTo>
                  <a:lnTo>
                    <a:pt x="235" y="34"/>
                  </a:lnTo>
                  <a:cubicBezTo>
                    <a:pt x="211" y="11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-3479075" y="-1803500"/>
              <a:ext cx="234825" cy="150925"/>
            </a:xfrm>
            <a:custGeom>
              <a:avLst/>
              <a:gdLst/>
              <a:ahLst/>
              <a:cxnLst/>
              <a:rect l="l" t="t" r="r" b="b"/>
              <a:pathLst>
                <a:path w="9393" h="6037" extrusionOk="0">
                  <a:moveTo>
                    <a:pt x="9286" y="0"/>
                  </a:moveTo>
                  <a:cubicBezTo>
                    <a:pt x="9273" y="0"/>
                    <a:pt x="9259" y="4"/>
                    <a:pt x="9246" y="13"/>
                  </a:cubicBezTo>
                  <a:lnTo>
                    <a:pt x="70" y="5895"/>
                  </a:lnTo>
                  <a:cubicBezTo>
                    <a:pt x="1" y="5944"/>
                    <a:pt x="44" y="6037"/>
                    <a:pt x="111" y="6037"/>
                  </a:cubicBezTo>
                  <a:cubicBezTo>
                    <a:pt x="124" y="6037"/>
                    <a:pt x="138" y="6034"/>
                    <a:pt x="152" y="6026"/>
                  </a:cubicBezTo>
                  <a:lnTo>
                    <a:pt x="9328" y="139"/>
                  </a:lnTo>
                  <a:cubicBezTo>
                    <a:pt x="9392" y="95"/>
                    <a:pt x="9350" y="0"/>
                    <a:pt x="928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-3479650" y="-1804475"/>
              <a:ext cx="235600" cy="152850"/>
            </a:xfrm>
            <a:custGeom>
              <a:avLst/>
              <a:gdLst/>
              <a:ahLst/>
              <a:cxnLst/>
              <a:rect l="l" t="t" r="r" b="b"/>
              <a:pathLst>
                <a:path w="9424" h="6114" extrusionOk="0">
                  <a:moveTo>
                    <a:pt x="9307" y="76"/>
                  </a:moveTo>
                  <a:lnTo>
                    <a:pt x="9317" y="81"/>
                  </a:lnTo>
                  <a:cubicBezTo>
                    <a:pt x="9327" y="86"/>
                    <a:pt x="9332" y="91"/>
                    <a:pt x="9336" y="101"/>
                  </a:cubicBezTo>
                  <a:cubicBezTo>
                    <a:pt x="9341" y="106"/>
                    <a:pt x="9346" y="120"/>
                    <a:pt x="9346" y="130"/>
                  </a:cubicBezTo>
                  <a:cubicBezTo>
                    <a:pt x="9341" y="139"/>
                    <a:pt x="9336" y="144"/>
                    <a:pt x="9327" y="154"/>
                  </a:cubicBezTo>
                  <a:lnTo>
                    <a:pt x="156" y="6036"/>
                  </a:lnTo>
                  <a:cubicBezTo>
                    <a:pt x="148" y="6038"/>
                    <a:pt x="142" y="6039"/>
                    <a:pt x="137" y="6039"/>
                  </a:cubicBezTo>
                  <a:cubicBezTo>
                    <a:pt x="131" y="6039"/>
                    <a:pt x="127" y="6038"/>
                    <a:pt x="122" y="6036"/>
                  </a:cubicBezTo>
                  <a:cubicBezTo>
                    <a:pt x="107" y="6026"/>
                    <a:pt x="98" y="6012"/>
                    <a:pt x="93" y="5997"/>
                  </a:cubicBezTo>
                  <a:cubicBezTo>
                    <a:pt x="93" y="5983"/>
                    <a:pt x="102" y="5973"/>
                    <a:pt x="112" y="5968"/>
                  </a:cubicBezTo>
                  <a:lnTo>
                    <a:pt x="9288" y="86"/>
                  </a:lnTo>
                  <a:cubicBezTo>
                    <a:pt x="9293" y="81"/>
                    <a:pt x="9302" y="76"/>
                    <a:pt x="9307" y="76"/>
                  </a:cubicBezTo>
                  <a:close/>
                  <a:moveTo>
                    <a:pt x="9306" y="0"/>
                  </a:moveTo>
                  <a:cubicBezTo>
                    <a:pt x="9285" y="0"/>
                    <a:pt x="9263" y="6"/>
                    <a:pt x="9244" y="18"/>
                  </a:cubicBezTo>
                  <a:lnTo>
                    <a:pt x="73" y="5905"/>
                  </a:lnTo>
                  <a:cubicBezTo>
                    <a:pt x="15" y="5934"/>
                    <a:pt x="1" y="6007"/>
                    <a:pt x="40" y="6060"/>
                  </a:cubicBezTo>
                  <a:cubicBezTo>
                    <a:pt x="54" y="6084"/>
                    <a:pt x="78" y="6103"/>
                    <a:pt x="102" y="6108"/>
                  </a:cubicBezTo>
                  <a:cubicBezTo>
                    <a:pt x="112" y="6113"/>
                    <a:pt x="122" y="6113"/>
                    <a:pt x="131" y="6113"/>
                  </a:cubicBezTo>
                  <a:cubicBezTo>
                    <a:pt x="156" y="6113"/>
                    <a:pt x="175" y="6108"/>
                    <a:pt x="194" y="6094"/>
                  </a:cubicBezTo>
                  <a:lnTo>
                    <a:pt x="9370" y="212"/>
                  </a:lnTo>
                  <a:cubicBezTo>
                    <a:pt x="9394" y="193"/>
                    <a:pt x="9414" y="168"/>
                    <a:pt x="9419" y="135"/>
                  </a:cubicBezTo>
                  <a:cubicBezTo>
                    <a:pt x="9423" y="106"/>
                    <a:pt x="9419" y="81"/>
                    <a:pt x="9404" y="57"/>
                  </a:cubicBezTo>
                  <a:cubicBezTo>
                    <a:pt x="9382" y="20"/>
                    <a:pt x="9344" y="0"/>
                    <a:pt x="9306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-3437675" y="-1844600"/>
              <a:ext cx="152125" cy="233150"/>
            </a:xfrm>
            <a:custGeom>
              <a:avLst/>
              <a:gdLst/>
              <a:ahLst/>
              <a:cxnLst/>
              <a:rect l="l" t="t" r="r" b="b"/>
              <a:pathLst>
                <a:path w="6085" h="9326" extrusionOk="0">
                  <a:moveTo>
                    <a:pt x="5980" y="0"/>
                  </a:moveTo>
                  <a:cubicBezTo>
                    <a:pt x="5958" y="0"/>
                    <a:pt x="5936" y="10"/>
                    <a:pt x="5921" y="32"/>
                  </a:cubicBezTo>
                  <a:cubicBezTo>
                    <a:pt x="4924" y="1585"/>
                    <a:pt x="1031" y="7660"/>
                    <a:pt x="34" y="9208"/>
                  </a:cubicBezTo>
                  <a:cubicBezTo>
                    <a:pt x="0" y="9269"/>
                    <a:pt x="49" y="9325"/>
                    <a:pt x="102" y="9325"/>
                  </a:cubicBezTo>
                  <a:cubicBezTo>
                    <a:pt x="124" y="9325"/>
                    <a:pt x="147" y="9315"/>
                    <a:pt x="165" y="9290"/>
                  </a:cubicBezTo>
                  <a:cubicBezTo>
                    <a:pt x="1156" y="7742"/>
                    <a:pt x="5055" y="1667"/>
                    <a:pt x="6047" y="114"/>
                  </a:cubicBezTo>
                  <a:cubicBezTo>
                    <a:pt x="6084" y="56"/>
                    <a:pt x="6032" y="0"/>
                    <a:pt x="5980" y="0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-3438175" y="-1845550"/>
              <a:ext cx="153000" cy="235025"/>
            </a:xfrm>
            <a:custGeom>
              <a:avLst/>
              <a:gdLst/>
              <a:ahLst/>
              <a:cxnLst/>
              <a:rect l="l" t="t" r="r" b="b"/>
              <a:pathLst>
                <a:path w="6120" h="9401" extrusionOk="0">
                  <a:moveTo>
                    <a:pt x="6002" y="75"/>
                  </a:moveTo>
                  <a:cubicBezTo>
                    <a:pt x="6009" y="75"/>
                    <a:pt x="6016" y="76"/>
                    <a:pt x="6023" y="80"/>
                  </a:cubicBezTo>
                  <a:cubicBezTo>
                    <a:pt x="6042" y="89"/>
                    <a:pt x="6047" y="114"/>
                    <a:pt x="6038" y="133"/>
                  </a:cubicBezTo>
                  <a:lnTo>
                    <a:pt x="151" y="9309"/>
                  </a:lnTo>
                  <a:cubicBezTo>
                    <a:pt x="146" y="9318"/>
                    <a:pt x="136" y="9323"/>
                    <a:pt x="122" y="9323"/>
                  </a:cubicBezTo>
                  <a:cubicBezTo>
                    <a:pt x="107" y="9323"/>
                    <a:pt x="93" y="9314"/>
                    <a:pt x="83" y="9299"/>
                  </a:cubicBezTo>
                  <a:cubicBezTo>
                    <a:pt x="78" y="9289"/>
                    <a:pt x="78" y="9275"/>
                    <a:pt x="88" y="9265"/>
                  </a:cubicBezTo>
                  <a:lnTo>
                    <a:pt x="5970" y="89"/>
                  </a:lnTo>
                  <a:cubicBezTo>
                    <a:pt x="5976" y="80"/>
                    <a:pt x="5988" y="75"/>
                    <a:pt x="6002" y="75"/>
                  </a:cubicBezTo>
                  <a:close/>
                  <a:moveTo>
                    <a:pt x="6004" y="1"/>
                  </a:moveTo>
                  <a:cubicBezTo>
                    <a:pt x="5998" y="1"/>
                    <a:pt x="5991" y="1"/>
                    <a:pt x="5984" y="2"/>
                  </a:cubicBezTo>
                  <a:cubicBezTo>
                    <a:pt x="5951" y="7"/>
                    <a:pt x="5922" y="27"/>
                    <a:pt x="5907" y="51"/>
                  </a:cubicBezTo>
                  <a:lnTo>
                    <a:pt x="25" y="9227"/>
                  </a:lnTo>
                  <a:cubicBezTo>
                    <a:pt x="1" y="9260"/>
                    <a:pt x="1" y="9304"/>
                    <a:pt x="15" y="9338"/>
                  </a:cubicBezTo>
                  <a:cubicBezTo>
                    <a:pt x="35" y="9377"/>
                    <a:pt x="74" y="9401"/>
                    <a:pt x="117" y="9401"/>
                  </a:cubicBezTo>
                  <a:lnTo>
                    <a:pt x="127" y="9401"/>
                  </a:lnTo>
                  <a:cubicBezTo>
                    <a:pt x="161" y="9401"/>
                    <a:pt x="194" y="9381"/>
                    <a:pt x="214" y="9352"/>
                  </a:cubicBezTo>
                  <a:lnTo>
                    <a:pt x="6100" y="176"/>
                  </a:lnTo>
                  <a:cubicBezTo>
                    <a:pt x="6115" y="147"/>
                    <a:pt x="6120" y="114"/>
                    <a:pt x="6115" y="85"/>
                  </a:cubicBezTo>
                  <a:cubicBezTo>
                    <a:pt x="6105" y="56"/>
                    <a:pt x="6086" y="36"/>
                    <a:pt x="6062" y="22"/>
                  </a:cubicBezTo>
                  <a:cubicBezTo>
                    <a:pt x="6043" y="7"/>
                    <a:pt x="6025" y="1"/>
                    <a:pt x="6004" y="1"/>
                  </a:cubicBezTo>
                  <a:close/>
                </a:path>
              </a:pathLst>
            </a:custGeom>
            <a:solidFill>
              <a:srgbClr val="A44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-3381075" y="-1742625"/>
              <a:ext cx="38825" cy="29075"/>
            </a:xfrm>
            <a:custGeom>
              <a:avLst/>
              <a:gdLst/>
              <a:ahLst/>
              <a:cxnLst/>
              <a:rect l="l" t="t" r="r" b="b"/>
              <a:pathLst>
                <a:path w="1553" h="1163" extrusionOk="0">
                  <a:moveTo>
                    <a:pt x="779" y="0"/>
                  </a:moveTo>
                  <a:cubicBezTo>
                    <a:pt x="630" y="0"/>
                    <a:pt x="481" y="57"/>
                    <a:pt x="368" y="171"/>
                  </a:cubicBezTo>
                  <a:cubicBezTo>
                    <a:pt x="0" y="539"/>
                    <a:pt x="261" y="1163"/>
                    <a:pt x="779" y="1163"/>
                  </a:cubicBezTo>
                  <a:cubicBezTo>
                    <a:pt x="1296" y="1163"/>
                    <a:pt x="1553" y="539"/>
                    <a:pt x="1190" y="171"/>
                  </a:cubicBezTo>
                  <a:cubicBezTo>
                    <a:pt x="1076" y="57"/>
                    <a:pt x="928" y="0"/>
                    <a:pt x="779" y="0"/>
                  </a:cubicBezTo>
                  <a:close/>
                </a:path>
              </a:pathLst>
            </a:custGeom>
            <a:solidFill>
              <a:srgbClr val="88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12" name="Google Shape;512;p9"/>
          <p:cNvGrpSpPr/>
          <p:nvPr/>
        </p:nvGrpSpPr>
        <p:grpSpPr>
          <a:xfrm rot="5821213">
            <a:off x="6555908" y="2584290"/>
            <a:ext cx="685882" cy="819589"/>
            <a:chOff x="-2727738" y="2878591"/>
            <a:chExt cx="727675" cy="869530"/>
          </a:xfrm>
        </p:grpSpPr>
        <p:sp>
          <p:nvSpPr>
            <p:cNvPr id="513" name="Google Shape;513;p9"/>
            <p:cNvSpPr/>
            <p:nvPr/>
          </p:nvSpPr>
          <p:spPr>
            <a:xfrm>
              <a:off x="-2714634" y="2878591"/>
              <a:ext cx="714571" cy="826806"/>
            </a:xfrm>
            <a:custGeom>
              <a:avLst/>
              <a:gdLst/>
              <a:ahLst/>
              <a:cxnLst/>
              <a:rect l="l" t="t" r="r" b="b"/>
              <a:pathLst>
                <a:path w="5017" h="5805" extrusionOk="0">
                  <a:moveTo>
                    <a:pt x="4412" y="0"/>
                  </a:moveTo>
                  <a:cubicBezTo>
                    <a:pt x="4257" y="10"/>
                    <a:pt x="4083" y="58"/>
                    <a:pt x="3981" y="179"/>
                  </a:cubicBezTo>
                  <a:lnTo>
                    <a:pt x="3604" y="639"/>
                  </a:lnTo>
                  <a:lnTo>
                    <a:pt x="2699" y="1732"/>
                  </a:lnTo>
                  <a:lnTo>
                    <a:pt x="1601" y="3057"/>
                  </a:lnTo>
                  <a:lnTo>
                    <a:pt x="644" y="4204"/>
                  </a:lnTo>
                  <a:cubicBezTo>
                    <a:pt x="489" y="4392"/>
                    <a:pt x="334" y="4576"/>
                    <a:pt x="184" y="4765"/>
                  </a:cubicBezTo>
                  <a:cubicBezTo>
                    <a:pt x="179" y="4765"/>
                    <a:pt x="179" y="4769"/>
                    <a:pt x="175" y="4769"/>
                  </a:cubicBezTo>
                  <a:cubicBezTo>
                    <a:pt x="68" y="4886"/>
                    <a:pt x="5" y="5040"/>
                    <a:pt x="0" y="5200"/>
                  </a:cubicBezTo>
                  <a:cubicBezTo>
                    <a:pt x="0" y="5360"/>
                    <a:pt x="63" y="5514"/>
                    <a:pt x="175" y="5626"/>
                  </a:cubicBezTo>
                  <a:cubicBezTo>
                    <a:pt x="291" y="5742"/>
                    <a:pt x="445" y="5805"/>
                    <a:pt x="605" y="5805"/>
                  </a:cubicBezTo>
                  <a:cubicBezTo>
                    <a:pt x="755" y="5795"/>
                    <a:pt x="929" y="5747"/>
                    <a:pt x="1031" y="5626"/>
                  </a:cubicBezTo>
                  <a:lnTo>
                    <a:pt x="1408" y="5166"/>
                  </a:lnTo>
                  <a:lnTo>
                    <a:pt x="2317" y="4073"/>
                  </a:lnTo>
                  <a:lnTo>
                    <a:pt x="3415" y="2748"/>
                  </a:lnTo>
                  <a:lnTo>
                    <a:pt x="4368" y="1601"/>
                  </a:lnTo>
                  <a:cubicBezTo>
                    <a:pt x="4523" y="1413"/>
                    <a:pt x="4678" y="1229"/>
                    <a:pt x="4833" y="1040"/>
                  </a:cubicBezTo>
                  <a:lnTo>
                    <a:pt x="4837" y="1035"/>
                  </a:lnTo>
                  <a:cubicBezTo>
                    <a:pt x="4949" y="919"/>
                    <a:pt x="5012" y="764"/>
                    <a:pt x="5016" y="605"/>
                  </a:cubicBezTo>
                  <a:cubicBezTo>
                    <a:pt x="5012" y="445"/>
                    <a:pt x="4949" y="290"/>
                    <a:pt x="4837" y="179"/>
                  </a:cubicBezTo>
                  <a:cubicBezTo>
                    <a:pt x="4726" y="68"/>
                    <a:pt x="4571" y="0"/>
                    <a:pt x="4412" y="0"/>
                  </a:cubicBezTo>
                  <a:close/>
                </a:path>
              </a:pathLst>
            </a:custGeom>
            <a:solidFill>
              <a:srgbClr val="688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-2642993" y="2947812"/>
              <a:ext cx="639511" cy="740209"/>
            </a:xfrm>
            <a:custGeom>
              <a:avLst/>
              <a:gdLst/>
              <a:ahLst/>
              <a:cxnLst/>
              <a:rect l="l" t="t" r="r" b="b"/>
              <a:pathLst>
                <a:path w="4490" h="5197" extrusionOk="0">
                  <a:moveTo>
                    <a:pt x="4136" y="1"/>
                  </a:moveTo>
                  <a:cubicBezTo>
                    <a:pt x="4060" y="1"/>
                    <a:pt x="3986" y="28"/>
                    <a:pt x="3933" y="90"/>
                  </a:cubicBezTo>
                  <a:lnTo>
                    <a:pt x="3556" y="544"/>
                  </a:lnTo>
                  <a:lnTo>
                    <a:pt x="2646" y="1642"/>
                  </a:lnTo>
                  <a:lnTo>
                    <a:pt x="1548" y="2968"/>
                  </a:lnTo>
                  <a:lnTo>
                    <a:pt x="595" y="4114"/>
                  </a:lnTo>
                  <a:cubicBezTo>
                    <a:pt x="441" y="4303"/>
                    <a:pt x="286" y="4487"/>
                    <a:pt x="131" y="4675"/>
                  </a:cubicBezTo>
                  <a:lnTo>
                    <a:pt x="126" y="4680"/>
                  </a:lnTo>
                  <a:cubicBezTo>
                    <a:pt x="25" y="4801"/>
                    <a:pt x="0" y="4990"/>
                    <a:pt x="126" y="5111"/>
                  </a:cubicBezTo>
                  <a:cubicBezTo>
                    <a:pt x="185" y="5164"/>
                    <a:pt x="270" y="5196"/>
                    <a:pt x="353" y="5196"/>
                  </a:cubicBezTo>
                  <a:cubicBezTo>
                    <a:pt x="428" y="5196"/>
                    <a:pt x="501" y="5170"/>
                    <a:pt x="552" y="5111"/>
                  </a:cubicBezTo>
                  <a:lnTo>
                    <a:pt x="557" y="5111"/>
                  </a:lnTo>
                  <a:lnTo>
                    <a:pt x="934" y="4651"/>
                  </a:lnTo>
                  <a:lnTo>
                    <a:pt x="1843" y="3553"/>
                  </a:lnTo>
                  <a:lnTo>
                    <a:pt x="2941" y="2228"/>
                  </a:lnTo>
                  <a:lnTo>
                    <a:pt x="3894" y="1081"/>
                  </a:lnTo>
                  <a:cubicBezTo>
                    <a:pt x="4049" y="898"/>
                    <a:pt x="4204" y="709"/>
                    <a:pt x="4354" y="525"/>
                  </a:cubicBezTo>
                  <a:cubicBezTo>
                    <a:pt x="4359" y="520"/>
                    <a:pt x="4359" y="515"/>
                    <a:pt x="4363" y="515"/>
                  </a:cubicBezTo>
                  <a:cubicBezTo>
                    <a:pt x="4465" y="394"/>
                    <a:pt x="4489" y="206"/>
                    <a:pt x="4363" y="90"/>
                  </a:cubicBezTo>
                  <a:cubicBezTo>
                    <a:pt x="4305" y="34"/>
                    <a:pt x="4220" y="1"/>
                    <a:pt x="4136" y="1"/>
                  </a:cubicBezTo>
                  <a:close/>
                </a:path>
              </a:pathLst>
            </a:custGeom>
            <a:solidFill>
              <a:srgbClr val="243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-2447866" y="3231388"/>
              <a:ext cx="161231" cy="140578"/>
            </a:xfrm>
            <a:custGeom>
              <a:avLst/>
              <a:gdLst/>
              <a:ahLst/>
              <a:cxnLst/>
              <a:rect l="l" t="t" r="r" b="b"/>
              <a:pathLst>
                <a:path w="1132" h="987" extrusionOk="0">
                  <a:moveTo>
                    <a:pt x="126" y="0"/>
                  </a:moveTo>
                  <a:cubicBezTo>
                    <a:pt x="61" y="0"/>
                    <a:pt x="0" y="75"/>
                    <a:pt x="53" y="145"/>
                  </a:cubicBezTo>
                  <a:cubicBezTo>
                    <a:pt x="246" y="401"/>
                    <a:pt x="730" y="803"/>
                    <a:pt x="976" y="967"/>
                  </a:cubicBezTo>
                  <a:cubicBezTo>
                    <a:pt x="991" y="977"/>
                    <a:pt x="1010" y="986"/>
                    <a:pt x="1025" y="986"/>
                  </a:cubicBezTo>
                  <a:cubicBezTo>
                    <a:pt x="1059" y="982"/>
                    <a:pt x="1083" y="967"/>
                    <a:pt x="1102" y="943"/>
                  </a:cubicBezTo>
                  <a:cubicBezTo>
                    <a:pt x="1131" y="899"/>
                    <a:pt x="1117" y="846"/>
                    <a:pt x="1078" y="817"/>
                  </a:cubicBezTo>
                  <a:cubicBezTo>
                    <a:pt x="846" y="662"/>
                    <a:pt x="377" y="271"/>
                    <a:pt x="198" y="38"/>
                  </a:cubicBezTo>
                  <a:cubicBezTo>
                    <a:pt x="177" y="11"/>
                    <a:pt x="152" y="0"/>
                    <a:pt x="126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-2210296" y="2927160"/>
              <a:ext cx="179889" cy="155391"/>
            </a:xfrm>
            <a:custGeom>
              <a:avLst/>
              <a:gdLst/>
              <a:ahLst/>
              <a:cxnLst/>
              <a:rect l="l" t="t" r="r" b="b"/>
              <a:pathLst>
                <a:path w="1263" h="1091" extrusionOk="0">
                  <a:moveTo>
                    <a:pt x="170" y="0"/>
                  </a:moveTo>
                  <a:cubicBezTo>
                    <a:pt x="143" y="0"/>
                    <a:pt x="117" y="7"/>
                    <a:pt x="92" y="22"/>
                  </a:cubicBezTo>
                  <a:cubicBezTo>
                    <a:pt x="24" y="65"/>
                    <a:pt x="0" y="157"/>
                    <a:pt x="39" y="230"/>
                  </a:cubicBezTo>
                  <a:lnTo>
                    <a:pt x="39" y="235"/>
                  </a:lnTo>
                  <a:cubicBezTo>
                    <a:pt x="121" y="423"/>
                    <a:pt x="286" y="578"/>
                    <a:pt x="440" y="709"/>
                  </a:cubicBezTo>
                  <a:cubicBezTo>
                    <a:pt x="614" y="854"/>
                    <a:pt x="813" y="980"/>
                    <a:pt x="1021" y="1072"/>
                  </a:cubicBezTo>
                  <a:cubicBezTo>
                    <a:pt x="1044" y="1084"/>
                    <a:pt x="1070" y="1090"/>
                    <a:pt x="1095" y="1090"/>
                  </a:cubicBezTo>
                  <a:cubicBezTo>
                    <a:pt x="1148" y="1090"/>
                    <a:pt x="1199" y="1064"/>
                    <a:pt x="1229" y="1018"/>
                  </a:cubicBezTo>
                  <a:cubicBezTo>
                    <a:pt x="1263" y="951"/>
                    <a:pt x="1253" y="844"/>
                    <a:pt x="1176" y="810"/>
                  </a:cubicBezTo>
                  <a:cubicBezTo>
                    <a:pt x="1079" y="767"/>
                    <a:pt x="987" y="723"/>
                    <a:pt x="905" y="665"/>
                  </a:cubicBezTo>
                  <a:cubicBezTo>
                    <a:pt x="856" y="636"/>
                    <a:pt x="808" y="607"/>
                    <a:pt x="764" y="573"/>
                  </a:cubicBezTo>
                  <a:cubicBezTo>
                    <a:pt x="745" y="559"/>
                    <a:pt x="721" y="544"/>
                    <a:pt x="702" y="530"/>
                  </a:cubicBezTo>
                  <a:cubicBezTo>
                    <a:pt x="697" y="530"/>
                    <a:pt x="692" y="525"/>
                    <a:pt x="687" y="520"/>
                  </a:cubicBezTo>
                  <a:lnTo>
                    <a:pt x="653" y="491"/>
                  </a:lnTo>
                  <a:cubicBezTo>
                    <a:pt x="576" y="428"/>
                    <a:pt x="498" y="356"/>
                    <a:pt x="431" y="278"/>
                  </a:cubicBezTo>
                  <a:cubicBezTo>
                    <a:pt x="416" y="259"/>
                    <a:pt x="397" y="240"/>
                    <a:pt x="382" y="220"/>
                  </a:cubicBezTo>
                  <a:lnTo>
                    <a:pt x="382" y="220"/>
                  </a:lnTo>
                  <a:cubicBezTo>
                    <a:pt x="388" y="226"/>
                    <a:pt x="390" y="228"/>
                    <a:pt x="390" y="228"/>
                  </a:cubicBezTo>
                  <a:cubicBezTo>
                    <a:pt x="390" y="228"/>
                    <a:pt x="385" y="222"/>
                    <a:pt x="382" y="215"/>
                  </a:cubicBezTo>
                  <a:lnTo>
                    <a:pt x="363" y="191"/>
                  </a:lnTo>
                  <a:cubicBezTo>
                    <a:pt x="339" y="157"/>
                    <a:pt x="319" y="119"/>
                    <a:pt x="300" y="75"/>
                  </a:cubicBezTo>
                  <a:cubicBezTo>
                    <a:pt x="271" y="27"/>
                    <a:pt x="221" y="0"/>
                    <a:pt x="170" y="0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-2273107" y="3039821"/>
              <a:ext cx="246404" cy="286712"/>
            </a:xfrm>
            <a:custGeom>
              <a:avLst/>
              <a:gdLst/>
              <a:ahLst/>
              <a:cxnLst/>
              <a:rect l="l" t="t" r="r" b="b"/>
              <a:pathLst>
                <a:path w="1730" h="2013" extrusionOk="0">
                  <a:moveTo>
                    <a:pt x="1525" y="1"/>
                  </a:moveTo>
                  <a:cubicBezTo>
                    <a:pt x="1480" y="1"/>
                    <a:pt x="1436" y="23"/>
                    <a:pt x="1409" y="77"/>
                  </a:cubicBezTo>
                  <a:cubicBezTo>
                    <a:pt x="1249" y="392"/>
                    <a:pt x="1007" y="668"/>
                    <a:pt x="780" y="929"/>
                  </a:cubicBezTo>
                  <a:cubicBezTo>
                    <a:pt x="543" y="1209"/>
                    <a:pt x="296" y="1475"/>
                    <a:pt x="54" y="1756"/>
                  </a:cubicBezTo>
                  <a:cubicBezTo>
                    <a:pt x="1" y="1814"/>
                    <a:pt x="1" y="1906"/>
                    <a:pt x="54" y="1969"/>
                  </a:cubicBezTo>
                  <a:cubicBezTo>
                    <a:pt x="86" y="1998"/>
                    <a:pt x="124" y="2012"/>
                    <a:pt x="163" y="2012"/>
                  </a:cubicBezTo>
                  <a:cubicBezTo>
                    <a:pt x="202" y="2012"/>
                    <a:pt x="240" y="1998"/>
                    <a:pt x="272" y="1969"/>
                  </a:cubicBezTo>
                  <a:cubicBezTo>
                    <a:pt x="514" y="1683"/>
                    <a:pt x="770" y="1412"/>
                    <a:pt x="1012" y="1127"/>
                  </a:cubicBezTo>
                  <a:cubicBezTo>
                    <a:pt x="1254" y="842"/>
                    <a:pt x="1500" y="556"/>
                    <a:pt x="1670" y="227"/>
                  </a:cubicBezTo>
                  <a:cubicBezTo>
                    <a:pt x="1730" y="111"/>
                    <a:pt x="1624" y="1"/>
                    <a:pt x="1525" y="1"/>
                  </a:cubicBez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-2727738" y="3584754"/>
              <a:ext cx="147557" cy="16336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141" y="0"/>
                  </a:moveTo>
                  <a:cubicBezTo>
                    <a:pt x="54" y="271"/>
                    <a:pt x="1" y="876"/>
                    <a:pt x="1" y="1146"/>
                  </a:cubicBezTo>
                  <a:cubicBezTo>
                    <a:pt x="300" y="1059"/>
                    <a:pt x="823" y="938"/>
                    <a:pt x="1036" y="755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EB9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19" name="Google Shape;519;p9"/>
          <p:cNvSpPr/>
          <p:nvPr/>
        </p:nvSpPr>
        <p:spPr>
          <a:xfrm>
            <a:off x="6976402" y="2356906"/>
            <a:ext cx="95143" cy="82467"/>
          </a:xfrm>
          <a:custGeom>
            <a:avLst/>
            <a:gdLst/>
            <a:ahLst/>
            <a:cxnLst/>
            <a:rect l="l" t="t" r="r" b="b"/>
            <a:pathLst>
              <a:path w="668" h="579" extrusionOk="0">
                <a:moveTo>
                  <a:pt x="382" y="94"/>
                </a:moveTo>
                <a:cubicBezTo>
                  <a:pt x="489" y="94"/>
                  <a:pt x="580" y="182"/>
                  <a:pt x="580" y="288"/>
                </a:cubicBezTo>
                <a:cubicBezTo>
                  <a:pt x="580" y="406"/>
                  <a:pt x="482" y="484"/>
                  <a:pt x="380" y="484"/>
                </a:cubicBezTo>
                <a:cubicBezTo>
                  <a:pt x="331" y="484"/>
                  <a:pt x="282" y="467"/>
                  <a:pt x="242" y="428"/>
                </a:cubicBezTo>
                <a:cubicBezTo>
                  <a:pt x="121" y="302"/>
                  <a:pt x="208" y="94"/>
                  <a:pt x="382" y="94"/>
                </a:cubicBezTo>
                <a:close/>
                <a:moveTo>
                  <a:pt x="379" y="1"/>
                </a:moveTo>
                <a:cubicBezTo>
                  <a:pt x="308" y="1"/>
                  <a:pt x="237" y="27"/>
                  <a:pt x="179" y="85"/>
                </a:cubicBezTo>
                <a:cubicBezTo>
                  <a:pt x="0" y="269"/>
                  <a:pt x="126" y="578"/>
                  <a:pt x="382" y="578"/>
                </a:cubicBezTo>
                <a:cubicBezTo>
                  <a:pt x="542" y="578"/>
                  <a:pt x="668" y="448"/>
                  <a:pt x="668" y="288"/>
                </a:cubicBezTo>
                <a:cubicBezTo>
                  <a:pt x="668" y="115"/>
                  <a:pt x="526" y="1"/>
                  <a:pt x="379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0" name="Google Shape;520;p9"/>
          <p:cNvSpPr/>
          <p:nvPr/>
        </p:nvSpPr>
        <p:spPr>
          <a:xfrm>
            <a:off x="6851260" y="3462425"/>
            <a:ext cx="95151" cy="93211"/>
          </a:xfrm>
          <a:custGeom>
            <a:avLst/>
            <a:gdLst/>
            <a:ahLst/>
            <a:cxnLst/>
            <a:rect l="l" t="t" r="r" b="b"/>
            <a:pathLst>
              <a:path w="930" h="911" extrusionOk="0">
                <a:moveTo>
                  <a:pt x="465" y="1"/>
                </a:moveTo>
                <a:cubicBezTo>
                  <a:pt x="228" y="1"/>
                  <a:pt x="0" y="209"/>
                  <a:pt x="10" y="456"/>
                </a:cubicBezTo>
                <a:cubicBezTo>
                  <a:pt x="15" y="702"/>
                  <a:pt x="213" y="905"/>
                  <a:pt x="465" y="910"/>
                </a:cubicBezTo>
                <a:cubicBezTo>
                  <a:pt x="702" y="910"/>
                  <a:pt x="929" y="702"/>
                  <a:pt x="919" y="456"/>
                </a:cubicBezTo>
                <a:cubicBezTo>
                  <a:pt x="915" y="204"/>
                  <a:pt x="711" y="6"/>
                  <a:pt x="465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1" name="Google Shape;521;p9"/>
          <p:cNvSpPr/>
          <p:nvPr/>
        </p:nvSpPr>
        <p:spPr>
          <a:xfrm>
            <a:off x="1956965" y="2776437"/>
            <a:ext cx="100698" cy="86882"/>
          </a:xfrm>
          <a:custGeom>
            <a:avLst/>
            <a:gdLst/>
            <a:ahLst/>
            <a:cxnLst/>
            <a:rect l="l" t="t" r="r" b="b"/>
            <a:pathLst>
              <a:path w="707" h="610" extrusionOk="0">
                <a:moveTo>
                  <a:pt x="306" y="1"/>
                </a:moveTo>
                <a:cubicBezTo>
                  <a:pt x="150" y="1"/>
                  <a:pt x="1" y="122"/>
                  <a:pt x="1" y="305"/>
                </a:cubicBezTo>
                <a:cubicBezTo>
                  <a:pt x="5" y="469"/>
                  <a:pt x="141" y="605"/>
                  <a:pt x="305" y="609"/>
                </a:cubicBezTo>
                <a:cubicBezTo>
                  <a:pt x="576" y="609"/>
                  <a:pt x="707" y="281"/>
                  <a:pt x="518" y="92"/>
                </a:cubicBezTo>
                <a:cubicBezTo>
                  <a:pt x="457" y="29"/>
                  <a:pt x="381" y="1"/>
                  <a:pt x="306" y="1"/>
                </a:cubicBezTo>
                <a:close/>
              </a:path>
            </a:pathLst>
          </a:custGeom>
          <a:solidFill>
            <a:srgbClr val="6880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2" name="Google Shape;522;p9"/>
          <p:cNvSpPr/>
          <p:nvPr/>
        </p:nvSpPr>
        <p:spPr>
          <a:xfrm>
            <a:off x="2232695" y="2944372"/>
            <a:ext cx="115938" cy="99416"/>
          </a:xfrm>
          <a:custGeom>
            <a:avLst/>
            <a:gdLst/>
            <a:ahLst/>
            <a:cxnLst/>
            <a:rect l="l" t="t" r="r" b="b"/>
            <a:pathLst>
              <a:path w="814" h="698" extrusionOk="0">
                <a:moveTo>
                  <a:pt x="465" y="93"/>
                </a:moveTo>
                <a:cubicBezTo>
                  <a:pt x="605" y="93"/>
                  <a:pt x="721" y="209"/>
                  <a:pt x="721" y="349"/>
                </a:cubicBezTo>
                <a:cubicBezTo>
                  <a:pt x="721" y="502"/>
                  <a:pt x="596" y="605"/>
                  <a:pt x="465" y="605"/>
                </a:cubicBezTo>
                <a:cubicBezTo>
                  <a:pt x="402" y="605"/>
                  <a:pt x="338" y="581"/>
                  <a:pt x="286" y="528"/>
                </a:cubicBezTo>
                <a:cubicBezTo>
                  <a:pt x="121" y="368"/>
                  <a:pt x="238" y="93"/>
                  <a:pt x="465" y="93"/>
                </a:cubicBezTo>
                <a:close/>
                <a:moveTo>
                  <a:pt x="463" y="1"/>
                </a:moveTo>
                <a:cubicBezTo>
                  <a:pt x="377" y="1"/>
                  <a:pt x="290" y="32"/>
                  <a:pt x="218" y="102"/>
                </a:cubicBezTo>
                <a:cubicBezTo>
                  <a:pt x="1" y="320"/>
                  <a:pt x="155" y="697"/>
                  <a:pt x="465" y="697"/>
                </a:cubicBezTo>
                <a:cubicBezTo>
                  <a:pt x="658" y="697"/>
                  <a:pt x="813" y="542"/>
                  <a:pt x="813" y="349"/>
                </a:cubicBezTo>
                <a:cubicBezTo>
                  <a:pt x="813" y="139"/>
                  <a:pt x="642" y="1"/>
                  <a:pt x="463" y="1"/>
                </a:cubicBezTo>
                <a:close/>
              </a:path>
            </a:pathLst>
          </a:custGeom>
          <a:solidFill>
            <a:srgbClr val="C78A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3" name="Google Shape;523;p9"/>
          <p:cNvSpPr/>
          <p:nvPr/>
        </p:nvSpPr>
        <p:spPr>
          <a:xfrm>
            <a:off x="1887421" y="1099495"/>
            <a:ext cx="165504" cy="172340"/>
          </a:xfrm>
          <a:custGeom>
            <a:avLst/>
            <a:gdLst/>
            <a:ahLst/>
            <a:cxnLst/>
            <a:rect l="l" t="t" r="r" b="b"/>
            <a:pathLst>
              <a:path w="1162" h="1210" extrusionOk="0">
                <a:moveTo>
                  <a:pt x="595" y="1"/>
                </a:moveTo>
                <a:lnTo>
                  <a:pt x="449" y="432"/>
                </a:lnTo>
                <a:lnTo>
                  <a:pt x="449" y="432"/>
                </a:lnTo>
                <a:lnTo>
                  <a:pt x="0" y="436"/>
                </a:lnTo>
                <a:lnTo>
                  <a:pt x="357" y="702"/>
                </a:lnTo>
                <a:lnTo>
                  <a:pt x="357" y="702"/>
                </a:lnTo>
                <a:lnTo>
                  <a:pt x="184" y="1210"/>
                </a:lnTo>
                <a:cubicBezTo>
                  <a:pt x="294" y="1125"/>
                  <a:pt x="447" y="1004"/>
                  <a:pt x="599" y="882"/>
                </a:cubicBezTo>
                <a:lnTo>
                  <a:pt x="599" y="882"/>
                </a:lnTo>
                <a:lnTo>
                  <a:pt x="1006" y="1186"/>
                </a:lnTo>
                <a:lnTo>
                  <a:pt x="835" y="691"/>
                </a:lnTo>
                <a:lnTo>
                  <a:pt x="835" y="691"/>
                </a:lnTo>
                <a:cubicBezTo>
                  <a:pt x="1019" y="543"/>
                  <a:pt x="1161" y="426"/>
                  <a:pt x="1161" y="426"/>
                </a:cubicBezTo>
                <a:lnTo>
                  <a:pt x="1161" y="426"/>
                </a:lnTo>
                <a:lnTo>
                  <a:pt x="744" y="430"/>
                </a:lnTo>
                <a:lnTo>
                  <a:pt x="744" y="430"/>
                </a:lnTo>
                <a:lnTo>
                  <a:pt x="595" y="1"/>
                </a:lnTo>
                <a:close/>
              </a:path>
            </a:pathLst>
          </a:custGeom>
          <a:solidFill>
            <a:srgbClr val="F4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24" name="Google Shape;524;p9"/>
          <p:cNvGrpSpPr/>
          <p:nvPr/>
        </p:nvGrpSpPr>
        <p:grpSpPr>
          <a:xfrm>
            <a:off x="2669988" y="3129001"/>
            <a:ext cx="3814537" cy="1434617"/>
            <a:chOff x="2635662" y="3129000"/>
            <a:chExt cx="3814537" cy="1434617"/>
          </a:xfrm>
        </p:grpSpPr>
        <p:grpSp>
          <p:nvGrpSpPr>
            <p:cNvPr id="525" name="Google Shape;525;p9"/>
            <p:cNvGrpSpPr/>
            <p:nvPr/>
          </p:nvGrpSpPr>
          <p:grpSpPr>
            <a:xfrm>
              <a:off x="2635662" y="3129000"/>
              <a:ext cx="3814537" cy="1434617"/>
              <a:chOff x="970520" y="3147757"/>
              <a:chExt cx="3778640" cy="1421117"/>
            </a:xfrm>
          </p:grpSpPr>
          <p:sp>
            <p:nvSpPr>
              <p:cNvPr id="526" name="Google Shape;526;p9"/>
              <p:cNvSpPr/>
              <p:nvPr/>
            </p:nvSpPr>
            <p:spPr>
              <a:xfrm rot="5400000">
                <a:off x="2646387" y="2466081"/>
                <a:ext cx="426908" cy="3778640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1547" extrusionOk="0">
                    <a:moveTo>
                      <a:pt x="586" y="1"/>
                    </a:moveTo>
                    <a:cubicBezTo>
                      <a:pt x="262" y="1"/>
                      <a:pt x="1" y="262"/>
                      <a:pt x="1" y="581"/>
                    </a:cubicBezTo>
                    <a:lnTo>
                      <a:pt x="1" y="11547"/>
                    </a:lnTo>
                    <a:lnTo>
                      <a:pt x="1839" y="11547"/>
                    </a:lnTo>
                    <a:lnTo>
                      <a:pt x="1839" y="581"/>
                    </a:lnTo>
                    <a:cubicBezTo>
                      <a:pt x="1839" y="262"/>
                      <a:pt x="1578" y="1"/>
                      <a:pt x="1254" y="1"/>
                    </a:cubicBez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" name="Google Shape;527;p9"/>
              <p:cNvSpPr/>
              <p:nvPr/>
            </p:nvSpPr>
            <p:spPr>
              <a:xfrm rot="5400000">
                <a:off x="2995247" y="4207619"/>
                <a:ext cx="426917" cy="295593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74" extrusionOk="0">
                    <a:moveTo>
                      <a:pt x="1" y="1"/>
                    </a:moveTo>
                    <a:lnTo>
                      <a:pt x="1" y="1273"/>
                    </a:lnTo>
                    <a:lnTo>
                      <a:pt x="1839" y="1273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A443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" name="Google Shape;528;p9"/>
              <p:cNvSpPr/>
              <p:nvPr/>
            </p:nvSpPr>
            <p:spPr>
              <a:xfrm rot="5400000">
                <a:off x="2375416" y="4215508"/>
                <a:ext cx="426917" cy="279816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206" extrusionOk="0">
                    <a:moveTo>
                      <a:pt x="1" y="1"/>
                    </a:moveTo>
                    <a:lnTo>
                      <a:pt x="1" y="1205"/>
                    </a:lnTo>
                    <a:lnTo>
                      <a:pt x="1839" y="1205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A443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 rot="5400000">
                <a:off x="865419" y="4247063"/>
                <a:ext cx="426917" cy="21670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934" extrusionOk="0">
                    <a:moveTo>
                      <a:pt x="1" y="0"/>
                    </a:moveTo>
                    <a:lnTo>
                      <a:pt x="1" y="934"/>
                    </a:lnTo>
                    <a:lnTo>
                      <a:pt x="1839" y="934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rgbClr val="A443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 rot="5400000">
                <a:off x="2493699" y="2200211"/>
                <a:ext cx="418787" cy="3465144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0589" extrusionOk="0">
                    <a:moveTo>
                      <a:pt x="460" y="0"/>
                    </a:moveTo>
                    <a:cubicBezTo>
                      <a:pt x="204" y="0"/>
                      <a:pt x="1" y="203"/>
                      <a:pt x="1" y="455"/>
                    </a:cubicBezTo>
                    <a:lnTo>
                      <a:pt x="1" y="10589"/>
                    </a:lnTo>
                    <a:lnTo>
                      <a:pt x="1805" y="10589"/>
                    </a:lnTo>
                    <a:lnTo>
                      <a:pt x="1805" y="455"/>
                    </a:lnTo>
                    <a:cubicBezTo>
                      <a:pt x="1805" y="203"/>
                      <a:pt x="1602" y="0"/>
                      <a:pt x="1345" y="0"/>
                    </a:cubicBezTo>
                    <a:close/>
                  </a:path>
                </a:pathLst>
              </a:custGeom>
              <a:solidFill>
                <a:srgbClr val="688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9"/>
              <p:cNvSpPr/>
              <p:nvPr/>
            </p:nvSpPr>
            <p:spPr>
              <a:xfrm rot="5400000">
                <a:off x="3268920" y="3841143"/>
                <a:ext cx="418796" cy="183296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90" extrusionOk="0">
                    <a:moveTo>
                      <a:pt x="1" y="1"/>
                    </a:moveTo>
                    <a:lnTo>
                      <a:pt x="1" y="789"/>
                    </a:lnTo>
                    <a:lnTo>
                      <a:pt x="1805" y="789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9"/>
              <p:cNvSpPr/>
              <p:nvPr/>
            </p:nvSpPr>
            <p:spPr>
              <a:xfrm rot="5400000">
                <a:off x="2111840" y="3847871"/>
                <a:ext cx="418796" cy="1698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732" extrusionOk="0">
                    <a:moveTo>
                      <a:pt x="1" y="1"/>
                    </a:moveTo>
                    <a:lnTo>
                      <a:pt x="1" y="731"/>
                    </a:lnTo>
                    <a:lnTo>
                      <a:pt x="1805" y="731"/>
                    </a:lnTo>
                    <a:lnTo>
                      <a:pt x="1805" y="1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 rot="5400000">
                <a:off x="963795" y="3730121"/>
                <a:ext cx="418796" cy="40533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47" extrusionOk="0">
                    <a:moveTo>
                      <a:pt x="1" y="0"/>
                    </a:moveTo>
                    <a:lnTo>
                      <a:pt x="1" y="1747"/>
                    </a:lnTo>
                    <a:lnTo>
                      <a:pt x="1805" y="1747"/>
                    </a:lnTo>
                    <a:lnTo>
                      <a:pt x="1805" y="0"/>
                    </a:lnTo>
                    <a:close/>
                  </a:path>
                </a:pathLst>
              </a:custGeom>
              <a:solidFill>
                <a:srgbClr val="AFC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 rot="5400000">
                <a:off x="2544699" y="1573578"/>
                <a:ext cx="593958" cy="3742317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1436" extrusionOk="0">
                    <a:moveTo>
                      <a:pt x="494" y="1"/>
                    </a:moveTo>
                    <a:cubicBezTo>
                      <a:pt x="223" y="1"/>
                      <a:pt x="0" y="219"/>
                      <a:pt x="0" y="494"/>
                    </a:cubicBezTo>
                    <a:lnTo>
                      <a:pt x="0" y="11436"/>
                    </a:lnTo>
                    <a:lnTo>
                      <a:pt x="2559" y="11436"/>
                    </a:lnTo>
                    <a:lnTo>
                      <a:pt x="2559" y="494"/>
                    </a:lnTo>
                    <a:cubicBezTo>
                      <a:pt x="2559" y="219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rgbClr val="EB9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 rot="5400000">
                <a:off x="3571557" y="3360512"/>
                <a:ext cx="592811" cy="16960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1" extrusionOk="0">
                    <a:moveTo>
                      <a:pt x="0" y="1"/>
                    </a:moveTo>
                    <a:lnTo>
                      <a:pt x="0" y="731"/>
                    </a:lnTo>
                    <a:lnTo>
                      <a:pt x="2554" y="731"/>
                    </a:lnTo>
                    <a:lnTo>
                      <a:pt x="2554" y="1"/>
                    </a:lnTo>
                    <a:close/>
                  </a:path>
                </a:pathLst>
              </a:custGeom>
              <a:solidFill>
                <a:srgbClr val="F6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 rot="5400000">
                <a:off x="1269016" y="3359932"/>
                <a:ext cx="592811" cy="17076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6" extrusionOk="0">
                    <a:moveTo>
                      <a:pt x="0" y="0"/>
                    </a:moveTo>
                    <a:lnTo>
                      <a:pt x="0" y="736"/>
                    </a:lnTo>
                    <a:lnTo>
                      <a:pt x="2554" y="736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F6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 rot="5400000">
                <a:off x="915999" y="3360512"/>
                <a:ext cx="592811" cy="169607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731" extrusionOk="0">
                    <a:moveTo>
                      <a:pt x="0" y="0"/>
                    </a:moveTo>
                    <a:lnTo>
                      <a:pt x="0" y="730"/>
                    </a:lnTo>
                    <a:lnTo>
                      <a:pt x="2554" y="730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F6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38" name="Google Shape;538;p9"/>
            <p:cNvSpPr/>
            <p:nvPr/>
          </p:nvSpPr>
          <p:spPr>
            <a:xfrm>
              <a:off x="3710175" y="3301850"/>
              <a:ext cx="1434900" cy="252600"/>
            </a:xfrm>
            <a:prstGeom prst="roundRect">
              <a:avLst>
                <a:gd name="adj" fmla="val 50000"/>
              </a:avLst>
            </a:prstGeom>
            <a:solidFill>
              <a:srgbClr val="F6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545625" y="4188450"/>
              <a:ext cx="330900" cy="330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0" name="Google Shape;540;p9"/>
          <p:cNvSpPr txBox="1">
            <a:spLocks noGrp="1"/>
          </p:cNvSpPr>
          <p:nvPr>
            <p:ph type="title"/>
          </p:nvPr>
        </p:nvSpPr>
        <p:spPr>
          <a:xfrm>
            <a:off x="2393900" y="846025"/>
            <a:ext cx="43566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2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>
            <a:off x="2693900" y="1855300"/>
            <a:ext cx="3756300" cy="9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902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"/>
          <p:cNvSpPr/>
          <p:nvPr/>
        </p:nvSpPr>
        <p:spPr>
          <a:xfrm rot="-5724790">
            <a:off x="1725295" y="-3231151"/>
            <a:ext cx="3615488" cy="8127553"/>
          </a:xfrm>
          <a:custGeom>
            <a:avLst/>
            <a:gdLst/>
            <a:ahLst/>
            <a:cxnLst/>
            <a:rect l="l" t="t" r="r" b="b"/>
            <a:pathLst>
              <a:path w="2725" h="2940" extrusionOk="0">
                <a:moveTo>
                  <a:pt x="1656" y="1"/>
                </a:moveTo>
                <a:cubicBezTo>
                  <a:pt x="1373" y="1"/>
                  <a:pt x="1082" y="121"/>
                  <a:pt x="783" y="317"/>
                </a:cubicBezTo>
                <a:cubicBezTo>
                  <a:pt x="250" y="663"/>
                  <a:pt x="0" y="1127"/>
                  <a:pt x="104" y="1764"/>
                </a:cubicBezTo>
                <a:cubicBezTo>
                  <a:pt x="184" y="2270"/>
                  <a:pt x="549" y="2550"/>
                  <a:pt x="933" y="2819"/>
                </a:cubicBezTo>
                <a:cubicBezTo>
                  <a:pt x="1083" y="2903"/>
                  <a:pt x="1226" y="2940"/>
                  <a:pt x="1362" y="2940"/>
                </a:cubicBezTo>
                <a:cubicBezTo>
                  <a:pt x="1641" y="2940"/>
                  <a:pt x="1886" y="2783"/>
                  <a:pt x="2088" y="2558"/>
                </a:cubicBezTo>
                <a:cubicBezTo>
                  <a:pt x="2640" y="1940"/>
                  <a:pt x="2725" y="1204"/>
                  <a:pt x="2490" y="421"/>
                </a:cubicBezTo>
                <a:cubicBezTo>
                  <a:pt x="2222" y="125"/>
                  <a:pt x="1943" y="1"/>
                  <a:pt x="1656" y="1"/>
                </a:cubicBezTo>
                <a:close/>
              </a:path>
            </a:pathLst>
          </a:custGeom>
          <a:solidFill>
            <a:srgbClr val="FCEA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0"/>
          <p:cNvSpPr txBox="1">
            <a:spLocks noGrp="1"/>
          </p:cNvSpPr>
          <p:nvPr>
            <p:ph type="title"/>
          </p:nvPr>
        </p:nvSpPr>
        <p:spPr>
          <a:xfrm>
            <a:off x="681375" y="305825"/>
            <a:ext cx="6853800" cy="20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5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22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425" y="445025"/>
            <a:ext cx="769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Regular"/>
              <a:buNone/>
              <a:defRPr sz="30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425" y="1152475"/>
            <a:ext cx="7695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208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0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D7BB73-E1B8-45FB-96B3-2F975D48FBF4}"/>
              </a:ext>
            </a:extLst>
          </p:cNvPr>
          <p:cNvSpPr/>
          <p:nvPr userDrawn="1"/>
        </p:nvSpPr>
        <p:spPr>
          <a:xfrm>
            <a:off x="8365688" y="285751"/>
            <a:ext cx="207854" cy="207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b="0" i="0" dirty="0">
              <a:latin typeface="Lato Light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62C46-A35B-45FD-B2DF-F4ADC6D9868F}"/>
              </a:ext>
            </a:extLst>
          </p:cNvPr>
          <p:cNvSpPr txBox="1"/>
          <p:nvPr userDrawn="1"/>
        </p:nvSpPr>
        <p:spPr>
          <a:xfrm>
            <a:off x="8413509" y="331943"/>
            <a:ext cx="112210" cy="11541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C2130A1F-96FE-9345-9E91-FD9BE4197128}" type="slidenum">
              <a:rPr lang="en-US" sz="750" b="0" i="0" spc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pPr algn="ctr"/>
              <a:t>‹#›</a:t>
            </a:fld>
            <a:endParaRPr lang="en-US" sz="1050" b="0" i="0" spc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362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40.xml"/><Relationship Id="rId4" Type="http://schemas.openxmlformats.org/officeDocument/2006/relationships/audio" Target="../media/media5.m4a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hdphoto" Target="../media/hdphoto6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pic>
        <p:nvPicPr>
          <p:cNvPr id="4" name="Picture 2" descr="Asean-telmin17">
            <a:extLst>
              <a:ext uri="{FF2B5EF4-FFF2-40B4-BE49-F238E27FC236}">
                <a16:creationId xmlns:a16="http://schemas.microsoft.com/office/drawing/2014/main" id="{0A8F2CE9-3C8A-4240-968A-F443ABC9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3453"/>
            <a:ext cx="9144000" cy="21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42C56-98F6-48AA-BEB1-C25831E2CA50}"/>
              </a:ext>
            </a:extLst>
          </p:cNvPr>
          <p:cNvSpPr txBox="1"/>
          <p:nvPr/>
        </p:nvSpPr>
        <p:spPr>
          <a:xfrm>
            <a:off x="802092" y="837445"/>
            <a:ext cx="7585164" cy="16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BÀI 16. ĐẶC ĐIỂM KINH TẾ CÁC N</a:t>
            </a:r>
            <a:r>
              <a:rPr lang="vi-VN" sz="36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ƯỚC</a:t>
            </a:r>
            <a:r>
              <a:rPr lang="en-US" sz="36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 ĐÔNG NAM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541F79-C69E-47C6-92B5-0B233B88D433}"/>
              </a:ext>
            </a:extLst>
          </p:cNvPr>
          <p:cNvSpPr/>
          <p:nvPr/>
        </p:nvSpPr>
        <p:spPr>
          <a:xfrm>
            <a:off x="504496" y="842431"/>
            <a:ext cx="8271642" cy="3458639"/>
          </a:xfrm>
          <a:prstGeom prst="roundRect">
            <a:avLst/>
          </a:prstGeom>
          <a:solidFill>
            <a:srgbClr val="2C1100">
              <a:lumMod val="10000"/>
              <a:lumOff val="90000"/>
            </a:srgbClr>
          </a:solidFill>
          <a:ln w="19050" cap="flat" cmpd="sng" algn="ctr">
            <a:solidFill>
              <a:srgbClr val="BE6F1D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A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33044-6D73-4C0D-877F-2DFB6BCDC1D7}"/>
              </a:ext>
            </a:extLst>
          </p:cNvPr>
          <p:cNvSpPr txBox="1"/>
          <p:nvPr/>
        </p:nvSpPr>
        <p:spPr>
          <a:xfrm>
            <a:off x="2694852" y="995378"/>
            <a:ext cx="40083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C2415"/>
                </a:solidFill>
                <a:latin typeface="#9Slide03 IcielPanton Black" panose="00000A00000000000000" pitchFamily="2" charset="-93"/>
                <a:ea typeface="#9Slide03 Open Sans ExtraBold" panose="020B0906030804020204" pitchFamily="34" charset="0"/>
                <a:cs typeface="#9Slide03 Open Sans ExtraBold" panose="020B0906030804020204" pitchFamily="34" charset="0"/>
                <a:sym typeface="Baloo 2"/>
              </a:rPr>
              <a:t>PHIẾU HỌC TẬP 1</a:t>
            </a:r>
            <a:endParaRPr lang="en-US" sz="2000" kern="0" dirty="0">
              <a:solidFill>
                <a:srgbClr val="3C2415"/>
              </a:solidFill>
              <a:latin typeface="#9Slide03 IcielPanton Black" panose="00000A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335AB-6D84-47D6-9D8F-5E5E121C7A4C}"/>
              </a:ext>
            </a:extLst>
          </p:cNvPr>
          <p:cNvSpPr txBox="1"/>
          <p:nvPr/>
        </p:nvSpPr>
        <p:spPr>
          <a:xfrm>
            <a:off x="604343" y="1442388"/>
            <a:ext cx="8056179" cy="2649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Dựa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vào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kiến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thức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học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bảng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16.2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trả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lời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hỏi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sau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ra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khôi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tựu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đạt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3. Cho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ngành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tổng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giảm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?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45A4F-9407-4351-A6FB-C176DBE9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9" y="1736343"/>
            <a:ext cx="8831713" cy="2678003"/>
          </a:xfrm>
          <a:prstGeom prst="rect">
            <a:avLst/>
          </a:prstGeom>
        </p:spPr>
      </p:pic>
      <p:sp>
        <p:nvSpPr>
          <p:cNvPr id="5" name="Google Shape;501;p20">
            <a:extLst>
              <a:ext uri="{FF2B5EF4-FFF2-40B4-BE49-F238E27FC236}">
                <a16:creationId xmlns:a16="http://schemas.microsoft.com/office/drawing/2014/main" id="{3BA9E6CB-2848-408C-9120-DB0C0734E4E1}"/>
              </a:ext>
            </a:extLst>
          </p:cNvPr>
          <p:cNvSpPr txBox="1"/>
          <p:nvPr/>
        </p:nvSpPr>
        <p:spPr>
          <a:xfrm>
            <a:off x="1258040" y="578201"/>
            <a:ext cx="6813904" cy="94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Bảng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16.2.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Tỉ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trọng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các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ngành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trong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tổng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sản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phẩm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trong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n</a:t>
            </a:r>
            <a:r>
              <a:rPr lang="vi-VN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ước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	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của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một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số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n</a:t>
            </a:r>
            <a:r>
              <a:rPr lang="vi-VN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ước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Đông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Nam Á qua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các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năm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>
                <a:solidFill>
                  <a:srgbClr val="2E595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						                          </a:t>
            </a:r>
            <a:r>
              <a:rPr lang="vi-VN" sz="2000" b="1" i="1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Đơ</a:t>
            </a:r>
            <a:r>
              <a:rPr lang="en-US" sz="2000" b="1" i="1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 </a:t>
            </a:r>
            <a:r>
              <a:rPr lang="en-US" sz="2000" b="1" i="1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vị</a:t>
            </a:r>
            <a:r>
              <a:rPr lang="en-US" sz="2000" b="1" i="1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: %</a:t>
            </a:r>
            <a:endParaRPr lang="vi-VN" sz="2000" b="1" i="1" kern="0" dirty="0">
              <a:solidFill>
                <a:schemeClr val="tx1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5511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5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541F79-C69E-47C6-92B5-0B233B88D433}"/>
              </a:ext>
            </a:extLst>
          </p:cNvPr>
          <p:cNvSpPr/>
          <p:nvPr/>
        </p:nvSpPr>
        <p:spPr>
          <a:xfrm>
            <a:off x="504496" y="842431"/>
            <a:ext cx="8271642" cy="3458639"/>
          </a:xfrm>
          <a:prstGeom prst="roundRect">
            <a:avLst/>
          </a:prstGeom>
          <a:solidFill>
            <a:srgbClr val="2C1100">
              <a:lumMod val="10000"/>
              <a:lumOff val="90000"/>
            </a:srgbClr>
          </a:solidFill>
          <a:ln w="19050" cap="flat" cmpd="sng" algn="ctr">
            <a:solidFill>
              <a:srgbClr val="BE6F1D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A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33044-6D73-4C0D-877F-2DFB6BCDC1D7}"/>
              </a:ext>
            </a:extLst>
          </p:cNvPr>
          <p:cNvSpPr txBox="1"/>
          <p:nvPr/>
        </p:nvSpPr>
        <p:spPr>
          <a:xfrm>
            <a:off x="2694852" y="995378"/>
            <a:ext cx="40083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C2415"/>
                </a:solidFill>
                <a:effectLst/>
                <a:uLnTx/>
                <a:uFillTx/>
                <a:latin typeface="#9Slide03 IcielPanton Black" panose="00000A00000000000000" pitchFamily="2" charset="-93"/>
                <a:ea typeface="#9Slide03 Open Sans ExtraBold" panose="020B0906030804020204" pitchFamily="34" charset="0"/>
                <a:cs typeface="#9Slide03 Open Sans ExtraBold" panose="020B0906030804020204" pitchFamily="34" charset="0"/>
                <a:sym typeface="Baloo 2"/>
              </a:rPr>
              <a:t>PHIẾU HỌC TẬP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C2415"/>
              </a:solidFill>
              <a:effectLst/>
              <a:uLnTx/>
              <a:uFillTx/>
              <a:latin typeface="#9Slide03 IcielPanton Black" panose="00000A00000000000000" pitchFamily="2" charset="-9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48EA7-8E6F-4E73-849A-1F09D8B38AAC}"/>
              </a:ext>
            </a:extLst>
          </p:cNvPr>
          <p:cNvSpPr txBox="1"/>
          <p:nvPr/>
        </p:nvSpPr>
        <p:spPr>
          <a:xfrm>
            <a:off x="499241" y="1415670"/>
            <a:ext cx="8297918" cy="2649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Dựa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vào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kiến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thức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học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16.1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trả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lời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hỏi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sau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cây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trồng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nuôi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xét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cây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trồng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nuôi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ngành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nghiệp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xét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nghiệp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3.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nghiệp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ngành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vực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lược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FFE83-B96D-43D6-9D0E-F6B7458C5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41" y="222852"/>
            <a:ext cx="5419725" cy="4676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51626E-171C-4C97-80B2-9E524D46D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21" y="1244868"/>
            <a:ext cx="3224879" cy="3137945"/>
          </a:xfrm>
          <a:prstGeom prst="rect">
            <a:avLst/>
          </a:prstGeom>
        </p:spPr>
      </p:pic>
      <p:sp>
        <p:nvSpPr>
          <p:cNvPr id="6" name="Google Shape;501;p20">
            <a:extLst>
              <a:ext uri="{FF2B5EF4-FFF2-40B4-BE49-F238E27FC236}">
                <a16:creationId xmlns:a16="http://schemas.microsoft.com/office/drawing/2014/main" id="{BBAFD582-DD59-4B01-92FD-68E6A552D314}"/>
              </a:ext>
            </a:extLst>
          </p:cNvPr>
          <p:cNvSpPr txBox="1"/>
          <p:nvPr/>
        </p:nvSpPr>
        <p:spPr>
          <a:xfrm>
            <a:off x="6345048" y="2270368"/>
            <a:ext cx="2357517" cy="139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Hình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16.1. L</a:t>
            </a:r>
            <a:r>
              <a:rPr lang="vi-VN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ược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đồ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phân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bố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nông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nghiệp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–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công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nghiệp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của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Đông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Nam Á</a:t>
            </a:r>
            <a:endParaRPr lang="vi-VN" sz="2000" b="1" i="1" kern="0" dirty="0">
              <a:solidFill>
                <a:schemeClr val="tx1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5439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AAD9A67-1A10-2FD5-79E8-DCB58E489597}"/>
              </a:ext>
            </a:extLst>
          </p:cNvPr>
          <p:cNvSpPr txBox="1"/>
          <p:nvPr/>
        </p:nvSpPr>
        <p:spPr>
          <a:xfrm>
            <a:off x="141889" y="0"/>
            <a:ext cx="847659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 kinh tế của các n­ước Đông Nam Á phát triển khá nhanh xong ch­ưa vững chắc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Từ 1990-&gt; 1996 kinh tế phát triển nhanh do: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Tận dụng nguồn nhân công rẻ do dân số đông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Tài nguyên phong phú đặc biệt là khoáng sản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nhiều nông phẩm nhiệt đới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Tranh thủ vốn đầu t­ư của nước ngoài có hiệu quả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Năm 1998 tăng tr­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ưở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do khủng hoảng về tài chính.</a:t>
            </a: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Trong  thời gian qua kinh tế Đông Nam Á có mức tăng trưởng kinh tế cao, như­ng chưa chắc.</a:t>
            </a:r>
          </a:p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Việc bảo vệ môi trư­ờng ch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ưa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đ­ược quan tâm đúng mức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9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0" y="193813"/>
            <a:ext cx="895560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5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E1B87-E0E2-4226-BE04-C3081527C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" b="100000" l="0" r="99667">
                        <a14:foregroundMark x1="5889" y1="65667" x2="5889" y2="65667"/>
                        <a14:foregroundMark x1="8000" y1="56000" x2="8000" y2="56000"/>
                        <a14:foregroundMark x1="10556" y1="50667" x2="13333" y2="86000"/>
                        <a14:foregroundMark x1="8667" y1="55000" x2="1889" y2="97333"/>
                        <a14:foregroundMark x1="47889" y1="92000" x2="71778" y2="91000"/>
                        <a14:foregroundMark x1="47889" y1="13333" x2="48111" y2="60000"/>
                        <a14:foregroundMark x1="35000" y1="52333" x2="35444" y2="59000"/>
                        <a14:foregroundMark x1="90444" y1="29333" x2="90444" y2="29333"/>
                        <a14:foregroundMark x1="89000" y1="28000" x2="89000" y2="28000"/>
                        <a14:foregroundMark x1="16111" y1="5667" x2="16111" y2="5667"/>
                        <a14:foregroundMark x1="25556" y1="3667" x2="25556" y2="3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302" y="2452453"/>
            <a:ext cx="8073139" cy="2691047"/>
          </a:xfrm>
          <a:prstGeom prst="rect">
            <a:avLst/>
          </a:prstGeom>
        </p:spPr>
      </p:pic>
      <p:sp>
        <p:nvSpPr>
          <p:cNvPr id="17" name="AutoShape 8" descr="Hình ảnh Tài Chính PNG, Vector, PSD, và biểu tượng để tải về miễn phí |  pngtree">
            <a:extLst>
              <a:ext uri="{FF2B5EF4-FFF2-40B4-BE49-F238E27FC236}">
                <a16:creationId xmlns:a16="http://schemas.microsoft.com/office/drawing/2014/main" id="{3C115E29-2887-43D8-BF43-36E5020F68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1E2E5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C84E6-2E7A-4878-B22C-A92393010878}"/>
              </a:ext>
            </a:extLst>
          </p:cNvPr>
          <p:cNvSpPr txBox="1"/>
          <p:nvPr/>
        </p:nvSpPr>
        <p:spPr>
          <a:xfrm>
            <a:off x="1190057" y="240628"/>
            <a:ext cx="718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758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Arial" panose="020B0604020202020204" pitchFamily="34" charset="0"/>
              </a:rPr>
              <a:t>2. 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5758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7585C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Arial" panose="020B0604020202020204" pitchFamily="34" charset="0"/>
              </a:rPr>
              <a:t> CẤU KINH TẾ ĐANG CÓ NHỮNG THAY ĐỔI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4CCD72A-7449-4020-BEDA-5289773D9F82}"/>
              </a:ext>
            </a:extLst>
          </p:cNvPr>
          <p:cNvSpPr/>
          <p:nvPr/>
        </p:nvSpPr>
        <p:spPr>
          <a:xfrm rot="16200000">
            <a:off x="4335520" y="-993229"/>
            <a:ext cx="399394" cy="3710153"/>
          </a:xfrm>
          <a:prstGeom prst="rightBrace">
            <a:avLst/>
          </a:prstGeom>
          <a:ln>
            <a:solidFill>
              <a:srgbClr val="FBAF4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B6436-16BB-4A0E-9355-9AD40AD3DC6F}"/>
              </a:ext>
            </a:extLst>
          </p:cNvPr>
          <p:cNvSpPr txBox="1"/>
          <p:nvPr/>
        </p:nvSpPr>
        <p:spPr>
          <a:xfrm>
            <a:off x="5008180" y="1088609"/>
            <a:ext cx="31163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00B05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Cơ cấu kinh tế của các nước trong khu vực chuyển dịch theo hướng tích cực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C559E-980C-4E7E-A88B-2C9B14DF1CEC}"/>
              </a:ext>
            </a:extLst>
          </p:cNvPr>
          <p:cNvSpPr txBox="1"/>
          <p:nvPr/>
        </p:nvSpPr>
        <p:spPr>
          <a:xfrm>
            <a:off x="1203434" y="1096664"/>
            <a:ext cx="31478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00B05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Hiện nay, một số số nước trong khu vực đang tiến hành </a:t>
            </a:r>
            <a:r>
              <a:rPr lang="en-US" sz="2200" b="0" i="0" dirty="0">
                <a:solidFill>
                  <a:srgbClr val="00B05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CNH </a:t>
            </a:r>
            <a:r>
              <a:rPr lang="vi-VN" sz="2200" b="0" i="0" dirty="0">
                <a:solidFill>
                  <a:srgbClr val="00B05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 đạt được những thành tựu.</a:t>
            </a:r>
          </a:p>
        </p:txBody>
      </p:sp>
    </p:spTree>
    <p:extLst>
      <p:ext uri="{BB962C8B-B14F-4D97-AF65-F5344CB8AC3E}">
        <p14:creationId xmlns:p14="http://schemas.microsoft.com/office/powerpoint/2010/main" val="6629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uncontrollabletop">
            <a:extLst>
              <a:ext uri="{FF2B5EF4-FFF2-40B4-BE49-F238E27FC236}">
                <a16:creationId xmlns:a16="http://schemas.microsoft.com/office/drawing/2014/main" id="{586540E6-B50C-45EA-A907-DB280825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663"/>
            <a:ext cx="4568475" cy="355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C89135-0EB4-4742-83C4-4D8941951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835" y="532067"/>
            <a:ext cx="1893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PHILIPPIN</a:t>
            </a:r>
            <a:endParaRPr lang="vi-VN" altLang="en-US" sz="180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C5249-FD2B-42C0-86A4-2CE5480E0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702" y="3533451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</a:t>
            </a:r>
            <a:endParaRPr lang="vi-VN" altLang="en-US" sz="15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AFE9D-F9F1-4CE5-92FB-442F474B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702" y="2758747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</a:t>
            </a:r>
            <a:endParaRPr lang="vi-VN" altLang="en-US" sz="15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B77EA3-E203-4E63-A6C6-CBC5946C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541" y="1368756"/>
            <a:ext cx="701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III</a:t>
            </a:r>
            <a:endParaRPr lang="vi-VN" altLang="en-US" sz="15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5" name="Picture 4" descr="uncontrollabletop">
            <a:extLst>
              <a:ext uri="{FF2B5EF4-FFF2-40B4-BE49-F238E27FC236}">
                <a16:creationId xmlns:a16="http://schemas.microsoft.com/office/drawing/2014/main" id="{C7CB33C0-6469-4807-BA39-80046286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45" y="728663"/>
            <a:ext cx="4700745" cy="353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89D41A-94C8-4F62-94DC-B8572EF74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116" y="532067"/>
            <a:ext cx="1757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INĐÔNÊXIA</a:t>
            </a:r>
            <a:endParaRPr lang="vi-VN" altLang="en-US" sz="180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68418-345E-4EEC-9400-AB01513A7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35" y="3499587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</a:t>
            </a:r>
            <a:endParaRPr lang="vi-VN" altLang="en-US" sz="15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FCA9F-9414-4B60-8335-76918FA88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35" y="2770680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</a:t>
            </a:r>
            <a:endParaRPr lang="vi-VN" altLang="en-US" sz="15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00559A-1C87-45D2-95DB-E13AADC55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993" y="1579506"/>
            <a:ext cx="701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III</a:t>
            </a:r>
            <a:endParaRPr lang="vi-VN" altLang="en-US" sz="15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9C4B3F-2C0D-422F-A871-BECE0BA43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588" y="4429624"/>
            <a:ext cx="6849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Biểu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Sự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thay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đổi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</a:t>
            </a:r>
            <a:r>
              <a:rPr lang="vi-VN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ơ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cấu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GDP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Philippin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In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nê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xi a</a:t>
            </a:r>
            <a:endParaRPr lang="vi-VN" altLang="en-US" sz="180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77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uncontrollabletop">
            <a:extLst>
              <a:ext uri="{FF2B5EF4-FFF2-40B4-BE49-F238E27FC236}">
                <a16:creationId xmlns:a16="http://schemas.microsoft.com/office/drawing/2014/main" id="{309BEA08-EEB5-4264-B2EC-8F8C1CA33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701033"/>
            <a:ext cx="4565465" cy="337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AA0C8-A3C1-4B40-B43D-D81788876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850" y="410279"/>
            <a:ext cx="1817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VIỆT NAM</a:t>
            </a:r>
            <a:endParaRPr lang="vi-VN" altLang="en-US" sz="180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8CCA8-CA74-4B55-9FD3-403B1DF9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063" y="3208488"/>
            <a:ext cx="7012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</a:t>
            </a:r>
            <a:endParaRPr lang="vi-VN" altLang="en-US" sz="15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F9BEF-9528-4651-AE2F-AF5AA8FB9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379" y="2462265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</a:t>
            </a:r>
            <a:endParaRPr lang="vi-VN" altLang="en-US" sz="15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BEF53-1041-4881-A587-7D866942D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379" y="1202670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III</a:t>
            </a:r>
            <a:endParaRPr lang="vi-VN" altLang="en-US" sz="15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D1250-6C44-4456-A630-0ABFB055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837" y="4415258"/>
            <a:ext cx="6849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Biểu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Sự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thay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đổi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</a:t>
            </a:r>
            <a:r>
              <a:rPr lang="vi-VN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ơ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cấu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GDP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Việt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Nam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Cam – </a:t>
            </a:r>
            <a:r>
              <a:rPr lang="en-US" altLang="en-US" sz="1800" dirty="0" err="1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pu</a:t>
            </a: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- chia</a:t>
            </a:r>
            <a:endParaRPr lang="vi-VN" altLang="en-US" sz="180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0" name="Picture 2" descr="uncontrollabletop">
            <a:extLst>
              <a:ext uri="{FF2B5EF4-FFF2-40B4-BE49-F238E27FC236}">
                <a16:creationId xmlns:a16="http://schemas.microsoft.com/office/drawing/2014/main" id="{CF06F068-5CA8-40A4-B254-2A1CB5AD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26" y="728018"/>
            <a:ext cx="4671158" cy="337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FD9837-AB8D-4948-8403-2915EB8F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979" y="475296"/>
            <a:ext cx="1817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70C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CAMPUCHIA</a:t>
            </a:r>
            <a:endParaRPr lang="vi-VN" altLang="en-US" sz="1800" dirty="0">
              <a:solidFill>
                <a:srgbClr val="0070C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8813C-1193-4421-88DC-3463A648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982" y="3080086"/>
            <a:ext cx="7012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</a:t>
            </a:r>
            <a:endParaRPr lang="vi-VN" altLang="en-US" sz="15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1A518-B544-4DF4-8C7A-F7E7E6C65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982" y="2206097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</a:t>
            </a:r>
            <a:endParaRPr lang="vi-VN" altLang="en-US" sz="15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1B239-E4FE-4111-8224-1A55850EB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6270" y="1332108"/>
            <a:ext cx="7024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5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KV III</a:t>
            </a:r>
            <a:endParaRPr lang="vi-VN" altLang="en-US" sz="15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A54CCE59-2017-4E3B-A129-756C1362D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045501"/>
              </p:ext>
            </p:extLst>
          </p:nvPr>
        </p:nvGraphicFramePr>
        <p:xfrm>
          <a:off x="1663403" y="268232"/>
          <a:ext cx="6086003" cy="391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53FA7F-C152-40B3-B67B-8F003047E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49" y="4179247"/>
            <a:ext cx="6849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</a:t>
            </a:r>
            <a:r>
              <a:rPr lang="vi-VN" altLang="en-US" sz="1800" dirty="0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ơ</a:t>
            </a:r>
            <a:r>
              <a:rPr lang="en-US" altLang="en-US" sz="1800" dirty="0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cấu</a:t>
            </a:r>
            <a:r>
              <a:rPr lang="en-US" altLang="en-US" sz="1800" dirty="0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GDP </a:t>
            </a:r>
            <a:r>
              <a:rPr lang="en-US" altLang="en-US" sz="1800" dirty="0" err="1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altLang="en-US" sz="1800" dirty="0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Xingapo</a:t>
            </a:r>
            <a:r>
              <a:rPr lang="en-US" altLang="en-US" sz="1800" dirty="0">
                <a:solidFill>
                  <a:srgbClr val="CC7B38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endParaRPr lang="vi-VN" altLang="en-US" sz="1800" dirty="0">
              <a:solidFill>
                <a:srgbClr val="CC7B38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6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o tạo nhân lực chất lượng cao thời kỳ cách mạng công nghiệp 4.0">
            <a:hlinkClick r:id="" action="ppaction://media"/>
            <a:extLst>
              <a:ext uri="{FF2B5EF4-FFF2-40B4-BE49-F238E27FC236}">
                <a16:creationId xmlns:a16="http://schemas.microsoft.com/office/drawing/2014/main" id="{073D13A9-1A11-487B-9707-C536B2B29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8575"/>
            <a:ext cx="9144000" cy="5143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7857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95560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E1B87-E0E2-4226-BE04-C3081527C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" b="100000" l="0" r="99667">
                        <a14:foregroundMark x1="5889" y1="65667" x2="5889" y2="65667"/>
                        <a14:foregroundMark x1="8000" y1="56000" x2="8000" y2="56000"/>
                        <a14:foregroundMark x1="10556" y1="50667" x2="13333" y2="86000"/>
                        <a14:foregroundMark x1="8667" y1="55000" x2="1889" y2="97333"/>
                        <a14:foregroundMark x1="47889" y1="92000" x2="71778" y2="91000"/>
                        <a14:foregroundMark x1="47889" y1="13333" x2="48111" y2="60000"/>
                        <a14:foregroundMark x1="35000" y1="52333" x2="35444" y2="59000"/>
                        <a14:foregroundMark x1="90444" y1="29333" x2="90444" y2="29333"/>
                        <a14:foregroundMark x1="89000" y1="28000" x2="89000" y2="28000"/>
                        <a14:foregroundMark x1="16111" y1="5667" x2="16111" y2="5667"/>
                        <a14:foregroundMark x1="25556" y1="3667" x2="25556" y2="3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7" y="2157846"/>
            <a:ext cx="8956964" cy="298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6890B-D10F-4A3B-BAEF-788E6CEF1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4" y="172798"/>
            <a:ext cx="2159759" cy="2130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0AFB6A-FAD2-4A9F-93B7-602BE0E94794}"/>
              </a:ext>
            </a:extLst>
          </p:cNvPr>
          <p:cNvSpPr txBox="1"/>
          <p:nvPr/>
        </p:nvSpPr>
        <p:spPr>
          <a:xfrm>
            <a:off x="1204949" y="802333"/>
            <a:ext cx="1423952" cy="87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F1D2C30-690C-4772-A5A4-8B4EB9E5AF92}"/>
              </a:ext>
            </a:extLst>
          </p:cNvPr>
          <p:cNvSpPr/>
          <p:nvPr/>
        </p:nvSpPr>
        <p:spPr>
          <a:xfrm>
            <a:off x="2961409" y="613063"/>
            <a:ext cx="218210" cy="1288473"/>
          </a:xfrm>
          <a:prstGeom prst="leftBrace">
            <a:avLst/>
          </a:prstGeom>
          <a:ln>
            <a:solidFill>
              <a:srgbClr val="5758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E18F3-3491-45D9-BCB7-8225C08E01C9}"/>
              </a:ext>
            </a:extLst>
          </p:cNvPr>
          <p:cNvSpPr txBox="1"/>
          <p:nvPr/>
        </p:nvSpPr>
        <p:spPr>
          <a:xfrm>
            <a:off x="4000500" y="427841"/>
            <a:ext cx="51435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50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1. Nền kinh tế của các nước Đông Nam Á phát triển khá nhanh, song chưa vững chắc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0733A-20DF-47DF-B18D-0AB9192BFDE5}"/>
              </a:ext>
            </a:extLst>
          </p:cNvPr>
          <p:cNvSpPr txBox="1"/>
          <p:nvPr/>
        </p:nvSpPr>
        <p:spPr>
          <a:xfrm>
            <a:off x="4010891" y="1778625"/>
            <a:ext cx="534092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50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2. Cơ cấu kinh tế đang có những thay đổi</a:t>
            </a:r>
          </a:p>
        </p:txBody>
      </p:sp>
      <p:sp>
        <p:nvSpPr>
          <p:cNvPr id="13" name="AutoShape 2" descr="Quảng Cáo Vụ Hiệu Phiếu - biểu tượng kinh tế png tải về - Miễn phí trong  suốt Màu Xanh png Tải về.">
            <a:extLst>
              <a:ext uri="{FF2B5EF4-FFF2-40B4-BE49-F238E27FC236}">
                <a16:creationId xmlns:a16="http://schemas.microsoft.com/office/drawing/2014/main" id="{B538113B-1999-49D2-AB13-F33AC6D68B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3FE6BD-D22F-47AC-BB03-ED6796ECF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1" l="2889" r="93778">
                        <a14:foregroundMark x1="36667" y1="47692" x2="36667" y2="47692"/>
                        <a14:foregroundMark x1="18444" y1="54487" x2="31111" y2="40385"/>
                        <a14:foregroundMark x1="26000" y1="71282" x2="24222" y2="53333"/>
                        <a14:foregroundMark x1="40556" y1="62821" x2="40556" y2="71923"/>
                        <a14:foregroundMark x1="55222" y1="47051" x2="54778" y2="73077"/>
                        <a14:backgroundMark x1="24111" y1="55897" x2="24111" y2="55897"/>
                        <a14:backgroundMark x1="23778" y1="54359" x2="23778" y2="54359"/>
                        <a14:backgroundMark x1="24222" y1="53718" x2="24667" y2="567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7663" y="307224"/>
            <a:ext cx="945572" cy="819496"/>
          </a:xfrm>
          <a:prstGeom prst="rect">
            <a:avLst/>
          </a:prstGeom>
        </p:spPr>
      </p:pic>
      <p:pic>
        <p:nvPicPr>
          <p:cNvPr id="1030" name="Picture 6" descr="Data analytics flat circle icon Royalty Free Vector Image">
            <a:extLst>
              <a:ext uri="{FF2B5EF4-FFF2-40B4-BE49-F238E27FC236}">
                <a16:creationId xmlns:a16="http://schemas.microsoft.com/office/drawing/2014/main" id="{6917357E-28DA-42FB-B133-E6DF2551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8" b="90000" l="6400" r="93200">
                        <a14:foregroundMark x1="22500" y1="61852" x2="77500" y2="62222"/>
                        <a14:foregroundMark x1="44500" y1="36204" x2="50700" y2="60185"/>
                        <a14:foregroundMark x1="44100" y1="63611" x2="55900" y2="64444"/>
                        <a14:foregroundMark x1="45200" y1="51759" x2="56800" y2="48519"/>
                        <a14:foregroundMark x1="40400" y1="37593" x2="42600" y2="54537"/>
                        <a14:foregroundMark x1="43700" y1="37593" x2="51100" y2="3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402773"/>
            <a:ext cx="923636" cy="9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Hình ảnh Tài Chính PNG, Vector, PSD, và biểu tượng để tải về miễn phí |  pngtree">
            <a:extLst>
              <a:ext uri="{FF2B5EF4-FFF2-40B4-BE49-F238E27FC236}">
                <a16:creationId xmlns:a16="http://schemas.microsoft.com/office/drawing/2014/main" id="{3C115E29-2887-43D8-BF43-36E5020F68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26DCFD-B95F-43DC-940A-ED0323616D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5278" y1="58611" x2="23611" y2="7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4190" y="763732"/>
            <a:ext cx="1589810" cy="158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D7B621-3D06-437F-9BA3-84D6C6F1E623}"/>
              </a:ext>
            </a:extLst>
          </p:cNvPr>
          <p:cNvSpPr/>
          <p:nvPr/>
        </p:nvSpPr>
        <p:spPr>
          <a:xfrm>
            <a:off x="2251368" y="2060887"/>
            <a:ext cx="1058823" cy="104743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55BBE02-9209-4E10-B37E-AB0EE3D26242}"/>
              </a:ext>
            </a:extLst>
          </p:cNvPr>
          <p:cNvSpPr/>
          <p:nvPr/>
        </p:nvSpPr>
        <p:spPr>
          <a:xfrm rot="5400000">
            <a:off x="5234665" y="2050646"/>
            <a:ext cx="1406769" cy="1103029"/>
          </a:xfrm>
          <a:custGeom>
            <a:avLst/>
            <a:gdLst>
              <a:gd name="connsiteX0" fmla="*/ 937846 w 1875692"/>
              <a:gd name="connsiteY0" fmla="*/ 0 h 1470705"/>
              <a:gd name="connsiteX1" fmla="*/ 1875692 w 1875692"/>
              <a:gd name="connsiteY1" fmla="*/ 937846 h 1470705"/>
              <a:gd name="connsiteX2" fmla="*/ 1715523 w 1875692"/>
              <a:gd name="connsiteY2" fmla="*/ 1462205 h 1470705"/>
              <a:gd name="connsiteX3" fmla="*/ 1708510 w 1875692"/>
              <a:gd name="connsiteY3" fmla="*/ 1470705 h 1470705"/>
              <a:gd name="connsiteX4" fmla="*/ 1681623 w 1875692"/>
              <a:gd name="connsiteY4" fmla="*/ 1454371 h 1470705"/>
              <a:gd name="connsiteX5" fmla="*/ 937846 w 1875692"/>
              <a:gd name="connsiteY5" fmla="*/ 1266040 h 1470705"/>
              <a:gd name="connsiteX6" fmla="*/ 194069 w 1875692"/>
              <a:gd name="connsiteY6" fmla="*/ 1454371 h 1470705"/>
              <a:gd name="connsiteX7" fmla="*/ 167183 w 1875692"/>
              <a:gd name="connsiteY7" fmla="*/ 1470705 h 1470705"/>
              <a:gd name="connsiteX8" fmla="*/ 160169 w 1875692"/>
              <a:gd name="connsiteY8" fmla="*/ 1462205 h 1470705"/>
              <a:gd name="connsiteX9" fmla="*/ 0 w 1875692"/>
              <a:gd name="connsiteY9" fmla="*/ 937846 h 1470705"/>
              <a:gd name="connsiteX10" fmla="*/ 937846 w 1875692"/>
              <a:gd name="connsiteY10" fmla="*/ 0 h 14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5692" h="1470705">
                <a:moveTo>
                  <a:pt x="937846" y="0"/>
                </a:moveTo>
                <a:cubicBezTo>
                  <a:pt x="1455804" y="0"/>
                  <a:pt x="1875692" y="419888"/>
                  <a:pt x="1875692" y="937846"/>
                </a:cubicBezTo>
                <a:cubicBezTo>
                  <a:pt x="1875692" y="1132080"/>
                  <a:pt x="1816645" y="1312523"/>
                  <a:pt x="1715523" y="1462205"/>
                </a:cubicBezTo>
                <a:lnTo>
                  <a:pt x="1708510" y="1470705"/>
                </a:lnTo>
                <a:lnTo>
                  <a:pt x="1681623" y="1454371"/>
                </a:lnTo>
                <a:cubicBezTo>
                  <a:pt x="1460525" y="1334264"/>
                  <a:pt x="1207153" y="1266040"/>
                  <a:pt x="937846" y="1266040"/>
                </a:cubicBezTo>
                <a:cubicBezTo>
                  <a:pt x="668539" y="1266040"/>
                  <a:pt x="415167" y="1334264"/>
                  <a:pt x="194069" y="1454371"/>
                </a:cubicBezTo>
                <a:lnTo>
                  <a:pt x="167183" y="1470705"/>
                </a:lnTo>
                <a:lnTo>
                  <a:pt x="160169" y="1462205"/>
                </a:lnTo>
                <a:cubicBezTo>
                  <a:pt x="59047" y="1312523"/>
                  <a:pt x="0" y="1132080"/>
                  <a:pt x="0" y="937846"/>
                </a:cubicBezTo>
                <a:cubicBezTo>
                  <a:pt x="0" y="419888"/>
                  <a:pt x="419888" y="0"/>
                  <a:pt x="937846" y="0"/>
                </a:cubicBezTo>
                <a:close/>
              </a:path>
            </a:pathLst>
          </a:custGeom>
          <a:noFill/>
          <a:ln w="28575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85F9027-8B3E-4B1C-8BEA-E2E0C2597248}"/>
              </a:ext>
            </a:extLst>
          </p:cNvPr>
          <p:cNvSpPr/>
          <p:nvPr/>
        </p:nvSpPr>
        <p:spPr>
          <a:xfrm rot="10800000">
            <a:off x="3673794" y="3595682"/>
            <a:ext cx="1406769" cy="1103029"/>
          </a:xfrm>
          <a:custGeom>
            <a:avLst/>
            <a:gdLst>
              <a:gd name="connsiteX0" fmla="*/ 937846 w 1875692"/>
              <a:gd name="connsiteY0" fmla="*/ 0 h 1470705"/>
              <a:gd name="connsiteX1" fmla="*/ 1875692 w 1875692"/>
              <a:gd name="connsiteY1" fmla="*/ 937846 h 1470705"/>
              <a:gd name="connsiteX2" fmla="*/ 1715523 w 1875692"/>
              <a:gd name="connsiteY2" fmla="*/ 1462205 h 1470705"/>
              <a:gd name="connsiteX3" fmla="*/ 1708510 w 1875692"/>
              <a:gd name="connsiteY3" fmla="*/ 1470705 h 1470705"/>
              <a:gd name="connsiteX4" fmla="*/ 1681623 w 1875692"/>
              <a:gd name="connsiteY4" fmla="*/ 1454371 h 1470705"/>
              <a:gd name="connsiteX5" fmla="*/ 937846 w 1875692"/>
              <a:gd name="connsiteY5" fmla="*/ 1266040 h 1470705"/>
              <a:gd name="connsiteX6" fmla="*/ 194069 w 1875692"/>
              <a:gd name="connsiteY6" fmla="*/ 1454371 h 1470705"/>
              <a:gd name="connsiteX7" fmla="*/ 167183 w 1875692"/>
              <a:gd name="connsiteY7" fmla="*/ 1470705 h 1470705"/>
              <a:gd name="connsiteX8" fmla="*/ 160169 w 1875692"/>
              <a:gd name="connsiteY8" fmla="*/ 1462205 h 1470705"/>
              <a:gd name="connsiteX9" fmla="*/ 0 w 1875692"/>
              <a:gd name="connsiteY9" fmla="*/ 937846 h 1470705"/>
              <a:gd name="connsiteX10" fmla="*/ 937846 w 1875692"/>
              <a:gd name="connsiteY10" fmla="*/ 0 h 14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5692" h="1470705">
                <a:moveTo>
                  <a:pt x="937846" y="0"/>
                </a:moveTo>
                <a:cubicBezTo>
                  <a:pt x="1455804" y="0"/>
                  <a:pt x="1875692" y="419888"/>
                  <a:pt x="1875692" y="937846"/>
                </a:cubicBezTo>
                <a:cubicBezTo>
                  <a:pt x="1875692" y="1132080"/>
                  <a:pt x="1816645" y="1312523"/>
                  <a:pt x="1715523" y="1462205"/>
                </a:cubicBezTo>
                <a:lnTo>
                  <a:pt x="1708510" y="1470705"/>
                </a:lnTo>
                <a:lnTo>
                  <a:pt x="1681623" y="1454371"/>
                </a:lnTo>
                <a:cubicBezTo>
                  <a:pt x="1460525" y="1334264"/>
                  <a:pt x="1207153" y="1266040"/>
                  <a:pt x="937846" y="1266040"/>
                </a:cubicBezTo>
                <a:cubicBezTo>
                  <a:pt x="668539" y="1266040"/>
                  <a:pt x="415167" y="1334264"/>
                  <a:pt x="194069" y="1454371"/>
                </a:cubicBezTo>
                <a:lnTo>
                  <a:pt x="167183" y="1470705"/>
                </a:lnTo>
                <a:lnTo>
                  <a:pt x="160169" y="1462205"/>
                </a:lnTo>
                <a:cubicBezTo>
                  <a:pt x="59047" y="1312523"/>
                  <a:pt x="0" y="1132080"/>
                  <a:pt x="0" y="937846"/>
                </a:cubicBezTo>
                <a:cubicBezTo>
                  <a:pt x="0" y="419888"/>
                  <a:pt x="419888" y="0"/>
                  <a:pt x="937846" y="0"/>
                </a:cubicBezTo>
                <a:close/>
              </a:path>
            </a:pathLst>
          </a:custGeom>
          <a:noFill/>
          <a:ln w="28575" cap="flat" cmpd="sng" algn="ctr">
            <a:solidFill>
              <a:srgbClr val="0033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19B3CE-80A4-42D4-B9E5-826A372072E7}"/>
              </a:ext>
            </a:extLst>
          </p:cNvPr>
          <p:cNvSpPr/>
          <p:nvPr/>
        </p:nvSpPr>
        <p:spPr>
          <a:xfrm rot="16200000" flipH="1">
            <a:off x="2099223" y="2050646"/>
            <a:ext cx="1406769" cy="1103029"/>
          </a:xfrm>
          <a:custGeom>
            <a:avLst/>
            <a:gdLst>
              <a:gd name="connsiteX0" fmla="*/ 937846 w 1875692"/>
              <a:gd name="connsiteY0" fmla="*/ 0 h 1470705"/>
              <a:gd name="connsiteX1" fmla="*/ 1875692 w 1875692"/>
              <a:gd name="connsiteY1" fmla="*/ 937846 h 1470705"/>
              <a:gd name="connsiteX2" fmla="*/ 1715523 w 1875692"/>
              <a:gd name="connsiteY2" fmla="*/ 1462205 h 1470705"/>
              <a:gd name="connsiteX3" fmla="*/ 1708510 w 1875692"/>
              <a:gd name="connsiteY3" fmla="*/ 1470705 h 1470705"/>
              <a:gd name="connsiteX4" fmla="*/ 1681623 w 1875692"/>
              <a:gd name="connsiteY4" fmla="*/ 1454371 h 1470705"/>
              <a:gd name="connsiteX5" fmla="*/ 937846 w 1875692"/>
              <a:gd name="connsiteY5" fmla="*/ 1266040 h 1470705"/>
              <a:gd name="connsiteX6" fmla="*/ 194069 w 1875692"/>
              <a:gd name="connsiteY6" fmla="*/ 1454371 h 1470705"/>
              <a:gd name="connsiteX7" fmla="*/ 167183 w 1875692"/>
              <a:gd name="connsiteY7" fmla="*/ 1470705 h 1470705"/>
              <a:gd name="connsiteX8" fmla="*/ 160169 w 1875692"/>
              <a:gd name="connsiteY8" fmla="*/ 1462205 h 1470705"/>
              <a:gd name="connsiteX9" fmla="*/ 0 w 1875692"/>
              <a:gd name="connsiteY9" fmla="*/ 937846 h 1470705"/>
              <a:gd name="connsiteX10" fmla="*/ 937846 w 1875692"/>
              <a:gd name="connsiteY10" fmla="*/ 0 h 14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5692" h="1470705">
                <a:moveTo>
                  <a:pt x="937846" y="0"/>
                </a:moveTo>
                <a:cubicBezTo>
                  <a:pt x="1455804" y="0"/>
                  <a:pt x="1875692" y="419888"/>
                  <a:pt x="1875692" y="937846"/>
                </a:cubicBezTo>
                <a:cubicBezTo>
                  <a:pt x="1875692" y="1132080"/>
                  <a:pt x="1816645" y="1312523"/>
                  <a:pt x="1715523" y="1462205"/>
                </a:cubicBezTo>
                <a:lnTo>
                  <a:pt x="1708510" y="1470705"/>
                </a:lnTo>
                <a:lnTo>
                  <a:pt x="1681623" y="1454371"/>
                </a:lnTo>
                <a:cubicBezTo>
                  <a:pt x="1460525" y="1334264"/>
                  <a:pt x="1207153" y="1266040"/>
                  <a:pt x="937846" y="1266040"/>
                </a:cubicBezTo>
                <a:cubicBezTo>
                  <a:pt x="668539" y="1266040"/>
                  <a:pt x="415167" y="1334264"/>
                  <a:pt x="194069" y="1454371"/>
                </a:cubicBezTo>
                <a:lnTo>
                  <a:pt x="167183" y="1470705"/>
                </a:lnTo>
                <a:lnTo>
                  <a:pt x="160169" y="1462205"/>
                </a:lnTo>
                <a:cubicBezTo>
                  <a:pt x="59047" y="1312523"/>
                  <a:pt x="0" y="1132080"/>
                  <a:pt x="0" y="937846"/>
                </a:cubicBezTo>
                <a:cubicBezTo>
                  <a:pt x="0" y="419888"/>
                  <a:pt x="419888" y="0"/>
                  <a:pt x="937846" y="0"/>
                </a:cubicBezTo>
                <a:close/>
              </a:path>
            </a:pathLst>
          </a:custGeom>
          <a:noFill/>
          <a:ln w="28575" cap="flat" cmpd="sng" algn="ctr">
            <a:solidFill>
              <a:srgbClr val="00CC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C6DEBC3-F5B9-4C18-A201-36565A16CAF6}"/>
              </a:ext>
            </a:extLst>
          </p:cNvPr>
          <p:cNvSpPr/>
          <p:nvPr/>
        </p:nvSpPr>
        <p:spPr>
          <a:xfrm>
            <a:off x="3676027" y="466915"/>
            <a:ext cx="1406769" cy="1103029"/>
          </a:xfrm>
          <a:custGeom>
            <a:avLst/>
            <a:gdLst>
              <a:gd name="connsiteX0" fmla="*/ 937846 w 1875692"/>
              <a:gd name="connsiteY0" fmla="*/ 0 h 1470705"/>
              <a:gd name="connsiteX1" fmla="*/ 1875692 w 1875692"/>
              <a:gd name="connsiteY1" fmla="*/ 937846 h 1470705"/>
              <a:gd name="connsiteX2" fmla="*/ 1715523 w 1875692"/>
              <a:gd name="connsiteY2" fmla="*/ 1462205 h 1470705"/>
              <a:gd name="connsiteX3" fmla="*/ 1708510 w 1875692"/>
              <a:gd name="connsiteY3" fmla="*/ 1470705 h 1470705"/>
              <a:gd name="connsiteX4" fmla="*/ 1681623 w 1875692"/>
              <a:gd name="connsiteY4" fmla="*/ 1454371 h 1470705"/>
              <a:gd name="connsiteX5" fmla="*/ 937846 w 1875692"/>
              <a:gd name="connsiteY5" fmla="*/ 1266040 h 1470705"/>
              <a:gd name="connsiteX6" fmla="*/ 194069 w 1875692"/>
              <a:gd name="connsiteY6" fmla="*/ 1454371 h 1470705"/>
              <a:gd name="connsiteX7" fmla="*/ 167183 w 1875692"/>
              <a:gd name="connsiteY7" fmla="*/ 1470705 h 1470705"/>
              <a:gd name="connsiteX8" fmla="*/ 160169 w 1875692"/>
              <a:gd name="connsiteY8" fmla="*/ 1462205 h 1470705"/>
              <a:gd name="connsiteX9" fmla="*/ 0 w 1875692"/>
              <a:gd name="connsiteY9" fmla="*/ 937846 h 1470705"/>
              <a:gd name="connsiteX10" fmla="*/ 937846 w 1875692"/>
              <a:gd name="connsiteY10" fmla="*/ 0 h 14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5692" h="1470705">
                <a:moveTo>
                  <a:pt x="937846" y="0"/>
                </a:moveTo>
                <a:cubicBezTo>
                  <a:pt x="1455804" y="0"/>
                  <a:pt x="1875692" y="419888"/>
                  <a:pt x="1875692" y="937846"/>
                </a:cubicBezTo>
                <a:cubicBezTo>
                  <a:pt x="1875692" y="1132080"/>
                  <a:pt x="1816645" y="1312523"/>
                  <a:pt x="1715523" y="1462205"/>
                </a:cubicBezTo>
                <a:lnTo>
                  <a:pt x="1708510" y="1470705"/>
                </a:lnTo>
                <a:lnTo>
                  <a:pt x="1681623" y="1454371"/>
                </a:lnTo>
                <a:cubicBezTo>
                  <a:pt x="1460525" y="1334264"/>
                  <a:pt x="1207153" y="1266040"/>
                  <a:pt x="937846" y="1266040"/>
                </a:cubicBezTo>
                <a:cubicBezTo>
                  <a:pt x="668539" y="1266040"/>
                  <a:pt x="415167" y="1334264"/>
                  <a:pt x="194069" y="1454371"/>
                </a:cubicBezTo>
                <a:lnTo>
                  <a:pt x="167183" y="1470705"/>
                </a:lnTo>
                <a:lnTo>
                  <a:pt x="160169" y="1462205"/>
                </a:lnTo>
                <a:cubicBezTo>
                  <a:pt x="59047" y="1312523"/>
                  <a:pt x="0" y="1132080"/>
                  <a:pt x="0" y="937846"/>
                </a:cubicBezTo>
                <a:cubicBezTo>
                  <a:pt x="0" y="419888"/>
                  <a:pt x="419888" y="0"/>
                  <a:pt x="937846" y="0"/>
                </a:cubicBezTo>
                <a:close/>
              </a:path>
            </a:pathLst>
          </a:custGeom>
          <a:noFill/>
          <a:ln w="28575" cap="flat" cmpd="sng" algn="ctr">
            <a:solidFill>
              <a:srgbClr val="1DA9D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C2E3F4-A1FD-41C8-818E-2C9A1F07112B}"/>
              </a:ext>
            </a:extLst>
          </p:cNvPr>
          <p:cNvSpPr/>
          <p:nvPr/>
        </p:nvSpPr>
        <p:spPr>
          <a:xfrm>
            <a:off x="3027175" y="1234503"/>
            <a:ext cx="2704473" cy="270447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D48796-E648-4B0A-A267-0F2AFC7BBF3A}"/>
              </a:ext>
            </a:extLst>
          </p:cNvPr>
          <p:cNvSpPr/>
          <p:nvPr/>
        </p:nvSpPr>
        <p:spPr>
          <a:xfrm>
            <a:off x="3209116" y="1416444"/>
            <a:ext cx="2340591" cy="234059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innerShdw blurRad="254000">
              <a:prstClr val="black">
                <a:alpha val="65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696499-D4D4-4EC8-BBCE-D7A16D546C87}"/>
              </a:ext>
            </a:extLst>
          </p:cNvPr>
          <p:cNvSpPr/>
          <p:nvPr/>
        </p:nvSpPr>
        <p:spPr>
          <a:xfrm>
            <a:off x="3801416" y="1416444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gradFill>
            <a:gsLst>
              <a:gs pos="17000">
                <a:srgbClr val="FF0066"/>
              </a:gs>
              <a:gs pos="100000">
                <a:srgbClr val="FF3399"/>
              </a:gs>
            </a:gsLst>
            <a:lin ang="5400000" scaled="1"/>
          </a:gradFill>
          <a:ln w="12700" cap="flat" cmpd="sng" algn="ctr">
            <a:solidFill>
              <a:srgbClr val="1DA9D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9E76F4-1A3E-474D-816C-0E87DDE334C9}"/>
              </a:ext>
            </a:extLst>
          </p:cNvPr>
          <p:cNvSpPr/>
          <p:nvPr/>
        </p:nvSpPr>
        <p:spPr>
          <a:xfrm rot="5400000">
            <a:off x="4733418" y="2373542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solidFill>
            <a:srgbClr val="FF9900"/>
          </a:solidFill>
          <a:ln w="127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3997EB-5271-40BC-918D-7D26A4396526}"/>
              </a:ext>
            </a:extLst>
          </p:cNvPr>
          <p:cNvSpPr/>
          <p:nvPr/>
        </p:nvSpPr>
        <p:spPr>
          <a:xfrm rot="10800000">
            <a:off x="3799181" y="3291942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solidFill>
            <a:srgbClr val="0033CC"/>
          </a:solidFill>
          <a:ln w="12700" cap="flat" cmpd="sng" algn="ctr">
            <a:solidFill>
              <a:srgbClr val="0033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126F83-B08D-4D9B-903C-A327946443A0}"/>
              </a:ext>
            </a:extLst>
          </p:cNvPr>
          <p:cNvSpPr/>
          <p:nvPr/>
        </p:nvSpPr>
        <p:spPr>
          <a:xfrm rot="16200000" flipH="1">
            <a:off x="2872815" y="2373409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solidFill>
            <a:srgbClr val="00CC66"/>
          </a:solidFill>
          <a:ln w="12700" cap="flat" cmpd="sng" algn="ctr">
            <a:solidFill>
              <a:srgbClr val="00CC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DD97B-99E5-4237-8307-B3B4C2047EEF}"/>
              </a:ext>
            </a:extLst>
          </p:cNvPr>
          <p:cNvGrpSpPr/>
          <p:nvPr/>
        </p:nvGrpSpPr>
        <p:grpSpPr>
          <a:xfrm rot="260643">
            <a:off x="5177617" y="1270958"/>
            <a:ext cx="595634" cy="538257"/>
            <a:chOff x="7006416" y="1688539"/>
            <a:chExt cx="794179" cy="717676"/>
          </a:xfrm>
          <a:solidFill>
            <a:srgbClr val="00B0F0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3876C75-7F9D-4866-A721-49F4BB830798}"/>
                </a:ext>
              </a:extLst>
            </p:cNvPr>
            <p:cNvSpPr/>
            <p:nvPr/>
          </p:nvSpPr>
          <p:spPr>
            <a:xfrm>
              <a:off x="7006416" y="1688539"/>
              <a:ext cx="698786" cy="661747"/>
            </a:xfrm>
            <a:custGeom>
              <a:avLst/>
              <a:gdLst>
                <a:gd name="connsiteX0" fmla="*/ 0 w 698786"/>
                <a:gd name="connsiteY0" fmla="*/ 0 h 661747"/>
                <a:gd name="connsiteX1" fmla="*/ 144954 w 698786"/>
                <a:gd name="connsiteY1" fmla="*/ 88062 h 661747"/>
                <a:gd name="connsiteX2" fmla="*/ 668056 w 698786"/>
                <a:gd name="connsiteY2" fmla="*/ 611164 h 661747"/>
                <a:gd name="connsiteX3" fmla="*/ 698786 w 698786"/>
                <a:gd name="connsiteY3" fmla="*/ 661747 h 661747"/>
                <a:gd name="connsiteX4" fmla="*/ 652742 w 698786"/>
                <a:gd name="connsiteY4" fmla="*/ 661747 h 661747"/>
                <a:gd name="connsiteX5" fmla="*/ 635392 w 698786"/>
                <a:gd name="connsiteY5" fmla="*/ 633188 h 661747"/>
                <a:gd name="connsiteX6" fmla="*/ 122930 w 698786"/>
                <a:gd name="connsiteY6" fmla="*/ 120726 h 661747"/>
                <a:gd name="connsiteX7" fmla="*/ 0 w 698786"/>
                <a:gd name="connsiteY7" fmla="*/ 46044 h 661747"/>
                <a:gd name="connsiteX8" fmla="*/ 0 w 698786"/>
                <a:gd name="connsiteY8" fmla="*/ 0 h 66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786" h="661747">
                  <a:moveTo>
                    <a:pt x="0" y="0"/>
                  </a:moveTo>
                  <a:lnTo>
                    <a:pt x="144954" y="88062"/>
                  </a:lnTo>
                  <a:cubicBezTo>
                    <a:pt x="351016" y="227274"/>
                    <a:pt x="528844" y="405103"/>
                    <a:pt x="668056" y="611164"/>
                  </a:cubicBezTo>
                  <a:lnTo>
                    <a:pt x="698786" y="661747"/>
                  </a:lnTo>
                  <a:lnTo>
                    <a:pt x="652742" y="661747"/>
                  </a:lnTo>
                  <a:lnTo>
                    <a:pt x="635392" y="633188"/>
                  </a:lnTo>
                  <a:cubicBezTo>
                    <a:pt x="499012" y="431318"/>
                    <a:pt x="324800" y="257107"/>
                    <a:pt x="122930" y="120726"/>
                  </a:cubicBezTo>
                  <a:lnTo>
                    <a:pt x="0" y="460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FAC22CF-51F1-497A-97C6-92E4502CBF14}"/>
                </a:ext>
              </a:extLst>
            </p:cNvPr>
            <p:cNvSpPr/>
            <p:nvPr/>
          </p:nvSpPr>
          <p:spPr>
            <a:xfrm rot="2990166">
              <a:off x="7568357" y="2173976"/>
              <a:ext cx="176538" cy="287939"/>
            </a:xfrm>
            <a:prstGeom prst="chevron">
              <a:avLst>
                <a:gd name="adj" fmla="val 72574"/>
              </a:avLst>
            </a:prstGeom>
            <a:grpFill/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0A492-283C-45DE-A171-F4A7FEE77E75}"/>
              </a:ext>
            </a:extLst>
          </p:cNvPr>
          <p:cNvGrpSpPr/>
          <p:nvPr/>
        </p:nvGrpSpPr>
        <p:grpSpPr>
          <a:xfrm rot="5400000">
            <a:off x="5164703" y="3451786"/>
            <a:ext cx="595634" cy="538257"/>
            <a:chOff x="7006416" y="1688539"/>
            <a:chExt cx="794179" cy="717676"/>
          </a:xfrm>
          <a:solidFill>
            <a:srgbClr val="FF9900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C873F1B-4AA6-4C16-8EEF-1A305BE9E40C}"/>
                </a:ext>
              </a:extLst>
            </p:cNvPr>
            <p:cNvSpPr/>
            <p:nvPr/>
          </p:nvSpPr>
          <p:spPr>
            <a:xfrm>
              <a:off x="7006416" y="1688539"/>
              <a:ext cx="698786" cy="661747"/>
            </a:xfrm>
            <a:custGeom>
              <a:avLst/>
              <a:gdLst>
                <a:gd name="connsiteX0" fmla="*/ 0 w 698786"/>
                <a:gd name="connsiteY0" fmla="*/ 0 h 661747"/>
                <a:gd name="connsiteX1" fmla="*/ 144954 w 698786"/>
                <a:gd name="connsiteY1" fmla="*/ 88062 h 661747"/>
                <a:gd name="connsiteX2" fmla="*/ 668056 w 698786"/>
                <a:gd name="connsiteY2" fmla="*/ 611164 h 661747"/>
                <a:gd name="connsiteX3" fmla="*/ 698786 w 698786"/>
                <a:gd name="connsiteY3" fmla="*/ 661747 h 661747"/>
                <a:gd name="connsiteX4" fmla="*/ 652742 w 698786"/>
                <a:gd name="connsiteY4" fmla="*/ 661747 h 661747"/>
                <a:gd name="connsiteX5" fmla="*/ 635392 w 698786"/>
                <a:gd name="connsiteY5" fmla="*/ 633188 h 661747"/>
                <a:gd name="connsiteX6" fmla="*/ 122930 w 698786"/>
                <a:gd name="connsiteY6" fmla="*/ 120726 h 661747"/>
                <a:gd name="connsiteX7" fmla="*/ 0 w 698786"/>
                <a:gd name="connsiteY7" fmla="*/ 46044 h 661747"/>
                <a:gd name="connsiteX8" fmla="*/ 0 w 698786"/>
                <a:gd name="connsiteY8" fmla="*/ 0 h 66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786" h="661747">
                  <a:moveTo>
                    <a:pt x="0" y="0"/>
                  </a:moveTo>
                  <a:lnTo>
                    <a:pt x="144954" y="88062"/>
                  </a:lnTo>
                  <a:cubicBezTo>
                    <a:pt x="351016" y="227274"/>
                    <a:pt x="528844" y="405103"/>
                    <a:pt x="668056" y="611164"/>
                  </a:cubicBezTo>
                  <a:lnTo>
                    <a:pt x="698786" y="661747"/>
                  </a:lnTo>
                  <a:lnTo>
                    <a:pt x="652742" y="661747"/>
                  </a:lnTo>
                  <a:lnTo>
                    <a:pt x="635392" y="633188"/>
                  </a:lnTo>
                  <a:cubicBezTo>
                    <a:pt x="499012" y="431318"/>
                    <a:pt x="324800" y="257107"/>
                    <a:pt x="122930" y="120726"/>
                  </a:cubicBezTo>
                  <a:lnTo>
                    <a:pt x="0" y="460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E47103D-F178-478F-A799-82CDA3716DDF}"/>
                </a:ext>
              </a:extLst>
            </p:cNvPr>
            <p:cNvSpPr/>
            <p:nvPr/>
          </p:nvSpPr>
          <p:spPr>
            <a:xfrm rot="2990166">
              <a:off x="7568357" y="2173976"/>
              <a:ext cx="176538" cy="287939"/>
            </a:xfrm>
            <a:prstGeom prst="chevron">
              <a:avLst>
                <a:gd name="adj" fmla="val 7257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24003F-27E4-4F96-9996-4B6B340D0603}"/>
              </a:ext>
            </a:extLst>
          </p:cNvPr>
          <p:cNvGrpSpPr/>
          <p:nvPr/>
        </p:nvGrpSpPr>
        <p:grpSpPr>
          <a:xfrm rot="10800000">
            <a:off x="2976568" y="3368418"/>
            <a:ext cx="595634" cy="538257"/>
            <a:chOff x="7006416" y="1688539"/>
            <a:chExt cx="794179" cy="717676"/>
          </a:xfrm>
          <a:solidFill>
            <a:srgbClr val="0033CC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2B3AC31-8EC4-4196-B04A-E8B11292C7E3}"/>
                </a:ext>
              </a:extLst>
            </p:cNvPr>
            <p:cNvSpPr/>
            <p:nvPr/>
          </p:nvSpPr>
          <p:spPr>
            <a:xfrm>
              <a:off x="7006416" y="1688539"/>
              <a:ext cx="698786" cy="661747"/>
            </a:xfrm>
            <a:custGeom>
              <a:avLst/>
              <a:gdLst>
                <a:gd name="connsiteX0" fmla="*/ 0 w 698786"/>
                <a:gd name="connsiteY0" fmla="*/ 0 h 661747"/>
                <a:gd name="connsiteX1" fmla="*/ 144954 w 698786"/>
                <a:gd name="connsiteY1" fmla="*/ 88062 h 661747"/>
                <a:gd name="connsiteX2" fmla="*/ 668056 w 698786"/>
                <a:gd name="connsiteY2" fmla="*/ 611164 h 661747"/>
                <a:gd name="connsiteX3" fmla="*/ 698786 w 698786"/>
                <a:gd name="connsiteY3" fmla="*/ 661747 h 661747"/>
                <a:gd name="connsiteX4" fmla="*/ 652742 w 698786"/>
                <a:gd name="connsiteY4" fmla="*/ 661747 h 661747"/>
                <a:gd name="connsiteX5" fmla="*/ 635392 w 698786"/>
                <a:gd name="connsiteY5" fmla="*/ 633188 h 661747"/>
                <a:gd name="connsiteX6" fmla="*/ 122930 w 698786"/>
                <a:gd name="connsiteY6" fmla="*/ 120726 h 661747"/>
                <a:gd name="connsiteX7" fmla="*/ 0 w 698786"/>
                <a:gd name="connsiteY7" fmla="*/ 46044 h 661747"/>
                <a:gd name="connsiteX8" fmla="*/ 0 w 698786"/>
                <a:gd name="connsiteY8" fmla="*/ 0 h 66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786" h="661747">
                  <a:moveTo>
                    <a:pt x="0" y="0"/>
                  </a:moveTo>
                  <a:lnTo>
                    <a:pt x="144954" y="88062"/>
                  </a:lnTo>
                  <a:cubicBezTo>
                    <a:pt x="351016" y="227274"/>
                    <a:pt x="528844" y="405103"/>
                    <a:pt x="668056" y="611164"/>
                  </a:cubicBezTo>
                  <a:lnTo>
                    <a:pt x="698786" y="661747"/>
                  </a:lnTo>
                  <a:lnTo>
                    <a:pt x="652742" y="661747"/>
                  </a:lnTo>
                  <a:lnTo>
                    <a:pt x="635392" y="633188"/>
                  </a:lnTo>
                  <a:cubicBezTo>
                    <a:pt x="499012" y="431318"/>
                    <a:pt x="324800" y="257107"/>
                    <a:pt x="122930" y="120726"/>
                  </a:cubicBezTo>
                  <a:lnTo>
                    <a:pt x="0" y="460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57B89BFA-6BEF-4E45-997F-9D77F8CAB225}"/>
                </a:ext>
              </a:extLst>
            </p:cNvPr>
            <p:cNvSpPr/>
            <p:nvPr/>
          </p:nvSpPr>
          <p:spPr>
            <a:xfrm rot="2990166">
              <a:off x="7568357" y="2173976"/>
              <a:ext cx="176538" cy="287939"/>
            </a:xfrm>
            <a:prstGeom prst="chevron">
              <a:avLst>
                <a:gd name="adj" fmla="val 7257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2EACD-0F93-4B4A-BC6B-4BE089623F75}"/>
              </a:ext>
            </a:extLst>
          </p:cNvPr>
          <p:cNvGrpSpPr/>
          <p:nvPr/>
        </p:nvGrpSpPr>
        <p:grpSpPr>
          <a:xfrm rot="15908017">
            <a:off x="2978773" y="1245238"/>
            <a:ext cx="595634" cy="538257"/>
            <a:chOff x="7006416" y="1688539"/>
            <a:chExt cx="794179" cy="717676"/>
          </a:xfrm>
          <a:solidFill>
            <a:srgbClr val="00CC66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FDE12C-DEA5-4ECE-B298-E4E8CCC4EB6D}"/>
                </a:ext>
              </a:extLst>
            </p:cNvPr>
            <p:cNvSpPr/>
            <p:nvPr/>
          </p:nvSpPr>
          <p:spPr>
            <a:xfrm>
              <a:off x="7006416" y="1688539"/>
              <a:ext cx="698786" cy="661747"/>
            </a:xfrm>
            <a:custGeom>
              <a:avLst/>
              <a:gdLst>
                <a:gd name="connsiteX0" fmla="*/ 0 w 698786"/>
                <a:gd name="connsiteY0" fmla="*/ 0 h 661747"/>
                <a:gd name="connsiteX1" fmla="*/ 144954 w 698786"/>
                <a:gd name="connsiteY1" fmla="*/ 88062 h 661747"/>
                <a:gd name="connsiteX2" fmla="*/ 668056 w 698786"/>
                <a:gd name="connsiteY2" fmla="*/ 611164 h 661747"/>
                <a:gd name="connsiteX3" fmla="*/ 698786 w 698786"/>
                <a:gd name="connsiteY3" fmla="*/ 661747 h 661747"/>
                <a:gd name="connsiteX4" fmla="*/ 652742 w 698786"/>
                <a:gd name="connsiteY4" fmla="*/ 661747 h 661747"/>
                <a:gd name="connsiteX5" fmla="*/ 635392 w 698786"/>
                <a:gd name="connsiteY5" fmla="*/ 633188 h 661747"/>
                <a:gd name="connsiteX6" fmla="*/ 122930 w 698786"/>
                <a:gd name="connsiteY6" fmla="*/ 120726 h 661747"/>
                <a:gd name="connsiteX7" fmla="*/ 0 w 698786"/>
                <a:gd name="connsiteY7" fmla="*/ 46044 h 661747"/>
                <a:gd name="connsiteX8" fmla="*/ 0 w 698786"/>
                <a:gd name="connsiteY8" fmla="*/ 0 h 66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786" h="661747">
                  <a:moveTo>
                    <a:pt x="0" y="0"/>
                  </a:moveTo>
                  <a:lnTo>
                    <a:pt x="144954" y="88062"/>
                  </a:lnTo>
                  <a:cubicBezTo>
                    <a:pt x="351016" y="227274"/>
                    <a:pt x="528844" y="405103"/>
                    <a:pt x="668056" y="611164"/>
                  </a:cubicBezTo>
                  <a:lnTo>
                    <a:pt x="698786" y="661747"/>
                  </a:lnTo>
                  <a:lnTo>
                    <a:pt x="652742" y="661747"/>
                  </a:lnTo>
                  <a:lnTo>
                    <a:pt x="635392" y="633188"/>
                  </a:lnTo>
                  <a:cubicBezTo>
                    <a:pt x="499012" y="431318"/>
                    <a:pt x="324800" y="257107"/>
                    <a:pt x="122930" y="120726"/>
                  </a:cubicBezTo>
                  <a:lnTo>
                    <a:pt x="0" y="460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86E3F004-A13F-4944-8BB8-DE46B307B83E}"/>
                </a:ext>
              </a:extLst>
            </p:cNvPr>
            <p:cNvSpPr/>
            <p:nvPr/>
          </p:nvSpPr>
          <p:spPr>
            <a:xfrm rot="2990166">
              <a:off x="7568357" y="2173976"/>
              <a:ext cx="176538" cy="287939"/>
            </a:xfrm>
            <a:prstGeom prst="chevron">
              <a:avLst>
                <a:gd name="adj" fmla="val 7257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7" name="Graphic 26" descr="Lightbulb and gear">
            <a:extLst>
              <a:ext uri="{FF2B5EF4-FFF2-40B4-BE49-F238E27FC236}">
                <a16:creationId xmlns:a16="http://schemas.microsoft.com/office/drawing/2014/main" id="{F2ACA147-697C-477D-82C3-62457CC1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4297" y="3840922"/>
            <a:ext cx="815367" cy="815367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27970D7-F862-4FED-9EB4-2A7991FB4FD3}"/>
              </a:ext>
            </a:extLst>
          </p:cNvPr>
          <p:cNvSpPr/>
          <p:nvPr/>
        </p:nvSpPr>
        <p:spPr>
          <a:xfrm>
            <a:off x="3799180" y="1407781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C7DB123-E1C5-4683-AB14-FBF1A14662DA}"/>
              </a:ext>
            </a:extLst>
          </p:cNvPr>
          <p:cNvSpPr/>
          <p:nvPr/>
        </p:nvSpPr>
        <p:spPr>
          <a:xfrm rot="5400000">
            <a:off x="4733417" y="2354474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gradFill>
            <a:gsLst>
              <a:gs pos="13000">
                <a:sysClr val="windowText" lastClr="000000">
                  <a:alpha val="17000"/>
                </a:sysClr>
              </a:gs>
              <a:gs pos="52000">
                <a:sysClr val="window" lastClr="FFFFFF">
                  <a:alpha val="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F1B2D5-371E-4FA7-9F90-6B84E8AC1EB5}"/>
              </a:ext>
            </a:extLst>
          </p:cNvPr>
          <p:cNvSpPr/>
          <p:nvPr/>
        </p:nvSpPr>
        <p:spPr>
          <a:xfrm rot="10800000">
            <a:off x="3852364" y="3291338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gradFill>
            <a:gsLst>
              <a:gs pos="13000">
                <a:sysClr val="windowText" lastClr="000000">
                  <a:alpha val="17000"/>
                </a:sysClr>
              </a:gs>
              <a:gs pos="52000">
                <a:sysClr val="window" lastClr="FFFFFF">
                  <a:alpha val="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CCFB269-85FE-4BF4-A01E-730871C56695}"/>
              </a:ext>
            </a:extLst>
          </p:cNvPr>
          <p:cNvSpPr/>
          <p:nvPr/>
        </p:nvSpPr>
        <p:spPr>
          <a:xfrm rot="16200000">
            <a:off x="2851553" y="2395919"/>
            <a:ext cx="1155995" cy="457239"/>
          </a:xfrm>
          <a:custGeom>
            <a:avLst/>
            <a:gdLst>
              <a:gd name="connsiteX0" fmla="*/ 770663 w 1541327"/>
              <a:gd name="connsiteY0" fmla="*/ 0 h 609652"/>
              <a:gd name="connsiteX1" fmla="*/ 1514440 w 1541327"/>
              <a:gd name="connsiteY1" fmla="*/ 188331 h 609652"/>
              <a:gd name="connsiteX2" fmla="*/ 1541327 w 1541327"/>
              <a:gd name="connsiteY2" fmla="*/ 204665 h 609652"/>
              <a:gd name="connsiteX3" fmla="*/ 1433820 w 1541327"/>
              <a:gd name="connsiteY3" fmla="*/ 334963 h 609652"/>
              <a:gd name="connsiteX4" fmla="*/ 770663 w 1541327"/>
              <a:gd name="connsiteY4" fmla="*/ 609652 h 609652"/>
              <a:gd name="connsiteX5" fmla="*/ 107506 w 1541327"/>
              <a:gd name="connsiteY5" fmla="*/ 334963 h 609652"/>
              <a:gd name="connsiteX6" fmla="*/ 0 w 1541327"/>
              <a:gd name="connsiteY6" fmla="*/ 204665 h 609652"/>
              <a:gd name="connsiteX7" fmla="*/ 26886 w 1541327"/>
              <a:gd name="connsiteY7" fmla="*/ 188331 h 609652"/>
              <a:gd name="connsiteX8" fmla="*/ 770663 w 1541327"/>
              <a:gd name="connsiteY8" fmla="*/ 0 h 6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327" h="609652">
                <a:moveTo>
                  <a:pt x="770663" y="0"/>
                </a:moveTo>
                <a:cubicBezTo>
                  <a:pt x="1039970" y="0"/>
                  <a:pt x="1293342" y="68224"/>
                  <a:pt x="1514440" y="188331"/>
                </a:cubicBezTo>
                <a:lnTo>
                  <a:pt x="1541327" y="204665"/>
                </a:lnTo>
                <a:lnTo>
                  <a:pt x="1433820" y="334963"/>
                </a:lnTo>
                <a:cubicBezTo>
                  <a:pt x="1264104" y="504680"/>
                  <a:pt x="1029642" y="609652"/>
                  <a:pt x="770663" y="609652"/>
                </a:cubicBezTo>
                <a:cubicBezTo>
                  <a:pt x="511684" y="609652"/>
                  <a:pt x="277223" y="504680"/>
                  <a:pt x="107506" y="334963"/>
                </a:cubicBezTo>
                <a:lnTo>
                  <a:pt x="0" y="204665"/>
                </a:lnTo>
                <a:lnTo>
                  <a:pt x="26886" y="188331"/>
                </a:lnTo>
                <a:cubicBezTo>
                  <a:pt x="247984" y="68224"/>
                  <a:pt x="501356" y="0"/>
                  <a:pt x="770663" y="0"/>
                </a:cubicBezTo>
                <a:close/>
              </a:path>
            </a:pathLst>
          </a:custGeom>
          <a:gradFill>
            <a:gsLst>
              <a:gs pos="13000">
                <a:sysClr val="windowText" lastClr="000000">
                  <a:alpha val="17000"/>
                </a:sysClr>
              </a:gs>
              <a:gs pos="52000">
                <a:sysClr val="window" lastClr="FFFFFF">
                  <a:alpha val="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DE7103-F166-4105-85A0-22C6C8801B9C}"/>
              </a:ext>
            </a:extLst>
          </p:cNvPr>
          <p:cNvSpPr txBox="1"/>
          <p:nvPr/>
        </p:nvSpPr>
        <p:spPr>
          <a:xfrm>
            <a:off x="3587135" y="2346336"/>
            <a:ext cx="158455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5" dirty="0" err="1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</a:t>
            </a:r>
            <a:r>
              <a:rPr lang="en-US" sz="1725" dirty="0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725" dirty="0" err="1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ngành</a:t>
            </a:r>
            <a:r>
              <a:rPr lang="en-US" sz="1725" dirty="0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725" dirty="0" err="1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công</a:t>
            </a:r>
            <a:r>
              <a:rPr lang="en-US" sz="1725" dirty="0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725" dirty="0" err="1">
                <a:solidFill>
                  <a:srgbClr val="4472C4">
                    <a:lumMod val="5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nghiệp</a:t>
            </a:r>
            <a:endParaRPr lang="en-US" sz="1725" dirty="0">
              <a:solidFill>
                <a:srgbClr val="4472C4">
                  <a:lumMod val="5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1105F4-4B0D-45BB-A095-4A2D9C2CC4CA}"/>
              </a:ext>
            </a:extLst>
          </p:cNvPr>
          <p:cNvSpPr/>
          <p:nvPr/>
        </p:nvSpPr>
        <p:spPr>
          <a:xfrm>
            <a:off x="6580021" y="2479064"/>
            <a:ext cx="135485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8" fontAlgn="base">
              <a:spcAft>
                <a:spcPct val="0"/>
              </a:spcAft>
              <a:defRPr/>
            </a:pP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Khai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khoáng</a:t>
            </a:r>
            <a:endParaRPr lang="en-US" sz="1650" dirty="0">
              <a:solidFill>
                <a:srgbClr val="0134CC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29227B-D877-42EA-847B-29C61D0D6D16}"/>
              </a:ext>
            </a:extLst>
          </p:cNvPr>
          <p:cNvSpPr/>
          <p:nvPr/>
        </p:nvSpPr>
        <p:spPr>
          <a:xfrm>
            <a:off x="2614228" y="4034955"/>
            <a:ext cx="1013419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8" fontAlgn="base">
              <a:spcAft>
                <a:spcPct val="0"/>
              </a:spcAft>
              <a:defRPr/>
            </a:pP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Điện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lực</a:t>
            </a:r>
            <a:endParaRPr lang="en-US" sz="1650" dirty="0">
              <a:solidFill>
                <a:srgbClr val="0134CC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04D8CB-160C-484A-A5C5-F9982CCEF495}"/>
              </a:ext>
            </a:extLst>
          </p:cNvPr>
          <p:cNvSpPr/>
          <p:nvPr/>
        </p:nvSpPr>
        <p:spPr>
          <a:xfrm>
            <a:off x="404279" y="2311711"/>
            <a:ext cx="177484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8" fontAlgn="base">
              <a:spcAft>
                <a:spcPct val="0"/>
              </a:spcAft>
              <a:defRPr/>
            </a:pP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nghiệp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nhẹ</a:t>
            </a:r>
            <a:endParaRPr lang="en-US" sz="1650" dirty="0">
              <a:solidFill>
                <a:srgbClr val="0134CC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BD8CF-B4D3-465C-9A58-2F95DAAE3D05}"/>
              </a:ext>
            </a:extLst>
          </p:cNvPr>
          <p:cNvSpPr/>
          <p:nvPr/>
        </p:nvSpPr>
        <p:spPr>
          <a:xfrm>
            <a:off x="5056362" y="605909"/>
            <a:ext cx="31850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 fontAlgn="base">
              <a:spcAft>
                <a:spcPct val="0"/>
              </a:spcAft>
              <a:defRPr/>
            </a:pP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xuất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lắp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ráp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ô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tô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xe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máy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thiết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điện</a:t>
            </a:r>
            <a:r>
              <a:rPr lang="en-US" sz="1650" dirty="0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0134C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tử</a:t>
            </a:r>
            <a:endParaRPr lang="en-US" sz="1650" dirty="0">
              <a:solidFill>
                <a:srgbClr val="0134CC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7" name="Picture 2" descr="xe ô tô Hình ảnh | Định dạng hình ảnh PNG 400227218| vn.lovepik.com">
            <a:extLst>
              <a:ext uri="{FF2B5EF4-FFF2-40B4-BE49-F238E27FC236}">
                <a16:creationId xmlns:a16="http://schemas.microsoft.com/office/drawing/2014/main" id="{04E7957A-B608-4886-A526-20E598FF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7" y="597247"/>
            <a:ext cx="1383050" cy="77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ownload Free png Mining, Ppt, Mine, Mine PNG and Vector for Free ...">
            <a:extLst>
              <a:ext uri="{FF2B5EF4-FFF2-40B4-BE49-F238E27FC236}">
                <a16:creationId xmlns:a16="http://schemas.microsoft.com/office/drawing/2014/main" id="{7778B86F-0A10-4484-AE10-88054C38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5" b="92308" l="769" r="90000">
                        <a14:foregroundMark x1="4000" y1="57949" x2="4000" y2="57949"/>
                        <a14:foregroundMark x1="36462" y1="92308" x2="36462" y2="92308"/>
                        <a14:foregroundMark x1="769" y1="65299" x2="769" y2="65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43" y="2180989"/>
            <a:ext cx="838167" cy="7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hái Lan hướng đến trở thành trung tâm gia công, lắp ráp ô tô ">
            <a:extLst>
              <a:ext uri="{FF2B5EF4-FFF2-40B4-BE49-F238E27FC236}">
                <a16:creationId xmlns:a16="http://schemas.microsoft.com/office/drawing/2014/main" id="{6DB072EA-5CB5-4653-B2D8-A1F052C4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" y="1069129"/>
            <a:ext cx="4519404" cy="277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laysia nỗ lực xây thương hiệu ô tô nội địa">
            <a:extLst>
              <a:ext uri="{FF2B5EF4-FFF2-40B4-BE49-F238E27FC236}">
                <a16:creationId xmlns:a16="http://schemas.microsoft.com/office/drawing/2014/main" id="{E2A948F3-980C-4C01-9127-487802D8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79" y="1069129"/>
            <a:ext cx="4458597" cy="277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8BC986-95FC-4F07-AFA5-6255BB82E7BF}"/>
              </a:ext>
            </a:extLst>
          </p:cNvPr>
          <p:cNvSpPr/>
          <p:nvPr/>
        </p:nvSpPr>
        <p:spPr>
          <a:xfrm>
            <a:off x="52550" y="3967912"/>
            <a:ext cx="4336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F7C517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Thái Lan hướng đến trở thành trung tâm gia công, lắp ráp ô tô của Đông Nam Á</a:t>
            </a:r>
            <a:endParaRPr lang="en-US" sz="1800" dirty="0">
              <a:solidFill>
                <a:srgbClr val="F7C517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9CE02-55D1-493C-86B9-D9685D5DCCA1}"/>
              </a:ext>
            </a:extLst>
          </p:cNvPr>
          <p:cNvSpPr/>
          <p:nvPr/>
        </p:nvSpPr>
        <p:spPr>
          <a:xfrm>
            <a:off x="4752008" y="492048"/>
            <a:ext cx="43369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50" dirty="0">
                <a:solidFill>
                  <a:srgbClr val="F7C517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Malaysia nỗ lực xây thương hiệu ô tô nội địa với Proton và Perodua</a:t>
            </a:r>
            <a:endParaRPr lang="en-US" sz="1650" dirty="0">
              <a:solidFill>
                <a:srgbClr val="F7C517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27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VinFast là thương hiệu ô tô nội địa đầu tiên của Việt Nam ">
            <a:extLst>
              <a:ext uri="{FF2B5EF4-FFF2-40B4-BE49-F238E27FC236}">
                <a16:creationId xmlns:a16="http://schemas.microsoft.com/office/drawing/2014/main" id="{6104B1DD-D5DE-408F-A599-23FBC6D96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3" y="399548"/>
            <a:ext cx="8437132" cy="332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EA742-F7A6-4CE3-9EE5-E34B254AFCE8}"/>
              </a:ext>
            </a:extLst>
          </p:cNvPr>
          <p:cNvSpPr/>
          <p:nvPr/>
        </p:nvSpPr>
        <p:spPr>
          <a:xfrm>
            <a:off x="1824529" y="4098060"/>
            <a:ext cx="58848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50" dirty="0">
                <a:solidFill>
                  <a:schemeClr val="accent2">
                    <a:lumMod val="7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VinFast là thương hiệu ô tô nội địa đầu tiên của Việt Nam gây tiếng vang lớn trên thế giới</a:t>
            </a:r>
            <a:endParaRPr lang="en-US" sz="1650" dirty="0">
              <a:solidFill>
                <a:schemeClr val="accent2">
                  <a:lumMod val="75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26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F3D8B-1549-49B4-A147-99A511911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0719"/>
          <a:stretch/>
        </p:blipFill>
        <p:spPr>
          <a:xfrm>
            <a:off x="996451" y="361392"/>
            <a:ext cx="7085409" cy="42341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2FD179-E10A-40FE-8A9E-3768B3D9690D}"/>
              </a:ext>
            </a:extLst>
          </p:cNvPr>
          <p:cNvSpPr/>
          <p:nvPr/>
        </p:nvSpPr>
        <p:spPr>
          <a:xfrm>
            <a:off x="2472969" y="4651025"/>
            <a:ext cx="473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Nhà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máy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điện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mặt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trời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lớn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Đông</a:t>
            </a:r>
            <a:r>
              <a:rPr 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Nam Á</a:t>
            </a:r>
          </a:p>
        </p:txBody>
      </p:sp>
    </p:spTree>
    <p:extLst>
      <p:ext uri="{BB962C8B-B14F-4D97-AF65-F5344CB8AC3E}">
        <p14:creationId xmlns:p14="http://schemas.microsoft.com/office/powerpoint/2010/main" val="207424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 descr="Quy trình kỹ thuật trồng và chăm sóc cây hồ tiêu - TraceVerified">
            <a:extLst>
              <a:ext uri="{FF2B5EF4-FFF2-40B4-BE49-F238E27FC236}">
                <a16:creationId xmlns:a16="http://schemas.microsoft.com/office/drawing/2014/main" id="{E1539412-F3FA-4240-A098-CC18EE3D14F4}"/>
              </a:ext>
            </a:extLst>
          </p:cNvPr>
          <p:cNvSpPr/>
          <p:nvPr/>
        </p:nvSpPr>
        <p:spPr>
          <a:xfrm>
            <a:off x="3778624" y="2570170"/>
            <a:ext cx="2713896" cy="1525382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8D4B694-83A7-47ED-8A97-6A10C2B555E2}"/>
              </a:ext>
            </a:extLst>
          </p:cNvPr>
          <p:cNvSpPr/>
          <p:nvPr/>
        </p:nvSpPr>
        <p:spPr>
          <a:xfrm>
            <a:off x="342036" y="2256620"/>
            <a:ext cx="2030152" cy="753186"/>
          </a:xfrm>
          <a:custGeom>
            <a:avLst/>
            <a:gdLst>
              <a:gd name="connsiteX0" fmla="*/ 0 w 2706869"/>
              <a:gd name="connsiteY0" fmla="*/ 0 h 1004248"/>
              <a:gd name="connsiteX1" fmla="*/ 2706869 w 2706869"/>
              <a:gd name="connsiteY1" fmla="*/ 0 h 1004248"/>
              <a:gd name="connsiteX2" fmla="*/ 2706869 w 2706869"/>
              <a:gd name="connsiteY2" fmla="*/ 1004248 h 1004248"/>
              <a:gd name="connsiteX3" fmla="*/ 0 w 2706869"/>
              <a:gd name="connsiteY3" fmla="*/ 1004248 h 1004248"/>
              <a:gd name="connsiteX4" fmla="*/ 0 w 2706869"/>
              <a:gd name="connsiteY4" fmla="*/ 0 h 100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869" h="1004248">
                <a:moveTo>
                  <a:pt x="0" y="0"/>
                </a:moveTo>
                <a:lnTo>
                  <a:pt x="2706869" y="0"/>
                </a:lnTo>
                <a:lnTo>
                  <a:pt x="2706869" y="1004248"/>
                </a:lnTo>
                <a:lnTo>
                  <a:pt x="0" y="1004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698" tIns="250698" rIns="250698" bIns="0" numCol="1" spcCol="1270" anchor="t" anchorCtr="0">
            <a:noAutofit/>
          </a:bodyPr>
          <a:lstStyle/>
          <a:p>
            <a:pPr algn="ctr" defTabSz="15668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25"/>
          </a:p>
        </p:txBody>
      </p:sp>
      <p:sp>
        <p:nvSpPr>
          <p:cNvPr id="5" name="Rectangle: Rounded Corners 4" descr="Tìm hiểu cây gỗ cao su, gỗ cao su có tốt không? – Gỗ Thành Vinh">
            <a:extLst>
              <a:ext uri="{FF2B5EF4-FFF2-40B4-BE49-F238E27FC236}">
                <a16:creationId xmlns:a16="http://schemas.microsoft.com/office/drawing/2014/main" id="{169A37F6-D48C-42D1-AC3B-736F684641DA}"/>
              </a:ext>
            </a:extLst>
          </p:cNvPr>
          <p:cNvSpPr/>
          <p:nvPr/>
        </p:nvSpPr>
        <p:spPr>
          <a:xfrm>
            <a:off x="2258166" y="1137445"/>
            <a:ext cx="2474502" cy="1525377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060497-177A-42F9-B4A6-0DD1EF284DAC}"/>
              </a:ext>
            </a:extLst>
          </p:cNvPr>
          <p:cNvSpPr/>
          <p:nvPr/>
        </p:nvSpPr>
        <p:spPr>
          <a:xfrm>
            <a:off x="6153640" y="3532255"/>
            <a:ext cx="2713896" cy="1550760"/>
          </a:xfrm>
          <a:prstGeom prst="roundRect">
            <a:avLst/>
          </a:prstGeom>
          <a:blipFill>
            <a:blip r:embed="rId4"/>
            <a:srcRect/>
            <a:stretch>
              <a:fillRect l="-6000" r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684D90-4D99-466A-822D-53100BF1CAEA}"/>
              </a:ext>
            </a:extLst>
          </p:cNvPr>
          <p:cNvSpPr/>
          <p:nvPr/>
        </p:nvSpPr>
        <p:spPr>
          <a:xfrm>
            <a:off x="2575287" y="4611596"/>
            <a:ext cx="2030152" cy="753186"/>
          </a:xfrm>
          <a:custGeom>
            <a:avLst/>
            <a:gdLst>
              <a:gd name="connsiteX0" fmla="*/ 0 w 2706869"/>
              <a:gd name="connsiteY0" fmla="*/ 0 h 1004248"/>
              <a:gd name="connsiteX1" fmla="*/ 2706869 w 2706869"/>
              <a:gd name="connsiteY1" fmla="*/ 0 h 1004248"/>
              <a:gd name="connsiteX2" fmla="*/ 2706869 w 2706869"/>
              <a:gd name="connsiteY2" fmla="*/ 1004248 h 1004248"/>
              <a:gd name="connsiteX3" fmla="*/ 0 w 2706869"/>
              <a:gd name="connsiteY3" fmla="*/ 1004248 h 1004248"/>
              <a:gd name="connsiteX4" fmla="*/ 0 w 2706869"/>
              <a:gd name="connsiteY4" fmla="*/ 0 h 100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869" h="1004248">
                <a:moveTo>
                  <a:pt x="0" y="0"/>
                </a:moveTo>
                <a:lnTo>
                  <a:pt x="2706869" y="0"/>
                </a:lnTo>
                <a:lnTo>
                  <a:pt x="2706869" y="1004248"/>
                </a:lnTo>
                <a:lnTo>
                  <a:pt x="0" y="10042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698" tIns="250698" rIns="250698" bIns="0" numCol="1" spcCol="1270" anchor="t" anchorCtr="0">
            <a:noAutofit/>
          </a:bodyPr>
          <a:lstStyle/>
          <a:p>
            <a:pPr algn="ctr" defTabSz="15668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25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84FE8E-BBBC-407A-B948-F39AEE854EE0}"/>
              </a:ext>
            </a:extLst>
          </p:cNvPr>
          <p:cNvSpPr/>
          <p:nvPr/>
        </p:nvSpPr>
        <p:spPr>
          <a:xfrm>
            <a:off x="342035" y="103123"/>
            <a:ext cx="2605173" cy="1525378"/>
          </a:xfrm>
          <a:prstGeom prst="roundRect">
            <a:avLst/>
          </a:prstGeom>
          <a:blipFill>
            <a:blip r:embed="rId5"/>
            <a:srcRect/>
            <a:stretch>
              <a:fillRect t="-4000" b="-4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CF29EB-8112-4DD7-ACEC-B593C9951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184" y="495701"/>
            <a:ext cx="2605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just" eaLnBrk="1" hangingPunct="1">
              <a:defRPr/>
            </a:pP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Cây</a:t>
            </a:r>
            <a:r>
              <a:rPr lang="en-US" altLang="en-US" sz="1800" dirty="0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Cà</a:t>
            </a:r>
            <a:r>
              <a:rPr lang="en-US" altLang="en-US" sz="1800" dirty="0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phê</a:t>
            </a:r>
            <a:endParaRPr lang="vi-VN" altLang="en-US" sz="1800" dirty="0">
              <a:solidFill>
                <a:srgbClr val="00B0F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3F55C-6A28-4B36-B523-871CCEA8C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668" y="1659465"/>
            <a:ext cx="2605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just" eaLnBrk="1" hangingPunct="1">
              <a:defRPr/>
            </a:pP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Cây</a:t>
            </a:r>
            <a:r>
              <a:rPr lang="en-US" altLang="en-US" sz="1800" dirty="0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Cao </a:t>
            </a: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su</a:t>
            </a:r>
            <a:endParaRPr lang="vi-VN" altLang="en-US" sz="1800" dirty="0">
              <a:solidFill>
                <a:srgbClr val="00B0F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902B75-9599-4E33-88B1-F493B6965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803" y="2486757"/>
            <a:ext cx="2605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just" eaLnBrk="1" hangingPunct="1">
              <a:defRPr/>
            </a:pP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Cây</a:t>
            </a:r>
            <a:r>
              <a:rPr lang="en-US" altLang="en-US" sz="1800" dirty="0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Hồ</a:t>
            </a:r>
            <a:r>
              <a:rPr lang="en-US" altLang="en-US" sz="1800" dirty="0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tiêu</a:t>
            </a:r>
            <a:endParaRPr lang="vi-VN" altLang="en-US" sz="1800" dirty="0">
              <a:solidFill>
                <a:srgbClr val="00B0F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EE5916-9EB8-4C97-A0C4-1B1D5EC9C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718" y="3159735"/>
            <a:ext cx="2605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Cây</a:t>
            </a:r>
            <a:r>
              <a:rPr lang="en-US" altLang="en-US" sz="1800" dirty="0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F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Dừa</a:t>
            </a:r>
            <a:endParaRPr lang="vi-VN" altLang="en-US" sz="1800" dirty="0">
              <a:solidFill>
                <a:srgbClr val="00B0F0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trau">
            <a:extLst>
              <a:ext uri="{FF2B5EF4-FFF2-40B4-BE49-F238E27FC236}">
                <a16:creationId xmlns:a16="http://schemas.microsoft.com/office/drawing/2014/main" id="{459F629E-09D9-4D11-B710-ABD8E330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572"/>
            <a:ext cx="4389438" cy="2376130"/>
          </a:xfrm>
          <a:prstGeom prst="rect">
            <a:avLst/>
          </a:prstGeom>
          <a:noFill/>
          <a:ln w="28575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o sua Lam Dong">
            <a:extLst>
              <a:ext uri="{FF2B5EF4-FFF2-40B4-BE49-F238E27FC236}">
                <a16:creationId xmlns:a16="http://schemas.microsoft.com/office/drawing/2014/main" id="{5232A0BF-8A13-424E-BEE0-1A825A0D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0"/>
            <a:ext cx="4625975" cy="236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BO 3">
            <a:extLst>
              <a:ext uri="{FF2B5EF4-FFF2-40B4-BE49-F238E27FC236}">
                <a16:creationId xmlns:a16="http://schemas.microsoft.com/office/drawing/2014/main" id="{3A80527A-94F3-4129-85B0-09E6F5E9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846883"/>
            <a:ext cx="4594225" cy="22900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RAU 3">
            <a:extLst>
              <a:ext uri="{FF2B5EF4-FFF2-40B4-BE49-F238E27FC236}">
                <a16:creationId xmlns:a16="http://schemas.microsoft.com/office/drawing/2014/main" id="{FC068700-DF1D-47B5-8A68-BCE2867E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" y="2891119"/>
            <a:ext cx="4389437" cy="220158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4E5FE9-2582-44FC-8CD5-8334AC12FB48}"/>
              </a:ext>
            </a:extLst>
          </p:cNvPr>
          <p:cNvSpPr/>
          <p:nvPr/>
        </p:nvSpPr>
        <p:spPr>
          <a:xfrm>
            <a:off x="1385047" y="2387308"/>
            <a:ext cx="6842124" cy="40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Trâu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bò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nuôi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nhiều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ở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Mianma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Indonesia,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Thái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Lan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725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Việt</a:t>
            </a:r>
            <a:r>
              <a:rPr lang="en-US" altLang="en-US" sz="1725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947681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47CC35-ACDF-4AF1-A2B4-D66AF381466D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50E733-6888-4A36-BA86-FA68D05B1B24}"/>
              </a:ext>
            </a:extLst>
          </p:cNvPr>
          <p:cNvGrpSpPr/>
          <p:nvPr/>
        </p:nvGrpSpPr>
        <p:grpSpPr>
          <a:xfrm>
            <a:off x="468631" y="853913"/>
            <a:ext cx="8206739" cy="4055121"/>
            <a:chOff x="747658" y="1279472"/>
            <a:chExt cx="9846499" cy="4970038"/>
          </a:xfrm>
        </p:grpSpPr>
        <p:sp>
          <p:nvSpPr>
            <p:cNvPr id="4" name="Rectangle: Rounded Corners 3" descr="LON 1">
              <a:extLst>
                <a:ext uri="{FF2B5EF4-FFF2-40B4-BE49-F238E27FC236}">
                  <a16:creationId xmlns:a16="http://schemas.microsoft.com/office/drawing/2014/main" id="{47E2CE13-3A25-43D1-94E8-F32E70FFDEAD}"/>
                </a:ext>
              </a:extLst>
            </p:cNvPr>
            <p:cNvSpPr/>
            <p:nvPr/>
          </p:nvSpPr>
          <p:spPr>
            <a:xfrm>
              <a:off x="747658" y="1279472"/>
              <a:ext cx="4688715" cy="3230524"/>
            </a:xfrm>
            <a:prstGeom prst="round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000" b="-2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57BE197-3262-414D-82D2-478B992A509B}"/>
                </a:ext>
              </a:extLst>
            </p:cNvPr>
            <p:cNvSpPr/>
            <p:nvPr/>
          </p:nvSpPr>
          <p:spPr>
            <a:xfrm>
              <a:off x="747658" y="4509997"/>
              <a:ext cx="4688715" cy="1739513"/>
            </a:xfrm>
            <a:custGeom>
              <a:avLst/>
              <a:gdLst>
                <a:gd name="connsiteX0" fmla="*/ 0 w 4688715"/>
                <a:gd name="connsiteY0" fmla="*/ 0 h 1739513"/>
                <a:gd name="connsiteX1" fmla="*/ 4688715 w 4688715"/>
                <a:gd name="connsiteY1" fmla="*/ 0 h 1739513"/>
                <a:gd name="connsiteX2" fmla="*/ 4688715 w 4688715"/>
                <a:gd name="connsiteY2" fmla="*/ 1739513 h 1739513"/>
                <a:gd name="connsiteX3" fmla="*/ 0 w 4688715"/>
                <a:gd name="connsiteY3" fmla="*/ 1739513 h 1739513"/>
                <a:gd name="connsiteX4" fmla="*/ 0 w 4688715"/>
                <a:gd name="connsiteY4" fmla="*/ 0 h 173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715" h="1739513">
                  <a:moveTo>
                    <a:pt x="0" y="0"/>
                  </a:moveTo>
                  <a:lnTo>
                    <a:pt x="4688715" y="0"/>
                  </a:lnTo>
                  <a:lnTo>
                    <a:pt x="4688715" y="1739513"/>
                  </a:lnTo>
                  <a:lnTo>
                    <a:pt x="0" y="173951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46710" tIns="346710" rIns="346710" bIns="0" numCol="1" spcCol="1270" anchor="t" anchorCtr="0">
              <a:noAutofit/>
            </a:bodyPr>
            <a:lstStyle/>
            <a:p>
              <a:pPr marL="0" marR="0" lvl="0" indent="0" algn="ctr" defTabSz="2166938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75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 descr="1093651616">
              <a:extLst>
                <a:ext uri="{FF2B5EF4-FFF2-40B4-BE49-F238E27FC236}">
                  <a16:creationId xmlns:a16="http://schemas.microsoft.com/office/drawing/2014/main" id="{08DDB544-3208-4E14-A41C-FF678C20C401}"/>
                </a:ext>
              </a:extLst>
            </p:cNvPr>
            <p:cNvSpPr/>
            <p:nvPr/>
          </p:nvSpPr>
          <p:spPr>
            <a:xfrm>
              <a:off x="5905442" y="1279472"/>
              <a:ext cx="4688715" cy="3230524"/>
            </a:xfrm>
            <a:prstGeom prst="round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2000" b="-22000"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FFFF9DC-526E-4F4A-A286-7F56DF912001}"/>
                </a:ext>
              </a:extLst>
            </p:cNvPr>
            <p:cNvSpPr/>
            <p:nvPr/>
          </p:nvSpPr>
          <p:spPr>
            <a:xfrm>
              <a:off x="5905442" y="4509997"/>
              <a:ext cx="4688715" cy="1739513"/>
            </a:xfrm>
            <a:custGeom>
              <a:avLst/>
              <a:gdLst>
                <a:gd name="connsiteX0" fmla="*/ 0 w 4688715"/>
                <a:gd name="connsiteY0" fmla="*/ 0 h 1739513"/>
                <a:gd name="connsiteX1" fmla="*/ 4688715 w 4688715"/>
                <a:gd name="connsiteY1" fmla="*/ 0 h 1739513"/>
                <a:gd name="connsiteX2" fmla="*/ 4688715 w 4688715"/>
                <a:gd name="connsiteY2" fmla="*/ 1739513 h 1739513"/>
                <a:gd name="connsiteX3" fmla="*/ 0 w 4688715"/>
                <a:gd name="connsiteY3" fmla="*/ 1739513 h 1739513"/>
                <a:gd name="connsiteX4" fmla="*/ 0 w 4688715"/>
                <a:gd name="connsiteY4" fmla="*/ 0 h 173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715" h="1739513">
                  <a:moveTo>
                    <a:pt x="0" y="0"/>
                  </a:moveTo>
                  <a:lnTo>
                    <a:pt x="4688715" y="0"/>
                  </a:lnTo>
                  <a:lnTo>
                    <a:pt x="4688715" y="1739513"/>
                  </a:lnTo>
                  <a:lnTo>
                    <a:pt x="0" y="173951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46710" tIns="346710" rIns="346710" bIns="0" numCol="1" spcCol="1270" anchor="t" anchorCtr="0">
              <a:noAutofit/>
            </a:bodyPr>
            <a:lstStyle/>
            <a:p>
              <a:pPr marL="0" marR="0" lvl="0" indent="0" algn="ctr" defTabSz="2166938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75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0DCF1F3B-05A2-4436-9DE9-37C37A64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73" y="3853139"/>
            <a:ext cx="8013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Lợn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được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nuôi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nhiều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ở </a:t>
            </a: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Việt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Nam, </a:t>
            </a: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Thái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Lan, </a:t>
            </a:r>
            <a:r>
              <a:rPr lang="en-US" altLang="en-US" sz="1800" dirty="0" err="1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Philippin</a:t>
            </a:r>
            <a:r>
              <a:rPr lang="en-US" altLang="en-US" sz="1800" dirty="0">
                <a:solidFill>
                  <a:srgbClr val="00B05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Indonesia</a:t>
            </a:r>
          </a:p>
        </p:txBody>
      </p:sp>
    </p:spTree>
    <p:extLst>
      <p:ext uri="{BB962C8B-B14F-4D97-AF65-F5344CB8AC3E}">
        <p14:creationId xmlns:p14="http://schemas.microsoft.com/office/powerpoint/2010/main" val="19920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F995815-4454-2A7C-0392-7E031F19381D}"/>
              </a:ext>
            </a:extLst>
          </p:cNvPr>
          <p:cNvSpPr txBox="1"/>
          <p:nvPr/>
        </p:nvSpPr>
        <p:spPr>
          <a:xfrm>
            <a:off x="467710" y="494258"/>
            <a:ext cx="79195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sz="24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cấu kinh tế đang có những thay đổi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Các n­ước Đông Nam Á đang có sự chuyển dịch cơ cấu kinh tế theo h­ướng đấy mạnh quá trình công nghiệp hóaá( giảm nông nghiệp, tăng dịch vụ và  công nghiệp)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- Nông nghiệp: Trồng nhiều lúa gạo, cây công nghiệp nhiệt đới tập trung ở đồng bằng châu thổ, ven biển, trên cao nguyên 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Công nghiệp: khai thác khoáng sản, kuyện kim, chế tạo máy, hoá chất, thực phẩm... tập trung chủ yếu ở các đồng bằng, ven biển.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80337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188153" y="2085949"/>
            <a:ext cx="4888056" cy="90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685783"/>
            <a:r>
              <a:rPr lang="en-US" sz="5400" b="1" dirty="0">
                <a:solidFill>
                  <a:prstClr val="white"/>
                </a:solidFill>
                <a:latin typeface="#9Slide03 IcielUni Sans Heavy" panose="00000500000000000000" pitchFamily="2" charset="-93"/>
              </a:rPr>
              <a:t>LUYỆN TẬP</a:t>
            </a:r>
            <a:endParaRPr sz="5400" b="1" dirty="0">
              <a:solidFill>
                <a:prstClr val="white"/>
              </a:solidFill>
              <a:latin typeface="#9Slide03 IcielUni Sans Heavy" panose="00000500000000000000" pitchFamily="2" charset="-93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821" y="458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47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270A0-3C15-4514-8303-3F38B6B16605}"/>
              </a:ext>
            </a:extLst>
          </p:cNvPr>
          <p:cNvSpPr txBox="1"/>
          <p:nvPr/>
        </p:nvSpPr>
        <p:spPr>
          <a:xfrm>
            <a:off x="583324" y="796779"/>
            <a:ext cx="794056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1: Đặc điểm nền kinh tế các nước Đông Nam Á nửa đầu thế kỉ XX là: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Nền kinh tế lạc hậu.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Phát triển toàn diện.</a:t>
            </a:r>
            <a:endParaRPr lang="en-US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Phát triển khá nhanh, vững chắc.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Tốc độ công nghiệp hóa cao.</a:t>
            </a:r>
          </a:p>
        </p:txBody>
      </p:sp>
      <p:pic>
        <p:nvPicPr>
          <p:cNvPr id="12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9A954756-03D4-4C13-A79E-3C8902ED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1" y="1827708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pic>
        <p:nvPicPr>
          <p:cNvPr id="4" name="Picture 2" descr="Asean-telmin17">
            <a:extLst>
              <a:ext uri="{FF2B5EF4-FFF2-40B4-BE49-F238E27FC236}">
                <a16:creationId xmlns:a16="http://schemas.microsoft.com/office/drawing/2014/main" id="{0A8F2CE9-3C8A-4240-968A-F443ABC9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3453"/>
            <a:ext cx="9144000" cy="21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42C56-98F6-48AA-BEB1-C25831E2CA50}"/>
              </a:ext>
            </a:extLst>
          </p:cNvPr>
          <p:cNvSpPr txBox="1"/>
          <p:nvPr/>
        </p:nvSpPr>
        <p:spPr>
          <a:xfrm>
            <a:off x="706581" y="1207579"/>
            <a:ext cx="7886701" cy="123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25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1. NỀN KINH TẾ CỦA CÁC N</a:t>
            </a:r>
            <a:r>
              <a:rPr lang="vi-VN" sz="2625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ƯỚC</a:t>
            </a:r>
            <a:r>
              <a:rPr lang="en-US" sz="2625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 ĐÔNG NAM Á PHÁT TRIỂN NHANH, SONG CH</a:t>
            </a:r>
            <a:r>
              <a:rPr lang="vi-VN" sz="2625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Ư</a:t>
            </a:r>
            <a:r>
              <a:rPr lang="en-US" sz="2625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A VỮNG CHẮC </a:t>
            </a:r>
          </a:p>
        </p:txBody>
      </p:sp>
    </p:spTree>
    <p:extLst>
      <p:ext uri="{BB962C8B-B14F-4D97-AF65-F5344CB8AC3E}">
        <p14:creationId xmlns:p14="http://schemas.microsoft.com/office/powerpoint/2010/main" val="363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E6A04-D31D-47A7-AFEF-1A79A3D212C4}"/>
              </a:ext>
            </a:extLst>
          </p:cNvPr>
          <p:cNvSpPr txBox="1"/>
          <p:nvPr/>
        </p:nvSpPr>
        <p:spPr>
          <a:xfrm>
            <a:off x="719957" y="787499"/>
            <a:ext cx="788801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 Ngành kinh tế đang có xu hướng giảm dần tỉ trọng trong cơ cấu kinh tế của các quốc gia Đông Nam Á đó là?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Dịch vụ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Xây dựng</a:t>
            </a:r>
            <a:endParaRPr lang="en-US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Nông nghiệp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Công nghiệp</a:t>
            </a:r>
          </a:p>
        </p:txBody>
      </p:sp>
      <p:pic>
        <p:nvPicPr>
          <p:cNvPr id="5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57967750-5F1B-491D-8632-986E7FC9E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5" y="2931295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683173" y="161596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B9CCC-08B9-4690-B3AB-673512A31F8A}"/>
              </a:ext>
            </a:extLst>
          </p:cNvPr>
          <p:cNvSpPr txBox="1"/>
          <p:nvPr/>
        </p:nvSpPr>
        <p:spPr>
          <a:xfrm>
            <a:off x="930165" y="859841"/>
            <a:ext cx="743607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3: Các nước Đông Nam Á đang thực hiện quá trình kinh tế nào?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A. Toàn cầu hóa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B. Điện khí hóa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Tự động hóa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Công nghiệp hóa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5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1C6DADA8-9267-4ABD-89BD-4DCE878F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2" y="3488344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2DB44-8F70-45A3-B4CE-18787CFD779A}"/>
              </a:ext>
            </a:extLst>
          </p:cNvPr>
          <p:cNvSpPr txBox="1"/>
          <p:nvPr/>
        </p:nvSpPr>
        <p:spPr>
          <a:xfrm>
            <a:off x="846082" y="838821"/>
            <a:ext cx="739402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4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 Điều kiện </a:t>
            </a:r>
            <a:r>
              <a:rPr lang="vi-VN" sz="2400" b="1" i="0" u="sng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không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phải là thuận lợi để phát triển kinh tế của khu vực Đông Nam Á là?</a:t>
            </a:r>
          </a:p>
          <a:p>
            <a:pPr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Nhân công dồi dào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Giàu tài nguyên thiên nhiên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Thường xuyên xảy ra thiên tai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D. Tranh thủ được vốn nước ngoài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5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627BB64D-454B-430C-9EFA-6F42C2E5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0" y="2973336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4D5FB-11B9-4F8C-A000-0921D027D658}"/>
              </a:ext>
            </a:extLst>
          </p:cNvPr>
          <p:cNvSpPr txBox="1"/>
          <p:nvPr/>
        </p:nvSpPr>
        <p:spPr>
          <a:xfrm>
            <a:off x="740978" y="849331"/>
            <a:ext cx="781444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5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 Trong phát triển kinh tế, các quốc gia Đông Nam Á cần quan tâm đến vấn đề?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A. Giải quyết nguồn lao động.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B. Tìm kiếm thị trường mới.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C. Khai thác triệt để tài nguyên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D. Bảo vệ môi trường</a:t>
            </a:r>
          </a:p>
        </p:txBody>
      </p:sp>
      <p:pic>
        <p:nvPicPr>
          <p:cNvPr id="5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7FB828EB-451E-4917-93AD-448E1935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4" y="3551404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7BC33-18E9-451C-87D5-F949F6F177C4}"/>
              </a:ext>
            </a:extLst>
          </p:cNvPr>
          <p:cNvSpPr txBox="1"/>
          <p:nvPr/>
        </p:nvSpPr>
        <p:spPr>
          <a:xfrm>
            <a:off x="804041" y="978079"/>
            <a:ext cx="763576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6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 Đâu </a:t>
            </a:r>
            <a:r>
              <a:rPr lang="vi-VN" sz="2400" b="1" i="0" u="sng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không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phải là mặt hàng xuất khẩu chủ lực của các nước Đông Nam Á?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A. Lương thực, thực phẩm.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B. Hàng tiêu dùng (dệt may, gia dày..)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C. Hàng điện tử.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D. Máy móc, thiết bị sản xuất hiện đại.</a:t>
            </a:r>
          </a:p>
        </p:txBody>
      </p:sp>
      <p:pic>
        <p:nvPicPr>
          <p:cNvPr id="5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3F55CDBA-775D-47BD-A43F-421781F3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3" y="3635486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0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0" y="525517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7A6E5-DF48-4510-98DC-FC4970800359}"/>
              </a:ext>
            </a:extLst>
          </p:cNvPr>
          <p:cNvSpPr txBox="1"/>
          <p:nvPr/>
        </p:nvSpPr>
        <p:spPr>
          <a:xfrm>
            <a:off x="867103" y="987972"/>
            <a:ext cx="753066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Câu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7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 Công nghiệp thực phẩm có mặt ở hầu hết các quốc gia Đông Nam Á, chủ yếu nhờ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A. nguồn lao động dồi dào, giá rẻ.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B. khoa học kĩ thuật phát triển, nhiều máy móc hiện đại.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C. nguồn nguyên liệu từ nông – lâm – thủy sản dồi dào.</a:t>
            </a:r>
          </a:p>
          <a:p>
            <a:pPr algn="l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D. thị trường tiêu thụ rộng lớn.</a:t>
            </a:r>
          </a:p>
        </p:txBody>
      </p:sp>
      <p:pic>
        <p:nvPicPr>
          <p:cNvPr id="5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ED8C1DFF-DF15-40B6-9D7A-AD184EB8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9" y="3120480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C6745E-A4D3-4F32-A9C0-E9BBF253662A}"/>
              </a:ext>
            </a:extLst>
          </p:cNvPr>
          <p:cNvSpPr/>
          <p:nvPr/>
        </p:nvSpPr>
        <p:spPr>
          <a:xfrm>
            <a:off x="294290" y="136634"/>
            <a:ext cx="8460827" cy="4803228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14E2748-7E95-4F7E-BAB7-8C6319539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07" y="840596"/>
            <a:ext cx="8755117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8: 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Nền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kinh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Nam Á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phát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triển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khá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nhanh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song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chưa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vững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chắc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nguyên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nhân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chủ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yếu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không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phải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do: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A.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Ảnh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hưởng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cuộc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khủng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hoảng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kinh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Á.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B.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nghệ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ngành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xuất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Vấn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đề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môi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chưa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quan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tâm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mức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D.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Tài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nguyên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thiên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nhiên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hạn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chế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,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đặc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biệt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cho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phát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triển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công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nghiệp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  <a:cs typeface="Open Sans" panose="020B0606030504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6" name="Picture 2" descr="Cách fake tích xanh ảnh đại diện Facebook - Quantrimang.com">
            <a:extLst>
              <a:ext uri="{FF2B5EF4-FFF2-40B4-BE49-F238E27FC236}">
                <a16:creationId xmlns:a16="http://schemas.microsoft.com/office/drawing/2014/main" id="{79A7EE08-BDFA-42A3-8A59-D0185E46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0383"/>
            <a:ext cx="718016" cy="7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3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EE0F7-4A11-4094-AEE0-DF5A8AC077D1}"/>
              </a:ext>
            </a:extLst>
          </p:cNvPr>
          <p:cNvSpPr txBox="1"/>
          <p:nvPr/>
        </p:nvSpPr>
        <p:spPr>
          <a:xfrm>
            <a:off x="84434" y="2778027"/>
            <a:ext cx="3432896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 defTabSz="514350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vi-VN" sz="200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00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5</a:t>
            </a:r>
            <a:r>
              <a:rPr lang="vi-VN" sz="20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2000" dirty="0">
              <a:solidFill>
                <a:srgbClr val="000000">
                  <a:lumMod val="95000"/>
                  <a:lumOff val="5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22C57-2B24-4713-8920-45D0C03EE49E}"/>
              </a:ext>
            </a:extLst>
          </p:cNvPr>
          <p:cNvSpPr txBox="1"/>
          <p:nvPr/>
        </p:nvSpPr>
        <p:spPr>
          <a:xfrm>
            <a:off x="0" y="286545"/>
            <a:ext cx="3384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802" indent="-126802" algn="just" defTabSz="514350"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000" kern="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000" kern="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0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20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0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sz="20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đôi</a:t>
            </a:r>
            <a:endParaRPr lang="en-US" sz="2000" kern="0" dirty="0">
              <a:solidFill>
                <a:schemeClr val="tx1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843E2-6F63-4A5D-92BE-84FDCC1C6F25}"/>
              </a:ext>
            </a:extLst>
          </p:cNvPr>
          <p:cNvSpPr txBox="1"/>
          <p:nvPr/>
        </p:nvSpPr>
        <p:spPr>
          <a:xfrm>
            <a:off x="3344171" y="318914"/>
            <a:ext cx="3925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802" indent="-126802" algn="just" defTabSz="514350"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000" kern="0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2000" kern="0" dirty="0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000" kern="0" dirty="0" err="1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000" kern="0" dirty="0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000" kern="0" dirty="0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2000" kern="0" dirty="0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000" kern="0" dirty="0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18133D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tập</a:t>
            </a:r>
            <a:endParaRPr lang="en-US" sz="2000" kern="0" dirty="0">
              <a:solidFill>
                <a:srgbClr val="18133D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1A988AC1-DBA2-4B3C-A41D-21919AF2B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66" y="3364575"/>
            <a:ext cx="2594974" cy="145967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02D8DE8-55BA-4698-AD9C-7F89A955C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890392"/>
              </p:ext>
            </p:extLst>
          </p:nvPr>
        </p:nvGraphicFramePr>
        <p:xfrm>
          <a:off x="3424941" y="726407"/>
          <a:ext cx="5677019" cy="417160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447307">
                  <a:extLst>
                    <a:ext uri="{9D8B030D-6E8A-4147-A177-3AD203B41FA5}">
                      <a16:colId xmlns:a16="http://schemas.microsoft.com/office/drawing/2014/main" val="3125589476"/>
                    </a:ext>
                  </a:extLst>
                </a:gridCol>
                <a:gridCol w="1229712">
                  <a:extLst>
                    <a:ext uri="{9D8B030D-6E8A-4147-A177-3AD203B41FA5}">
                      <a16:colId xmlns:a16="http://schemas.microsoft.com/office/drawing/2014/main" val="2133069721"/>
                    </a:ext>
                  </a:extLst>
                </a:gridCol>
              </a:tblGrid>
              <a:tr h="27016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Câu</a:t>
                      </a:r>
                      <a:r>
                        <a:rPr lang="en-US" sz="1400" b="1" dirty="0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hỏi</a:t>
                      </a:r>
                      <a:endParaRPr lang="en-US" sz="1400" b="1" dirty="0">
                        <a:solidFill>
                          <a:srgbClr val="FBFBFB"/>
                        </a:solidFill>
                        <a:effectLst/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marL="43934" marR="439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Trả</a:t>
                      </a:r>
                      <a:r>
                        <a:rPr lang="en-US" sz="1400" b="1" dirty="0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lời</a:t>
                      </a:r>
                      <a:endParaRPr lang="en-US" sz="1400" b="1" dirty="0">
                        <a:solidFill>
                          <a:srgbClr val="FBFBFB"/>
                        </a:solidFill>
                        <a:effectLst/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marL="43934" marR="4393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174065"/>
                  </a:ext>
                </a:extLst>
              </a:tr>
              <a:tr h="3534005">
                <a:tc>
                  <a:txBody>
                    <a:bodyPr/>
                    <a:lstStyle/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Cho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biết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thực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trạng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chung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nền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xã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hội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nước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còn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là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thuộc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địa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Dựa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vào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SGK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kết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hợp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kiến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thức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đã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học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cho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biết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nước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có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những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thuận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lợi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gì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cho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phát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triển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Đọc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bảng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16.1,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nhận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xét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tình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hình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ĐNÁ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giai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đoạn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1990 –2014?</a:t>
                      </a:r>
                    </a:p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Tại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sao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mức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nước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giảm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giai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đoạn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1997-1998?</a:t>
                      </a:r>
                    </a:p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So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sánh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mức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khu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vực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với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mức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trung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bình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giới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Từ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việc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phân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tích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trên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em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hãy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nhận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xét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tình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hình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ĐNA? 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Giải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thích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Những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mặt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tồn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tại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phát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triển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khu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vực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hiện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nay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là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gì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</a:txBody>
                  <a:tcPr marL="43934" marR="43934" marT="0" marB="0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400" dirty="0"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 </a:t>
                      </a:r>
                    </a:p>
                  </a:txBody>
                  <a:tcPr marL="43934" marR="43934" marT="0" marB="0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351577"/>
                  </a:ext>
                </a:extLst>
              </a:tr>
            </a:tbl>
          </a:graphicData>
        </a:graphic>
      </p:graphicFrame>
      <p:pic>
        <p:nvPicPr>
          <p:cNvPr id="14" name="Picture 2" descr="Sách thiếu nhi png | PNGEgg">
            <a:extLst>
              <a:ext uri="{FF2B5EF4-FFF2-40B4-BE49-F238E27FC236}">
                <a16:creationId xmlns:a16="http://schemas.microsoft.com/office/drawing/2014/main" id="{B7674E2E-7247-4324-8179-FC0341C1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4556">
                        <a14:foregroundMark x1="41222" y1="4303" x2="41222" y2="4303"/>
                        <a14:foregroundMark x1="61000" y1="70082" x2="61000" y2="70082"/>
                        <a14:foregroundMark x1="26778" y1="37090" x2="26778" y2="37090"/>
                        <a14:foregroundMark x1="30556" y1="37090" x2="30556" y2="37090"/>
                        <a14:foregroundMark x1="45333" y1="37295" x2="45333" y2="37295"/>
                        <a14:foregroundMark x1="48111" y1="36475" x2="48111" y2="36475"/>
                        <a14:foregroundMark x1="49333" y1="36475" x2="49333" y2="36475"/>
                        <a14:foregroundMark x1="23000" y1="38320" x2="23000" y2="38320"/>
                        <a14:foregroundMark x1="25556" y1="35451" x2="25556" y2="35451"/>
                        <a14:foregroundMark x1="26778" y1="43238" x2="26778" y2="43238"/>
                        <a14:foregroundMark x1="32333" y1="48566" x2="32333" y2="48566"/>
                        <a14:foregroundMark x1="32889" y1="62705" x2="32889" y2="62705"/>
                        <a14:foregroundMark x1="35111" y1="72131" x2="35111" y2="72131"/>
                        <a14:foregroundMark x1="42556" y1="78689" x2="42556" y2="78689"/>
                        <a14:foregroundMark x1="58222" y1="70492" x2="58222" y2="70492"/>
                        <a14:foregroundMark x1="68889" y1="62295" x2="68889" y2="62295"/>
                        <a14:foregroundMark x1="78778" y1="57992" x2="78778" y2="57992"/>
                        <a14:foregroundMark x1="74222" y1="59016" x2="74222" y2="59016"/>
                        <a14:foregroundMark x1="76000" y1="51639" x2="76000" y2="51639"/>
                        <a14:foregroundMark x1="78111" y1="46516" x2="78111" y2="46516"/>
                        <a14:foregroundMark x1="76333" y1="49795" x2="76333" y2="49795"/>
                        <a14:foregroundMark x1="69556" y1="56148" x2="69556" y2="56148"/>
                        <a14:foregroundMark x1="69444" y1="60246" x2="69444" y2="60246"/>
                        <a14:foregroundMark x1="65222" y1="68648" x2="65222" y2="68648"/>
                        <a14:foregroundMark x1="61667" y1="74385" x2="61667" y2="74385"/>
                        <a14:foregroundMark x1="60000" y1="74385" x2="60000" y2="74385"/>
                        <a14:foregroundMark x1="53111" y1="68238" x2="53111" y2="68238"/>
                        <a14:foregroundMark x1="56333" y1="71926" x2="56333" y2="71926"/>
                        <a14:foregroundMark x1="54889" y1="60041" x2="54889" y2="60041"/>
                        <a14:foregroundMark x1="53667" y1="53484" x2="53667" y2="53484"/>
                        <a14:foregroundMark x1="65889" y1="64754" x2="65889" y2="64754"/>
                        <a14:foregroundMark x1="43222" y1="62705" x2="43222" y2="62705"/>
                        <a14:foregroundMark x1="46556" y1="62705" x2="46556" y2="62705"/>
                        <a14:foregroundMark x1="51667" y1="64139" x2="51667" y2="64139"/>
                        <a14:foregroundMark x1="51778" y1="69262" x2="51778" y2="69262"/>
                        <a14:foregroundMark x1="54000" y1="63320" x2="54000" y2="63320"/>
                        <a14:foregroundMark x1="57000" y1="62705" x2="57000" y2="62705"/>
                        <a14:foregroundMark x1="57222" y1="57992" x2="57222" y2="57992"/>
                        <a14:foregroundMark x1="56444" y1="56352" x2="56444" y2="56352"/>
                        <a14:foregroundMark x1="51333" y1="55533" x2="51333" y2="55533"/>
                        <a14:foregroundMark x1="38222" y1="69877" x2="38222" y2="69877"/>
                        <a14:foregroundMark x1="55222" y1="75205" x2="55222" y2="75205"/>
                        <a14:foregroundMark x1="58111" y1="75410" x2="58111" y2="75410"/>
                        <a14:foregroundMark x1="62000" y1="79918" x2="62000" y2="79918"/>
                        <a14:foregroundMark x1="32889" y1="82582" x2="32889" y2="82582"/>
                        <a14:foregroundMark x1="27889" y1="78074" x2="27889" y2="78074"/>
                        <a14:foregroundMark x1="26444" y1="77049" x2="26444" y2="77049"/>
                        <a14:foregroundMark x1="43222" y1="44877" x2="43222" y2="44877"/>
                        <a14:foregroundMark x1="31111" y1="47746" x2="31111" y2="47746"/>
                        <a14:foregroundMark x1="25556" y1="44877" x2="25556" y2="44877"/>
                        <a14:foregroundMark x1="46556" y1="39344" x2="46556" y2="39344"/>
                        <a14:foregroundMark x1="38667" y1="1844" x2="38667" y2="1844"/>
                        <a14:foregroundMark x1="22889" y1="68648" x2="22889" y2="68648"/>
                        <a14:foregroundMark x1="22667" y1="59016" x2="22667" y2="59016"/>
                        <a14:foregroundMark x1="21889" y1="43033" x2="21889" y2="43033"/>
                        <a14:foregroundMark x1="22222" y1="39959" x2="22222" y2="39959"/>
                        <a14:foregroundMark x1="22556" y1="64754" x2="22556" y2="64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945931"/>
            <a:ext cx="3216166" cy="174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5F1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A5FCF-6D89-44F2-885A-8D9161AEDB1A}"/>
              </a:ext>
            </a:extLst>
          </p:cNvPr>
          <p:cNvSpPr txBox="1"/>
          <p:nvPr/>
        </p:nvSpPr>
        <p:spPr>
          <a:xfrm>
            <a:off x="3801518" y="145952"/>
            <a:ext cx="224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3A230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PHIẾU BÀI TẬP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FCB502-6F14-47A2-B32F-ED4EA35FB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354560"/>
              </p:ext>
            </p:extLst>
          </p:nvPr>
        </p:nvGraphicFramePr>
        <p:xfrm>
          <a:off x="135081" y="775462"/>
          <a:ext cx="8903816" cy="408978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924998">
                  <a:extLst>
                    <a:ext uri="{9D8B030D-6E8A-4147-A177-3AD203B41FA5}">
                      <a16:colId xmlns:a16="http://schemas.microsoft.com/office/drawing/2014/main" val="3125589476"/>
                    </a:ext>
                  </a:extLst>
                </a:gridCol>
                <a:gridCol w="2978818">
                  <a:extLst>
                    <a:ext uri="{9D8B030D-6E8A-4147-A177-3AD203B41FA5}">
                      <a16:colId xmlns:a16="http://schemas.microsoft.com/office/drawing/2014/main" val="2133069721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Câu</a:t>
                      </a:r>
                      <a:r>
                        <a:rPr lang="en-US" sz="1600" b="1" dirty="0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hỏi</a:t>
                      </a:r>
                      <a:endParaRPr lang="en-US" sz="1600" b="1" dirty="0">
                        <a:solidFill>
                          <a:srgbClr val="FBFBFB"/>
                        </a:solidFill>
                        <a:effectLst/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marL="43934" marR="439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Trả</a:t>
                      </a:r>
                      <a:r>
                        <a:rPr lang="en-US" sz="1600" b="1" dirty="0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BFBFB"/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lời</a:t>
                      </a:r>
                      <a:endParaRPr lang="en-US" sz="1600" b="1" dirty="0">
                        <a:solidFill>
                          <a:srgbClr val="FBFBFB"/>
                        </a:solidFill>
                        <a:effectLst/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marL="43934" marR="439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174065"/>
                  </a:ext>
                </a:extLst>
              </a:tr>
              <a:tr h="3819525">
                <a:tc>
                  <a:txBody>
                    <a:bodyPr/>
                    <a:lstStyle/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Cho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biết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thực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trạng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nền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xã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hội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còn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thuộc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địa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Dựa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vào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SGK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thức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cho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biết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thuận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lợi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gì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cho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phát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triển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Đọc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bảng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16.1,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xét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ĐNÁ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giai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1990 –2014?</a:t>
                      </a:r>
                    </a:p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Tại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sao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mức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nước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giảm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giai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1997-1998?</a:t>
                      </a:r>
                    </a:p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So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sánh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mức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khu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vực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với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mức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trung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bình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giới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việc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phân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tích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trên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em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hãy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nhận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xét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tăng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trưởng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ĐNA? 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thích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  <a:p>
                      <a:pPr marL="234950" marR="0" lvl="0" indent="-23495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mặt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tồn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tại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phát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triển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khu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vực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nay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gì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?</a:t>
                      </a:r>
                    </a:p>
                  </a:txBody>
                  <a:tcPr marL="43934" marR="439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600" dirty="0">
                          <a:effectLst/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 </a:t>
                      </a:r>
                    </a:p>
                  </a:txBody>
                  <a:tcPr marL="43934" marR="439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351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9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239A0C-63B3-4F08-851E-2208D087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01" y="1453873"/>
            <a:ext cx="6945367" cy="3481680"/>
          </a:xfrm>
          <a:prstGeom prst="rect">
            <a:avLst/>
          </a:prstGeom>
        </p:spPr>
      </p:pic>
      <p:sp>
        <p:nvSpPr>
          <p:cNvPr id="11" name="Google Shape;501;p20">
            <a:extLst>
              <a:ext uri="{FF2B5EF4-FFF2-40B4-BE49-F238E27FC236}">
                <a16:creationId xmlns:a16="http://schemas.microsoft.com/office/drawing/2014/main" id="{9A7D2868-E257-4B59-A308-4EDA62E9C226}"/>
              </a:ext>
            </a:extLst>
          </p:cNvPr>
          <p:cNvSpPr txBox="1"/>
          <p:nvPr/>
        </p:nvSpPr>
        <p:spPr>
          <a:xfrm>
            <a:off x="1079365" y="357483"/>
            <a:ext cx="6813904" cy="94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Tăng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tr</a:t>
            </a:r>
            <a:r>
              <a:rPr lang="vi-VN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ưởng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kinh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tế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của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một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số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n</a:t>
            </a:r>
            <a:r>
              <a:rPr lang="vi-VN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ước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Đông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Nam Á qua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các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năm</a:t>
            </a:r>
            <a:r>
              <a:rPr lang="en-US" sz="2000" b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(% GDP </a:t>
            </a:r>
            <a:r>
              <a:rPr lang="en-US" sz="2000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tăng</a:t>
            </a:r>
            <a:r>
              <a:rPr lang="en-US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tr</a:t>
            </a:r>
            <a:r>
              <a:rPr lang="vi-VN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ưởng</a:t>
            </a:r>
            <a:r>
              <a:rPr lang="en-US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so </a:t>
            </a:r>
            <a:r>
              <a:rPr lang="en-US" sz="2000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với</a:t>
            </a:r>
            <a:r>
              <a:rPr lang="en-US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năm</a:t>
            </a:r>
            <a:r>
              <a:rPr lang="en-US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 tr</a:t>
            </a:r>
            <a:r>
              <a:rPr lang="vi-VN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ước</a:t>
            </a:r>
            <a:r>
              <a:rPr lang="en-US" sz="2000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)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2E595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						</a:t>
            </a:r>
            <a:r>
              <a:rPr lang="vi-VN" sz="2000" b="1" i="1" kern="0" dirty="0">
                <a:solidFill>
                  <a:srgbClr val="2E5955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Đơ</a:t>
            </a:r>
            <a:r>
              <a:rPr lang="en-US" sz="2000" b="1" i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n </a:t>
            </a:r>
            <a:r>
              <a:rPr lang="en-US" sz="2000" b="1" i="1" kern="0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vị</a:t>
            </a:r>
            <a:r>
              <a:rPr lang="en-US" sz="2000" b="1" i="1" kern="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DM Sans"/>
                <a:sym typeface="DM Sans"/>
              </a:rPr>
              <a:t>: %</a:t>
            </a:r>
            <a:endParaRPr lang="vi-VN" sz="2000" b="1" i="1" kern="0" dirty="0">
              <a:solidFill>
                <a:srgbClr val="2E5955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7557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5F1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4" name="Google Shape;501;p20">
            <a:extLst>
              <a:ext uri="{FF2B5EF4-FFF2-40B4-BE49-F238E27FC236}">
                <a16:creationId xmlns:a16="http://schemas.microsoft.com/office/drawing/2014/main" id="{B5F67911-4426-4E61-895E-DDA5CCB8DA89}"/>
              </a:ext>
            </a:extLst>
          </p:cNvPr>
          <p:cNvSpPr txBox="1"/>
          <p:nvPr/>
        </p:nvSpPr>
        <p:spPr>
          <a:xfrm>
            <a:off x="6576276" y="1303414"/>
            <a:ext cx="2567724" cy="180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vi-VN" sz="18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Nửa đầu thế kỷ XX, hầu hết các nước Đông Nam Á là thuộc địa, nền kinh tế lạc hậu và phải cung cấp nguyên liệu cho các nước mẫu quốc.</a:t>
            </a:r>
            <a:endParaRPr lang="vi-VN" sz="1800" kern="0" dirty="0">
              <a:solidFill>
                <a:srgbClr val="2E5955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DM Sans"/>
              <a:sym typeface="DM Sans"/>
            </a:endParaRPr>
          </a:p>
        </p:txBody>
      </p:sp>
      <p:cxnSp>
        <p:nvCxnSpPr>
          <p:cNvPr id="18" name="Google Shape;505;p20">
            <a:extLst>
              <a:ext uri="{FF2B5EF4-FFF2-40B4-BE49-F238E27FC236}">
                <a16:creationId xmlns:a16="http://schemas.microsoft.com/office/drawing/2014/main" id="{AF1F925C-E800-4BD2-B967-2C643160749A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4487968" y="2694788"/>
            <a:ext cx="0" cy="13209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9" name="Google Shape;507;p20">
            <a:extLst>
              <a:ext uri="{FF2B5EF4-FFF2-40B4-BE49-F238E27FC236}">
                <a16:creationId xmlns:a16="http://schemas.microsoft.com/office/drawing/2014/main" id="{8FF8B0F5-2B9D-42C1-8B89-5935AD960F8E}"/>
              </a:ext>
            </a:extLst>
          </p:cNvPr>
          <p:cNvCxnSpPr>
            <a:cxnSpLocks/>
            <a:stCxn id="23" idx="5"/>
          </p:cNvCxnSpPr>
          <p:nvPr/>
        </p:nvCxnSpPr>
        <p:spPr>
          <a:xfrm>
            <a:off x="4910535" y="2519755"/>
            <a:ext cx="1711800" cy="11175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" name="Google Shape;508;p20">
            <a:extLst>
              <a:ext uri="{FF2B5EF4-FFF2-40B4-BE49-F238E27FC236}">
                <a16:creationId xmlns:a16="http://schemas.microsoft.com/office/drawing/2014/main" id="{1EA32285-7A5B-47DF-8C52-D39A4F7B76B8}"/>
              </a:ext>
            </a:extLst>
          </p:cNvPr>
          <p:cNvCxnSpPr>
            <a:cxnSpLocks/>
            <a:endCxn id="23" idx="3"/>
          </p:cNvCxnSpPr>
          <p:nvPr/>
        </p:nvCxnSpPr>
        <p:spPr>
          <a:xfrm rot="10800000" flipH="1">
            <a:off x="2353467" y="2519766"/>
            <a:ext cx="1711800" cy="111750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1" name="Google Shape;509;p20">
            <a:extLst>
              <a:ext uri="{FF2B5EF4-FFF2-40B4-BE49-F238E27FC236}">
                <a16:creationId xmlns:a16="http://schemas.microsoft.com/office/drawing/2014/main" id="{10DF6DA8-D14A-4167-8DB6-9210FB4A99DA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5085568" y="2097188"/>
            <a:ext cx="15369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2" name="Google Shape;510;p20">
            <a:extLst>
              <a:ext uri="{FF2B5EF4-FFF2-40B4-BE49-F238E27FC236}">
                <a16:creationId xmlns:a16="http://schemas.microsoft.com/office/drawing/2014/main" id="{C331777E-53E6-4BA7-B481-FEFD220606E0}"/>
              </a:ext>
            </a:extLst>
          </p:cNvPr>
          <p:cNvGrpSpPr/>
          <p:nvPr/>
        </p:nvGrpSpPr>
        <p:grpSpPr>
          <a:xfrm>
            <a:off x="3890368" y="1499588"/>
            <a:ext cx="1195200" cy="1195200"/>
            <a:chOff x="3974450" y="1383975"/>
            <a:chExt cx="1195200" cy="1195200"/>
          </a:xfrm>
        </p:grpSpPr>
        <p:sp>
          <p:nvSpPr>
            <p:cNvPr id="23" name="Google Shape;506;p20">
              <a:extLst>
                <a:ext uri="{FF2B5EF4-FFF2-40B4-BE49-F238E27FC236}">
                  <a16:creationId xmlns:a16="http://schemas.microsoft.com/office/drawing/2014/main" id="{876C3BD2-B80F-4C7C-A304-2840F2E1134C}"/>
                </a:ext>
              </a:extLst>
            </p:cNvPr>
            <p:cNvSpPr/>
            <p:nvPr/>
          </p:nvSpPr>
          <p:spPr>
            <a:xfrm>
              <a:off x="3974450" y="1383975"/>
              <a:ext cx="1195200" cy="1195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" name="Google Shape;511;p20">
              <a:extLst>
                <a:ext uri="{FF2B5EF4-FFF2-40B4-BE49-F238E27FC236}">
                  <a16:creationId xmlns:a16="http://schemas.microsoft.com/office/drawing/2014/main" id="{F6D46AFF-65A3-4373-971A-A449D16FCF9E}"/>
                </a:ext>
              </a:extLst>
            </p:cNvPr>
            <p:cNvGrpSpPr/>
            <p:nvPr/>
          </p:nvGrpSpPr>
          <p:grpSpPr>
            <a:xfrm>
              <a:off x="4101870" y="1515001"/>
              <a:ext cx="940359" cy="933149"/>
              <a:chOff x="1226350" y="2492021"/>
              <a:chExt cx="1662000" cy="1649255"/>
            </a:xfrm>
          </p:grpSpPr>
          <p:sp>
            <p:nvSpPr>
              <p:cNvPr id="31" name="Google Shape;512;p20">
                <a:extLst>
                  <a:ext uri="{FF2B5EF4-FFF2-40B4-BE49-F238E27FC236}">
                    <a16:creationId xmlns:a16="http://schemas.microsoft.com/office/drawing/2014/main" id="{7C5E78D9-84D1-46FD-8521-48A17BD37691}"/>
                  </a:ext>
                </a:extLst>
              </p:cNvPr>
              <p:cNvSpPr/>
              <p:nvPr/>
            </p:nvSpPr>
            <p:spPr>
              <a:xfrm>
                <a:off x="1226350" y="2492021"/>
                <a:ext cx="1662000" cy="1649255"/>
              </a:xfrm>
              <a:custGeom>
                <a:avLst/>
                <a:gdLst/>
                <a:ahLst/>
                <a:cxnLst/>
                <a:rect l="l" t="t" r="r" b="b"/>
                <a:pathLst>
                  <a:path w="88416" h="87738" extrusionOk="0">
                    <a:moveTo>
                      <a:pt x="74464" y="20195"/>
                    </a:moveTo>
                    <a:cubicBezTo>
                      <a:pt x="74492" y="20195"/>
                      <a:pt x="74520" y="20223"/>
                      <a:pt x="74520" y="20279"/>
                    </a:cubicBezTo>
                    <a:lnTo>
                      <a:pt x="74408" y="20279"/>
                    </a:lnTo>
                    <a:cubicBezTo>
                      <a:pt x="74408" y="20223"/>
                      <a:pt x="74436" y="20195"/>
                      <a:pt x="74464" y="20195"/>
                    </a:cubicBezTo>
                    <a:close/>
                    <a:moveTo>
                      <a:pt x="83597" y="44259"/>
                    </a:moveTo>
                    <a:cubicBezTo>
                      <a:pt x="83522" y="44259"/>
                      <a:pt x="83447" y="44309"/>
                      <a:pt x="83406" y="44309"/>
                    </a:cubicBezTo>
                    <a:cubicBezTo>
                      <a:pt x="83385" y="44309"/>
                      <a:pt x="83373" y="44297"/>
                      <a:pt x="83373" y="44259"/>
                    </a:cubicBezTo>
                    <a:close/>
                    <a:moveTo>
                      <a:pt x="85838" y="48742"/>
                    </a:moveTo>
                    <a:cubicBezTo>
                      <a:pt x="85838" y="48742"/>
                      <a:pt x="85614" y="48854"/>
                      <a:pt x="85614" y="48854"/>
                    </a:cubicBezTo>
                    <a:lnTo>
                      <a:pt x="85726" y="48742"/>
                    </a:lnTo>
                    <a:close/>
                    <a:moveTo>
                      <a:pt x="6837" y="56474"/>
                    </a:moveTo>
                    <a:lnTo>
                      <a:pt x="6837" y="56474"/>
                    </a:lnTo>
                    <a:cubicBezTo>
                      <a:pt x="6837" y="56474"/>
                      <a:pt x="6949" y="56586"/>
                      <a:pt x="6949" y="56698"/>
                    </a:cubicBezTo>
                    <a:cubicBezTo>
                      <a:pt x="6837" y="56698"/>
                      <a:pt x="6837" y="56474"/>
                      <a:pt x="6837" y="56474"/>
                    </a:cubicBezTo>
                    <a:close/>
                    <a:moveTo>
                      <a:pt x="54798" y="79221"/>
                    </a:moveTo>
                    <a:cubicBezTo>
                      <a:pt x="54798" y="79221"/>
                      <a:pt x="54698" y="79271"/>
                      <a:pt x="54632" y="79271"/>
                    </a:cubicBezTo>
                    <a:cubicBezTo>
                      <a:pt x="54598" y="79271"/>
                      <a:pt x="54574" y="79259"/>
                      <a:pt x="54574" y="79221"/>
                    </a:cubicBezTo>
                    <a:close/>
                    <a:moveTo>
                      <a:pt x="49610" y="81413"/>
                    </a:moveTo>
                    <a:cubicBezTo>
                      <a:pt x="49631" y="81413"/>
                      <a:pt x="49643" y="81425"/>
                      <a:pt x="49643" y="81463"/>
                    </a:cubicBezTo>
                    <a:cubicBezTo>
                      <a:pt x="49606" y="81500"/>
                      <a:pt x="49568" y="81512"/>
                      <a:pt x="49535" y="81512"/>
                    </a:cubicBezTo>
                    <a:cubicBezTo>
                      <a:pt x="49469" y="81512"/>
                      <a:pt x="49419" y="81463"/>
                      <a:pt x="49419" y="81463"/>
                    </a:cubicBezTo>
                    <a:cubicBezTo>
                      <a:pt x="49494" y="81463"/>
                      <a:pt x="49568" y="81413"/>
                      <a:pt x="49610" y="81413"/>
                    </a:cubicBezTo>
                    <a:close/>
                    <a:moveTo>
                      <a:pt x="38997" y="81911"/>
                    </a:moveTo>
                    <a:cubicBezTo>
                      <a:pt x="38960" y="81948"/>
                      <a:pt x="38935" y="81961"/>
                      <a:pt x="38914" y="81961"/>
                    </a:cubicBezTo>
                    <a:cubicBezTo>
                      <a:pt x="38873" y="81961"/>
                      <a:pt x="38848" y="81911"/>
                      <a:pt x="38773" y="81911"/>
                    </a:cubicBezTo>
                    <a:close/>
                    <a:moveTo>
                      <a:pt x="32050" y="83143"/>
                    </a:moveTo>
                    <a:cubicBezTo>
                      <a:pt x="32162" y="83143"/>
                      <a:pt x="32050" y="83256"/>
                      <a:pt x="32050" y="83256"/>
                    </a:cubicBezTo>
                    <a:cubicBezTo>
                      <a:pt x="32050" y="83256"/>
                      <a:pt x="32050" y="83143"/>
                      <a:pt x="32050" y="83143"/>
                    </a:cubicBezTo>
                    <a:close/>
                    <a:moveTo>
                      <a:pt x="47052" y="0"/>
                    </a:moveTo>
                    <a:cubicBezTo>
                      <a:pt x="46554" y="0"/>
                      <a:pt x="46044" y="59"/>
                      <a:pt x="45497" y="220"/>
                    </a:cubicBezTo>
                    <a:cubicBezTo>
                      <a:pt x="30257" y="781"/>
                      <a:pt x="19163" y="9185"/>
                      <a:pt x="10422" y="15908"/>
                    </a:cubicBezTo>
                    <a:cubicBezTo>
                      <a:pt x="5044" y="22632"/>
                      <a:pt x="2690" y="28683"/>
                      <a:pt x="785" y="38656"/>
                    </a:cubicBezTo>
                    <a:cubicBezTo>
                      <a:pt x="1" y="46612"/>
                      <a:pt x="3699" y="60620"/>
                      <a:pt x="6164" y="63309"/>
                    </a:cubicBezTo>
                    <a:cubicBezTo>
                      <a:pt x="5156" y="70481"/>
                      <a:pt x="18267" y="83480"/>
                      <a:pt x="24318" y="85161"/>
                    </a:cubicBezTo>
                    <a:cubicBezTo>
                      <a:pt x="24654" y="85385"/>
                      <a:pt x="25102" y="85385"/>
                      <a:pt x="25214" y="85721"/>
                    </a:cubicBezTo>
                    <a:cubicBezTo>
                      <a:pt x="32386" y="87626"/>
                      <a:pt x="42023" y="87738"/>
                      <a:pt x="49083" y="87738"/>
                    </a:cubicBezTo>
                    <a:cubicBezTo>
                      <a:pt x="51660" y="87178"/>
                      <a:pt x="54349" y="87402"/>
                      <a:pt x="56142" y="86841"/>
                    </a:cubicBezTo>
                    <a:cubicBezTo>
                      <a:pt x="56927" y="86617"/>
                      <a:pt x="59728" y="87065"/>
                      <a:pt x="59728" y="85721"/>
                    </a:cubicBezTo>
                    <a:cubicBezTo>
                      <a:pt x="59728" y="85630"/>
                      <a:pt x="59728" y="85466"/>
                      <a:pt x="59788" y="85466"/>
                    </a:cubicBezTo>
                    <a:cubicBezTo>
                      <a:pt x="59802" y="85466"/>
                      <a:pt x="59819" y="85475"/>
                      <a:pt x="59840" y="85497"/>
                    </a:cubicBezTo>
                    <a:cubicBezTo>
                      <a:pt x="60064" y="85609"/>
                      <a:pt x="60203" y="85654"/>
                      <a:pt x="60286" y="85654"/>
                    </a:cubicBezTo>
                    <a:cubicBezTo>
                      <a:pt x="60616" y="85654"/>
                      <a:pt x="60042" y="84936"/>
                      <a:pt x="60401" y="84936"/>
                    </a:cubicBezTo>
                    <a:cubicBezTo>
                      <a:pt x="62427" y="84384"/>
                      <a:pt x="62864" y="81711"/>
                      <a:pt x="64698" y="81711"/>
                    </a:cubicBezTo>
                    <a:cubicBezTo>
                      <a:pt x="65095" y="81711"/>
                      <a:pt x="65557" y="81836"/>
                      <a:pt x="66116" y="82135"/>
                    </a:cubicBezTo>
                    <a:cubicBezTo>
                      <a:pt x="68357" y="81911"/>
                      <a:pt x="74632" y="79446"/>
                      <a:pt x="76201" y="74851"/>
                    </a:cubicBezTo>
                    <a:cubicBezTo>
                      <a:pt x="79339" y="73506"/>
                      <a:pt x="79899" y="70257"/>
                      <a:pt x="81916" y="69248"/>
                    </a:cubicBezTo>
                    <a:cubicBezTo>
                      <a:pt x="81580" y="68576"/>
                      <a:pt x="81580" y="67679"/>
                      <a:pt x="81916" y="66895"/>
                    </a:cubicBezTo>
                    <a:cubicBezTo>
                      <a:pt x="81916" y="67007"/>
                      <a:pt x="81972" y="67063"/>
                      <a:pt x="82042" y="67063"/>
                    </a:cubicBezTo>
                    <a:cubicBezTo>
                      <a:pt x="82112" y="67063"/>
                      <a:pt x="82196" y="67007"/>
                      <a:pt x="82252" y="66895"/>
                    </a:cubicBezTo>
                    <a:lnTo>
                      <a:pt x="82028" y="66783"/>
                    </a:lnTo>
                    <a:cubicBezTo>
                      <a:pt x="82364" y="66447"/>
                      <a:pt x="82588" y="65886"/>
                      <a:pt x="82700" y="65438"/>
                    </a:cubicBezTo>
                    <a:cubicBezTo>
                      <a:pt x="84829" y="62301"/>
                      <a:pt x="84493" y="58827"/>
                      <a:pt x="86398" y="56361"/>
                    </a:cubicBezTo>
                    <a:cubicBezTo>
                      <a:pt x="85614" y="53448"/>
                      <a:pt x="87519" y="50983"/>
                      <a:pt x="86622" y="48293"/>
                    </a:cubicBezTo>
                    <a:cubicBezTo>
                      <a:pt x="87295" y="47957"/>
                      <a:pt x="88415" y="45268"/>
                      <a:pt x="87295" y="44707"/>
                    </a:cubicBezTo>
                    <a:cubicBezTo>
                      <a:pt x="87519" y="43699"/>
                      <a:pt x="88415" y="42466"/>
                      <a:pt x="88079" y="41010"/>
                    </a:cubicBezTo>
                    <a:cubicBezTo>
                      <a:pt x="87743" y="37536"/>
                      <a:pt x="86622" y="34174"/>
                      <a:pt x="84829" y="31260"/>
                    </a:cubicBezTo>
                    <a:cubicBezTo>
                      <a:pt x="84829" y="30812"/>
                      <a:pt x="84269" y="30924"/>
                      <a:pt x="83821" y="30588"/>
                    </a:cubicBezTo>
                    <a:lnTo>
                      <a:pt x="83821" y="30588"/>
                    </a:lnTo>
                    <a:cubicBezTo>
                      <a:pt x="83889" y="30606"/>
                      <a:pt x="83951" y="30615"/>
                      <a:pt x="84009" y="30615"/>
                    </a:cubicBezTo>
                    <a:cubicBezTo>
                      <a:pt x="85759" y="30615"/>
                      <a:pt x="82889" y="22618"/>
                      <a:pt x="81804" y="22184"/>
                    </a:cubicBezTo>
                    <a:cubicBezTo>
                      <a:pt x="76537" y="9969"/>
                      <a:pt x="62978" y="3022"/>
                      <a:pt x="50876" y="444"/>
                    </a:cubicBezTo>
                    <a:cubicBezTo>
                      <a:pt x="49438" y="364"/>
                      <a:pt x="48285" y="0"/>
                      <a:pt x="47052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513;p20">
                <a:extLst>
                  <a:ext uri="{FF2B5EF4-FFF2-40B4-BE49-F238E27FC236}">
                    <a16:creationId xmlns:a16="http://schemas.microsoft.com/office/drawing/2014/main" id="{D13A9FF5-42A3-40BD-B471-48DA59A9103C}"/>
                  </a:ext>
                </a:extLst>
              </p:cNvPr>
              <p:cNvSpPr/>
              <p:nvPr/>
            </p:nvSpPr>
            <p:spPr>
              <a:xfrm>
                <a:off x="2867227" y="3397689"/>
                <a:ext cx="8440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7" extrusionOk="0">
                    <a:moveTo>
                      <a:pt x="1" y="0"/>
                    </a:moveTo>
                    <a:cubicBezTo>
                      <a:pt x="1" y="112"/>
                      <a:pt x="1" y="336"/>
                      <a:pt x="225" y="336"/>
                    </a:cubicBezTo>
                    <a:cubicBezTo>
                      <a:pt x="449" y="224"/>
                      <a:pt x="113" y="0"/>
                      <a:pt x="1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514;p20">
                <a:extLst>
                  <a:ext uri="{FF2B5EF4-FFF2-40B4-BE49-F238E27FC236}">
                    <a16:creationId xmlns:a16="http://schemas.microsoft.com/office/drawing/2014/main" id="{761CF4F8-E0D1-4F7A-B084-92B28460F40B}"/>
                  </a:ext>
                </a:extLst>
              </p:cNvPr>
              <p:cNvSpPr/>
              <p:nvPr/>
            </p:nvSpPr>
            <p:spPr>
              <a:xfrm>
                <a:off x="2822997" y="3073306"/>
                <a:ext cx="19" cy="4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" y="224"/>
                      <a:pt x="1" y="112"/>
                      <a:pt x="1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515;p20">
              <a:extLst>
                <a:ext uri="{FF2B5EF4-FFF2-40B4-BE49-F238E27FC236}">
                  <a16:creationId xmlns:a16="http://schemas.microsoft.com/office/drawing/2014/main" id="{0F2D5C1E-A3C6-40AD-B205-92513A407453}"/>
                </a:ext>
              </a:extLst>
            </p:cNvPr>
            <p:cNvGrpSpPr/>
            <p:nvPr/>
          </p:nvGrpSpPr>
          <p:grpSpPr>
            <a:xfrm>
              <a:off x="4167413" y="1580041"/>
              <a:ext cx="809273" cy="803068"/>
              <a:chOff x="1226350" y="2492021"/>
              <a:chExt cx="1662000" cy="1649255"/>
            </a:xfrm>
          </p:grpSpPr>
          <p:sp>
            <p:nvSpPr>
              <p:cNvPr id="26" name="Google Shape;516;p20">
                <a:extLst>
                  <a:ext uri="{FF2B5EF4-FFF2-40B4-BE49-F238E27FC236}">
                    <a16:creationId xmlns:a16="http://schemas.microsoft.com/office/drawing/2014/main" id="{5F98DF88-97DF-4A3D-BCF7-17D72C407C6B}"/>
                  </a:ext>
                </a:extLst>
              </p:cNvPr>
              <p:cNvSpPr/>
              <p:nvPr/>
            </p:nvSpPr>
            <p:spPr>
              <a:xfrm rot="10800000">
                <a:off x="1226350" y="2492021"/>
                <a:ext cx="1662000" cy="1649255"/>
              </a:xfrm>
              <a:custGeom>
                <a:avLst/>
                <a:gdLst/>
                <a:ahLst/>
                <a:cxnLst/>
                <a:rect l="l" t="t" r="r" b="b"/>
                <a:pathLst>
                  <a:path w="88416" h="87738" extrusionOk="0">
                    <a:moveTo>
                      <a:pt x="74464" y="20195"/>
                    </a:moveTo>
                    <a:cubicBezTo>
                      <a:pt x="74492" y="20195"/>
                      <a:pt x="74520" y="20223"/>
                      <a:pt x="74520" y="20279"/>
                    </a:cubicBezTo>
                    <a:lnTo>
                      <a:pt x="74408" y="20279"/>
                    </a:lnTo>
                    <a:cubicBezTo>
                      <a:pt x="74408" y="20223"/>
                      <a:pt x="74436" y="20195"/>
                      <a:pt x="74464" y="20195"/>
                    </a:cubicBezTo>
                    <a:close/>
                    <a:moveTo>
                      <a:pt x="83597" y="44259"/>
                    </a:moveTo>
                    <a:cubicBezTo>
                      <a:pt x="83522" y="44259"/>
                      <a:pt x="83447" y="44309"/>
                      <a:pt x="83406" y="44309"/>
                    </a:cubicBezTo>
                    <a:cubicBezTo>
                      <a:pt x="83385" y="44309"/>
                      <a:pt x="83373" y="44297"/>
                      <a:pt x="83373" y="44259"/>
                    </a:cubicBezTo>
                    <a:close/>
                    <a:moveTo>
                      <a:pt x="85838" y="48742"/>
                    </a:moveTo>
                    <a:cubicBezTo>
                      <a:pt x="85838" y="48742"/>
                      <a:pt x="85614" y="48854"/>
                      <a:pt x="85614" y="48854"/>
                    </a:cubicBezTo>
                    <a:lnTo>
                      <a:pt x="85726" y="48742"/>
                    </a:lnTo>
                    <a:close/>
                    <a:moveTo>
                      <a:pt x="6837" y="56474"/>
                    </a:moveTo>
                    <a:lnTo>
                      <a:pt x="6837" y="56474"/>
                    </a:lnTo>
                    <a:cubicBezTo>
                      <a:pt x="6837" y="56474"/>
                      <a:pt x="6949" y="56586"/>
                      <a:pt x="6949" y="56698"/>
                    </a:cubicBezTo>
                    <a:cubicBezTo>
                      <a:pt x="6837" y="56698"/>
                      <a:pt x="6837" y="56474"/>
                      <a:pt x="6837" y="56474"/>
                    </a:cubicBezTo>
                    <a:close/>
                    <a:moveTo>
                      <a:pt x="54798" y="79221"/>
                    </a:moveTo>
                    <a:cubicBezTo>
                      <a:pt x="54798" y="79221"/>
                      <a:pt x="54698" y="79271"/>
                      <a:pt x="54632" y="79271"/>
                    </a:cubicBezTo>
                    <a:cubicBezTo>
                      <a:pt x="54598" y="79271"/>
                      <a:pt x="54574" y="79259"/>
                      <a:pt x="54574" y="79221"/>
                    </a:cubicBezTo>
                    <a:close/>
                    <a:moveTo>
                      <a:pt x="49610" y="81413"/>
                    </a:moveTo>
                    <a:cubicBezTo>
                      <a:pt x="49631" y="81413"/>
                      <a:pt x="49643" y="81425"/>
                      <a:pt x="49643" y="81463"/>
                    </a:cubicBezTo>
                    <a:cubicBezTo>
                      <a:pt x="49606" y="81500"/>
                      <a:pt x="49568" y="81512"/>
                      <a:pt x="49535" y="81512"/>
                    </a:cubicBezTo>
                    <a:cubicBezTo>
                      <a:pt x="49469" y="81512"/>
                      <a:pt x="49419" y="81463"/>
                      <a:pt x="49419" y="81463"/>
                    </a:cubicBezTo>
                    <a:cubicBezTo>
                      <a:pt x="49494" y="81463"/>
                      <a:pt x="49568" y="81413"/>
                      <a:pt x="49610" y="81413"/>
                    </a:cubicBezTo>
                    <a:close/>
                    <a:moveTo>
                      <a:pt x="38997" y="81911"/>
                    </a:moveTo>
                    <a:cubicBezTo>
                      <a:pt x="38960" y="81948"/>
                      <a:pt x="38935" y="81961"/>
                      <a:pt x="38914" y="81961"/>
                    </a:cubicBezTo>
                    <a:cubicBezTo>
                      <a:pt x="38873" y="81961"/>
                      <a:pt x="38848" y="81911"/>
                      <a:pt x="38773" y="81911"/>
                    </a:cubicBezTo>
                    <a:close/>
                    <a:moveTo>
                      <a:pt x="32050" y="83143"/>
                    </a:moveTo>
                    <a:cubicBezTo>
                      <a:pt x="32162" y="83143"/>
                      <a:pt x="32050" y="83256"/>
                      <a:pt x="32050" y="83256"/>
                    </a:cubicBezTo>
                    <a:cubicBezTo>
                      <a:pt x="32050" y="83256"/>
                      <a:pt x="32050" y="83143"/>
                      <a:pt x="32050" y="83143"/>
                    </a:cubicBezTo>
                    <a:close/>
                    <a:moveTo>
                      <a:pt x="47052" y="0"/>
                    </a:moveTo>
                    <a:cubicBezTo>
                      <a:pt x="46554" y="0"/>
                      <a:pt x="46044" y="59"/>
                      <a:pt x="45497" y="220"/>
                    </a:cubicBezTo>
                    <a:cubicBezTo>
                      <a:pt x="30257" y="781"/>
                      <a:pt x="19163" y="9185"/>
                      <a:pt x="10422" y="15908"/>
                    </a:cubicBezTo>
                    <a:cubicBezTo>
                      <a:pt x="5044" y="22632"/>
                      <a:pt x="2690" y="28683"/>
                      <a:pt x="785" y="38656"/>
                    </a:cubicBezTo>
                    <a:cubicBezTo>
                      <a:pt x="1" y="46612"/>
                      <a:pt x="3699" y="60620"/>
                      <a:pt x="6164" y="63309"/>
                    </a:cubicBezTo>
                    <a:cubicBezTo>
                      <a:pt x="5156" y="70481"/>
                      <a:pt x="18267" y="83480"/>
                      <a:pt x="24318" y="85161"/>
                    </a:cubicBezTo>
                    <a:cubicBezTo>
                      <a:pt x="24654" y="85385"/>
                      <a:pt x="25102" y="85385"/>
                      <a:pt x="25214" y="85721"/>
                    </a:cubicBezTo>
                    <a:cubicBezTo>
                      <a:pt x="32386" y="87626"/>
                      <a:pt x="42023" y="87738"/>
                      <a:pt x="49083" y="87738"/>
                    </a:cubicBezTo>
                    <a:cubicBezTo>
                      <a:pt x="51660" y="87178"/>
                      <a:pt x="54349" y="87402"/>
                      <a:pt x="56142" y="86841"/>
                    </a:cubicBezTo>
                    <a:cubicBezTo>
                      <a:pt x="56927" y="86617"/>
                      <a:pt x="59728" y="87065"/>
                      <a:pt x="59728" y="85721"/>
                    </a:cubicBezTo>
                    <a:cubicBezTo>
                      <a:pt x="59728" y="85630"/>
                      <a:pt x="59728" y="85466"/>
                      <a:pt x="59788" y="85466"/>
                    </a:cubicBezTo>
                    <a:cubicBezTo>
                      <a:pt x="59802" y="85466"/>
                      <a:pt x="59819" y="85475"/>
                      <a:pt x="59840" y="85497"/>
                    </a:cubicBezTo>
                    <a:cubicBezTo>
                      <a:pt x="60064" y="85609"/>
                      <a:pt x="60203" y="85654"/>
                      <a:pt x="60286" y="85654"/>
                    </a:cubicBezTo>
                    <a:cubicBezTo>
                      <a:pt x="60616" y="85654"/>
                      <a:pt x="60042" y="84936"/>
                      <a:pt x="60401" y="84936"/>
                    </a:cubicBezTo>
                    <a:cubicBezTo>
                      <a:pt x="62427" y="84384"/>
                      <a:pt x="62864" y="81711"/>
                      <a:pt x="64698" y="81711"/>
                    </a:cubicBezTo>
                    <a:cubicBezTo>
                      <a:pt x="65095" y="81711"/>
                      <a:pt x="65557" y="81836"/>
                      <a:pt x="66116" y="82135"/>
                    </a:cubicBezTo>
                    <a:cubicBezTo>
                      <a:pt x="68357" y="81911"/>
                      <a:pt x="74632" y="79446"/>
                      <a:pt x="76201" y="74851"/>
                    </a:cubicBezTo>
                    <a:cubicBezTo>
                      <a:pt x="79339" y="73506"/>
                      <a:pt x="79899" y="70257"/>
                      <a:pt x="81916" y="69248"/>
                    </a:cubicBezTo>
                    <a:cubicBezTo>
                      <a:pt x="81580" y="68576"/>
                      <a:pt x="81580" y="67679"/>
                      <a:pt x="81916" y="66895"/>
                    </a:cubicBezTo>
                    <a:cubicBezTo>
                      <a:pt x="81916" y="67007"/>
                      <a:pt x="81972" y="67063"/>
                      <a:pt x="82042" y="67063"/>
                    </a:cubicBezTo>
                    <a:cubicBezTo>
                      <a:pt x="82112" y="67063"/>
                      <a:pt x="82196" y="67007"/>
                      <a:pt x="82252" y="66895"/>
                    </a:cubicBezTo>
                    <a:lnTo>
                      <a:pt x="82028" y="66783"/>
                    </a:lnTo>
                    <a:cubicBezTo>
                      <a:pt x="82364" y="66447"/>
                      <a:pt x="82588" y="65886"/>
                      <a:pt x="82700" y="65438"/>
                    </a:cubicBezTo>
                    <a:cubicBezTo>
                      <a:pt x="84829" y="62301"/>
                      <a:pt x="84493" y="58827"/>
                      <a:pt x="86398" y="56361"/>
                    </a:cubicBezTo>
                    <a:cubicBezTo>
                      <a:pt x="85614" y="53448"/>
                      <a:pt x="87519" y="50983"/>
                      <a:pt x="86622" y="48293"/>
                    </a:cubicBezTo>
                    <a:cubicBezTo>
                      <a:pt x="87295" y="47957"/>
                      <a:pt x="88415" y="45268"/>
                      <a:pt x="87295" y="44707"/>
                    </a:cubicBezTo>
                    <a:cubicBezTo>
                      <a:pt x="87519" y="43699"/>
                      <a:pt x="88415" y="42466"/>
                      <a:pt x="88079" y="41010"/>
                    </a:cubicBezTo>
                    <a:cubicBezTo>
                      <a:pt x="87743" y="37536"/>
                      <a:pt x="86622" y="34174"/>
                      <a:pt x="84829" y="31260"/>
                    </a:cubicBezTo>
                    <a:cubicBezTo>
                      <a:pt x="84829" y="30812"/>
                      <a:pt x="84269" y="30924"/>
                      <a:pt x="83821" y="30588"/>
                    </a:cubicBezTo>
                    <a:lnTo>
                      <a:pt x="83821" y="30588"/>
                    </a:lnTo>
                    <a:cubicBezTo>
                      <a:pt x="83889" y="30606"/>
                      <a:pt x="83951" y="30615"/>
                      <a:pt x="84009" y="30615"/>
                    </a:cubicBezTo>
                    <a:cubicBezTo>
                      <a:pt x="85759" y="30615"/>
                      <a:pt x="82889" y="22618"/>
                      <a:pt x="81804" y="22184"/>
                    </a:cubicBezTo>
                    <a:cubicBezTo>
                      <a:pt x="76537" y="9969"/>
                      <a:pt x="62978" y="3022"/>
                      <a:pt x="50876" y="444"/>
                    </a:cubicBezTo>
                    <a:cubicBezTo>
                      <a:pt x="49438" y="364"/>
                      <a:pt x="48285" y="0"/>
                      <a:pt x="47052" y="0"/>
                    </a:cubicBezTo>
                    <a:close/>
                  </a:path>
                </a:pathLst>
              </a:custGeom>
              <a:solidFill>
                <a:srgbClr val="9BBFBC">
                  <a:alpha val="70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517;p20">
                <a:extLst>
                  <a:ext uri="{FF2B5EF4-FFF2-40B4-BE49-F238E27FC236}">
                    <a16:creationId xmlns:a16="http://schemas.microsoft.com/office/drawing/2014/main" id="{088A657C-9F5F-4AC7-B03E-8512F19E9376}"/>
                  </a:ext>
                </a:extLst>
              </p:cNvPr>
              <p:cNvSpPr/>
              <p:nvPr/>
            </p:nvSpPr>
            <p:spPr>
              <a:xfrm>
                <a:off x="2867227" y="3397689"/>
                <a:ext cx="8440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37" extrusionOk="0">
                    <a:moveTo>
                      <a:pt x="1" y="0"/>
                    </a:moveTo>
                    <a:cubicBezTo>
                      <a:pt x="1" y="112"/>
                      <a:pt x="1" y="336"/>
                      <a:pt x="225" y="336"/>
                    </a:cubicBezTo>
                    <a:cubicBezTo>
                      <a:pt x="449" y="224"/>
                      <a:pt x="113" y="0"/>
                      <a:pt x="1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518;p20">
                <a:extLst>
                  <a:ext uri="{FF2B5EF4-FFF2-40B4-BE49-F238E27FC236}">
                    <a16:creationId xmlns:a16="http://schemas.microsoft.com/office/drawing/2014/main" id="{51840942-686A-401A-969D-2B543906C100}"/>
                  </a:ext>
                </a:extLst>
              </p:cNvPr>
              <p:cNvSpPr/>
              <p:nvPr/>
            </p:nvSpPr>
            <p:spPr>
              <a:xfrm>
                <a:off x="1325354" y="3688030"/>
                <a:ext cx="5865" cy="667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55" extrusionOk="0">
                    <a:moveTo>
                      <a:pt x="175" y="0"/>
                    </a:moveTo>
                    <a:cubicBezTo>
                      <a:pt x="158" y="0"/>
                      <a:pt x="138" y="6"/>
                      <a:pt x="113" y="18"/>
                    </a:cubicBezTo>
                    <a:cubicBezTo>
                      <a:pt x="1" y="18"/>
                      <a:pt x="1" y="354"/>
                      <a:pt x="113" y="354"/>
                    </a:cubicBezTo>
                    <a:cubicBezTo>
                      <a:pt x="212" y="354"/>
                      <a:pt x="312" y="0"/>
                      <a:pt x="175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519;p20">
                <a:extLst>
                  <a:ext uri="{FF2B5EF4-FFF2-40B4-BE49-F238E27FC236}">
                    <a16:creationId xmlns:a16="http://schemas.microsoft.com/office/drawing/2014/main" id="{3E295F99-E9CE-4707-9EBE-4222FC37EA23}"/>
                  </a:ext>
                </a:extLst>
              </p:cNvPr>
              <p:cNvSpPr/>
              <p:nvPr/>
            </p:nvSpPr>
            <p:spPr>
              <a:xfrm>
                <a:off x="1319039" y="3681771"/>
                <a:ext cx="3271" cy="89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474" extrusionOk="0">
                    <a:moveTo>
                      <a:pt x="98" y="1"/>
                    </a:moveTo>
                    <a:cubicBezTo>
                      <a:pt x="78" y="1"/>
                      <a:pt x="46" y="36"/>
                      <a:pt x="1" y="127"/>
                    </a:cubicBezTo>
                    <a:cubicBezTo>
                      <a:pt x="1" y="239"/>
                      <a:pt x="1" y="351"/>
                      <a:pt x="1" y="463"/>
                    </a:cubicBezTo>
                    <a:cubicBezTo>
                      <a:pt x="7" y="470"/>
                      <a:pt x="14" y="473"/>
                      <a:pt x="21" y="473"/>
                    </a:cubicBezTo>
                    <a:cubicBezTo>
                      <a:pt x="102" y="473"/>
                      <a:pt x="173" y="1"/>
                      <a:pt x="98" y="1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520;p20">
                <a:extLst>
                  <a:ext uri="{FF2B5EF4-FFF2-40B4-BE49-F238E27FC236}">
                    <a16:creationId xmlns:a16="http://schemas.microsoft.com/office/drawing/2014/main" id="{5D518277-DE9B-41C8-8D6C-D7AD09E3ACC0}"/>
                  </a:ext>
                </a:extLst>
              </p:cNvPr>
              <p:cNvSpPr/>
              <p:nvPr/>
            </p:nvSpPr>
            <p:spPr>
              <a:xfrm>
                <a:off x="2822997" y="3073306"/>
                <a:ext cx="19" cy="422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" extrusionOk="0">
                    <a:moveTo>
                      <a:pt x="1" y="0"/>
                    </a:moveTo>
                    <a:lnTo>
                      <a:pt x="1" y="112"/>
                    </a:lnTo>
                    <a:cubicBezTo>
                      <a:pt x="1" y="224"/>
                      <a:pt x="1" y="112"/>
                      <a:pt x="1" y="0"/>
                    </a:cubicBezTo>
                    <a:close/>
                  </a:path>
                </a:pathLst>
              </a:custGeom>
              <a:solidFill>
                <a:srgbClr val="F2C84B">
                  <a:alpha val="7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34" name="Google Shape;521;p20">
            <a:extLst>
              <a:ext uri="{FF2B5EF4-FFF2-40B4-BE49-F238E27FC236}">
                <a16:creationId xmlns:a16="http://schemas.microsoft.com/office/drawing/2014/main" id="{E4E385E0-855F-4984-901B-977016E10A61}"/>
              </a:ext>
            </a:extLst>
          </p:cNvPr>
          <p:cNvCxnSpPr>
            <a:cxnSpLocks/>
            <a:stCxn id="23" idx="2"/>
          </p:cNvCxnSpPr>
          <p:nvPr/>
        </p:nvCxnSpPr>
        <p:spPr>
          <a:xfrm rot="10800000">
            <a:off x="2353468" y="2097188"/>
            <a:ext cx="15369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C782574-34ED-430E-B167-0E4D7B8A5950}"/>
              </a:ext>
            </a:extLst>
          </p:cNvPr>
          <p:cNvSpPr txBox="1"/>
          <p:nvPr/>
        </p:nvSpPr>
        <p:spPr>
          <a:xfrm>
            <a:off x="706581" y="324710"/>
            <a:ext cx="7985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3A230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1. NỀN KINH TẾ CỦA CÁC N</a:t>
            </a:r>
            <a:r>
              <a:rPr lang="vi-VN" sz="2200" b="1" dirty="0">
                <a:solidFill>
                  <a:srgbClr val="3A230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ƯỚC</a:t>
            </a:r>
            <a:r>
              <a:rPr lang="en-US" sz="2200" b="1" dirty="0">
                <a:solidFill>
                  <a:srgbClr val="3A230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 ĐÔNG NAM Á PHÁT TRIỂN NHANH, SONG CH</a:t>
            </a:r>
            <a:r>
              <a:rPr lang="vi-VN" sz="2200" b="1" dirty="0">
                <a:solidFill>
                  <a:srgbClr val="3A230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Ư</a:t>
            </a:r>
            <a:r>
              <a:rPr lang="en-US" sz="2200" b="1" dirty="0">
                <a:solidFill>
                  <a:srgbClr val="3A230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A VỮNG CHẮC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397B20-8FC6-441A-9C9C-178D9707938B}"/>
              </a:ext>
            </a:extLst>
          </p:cNvPr>
          <p:cNvSpPr txBox="1"/>
          <p:nvPr/>
        </p:nvSpPr>
        <p:spPr>
          <a:xfrm>
            <a:off x="6589986" y="3747203"/>
            <a:ext cx="24489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Năm 1997-1998, cuộc khủng hoảng tài chính làm cho suy giảm nền kinh tế các nước, sản xuất bị đình trệ.</a:t>
            </a:r>
            <a:endParaRPr lang="en-US" sz="18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F80AA3-F4F9-4958-816F-0DE65D2CE834}"/>
              </a:ext>
            </a:extLst>
          </p:cNvPr>
          <p:cNvSpPr txBox="1"/>
          <p:nvPr/>
        </p:nvSpPr>
        <p:spPr>
          <a:xfrm>
            <a:off x="2977055" y="3943171"/>
            <a:ext cx="297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gian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qua,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tốc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tăng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trưởng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Xingapo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Malaixia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18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A157DB-267D-4C76-875E-0C36FFF21982}"/>
              </a:ext>
            </a:extLst>
          </p:cNvPr>
          <p:cNvSpPr txBox="1"/>
          <p:nvPr/>
        </p:nvSpPr>
        <p:spPr>
          <a:xfrm>
            <a:off x="0" y="3728176"/>
            <a:ext cx="2554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Nam Á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trưởng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vững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chắc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dễ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bên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ngoài</a:t>
            </a:r>
            <a:r>
              <a:rPr lang="en-US" sz="200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  <a:endParaRPr lang="en-US" sz="2000" dirty="0"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0CAD34-B340-46C1-A5E5-028322770C1C}"/>
              </a:ext>
            </a:extLst>
          </p:cNvPr>
          <p:cNvSpPr txBox="1"/>
          <p:nvPr/>
        </p:nvSpPr>
        <p:spPr>
          <a:xfrm>
            <a:off x="0" y="1333148"/>
            <a:ext cx="23648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vấn đề về môi trường, khai thác thác tài nguyên quá mức,… cần được các nước chú trọng hơn.</a:t>
            </a:r>
            <a:endParaRPr lang="en-US" sz="20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55" name="AutoShape 2" descr="Kế Toán thuế thu nhập Máy tính Biểu tượng kinh Doanh - Nhập png tải về -  Miễn phí trong suốt Màu Tím png Tải về.">
            <a:extLst>
              <a:ext uri="{FF2B5EF4-FFF2-40B4-BE49-F238E27FC236}">
                <a16:creationId xmlns:a16="http://schemas.microsoft.com/office/drawing/2014/main" id="{2D5A6C58-2723-4FC8-86D9-F331057701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A9F73B2-C7F4-4AC7-850C-426B2F006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111" l="0" r="98667">
                        <a14:foregroundMark x1="29778" y1="29889" x2="29778" y2="29889"/>
                        <a14:foregroundMark x1="31556" y1="23333" x2="40778" y2="49667"/>
                        <a14:foregroundMark x1="25667" y1="43778" x2="43667" y2="21444"/>
                        <a14:foregroundMark x1="31222" y1="78111" x2="34889" y2="41667"/>
                        <a14:foregroundMark x1="25444" y1="53333" x2="41222" y2="76778"/>
                        <a14:foregroundMark x1="52444" y1="43778" x2="54333" y2="75444"/>
                        <a14:foregroundMark x1="45333" y1="42556" x2="46333" y2="74222"/>
                        <a14:foregroundMark x1="70222" y1="25111" x2="68444" y2="75778"/>
                        <a14:foregroundMark x1="74778" y1="24333" x2="74556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0053" y="1720411"/>
            <a:ext cx="760029" cy="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44" grpId="0"/>
      <p:bldP spid="48" grpId="0"/>
      <p:bldP spid="50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94873" y="120173"/>
            <a:ext cx="895560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5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E1B87-E0E2-4226-BE04-C3081527C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" b="100000" l="0" r="99667">
                        <a14:foregroundMark x1="5889" y1="65667" x2="5889" y2="65667"/>
                        <a14:foregroundMark x1="8000" y1="56000" x2="8000" y2="56000"/>
                        <a14:foregroundMark x1="10556" y1="50667" x2="13333" y2="86000"/>
                        <a14:foregroundMark x1="8667" y1="55000" x2="1889" y2="97333"/>
                        <a14:foregroundMark x1="47889" y1="92000" x2="71778" y2="91000"/>
                        <a14:foregroundMark x1="47889" y1="13333" x2="48111" y2="60000"/>
                        <a14:foregroundMark x1="35000" y1="52333" x2="35444" y2="59000"/>
                        <a14:foregroundMark x1="90444" y1="29333" x2="90444" y2="29333"/>
                        <a14:foregroundMark x1="89000" y1="28000" x2="89000" y2="28000"/>
                        <a14:foregroundMark x1="16111" y1="5667" x2="16111" y2="5667"/>
                        <a14:foregroundMark x1="25556" y1="3667" x2="25556" y2="3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7" y="2157846"/>
            <a:ext cx="8956964" cy="2985655"/>
          </a:xfrm>
          <a:prstGeom prst="rect">
            <a:avLst/>
          </a:prstGeom>
        </p:spPr>
      </p:pic>
      <p:sp>
        <p:nvSpPr>
          <p:cNvPr id="17" name="AutoShape 8" descr="Hình ảnh Tài Chính PNG, Vector, PSD, và biểu tượng để tải về miễn phí |  pngtree">
            <a:extLst>
              <a:ext uri="{FF2B5EF4-FFF2-40B4-BE49-F238E27FC236}">
                <a16:creationId xmlns:a16="http://schemas.microsoft.com/office/drawing/2014/main" id="{3C115E29-2887-43D8-BF43-36E5020F68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1E2E5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C84E6-2E7A-4878-B22C-A92393010878}"/>
              </a:ext>
            </a:extLst>
          </p:cNvPr>
          <p:cNvSpPr txBox="1"/>
          <p:nvPr/>
        </p:nvSpPr>
        <p:spPr>
          <a:xfrm>
            <a:off x="1358224" y="860738"/>
            <a:ext cx="620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2. C</a:t>
            </a:r>
            <a:r>
              <a:rPr lang="vi-VN" sz="36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Ơ</a:t>
            </a:r>
            <a:r>
              <a:rPr lang="en-US" sz="3600" b="1" dirty="0">
                <a:solidFill>
                  <a:srgbClr val="3A230E"/>
                </a:solidFill>
                <a:latin typeface="#9Slide03 IcielUni Sans Heavy" panose="00000500000000000000" pitchFamily="2" charset="-93"/>
                <a:cs typeface="Arial" panose="020B0604020202020204" pitchFamily="34" charset="0"/>
              </a:rPr>
              <a:t> CẤU KINH TẾ ĐANG CÓ NHỮNG THAY ĐỔI</a:t>
            </a:r>
          </a:p>
        </p:txBody>
      </p:sp>
    </p:spTree>
    <p:extLst>
      <p:ext uri="{BB962C8B-B14F-4D97-AF65-F5344CB8AC3E}">
        <p14:creationId xmlns:p14="http://schemas.microsoft.com/office/powerpoint/2010/main" val="11553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F5BE-9A5A-4D3F-AFC7-8232D3568385}"/>
              </a:ext>
            </a:extLst>
          </p:cNvPr>
          <p:cNvSpPr/>
          <p:nvPr/>
        </p:nvSpPr>
        <p:spPr>
          <a:xfrm>
            <a:off x="168165" y="193813"/>
            <a:ext cx="8706679" cy="4949687"/>
          </a:xfrm>
          <a:prstGeom prst="rect">
            <a:avLst/>
          </a:prstGeom>
          <a:solidFill>
            <a:srgbClr val="FF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5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EE0F7-4A11-4094-AEE0-DF5A8AC077D1}"/>
              </a:ext>
            </a:extLst>
          </p:cNvPr>
          <p:cNvSpPr txBox="1"/>
          <p:nvPr/>
        </p:nvSpPr>
        <p:spPr>
          <a:xfrm>
            <a:off x="0" y="3324563"/>
            <a:ext cx="3432896" cy="128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marR="0" lvl="0" indent="-160735" algn="l" defTabSz="51435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</a:p>
          <a:p>
            <a:pPr marL="285750" lvl="0" indent="-285750" defTabSz="5143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5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2200" dirty="0">
              <a:solidFill>
                <a:srgbClr val="000000">
                  <a:lumMod val="95000"/>
                  <a:lumOff val="5000"/>
                </a:srgb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285750" lvl="0" indent="-285750" defTabSz="5143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phẩm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022C57-2B24-4713-8920-45D0C03EE49E}"/>
              </a:ext>
            </a:extLst>
          </p:cNvPr>
          <p:cNvSpPr txBox="1"/>
          <p:nvPr/>
        </p:nvSpPr>
        <p:spPr>
          <a:xfrm>
            <a:off x="0" y="139399"/>
            <a:ext cx="50581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802" marR="0" lvl="0" indent="-126802" algn="just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8133D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6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8133D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843E2-6F63-4A5D-92BE-84FDCC1C6F25}"/>
              </a:ext>
            </a:extLst>
          </p:cNvPr>
          <p:cNvSpPr txBox="1"/>
          <p:nvPr/>
        </p:nvSpPr>
        <p:spPr>
          <a:xfrm>
            <a:off x="0" y="2189752"/>
            <a:ext cx="5106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802" marR="0" lvl="0" indent="-126802" algn="just" defTabSz="514350" rtl="0" eaLnBrk="1" fontAlgn="auto" latinLnBrk="0" hangingPunct="1"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8133D"/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tập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 algn="just" defTabSz="514350">
              <a:buFont typeface="Wingdings" panose="05000000000000000000" pitchFamily="2" charset="2"/>
              <a:buChar char="ü"/>
              <a:defRPr/>
            </a:pP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1, 3, 5: </a:t>
            </a: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</a:t>
            </a:r>
          </a:p>
          <a:p>
            <a:pPr marL="342900" lvl="0" indent="-342900" algn="just" defTabSz="514350">
              <a:buFont typeface="Wingdings" panose="05000000000000000000" pitchFamily="2" charset="2"/>
              <a:buChar char="ü"/>
              <a:defRPr/>
            </a:pP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2, 4, 6: </a:t>
            </a: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200" kern="0" dirty="0">
                <a:solidFill>
                  <a:schemeClr val="tx1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3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1A988AC1-DBA2-4B3C-A41D-21919AF2B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84" y="3240999"/>
            <a:ext cx="2317175" cy="1303411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11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05B2FA8B-C6CD-4BEA-9A3C-FB50F60E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9" y="511042"/>
            <a:ext cx="1725759" cy="172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F6F465D1-941D-45BB-A5AB-F6A88F3DBD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06534" y="3246087"/>
            <a:ext cx="2312277" cy="1319343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9C3EF-033C-4337-8BB1-CE4556B95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9967" y="231229"/>
            <a:ext cx="4793665" cy="27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French Literature by Slidesgo">
  <a:themeElements>
    <a:clrScheme name="Simple Light">
      <a:dk1>
        <a:srgbClr val="1E2E58"/>
      </a:dk1>
      <a:lt1>
        <a:srgbClr val="FFF5F1"/>
      </a:lt1>
      <a:dk2>
        <a:srgbClr val="1E2E58"/>
      </a:dk2>
      <a:lt2>
        <a:srgbClr val="FCEAE7"/>
      </a:lt2>
      <a:accent1>
        <a:srgbClr val="AFC7E7"/>
      </a:accent1>
      <a:accent2>
        <a:srgbClr val="6880BE"/>
      </a:accent2>
      <a:accent3>
        <a:srgbClr val="24386F"/>
      </a:accent3>
      <a:accent4>
        <a:srgbClr val="EB9A9E"/>
      </a:accent4>
      <a:accent5>
        <a:srgbClr val="A44358"/>
      </a:accent5>
      <a:accent6>
        <a:srgbClr val="AFC7E7"/>
      </a:accent6>
      <a:hlink>
        <a:srgbClr val="1E2E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1912</Words>
  <Application>Microsoft Office PowerPoint</Application>
  <PresentationFormat>On-screen Show (16:9)</PresentationFormat>
  <Paragraphs>155</Paragraphs>
  <Slides>36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9" baseType="lpstr">
      <vt:lpstr>#9Slide03 Roboto Medium</vt:lpstr>
      <vt:lpstr>Lato Light</vt:lpstr>
      <vt:lpstr>Courier New</vt:lpstr>
      <vt:lpstr>Lato</vt:lpstr>
      <vt:lpstr>Montserrat</vt:lpstr>
      <vt:lpstr>#9Slide03 IcielPanton Black</vt:lpstr>
      <vt:lpstr>Lato Black</vt:lpstr>
      <vt:lpstr>#9Slide03 Roboto Condensed</vt:lpstr>
      <vt:lpstr>#9Slide03 IcielUni Sans Heavy</vt:lpstr>
      <vt:lpstr>Poppins Medium</vt:lpstr>
      <vt:lpstr>Playfair Display Regular</vt:lpstr>
      <vt:lpstr>Playfair Display</vt:lpstr>
      <vt:lpstr>Times New Roman</vt:lpstr>
      <vt:lpstr>Arial</vt:lpstr>
      <vt:lpstr>.VnTime</vt:lpstr>
      <vt:lpstr>Wingdings</vt:lpstr>
      <vt:lpstr>Calibri Light</vt:lpstr>
      <vt:lpstr>Calibri</vt:lpstr>
      <vt:lpstr>Roboto</vt:lpstr>
      <vt:lpstr>Muli</vt:lpstr>
      <vt:lpstr>French Literature by Slidesgo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84974897627</cp:lastModifiedBy>
  <cp:revision>50</cp:revision>
  <dcterms:created xsi:type="dcterms:W3CDTF">2021-07-15T16:40:53Z</dcterms:created>
  <dcterms:modified xsi:type="dcterms:W3CDTF">2023-02-01T02:09:39Z</dcterms:modified>
</cp:coreProperties>
</file>