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336" r:id="rId3"/>
    <p:sldId id="322" r:id="rId4"/>
    <p:sldId id="324" r:id="rId5"/>
    <p:sldId id="265" r:id="rId6"/>
    <p:sldId id="266" r:id="rId7"/>
    <p:sldId id="272" r:id="rId8"/>
    <p:sldId id="273" r:id="rId9"/>
    <p:sldId id="274" r:id="rId10"/>
    <p:sldId id="262" r:id="rId11"/>
    <p:sldId id="337" r:id="rId12"/>
    <p:sldId id="300" r:id="rId13"/>
    <p:sldId id="276" r:id="rId14"/>
    <p:sldId id="295" r:id="rId15"/>
    <p:sldId id="297" r:id="rId16"/>
    <p:sldId id="299" r:id="rId17"/>
    <p:sldId id="263" r:id="rId18"/>
    <p:sldId id="264" r:id="rId19"/>
    <p:sldId id="283" r:id="rId20"/>
    <p:sldId id="309" r:id="rId21"/>
    <p:sldId id="285" r:id="rId22"/>
    <p:sldId id="303" r:id="rId23"/>
    <p:sldId id="288" r:id="rId24"/>
    <p:sldId id="304" r:id="rId25"/>
    <p:sldId id="314" r:id="rId26"/>
    <p:sldId id="315" r:id="rId27"/>
    <p:sldId id="311" r:id="rId28"/>
    <p:sldId id="310" r:id="rId29"/>
    <p:sldId id="308" r:id="rId30"/>
    <p:sldId id="320" r:id="rId31"/>
    <p:sldId id="326" r:id="rId32"/>
    <p:sldId id="289" r:id="rId33"/>
    <p:sldId id="290" r:id="rId34"/>
    <p:sldId id="327" r:id="rId35"/>
    <p:sldId id="329" r:id="rId36"/>
    <p:sldId id="331" r:id="rId37"/>
    <p:sldId id="333" r:id="rId38"/>
    <p:sldId id="330" r:id="rId39"/>
    <p:sldId id="338" r:id="rId40"/>
    <p:sldId id="339" r:id="rId41"/>
    <p:sldId id="334"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5" d="100"/>
          <a:sy n="115" d="100"/>
        </p:scale>
        <p:origin x="43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FA41E6-AD02-4055-B555-95DAA39ADF13}" type="datetimeFigureOut">
              <a:rPr lang="en-US" smtClean="0"/>
              <a:t>8/31/2021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D6C6C0-F834-4882-81C9-27AA5276F9F0}" type="slidenum">
              <a:rPr lang="en-US" smtClean="0"/>
              <a:t>‹#›</a:t>
            </a:fld>
            <a:endParaRPr lang="en-US"/>
          </a:p>
        </p:txBody>
      </p:sp>
    </p:spTree>
    <p:extLst>
      <p:ext uri="{BB962C8B-B14F-4D97-AF65-F5344CB8AC3E}">
        <p14:creationId xmlns:p14="http://schemas.microsoft.com/office/powerpoint/2010/main" val="2461243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solidFill>
                  <a:prstClr val="black"/>
                </a:solidFill>
                <a:latin typeface="等线" panose="020F0502020204030204"/>
              </a:rPr>
              <a:pPr/>
              <a:t>5</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952333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630427d54a_0_60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630427d54a_0_60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5989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EF391D-7BFD-489E-8F3D-02B5D42CE173}" type="slidenum">
              <a:rPr lang="zh-CN" altLang="en-US" smtClean="0">
                <a:solidFill>
                  <a:prstClr val="black"/>
                </a:solidFill>
                <a:latin typeface="等线" panose="020F0502020204030204"/>
              </a:rPr>
              <a:pPr/>
              <a:t>19</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38899802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solidFill>
                  <a:prstClr val="black"/>
                </a:solidFill>
              </a:rPr>
              <a:pPr/>
              <a:t>35</a:t>
            </a:fld>
            <a:endParaRPr lang="zh-CN" altLang="en-US">
              <a:solidFill>
                <a:prstClr val="black"/>
              </a:solidFill>
            </a:endParaRPr>
          </a:p>
        </p:txBody>
      </p:sp>
    </p:spTree>
    <p:extLst>
      <p:ext uri="{BB962C8B-B14F-4D97-AF65-F5344CB8AC3E}">
        <p14:creationId xmlns:p14="http://schemas.microsoft.com/office/powerpoint/2010/main" val="1998950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DDBE7BC-C6E2-4499-B460-A8BDCD30B795}" type="slidenum">
              <a:rPr lang="zh-CN" altLang="en-US" smtClean="0">
                <a:solidFill>
                  <a:prstClr val="black"/>
                </a:solidFill>
                <a:latin typeface="等线" panose="020F0502020204030204"/>
              </a:rPr>
              <a:pPr/>
              <a:t>37</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7127422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solidFill>
                  <a:prstClr val="black"/>
                </a:solidFill>
              </a:rPr>
              <a:pPr/>
              <a:t>38</a:t>
            </a:fld>
            <a:endParaRPr lang="zh-CN" altLang="en-US">
              <a:solidFill>
                <a:prstClr val="black"/>
              </a:solidFill>
            </a:endParaRPr>
          </a:p>
        </p:txBody>
      </p:sp>
    </p:spTree>
    <p:extLst>
      <p:ext uri="{BB962C8B-B14F-4D97-AF65-F5344CB8AC3E}">
        <p14:creationId xmlns:p14="http://schemas.microsoft.com/office/powerpoint/2010/main" val="530918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881183F-0210-4076-BF44-057CDDD7A005}" type="slidenum">
              <a:rPr lang="zh-CN" altLang="en-US" smtClean="0">
                <a:solidFill>
                  <a:prstClr val="black"/>
                </a:solidFill>
              </a:rPr>
              <a:pPr/>
              <a:t>41</a:t>
            </a:fld>
            <a:endParaRPr lang="zh-CN" altLang="en-US">
              <a:solidFill>
                <a:prstClr val="black"/>
              </a:solidFill>
            </a:endParaRPr>
          </a:p>
        </p:txBody>
      </p:sp>
    </p:spTree>
    <p:extLst>
      <p:ext uri="{BB962C8B-B14F-4D97-AF65-F5344CB8AC3E}">
        <p14:creationId xmlns:p14="http://schemas.microsoft.com/office/powerpoint/2010/main" val="2156998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3822266-50EE-4DDD-A796-1A196B02E62A}" type="slidenum">
              <a:rPr lang="zh-CN" altLang="en-US" smtClean="0">
                <a:solidFill>
                  <a:prstClr val="black"/>
                </a:solidFill>
                <a:latin typeface="等线" panose="020F0502020204030204"/>
              </a:rPr>
              <a:pPr/>
              <a:t>6</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01735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solidFill>
                  <a:prstClr val="black"/>
                </a:solidFill>
                <a:latin typeface="等线" panose="020F0502020204030204"/>
              </a:rPr>
              <a:pPr/>
              <a:t>7</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3596203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DDBE7BC-C6E2-4499-B460-A8BDCD30B795}" type="slidenum">
              <a:rPr lang="zh-CN" altLang="en-US" smtClean="0">
                <a:solidFill>
                  <a:prstClr val="black"/>
                </a:solidFill>
                <a:latin typeface="等线" panose="020F0502020204030204"/>
              </a:rPr>
              <a:pPr/>
              <a:t>9</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3432100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0"/>
        <p:cNvGrpSpPr/>
        <p:nvPr/>
      </p:nvGrpSpPr>
      <p:grpSpPr>
        <a:xfrm>
          <a:off x="0" y="0"/>
          <a:ext cx="0" cy="0"/>
          <a:chOff x="0" y="0"/>
          <a:chExt cx="0" cy="0"/>
        </a:xfrm>
      </p:grpSpPr>
      <p:sp>
        <p:nvSpPr>
          <p:cNvPr id="5251" name="Google Shape;5251;g8c358344b4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2" name="Google Shape;5252;g8c358344b4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4718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81195B-83DD-40CD-B552-C649BE2EA051}" type="slidenum">
              <a:rPr lang="zh-CN" altLang="en-US" smtClean="0">
                <a:solidFill>
                  <a:prstClr val="black"/>
                </a:solidFill>
                <a:latin typeface="等线"/>
              </a:rPr>
              <a:pPr/>
              <a:t>13</a:t>
            </a:fld>
            <a:endParaRPr lang="zh-CN" altLang="en-US">
              <a:solidFill>
                <a:prstClr val="black"/>
              </a:solidFill>
              <a:latin typeface="等线"/>
            </a:endParaRPr>
          </a:p>
        </p:txBody>
      </p:sp>
    </p:spTree>
    <p:extLst>
      <p:ext uri="{BB962C8B-B14F-4D97-AF65-F5344CB8AC3E}">
        <p14:creationId xmlns:p14="http://schemas.microsoft.com/office/powerpoint/2010/main" val="1071162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7119c686a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7119c686a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6490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7119c686a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7119c686a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1485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7119c686a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7119c686a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1977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9EAAB-ACFD-4250-B0E1-8BF8CCA2BD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0B4A37-801F-4E51-B5CD-F111D883D0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F9B2C0-B08D-438C-BB37-8B091CB2FD81}"/>
              </a:ext>
            </a:extLst>
          </p:cNvPr>
          <p:cNvSpPr>
            <a:spLocks noGrp="1"/>
          </p:cNvSpPr>
          <p:nvPr>
            <p:ph type="dt" sz="half" idx="10"/>
          </p:nvPr>
        </p:nvSpPr>
        <p:spPr/>
        <p:txBody>
          <a:bodyPr/>
          <a:lstStyle/>
          <a:p>
            <a:fld id="{8B55D68A-394E-4ABA-8FC1-BAE9429653B4}" type="datetimeFigureOut">
              <a:rPr lang="en-US" smtClean="0"/>
              <a:t>8/31/2021</a:t>
            </a:fld>
            <a:endParaRPr lang="en-US"/>
          </a:p>
        </p:txBody>
      </p:sp>
      <p:sp>
        <p:nvSpPr>
          <p:cNvPr id="5" name="Footer Placeholder 4">
            <a:extLst>
              <a:ext uri="{FF2B5EF4-FFF2-40B4-BE49-F238E27FC236}">
                <a16:creationId xmlns:a16="http://schemas.microsoft.com/office/drawing/2014/main" id="{4283528D-3CB1-415E-8637-CF6640C36F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F31F83-BEEF-48FF-9FD9-AF5745625F2E}"/>
              </a:ext>
            </a:extLst>
          </p:cNvPr>
          <p:cNvSpPr>
            <a:spLocks noGrp="1"/>
          </p:cNvSpPr>
          <p:nvPr>
            <p:ph type="sldNum" sz="quarter" idx="12"/>
          </p:nvPr>
        </p:nvSpPr>
        <p:spPr/>
        <p:txBody>
          <a:bodyPr/>
          <a:lstStyle/>
          <a:p>
            <a:fld id="{570C3CB3-5987-4D4B-8DBF-A4E4ABE2CCF1}" type="slidenum">
              <a:rPr lang="en-US" smtClean="0"/>
              <a:t>‹#›</a:t>
            </a:fld>
            <a:endParaRPr lang="en-US"/>
          </a:p>
        </p:txBody>
      </p:sp>
    </p:spTree>
    <p:extLst>
      <p:ext uri="{BB962C8B-B14F-4D97-AF65-F5344CB8AC3E}">
        <p14:creationId xmlns:p14="http://schemas.microsoft.com/office/powerpoint/2010/main" val="3104195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C3156-09F9-4719-9AEA-AC36C29BB3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549A59-7E46-496F-864A-0FAAB23462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7E1B6C-5C5F-4B57-A50C-A776D3504B1E}"/>
              </a:ext>
            </a:extLst>
          </p:cNvPr>
          <p:cNvSpPr>
            <a:spLocks noGrp="1"/>
          </p:cNvSpPr>
          <p:nvPr>
            <p:ph type="dt" sz="half" idx="10"/>
          </p:nvPr>
        </p:nvSpPr>
        <p:spPr/>
        <p:txBody>
          <a:bodyPr/>
          <a:lstStyle/>
          <a:p>
            <a:fld id="{8B55D68A-394E-4ABA-8FC1-BAE9429653B4}" type="datetimeFigureOut">
              <a:rPr lang="en-US" smtClean="0"/>
              <a:t>8/31/2021</a:t>
            </a:fld>
            <a:endParaRPr lang="en-US"/>
          </a:p>
        </p:txBody>
      </p:sp>
      <p:sp>
        <p:nvSpPr>
          <p:cNvPr id="5" name="Footer Placeholder 4">
            <a:extLst>
              <a:ext uri="{FF2B5EF4-FFF2-40B4-BE49-F238E27FC236}">
                <a16:creationId xmlns:a16="http://schemas.microsoft.com/office/drawing/2014/main" id="{1959219B-2F9C-4719-A118-DEC0B345C0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931440-4D17-424E-A005-4C1406FCB9A6}"/>
              </a:ext>
            </a:extLst>
          </p:cNvPr>
          <p:cNvSpPr>
            <a:spLocks noGrp="1"/>
          </p:cNvSpPr>
          <p:nvPr>
            <p:ph type="sldNum" sz="quarter" idx="12"/>
          </p:nvPr>
        </p:nvSpPr>
        <p:spPr/>
        <p:txBody>
          <a:bodyPr/>
          <a:lstStyle/>
          <a:p>
            <a:fld id="{570C3CB3-5987-4D4B-8DBF-A4E4ABE2CCF1}" type="slidenum">
              <a:rPr lang="en-US" smtClean="0"/>
              <a:t>‹#›</a:t>
            </a:fld>
            <a:endParaRPr lang="en-US"/>
          </a:p>
        </p:txBody>
      </p:sp>
    </p:spTree>
    <p:extLst>
      <p:ext uri="{BB962C8B-B14F-4D97-AF65-F5344CB8AC3E}">
        <p14:creationId xmlns:p14="http://schemas.microsoft.com/office/powerpoint/2010/main" val="3009416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6F4532-3660-4152-A9F2-6546931E2C9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CF78B7-0942-49D7-82A5-6C737540B3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EB69B3-7F03-4A03-AE0C-459D757FD7D5}"/>
              </a:ext>
            </a:extLst>
          </p:cNvPr>
          <p:cNvSpPr>
            <a:spLocks noGrp="1"/>
          </p:cNvSpPr>
          <p:nvPr>
            <p:ph type="dt" sz="half" idx="10"/>
          </p:nvPr>
        </p:nvSpPr>
        <p:spPr/>
        <p:txBody>
          <a:bodyPr/>
          <a:lstStyle/>
          <a:p>
            <a:fld id="{8B55D68A-394E-4ABA-8FC1-BAE9429653B4}" type="datetimeFigureOut">
              <a:rPr lang="en-US" smtClean="0"/>
              <a:t>8/31/2021</a:t>
            </a:fld>
            <a:endParaRPr lang="en-US"/>
          </a:p>
        </p:txBody>
      </p:sp>
      <p:sp>
        <p:nvSpPr>
          <p:cNvPr id="5" name="Footer Placeholder 4">
            <a:extLst>
              <a:ext uri="{FF2B5EF4-FFF2-40B4-BE49-F238E27FC236}">
                <a16:creationId xmlns:a16="http://schemas.microsoft.com/office/drawing/2014/main" id="{FC48C53C-8BC6-4023-B6C5-92E592B32A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736DA-1A80-4EA2-BCDE-7E40BFE996D4}"/>
              </a:ext>
            </a:extLst>
          </p:cNvPr>
          <p:cNvSpPr>
            <a:spLocks noGrp="1"/>
          </p:cNvSpPr>
          <p:nvPr>
            <p:ph type="sldNum" sz="quarter" idx="12"/>
          </p:nvPr>
        </p:nvSpPr>
        <p:spPr/>
        <p:txBody>
          <a:bodyPr/>
          <a:lstStyle/>
          <a:p>
            <a:fld id="{570C3CB3-5987-4D4B-8DBF-A4E4ABE2CCF1}" type="slidenum">
              <a:rPr lang="en-US" smtClean="0"/>
              <a:t>‹#›</a:t>
            </a:fld>
            <a:endParaRPr lang="en-US"/>
          </a:p>
        </p:txBody>
      </p:sp>
    </p:spTree>
    <p:extLst>
      <p:ext uri="{BB962C8B-B14F-4D97-AF65-F5344CB8AC3E}">
        <p14:creationId xmlns:p14="http://schemas.microsoft.com/office/powerpoint/2010/main" val="34114241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0" y="0"/>
            <a:ext cx="4470399" cy="6851657"/>
          </a:xfrm>
          <a:custGeom>
            <a:avLst/>
            <a:gdLst>
              <a:gd name="connsiteX0" fmla="*/ 0 w 4470399"/>
              <a:gd name="connsiteY0" fmla="*/ 0 h 6851657"/>
              <a:gd name="connsiteX1" fmla="*/ 3727450 w 4470399"/>
              <a:gd name="connsiteY1" fmla="*/ 0 h 6851657"/>
              <a:gd name="connsiteX2" fmla="*/ 4469766 w 4470399"/>
              <a:gd name="connsiteY2" fmla="*/ 0 h 6851657"/>
              <a:gd name="connsiteX3" fmla="*/ 3973475 w 4470399"/>
              <a:gd name="connsiteY3" fmla="*/ 684468 h 6851657"/>
              <a:gd name="connsiteX4" fmla="*/ 4470399 w 4470399"/>
              <a:gd name="connsiteY4" fmla="*/ 1369807 h 6851657"/>
              <a:gd name="connsiteX5" fmla="*/ 3973475 w 4470399"/>
              <a:gd name="connsiteY5" fmla="*/ 2055148 h 6851657"/>
              <a:gd name="connsiteX6" fmla="*/ 4470399 w 4470399"/>
              <a:gd name="connsiteY6" fmla="*/ 2740489 h 6851657"/>
              <a:gd name="connsiteX7" fmla="*/ 3973475 w 4470399"/>
              <a:gd name="connsiteY7" fmla="*/ 3425828 h 6851657"/>
              <a:gd name="connsiteX8" fmla="*/ 4470399 w 4470399"/>
              <a:gd name="connsiteY8" fmla="*/ 4111167 h 6851657"/>
              <a:gd name="connsiteX9" fmla="*/ 3973475 w 4470399"/>
              <a:gd name="connsiteY9" fmla="*/ 4796507 h 6851657"/>
              <a:gd name="connsiteX10" fmla="*/ 4470399 w 4470399"/>
              <a:gd name="connsiteY10" fmla="*/ 5481847 h 6851657"/>
              <a:gd name="connsiteX11" fmla="*/ 3973475 w 4470399"/>
              <a:gd name="connsiteY11" fmla="*/ 6167188 h 6851657"/>
              <a:gd name="connsiteX12" fmla="*/ 4469767 w 4470399"/>
              <a:gd name="connsiteY12" fmla="*/ 6851657 h 6851657"/>
              <a:gd name="connsiteX13" fmla="*/ 0 w 4470399"/>
              <a:gd name="connsiteY13" fmla="*/ 6851657 h 685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70399" h="6851657">
                <a:moveTo>
                  <a:pt x="0" y="0"/>
                </a:moveTo>
                <a:lnTo>
                  <a:pt x="3727450" y="0"/>
                </a:lnTo>
                <a:lnTo>
                  <a:pt x="4469766" y="0"/>
                </a:lnTo>
                <a:lnTo>
                  <a:pt x="3973475" y="684468"/>
                </a:lnTo>
                <a:lnTo>
                  <a:pt x="4470399" y="1369807"/>
                </a:lnTo>
                <a:lnTo>
                  <a:pt x="3973475" y="2055148"/>
                </a:lnTo>
                <a:lnTo>
                  <a:pt x="4470399" y="2740489"/>
                </a:lnTo>
                <a:lnTo>
                  <a:pt x="3973475" y="3425828"/>
                </a:lnTo>
                <a:lnTo>
                  <a:pt x="4470399" y="4111167"/>
                </a:lnTo>
                <a:lnTo>
                  <a:pt x="3973475" y="4796507"/>
                </a:lnTo>
                <a:lnTo>
                  <a:pt x="4470399" y="5481847"/>
                </a:lnTo>
                <a:lnTo>
                  <a:pt x="3973475" y="6167188"/>
                </a:lnTo>
                <a:lnTo>
                  <a:pt x="4469767" y="6851657"/>
                </a:lnTo>
                <a:lnTo>
                  <a:pt x="0" y="6851657"/>
                </a:lnTo>
                <a:close/>
              </a:path>
            </a:pathLst>
          </a:custGeom>
        </p:spPr>
        <p:txBody>
          <a:bodyPr wrap="square">
            <a:noAutofit/>
          </a:bodyPr>
          <a:lstStyle/>
          <a:p>
            <a:endParaRPr lang="fr-CA"/>
          </a:p>
        </p:txBody>
      </p:sp>
    </p:spTree>
    <p:extLst>
      <p:ext uri="{BB962C8B-B14F-4D97-AF65-F5344CB8AC3E}">
        <p14:creationId xmlns:p14="http://schemas.microsoft.com/office/powerpoint/2010/main" val="59915703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custGeom>
            <a:avLst/>
            <a:gdLst>
              <a:gd name="connsiteX0" fmla="*/ 7079608 w 12192000"/>
              <a:gd name="connsiteY0" fmla="*/ 6045828 h 6858000"/>
              <a:gd name="connsiteX1" fmla="*/ 7064465 w 12192000"/>
              <a:gd name="connsiteY1" fmla="*/ 6054490 h 6858000"/>
              <a:gd name="connsiteX2" fmla="*/ 7037977 w 12192000"/>
              <a:gd name="connsiteY2" fmla="*/ 6065461 h 6858000"/>
              <a:gd name="connsiteX3" fmla="*/ 6899649 w 12192000"/>
              <a:gd name="connsiteY3" fmla="*/ 6107432 h 6858000"/>
              <a:gd name="connsiteX4" fmla="*/ 6979904 w 12192000"/>
              <a:gd name="connsiteY4" fmla="*/ 6071419 h 6858000"/>
              <a:gd name="connsiteX5" fmla="*/ 4600073 w 12192000"/>
              <a:gd name="connsiteY5" fmla="*/ 5849912 h 6858000"/>
              <a:gd name="connsiteX6" fmla="*/ 4839811 w 12192000"/>
              <a:gd name="connsiteY6" fmla="*/ 5985708 h 6858000"/>
              <a:gd name="connsiteX7" fmla="*/ 5433100 w 12192000"/>
              <a:gd name="connsiteY7" fmla="*/ 6202408 h 6858000"/>
              <a:gd name="connsiteX8" fmla="*/ 5617565 w 12192000"/>
              <a:gd name="connsiteY8" fmla="*/ 6237471 h 6858000"/>
              <a:gd name="connsiteX9" fmla="*/ 5592393 w 12192000"/>
              <a:gd name="connsiteY9" fmla="*/ 6237138 h 6858000"/>
              <a:gd name="connsiteX10" fmla="*/ 5378021 w 12192000"/>
              <a:gd name="connsiteY10" fmla="*/ 6215141 h 6858000"/>
              <a:gd name="connsiteX11" fmla="*/ 5216088 w 12192000"/>
              <a:gd name="connsiteY11" fmla="*/ 6190065 h 6858000"/>
              <a:gd name="connsiteX12" fmla="*/ 5173028 w 12192000"/>
              <a:gd name="connsiteY12" fmla="*/ 6172823 h 6858000"/>
              <a:gd name="connsiteX13" fmla="*/ 5131653 w 12192000"/>
              <a:gd name="connsiteY13" fmla="*/ 6155074 h 6858000"/>
              <a:gd name="connsiteX14" fmla="*/ 5084368 w 12192000"/>
              <a:gd name="connsiteY14" fmla="*/ 6131407 h 6858000"/>
              <a:gd name="connsiteX15" fmla="*/ 4989797 w 12192000"/>
              <a:gd name="connsiteY15" fmla="*/ 6089990 h 6858000"/>
              <a:gd name="connsiteX16" fmla="*/ 4895224 w 12192000"/>
              <a:gd name="connsiteY16" fmla="*/ 6042656 h 6858000"/>
              <a:gd name="connsiteX17" fmla="*/ 4794742 w 12192000"/>
              <a:gd name="connsiteY17" fmla="*/ 5983489 h 6858000"/>
              <a:gd name="connsiteX18" fmla="*/ 4694260 w 12192000"/>
              <a:gd name="connsiteY18" fmla="*/ 5918404 h 6858000"/>
              <a:gd name="connsiteX19" fmla="*/ 4306757 w 12192000"/>
              <a:gd name="connsiteY19" fmla="*/ 5594858 h 6858000"/>
              <a:gd name="connsiteX20" fmla="*/ 4373418 w 12192000"/>
              <a:gd name="connsiteY20" fmla="*/ 5660472 h 6858000"/>
              <a:gd name="connsiteX21" fmla="*/ 4590267 w 12192000"/>
              <a:gd name="connsiteY21" fmla="*/ 5842782 h 6858000"/>
              <a:gd name="connsiteX22" fmla="*/ 4600073 w 12192000"/>
              <a:gd name="connsiteY22" fmla="*/ 5849912 h 6858000"/>
              <a:gd name="connsiteX23" fmla="*/ 4562837 w 12192000"/>
              <a:gd name="connsiteY23" fmla="*/ 5828821 h 6858000"/>
              <a:gd name="connsiteX24" fmla="*/ 4323360 w 12192000"/>
              <a:gd name="connsiteY24" fmla="*/ 5654316 h 6858000"/>
              <a:gd name="connsiteX25" fmla="*/ 4321190 w 12192000"/>
              <a:gd name="connsiteY25" fmla="*/ 5650891 h 6858000"/>
              <a:gd name="connsiteX26" fmla="*/ 4313527 w 12192000"/>
              <a:gd name="connsiteY26" fmla="*/ 5640889 h 6858000"/>
              <a:gd name="connsiteX27" fmla="*/ 4320868 w 12192000"/>
              <a:gd name="connsiteY27" fmla="*/ 5641335 h 6858000"/>
              <a:gd name="connsiteX28" fmla="*/ 4310061 w 12192000"/>
              <a:gd name="connsiteY28" fmla="*/ 5598901 h 6858000"/>
              <a:gd name="connsiteX29" fmla="*/ 3943582 w 12192000"/>
              <a:gd name="connsiteY29" fmla="*/ 5270411 h 6858000"/>
              <a:gd name="connsiteX30" fmla="*/ 4081063 w 12192000"/>
              <a:gd name="connsiteY30" fmla="*/ 5390329 h 6858000"/>
              <a:gd name="connsiteX31" fmla="*/ 4209337 w 12192000"/>
              <a:gd name="connsiteY31" fmla="*/ 5484186 h 6858000"/>
              <a:gd name="connsiteX32" fmla="*/ 4215490 w 12192000"/>
              <a:gd name="connsiteY32" fmla="*/ 5492399 h 6858000"/>
              <a:gd name="connsiteX33" fmla="*/ 4256865 w 12192000"/>
              <a:gd name="connsiteY33" fmla="*/ 5533817 h 6858000"/>
              <a:gd name="connsiteX34" fmla="*/ 4306757 w 12192000"/>
              <a:gd name="connsiteY34" fmla="*/ 5594858 h 6858000"/>
              <a:gd name="connsiteX35" fmla="*/ 4262775 w 12192000"/>
              <a:gd name="connsiteY35" fmla="*/ 5551567 h 6858000"/>
              <a:gd name="connsiteX36" fmla="*/ 4301196 w 12192000"/>
              <a:gd name="connsiteY36" fmla="*/ 5624787 h 6858000"/>
              <a:gd name="connsiteX37" fmla="*/ 4313527 w 12192000"/>
              <a:gd name="connsiteY37" fmla="*/ 5640889 h 6858000"/>
              <a:gd name="connsiteX38" fmla="*/ 4304151 w 12192000"/>
              <a:gd name="connsiteY38" fmla="*/ 5640317 h 6858000"/>
              <a:gd name="connsiteX39" fmla="*/ 4323360 w 12192000"/>
              <a:gd name="connsiteY39" fmla="*/ 5654316 h 6858000"/>
              <a:gd name="connsiteX40" fmla="*/ 4332595 w 12192000"/>
              <a:gd name="connsiteY40" fmla="*/ 5668885 h 6858000"/>
              <a:gd name="connsiteX41" fmla="*/ 4304151 w 12192000"/>
              <a:gd name="connsiteY41" fmla="*/ 5658068 h 6858000"/>
              <a:gd name="connsiteX42" fmla="*/ 4245044 w 12192000"/>
              <a:gd name="connsiteY42" fmla="*/ 5598901 h 6858000"/>
              <a:gd name="connsiteX43" fmla="*/ 4191846 w 12192000"/>
              <a:gd name="connsiteY43" fmla="*/ 5545651 h 6858000"/>
              <a:gd name="connsiteX44" fmla="*/ 4109096 w 12192000"/>
              <a:gd name="connsiteY44" fmla="*/ 5462816 h 6858000"/>
              <a:gd name="connsiteX45" fmla="*/ 4044079 w 12192000"/>
              <a:gd name="connsiteY45" fmla="*/ 5385898 h 6858000"/>
              <a:gd name="connsiteX46" fmla="*/ 3979060 w 12192000"/>
              <a:gd name="connsiteY46" fmla="*/ 5314897 h 6858000"/>
              <a:gd name="connsiteX47" fmla="*/ 8873940 w 12192000"/>
              <a:gd name="connsiteY47" fmla="*/ 4913137 h 6858000"/>
              <a:gd name="connsiteX48" fmla="*/ 8808786 w 12192000"/>
              <a:gd name="connsiteY48" fmla="*/ 5013745 h 6858000"/>
              <a:gd name="connsiteX49" fmla="*/ 8773246 w 12192000"/>
              <a:gd name="connsiteY49" fmla="*/ 5067010 h 6858000"/>
              <a:gd name="connsiteX50" fmla="*/ 8737708 w 12192000"/>
              <a:gd name="connsiteY50" fmla="*/ 5120273 h 6858000"/>
              <a:gd name="connsiteX51" fmla="*/ 8660706 w 12192000"/>
              <a:gd name="connsiteY51" fmla="*/ 5220880 h 6858000"/>
              <a:gd name="connsiteX52" fmla="*/ 8589628 w 12192000"/>
              <a:gd name="connsiteY52" fmla="*/ 5321488 h 6858000"/>
              <a:gd name="connsiteX53" fmla="*/ 8548166 w 12192000"/>
              <a:gd name="connsiteY53" fmla="*/ 5368834 h 6858000"/>
              <a:gd name="connsiteX54" fmla="*/ 8512626 w 12192000"/>
              <a:gd name="connsiteY54" fmla="*/ 5416179 h 6858000"/>
              <a:gd name="connsiteX55" fmla="*/ 8435624 w 12192000"/>
              <a:gd name="connsiteY55" fmla="*/ 5499032 h 6858000"/>
              <a:gd name="connsiteX56" fmla="*/ 8305315 w 12192000"/>
              <a:gd name="connsiteY56" fmla="*/ 5641067 h 6858000"/>
              <a:gd name="connsiteX57" fmla="*/ 8323085 w 12192000"/>
              <a:gd name="connsiteY57" fmla="*/ 5623314 h 6858000"/>
              <a:gd name="connsiteX58" fmla="*/ 8370470 w 12192000"/>
              <a:gd name="connsiteY58" fmla="*/ 5587804 h 6858000"/>
              <a:gd name="connsiteX59" fmla="*/ 8435624 w 12192000"/>
              <a:gd name="connsiteY59" fmla="*/ 5528623 h 6858000"/>
              <a:gd name="connsiteX60" fmla="*/ 8453394 w 12192000"/>
              <a:gd name="connsiteY60" fmla="*/ 5504951 h 6858000"/>
              <a:gd name="connsiteX61" fmla="*/ 8512626 w 12192000"/>
              <a:gd name="connsiteY61" fmla="*/ 5439851 h 6858000"/>
              <a:gd name="connsiteX62" fmla="*/ 8672552 w 12192000"/>
              <a:gd name="connsiteY62" fmla="*/ 5232716 h 6858000"/>
              <a:gd name="connsiteX63" fmla="*/ 8814708 w 12192000"/>
              <a:gd name="connsiteY63" fmla="*/ 5013745 h 6858000"/>
              <a:gd name="connsiteX64" fmla="*/ 8856172 w 12192000"/>
              <a:gd name="connsiteY64" fmla="*/ 4942728 h 6858000"/>
              <a:gd name="connsiteX65" fmla="*/ 8873940 w 12192000"/>
              <a:gd name="connsiteY65" fmla="*/ 4913137 h 6858000"/>
              <a:gd name="connsiteX66" fmla="*/ 8717384 w 12192000"/>
              <a:gd name="connsiteY66" fmla="*/ 4618346 h 6858000"/>
              <a:gd name="connsiteX67" fmla="*/ 8717042 w 12192000"/>
              <a:gd name="connsiteY67" fmla="*/ 4619284 h 6858000"/>
              <a:gd name="connsiteX68" fmla="*/ 8714445 w 12192000"/>
              <a:gd name="connsiteY68" fmla="*/ 4625011 h 6858000"/>
              <a:gd name="connsiteX69" fmla="*/ 3249902 w 12192000"/>
              <a:gd name="connsiteY69" fmla="*/ 4525252 h 6858000"/>
              <a:gd name="connsiteX70" fmla="*/ 3333363 w 12192000"/>
              <a:gd name="connsiteY70" fmla="*/ 4687311 h 6858000"/>
              <a:gd name="connsiteX71" fmla="*/ 3451636 w 12192000"/>
              <a:gd name="connsiteY71" fmla="*/ 4882519 h 6858000"/>
              <a:gd name="connsiteX72" fmla="*/ 3510774 w 12192000"/>
              <a:gd name="connsiteY72" fmla="*/ 4983079 h 6858000"/>
              <a:gd name="connsiteX73" fmla="*/ 3540342 w 12192000"/>
              <a:gd name="connsiteY73" fmla="*/ 5030402 h 6858000"/>
              <a:gd name="connsiteX74" fmla="*/ 3575823 w 12192000"/>
              <a:gd name="connsiteY74" fmla="*/ 5077726 h 6858000"/>
              <a:gd name="connsiteX75" fmla="*/ 3640875 w 12192000"/>
              <a:gd name="connsiteY75" fmla="*/ 5166457 h 6858000"/>
              <a:gd name="connsiteX76" fmla="*/ 3711839 w 12192000"/>
              <a:gd name="connsiteY76" fmla="*/ 5255187 h 6858000"/>
              <a:gd name="connsiteX77" fmla="*/ 3782802 w 12192000"/>
              <a:gd name="connsiteY77" fmla="*/ 5343918 h 6858000"/>
              <a:gd name="connsiteX78" fmla="*/ 3859681 w 12192000"/>
              <a:gd name="connsiteY78" fmla="*/ 5420817 h 6858000"/>
              <a:gd name="connsiteX79" fmla="*/ 4266340 w 12192000"/>
              <a:gd name="connsiteY79" fmla="*/ 5766035 h 6858000"/>
              <a:gd name="connsiteX80" fmla="*/ 4315073 w 12192000"/>
              <a:gd name="connsiteY80" fmla="*/ 5798960 h 6858000"/>
              <a:gd name="connsiteX81" fmla="*/ 4327794 w 12192000"/>
              <a:gd name="connsiteY81" fmla="*/ 5811904 h 6858000"/>
              <a:gd name="connsiteX82" fmla="*/ 4477410 w 12192000"/>
              <a:gd name="connsiteY82" fmla="*/ 5931440 h 6858000"/>
              <a:gd name="connsiteX83" fmla="*/ 4594425 w 12192000"/>
              <a:gd name="connsiteY83" fmla="*/ 6013060 h 6858000"/>
              <a:gd name="connsiteX84" fmla="*/ 4492353 w 12192000"/>
              <a:gd name="connsiteY84" fmla="*/ 5968913 h 6858000"/>
              <a:gd name="connsiteX85" fmla="*/ 4397827 w 12192000"/>
              <a:gd name="connsiteY85" fmla="*/ 5923624 h 6858000"/>
              <a:gd name="connsiteX86" fmla="*/ 4244071 w 12192000"/>
              <a:gd name="connsiteY86" fmla="*/ 5834893 h 6858000"/>
              <a:gd name="connsiteX87" fmla="*/ 4179021 w 12192000"/>
              <a:gd name="connsiteY87" fmla="*/ 5793486 h 6858000"/>
              <a:gd name="connsiteX88" fmla="*/ 4119884 w 12192000"/>
              <a:gd name="connsiteY88" fmla="*/ 5752078 h 6858000"/>
              <a:gd name="connsiteX89" fmla="*/ 4019351 w 12192000"/>
              <a:gd name="connsiteY89" fmla="*/ 5669262 h 6858000"/>
              <a:gd name="connsiteX90" fmla="*/ 3936559 w 12192000"/>
              <a:gd name="connsiteY90" fmla="*/ 5592363 h 6858000"/>
              <a:gd name="connsiteX91" fmla="*/ 3853767 w 12192000"/>
              <a:gd name="connsiteY91" fmla="*/ 5515462 h 6858000"/>
              <a:gd name="connsiteX92" fmla="*/ 3770975 w 12192000"/>
              <a:gd name="connsiteY92" fmla="*/ 5420817 h 6858000"/>
              <a:gd name="connsiteX93" fmla="*/ 3676356 w 12192000"/>
              <a:gd name="connsiteY93" fmla="*/ 5314340 h 6858000"/>
              <a:gd name="connsiteX94" fmla="*/ 3629047 w 12192000"/>
              <a:gd name="connsiteY94" fmla="*/ 5249271 h 6858000"/>
              <a:gd name="connsiteX95" fmla="*/ 3575823 w 12192000"/>
              <a:gd name="connsiteY95" fmla="*/ 5178287 h 6858000"/>
              <a:gd name="connsiteX96" fmla="*/ 3345190 w 12192000"/>
              <a:gd name="connsiteY96" fmla="*/ 4781957 h 6858000"/>
              <a:gd name="connsiteX97" fmla="*/ 3286053 w 12192000"/>
              <a:gd name="connsiteY97" fmla="*/ 4639988 h 6858000"/>
              <a:gd name="connsiteX98" fmla="*/ 3262398 w 12192000"/>
              <a:gd name="connsiteY98" fmla="*/ 4569004 h 6858000"/>
              <a:gd name="connsiteX99" fmla="*/ 3133372 w 12192000"/>
              <a:gd name="connsiteY99" fmla="*/ 3885509 h 6858000"/>
              <a:gd name="connsiteX100" fmla="*/ 3144125 w 12192000"/>
              <a:gd name="connsiteY100" fmla="*/ 3924227 h 6858000"/>
              <a:gd name="connsiteX101" fmla="*/ 3212132 w 12192000"/>
              <a:gd name="connsiteY101" fmla="*/ 4134962 h 6858000"/>
              <a:gd name="connsiteX102" fmla="*/ 3265990 w 12192000"/>
              <a:gd name="connsiteY102" fmla="*/ 4270111 h 6858000"/>
              <a:gd name="connsiteX103" fmla="*/ 3271966 w 12192000"/>
              <a:gd name="connsiteY103" fmla="*/ 4296327 h 6858000"/>
              <a:gd name="connsiteX104" fmla="*/ 3673382 w 12192000"/>
              <a:gd name="connsiteY104" fmla="*/ 4998994 h 6858000"/>
              <a:gd name="connsiteX105" fmla="*/ 3695176 w 12192000"/>
              <a:gd name="connsiteY105" fmla="*/ 5022041 h 6858000"/>
              <a:gd name="connsiteX106" fmla="*/ 3696264 w 12192000"/>
              <a:gd name="connsiteY106" fmla="*/ 5023332 h 6858000"/>
              <a:gd name="connsiteX107" fmla="*/ 3825381 w 12192000"/>
              <a:gd name="connsiteY107" fmla="*/ 5237980 h 6858000"/>
              <a:gd name="connsiteX108" fmla="*/ 4034218 w 12192000"/>
              <a:gd name="connsiteY108" fmla="*/ 5506568 h 6858000"/>
              <a:gd name="connsiteX109" fmla="*/ 3813851 w 12192000"/>
              <a:gd name="connsiteY109" fmla="*/ 5278109 h 6858000"/>
              <a:gd name="connsiteX110" fmla="*/ 3599479 w 12192000"/>
              <a:gd name="connsiteY110" fmla="*/ 5006741 h 6858000"/>
              <a:gd name="connsiteX111" fmla="*/ 3244657 w 12192000"/>
              <a:gd name="connsiteY111" fmla="*/ 4385626 h 6858000"/>
              <a:gd name="connsiteX112" fmla="*/ 3198264 w 12192000"/>
              <a:gd name="connsiteY112" fmla="*/ 4268738 h 6858000"/>
              <a:gd name="connsiteX113" fmla="*/ 3197348 w 12192000"/>
              <a:gd name="connsiteY113" fmla="*/ 4261405 h 6858000"/>
              <a:gd name="connsiteX114" fmla="*/ 3191433 w 12192000"/>
              <a:gd name="connsiteY114" fmla="*/ 4214080 h 6858000"/>
              <a:gd name="connsiteX115" fmla="*/ 3179606 w 12192000"/>
              <a:gd name="connsiteY115" fmla="*/ 4113520 h 6858000"/>
              <a:gd name="connsiteX116" fmla="*/ 3177111 w 12192000"/>
              <a:gd name="connsiteY116" fmla="*/ 4169658 h 6858000"/>
              <a:gd name="connsiteX117" fmla="*/ 3174339 w 12192000"/>
              <a:gd name="connsiteY117" fmla="*/ 4206275 h 6858000"/>
              <a:gd name="connsiteX118" fmla="*/ 3136175 w 12192000"/>
              <a:gd name="connsiteY118" fmla="*/ 4089663 h 6858000"/>
              <a:gd name="connsiteX119" fmla="*/ 3132297 w 12192000"/>
              <a:gd name="connsiteY119" fmla="*/ 4048451 h 6858000"/>
              <a:gd name="connsiteX120" fmla="*/ 3132297 w 12192000"/>
              <a:gd name="connsiteY120" fmla="*/ 3983381 h 6858000"/>
              <a:gd name="connsiteX121" fmla="*/ 3132297 w 12192000"/>
              <a:gd name="connsiteY121" fmla="*/ 3900566 h 6858000"/>
              <a:gd name="connsiteX122" fmla="*/ 3188147 w 12192000"/>
              <a:gd name="connsiteY122" fmla="*/ 2749865 h 6858000"/>
              <a:gd name="connsiteX123" fmla="*/ 3180557 w 12192000"/>
              <a:gd name="connsiteY123" fmla="*/ 2809346 h 6858000"/>
              <a:gd name="connsiteX124" fmla="*/ 3170767 w 12192000"/>
              <a:gd name="connsiteY124" fmla="*/ 3152333 h 6858000"/>
              <a:gd name="connsiteX125" fmla="*/ 3192523 w 12192000"/>
              <a:gd name="connsiteY125" fmla="*/ 3478671 h 6858000"/>
              <a:gd name="connsiteX126" fmla="*/ 3179606 w 12192000"/>
              <a:gd name="connsiteY126" fmla="*/ 3527897 h 6858000"/>
              <a:gd name="connsiteX127" fmla="*/ 3161865 w 12192000"/>
              <a:gd name="connsiteY127" fmla="*/ 3628459 h 6858000"/>
              <a:gd name="connsiteX128" fmla="*/ 3155952 w 12192000"/>
              <a:gd name="connsiteY128" fmla="*/ 3675782 h 6858000"/>
              <a:gd name="connsiteX129" fmla="*/ 3150038 w 12192000"/>
              <a:gd name="connsiteY129" fmla="*/ 3723105 h 6858000"/>
              <a:gd name="connsiteX130" fmla="*/ 3138211 w 12192000"/>
              <a:gd name="connsiteY130" fmla="*/ 3817752 h 6858000"/>
              <a:gd name="connsiteX131" fmla="*/ 3133372 w 12192000"/>
              <a:gd name="connsiteY131" fmla="*/ 3885509 h 6858000"/>
              <a:gd name="connsiteX132" fmla="*/ 3114557 w 12192000"/>
              <a:gd name="connsiteY132" fmla="*/ 3817752 h 6858000"/>
              <a:gd name="connsiteX133" fmla="*/ 3096814 w 12192000"/>
              <a:gd name="connsiteY133" fmla="*/ 3717190 h 6858000"/>
              <a:gd name="connsiteX134" fmla="*/ 3079073 w 12192000"/>
              <a:gd name="connsiteY134" fmla="*/ 3628459 h 6858000"/>
              <a:gd name="connsiteX135" fmla="*/ 3067246 w 12192000"/>
              <a:gd name="connsiteY135" fmla="*/ 3539729 h 6858000"/>
              <a:gd name="connsiteX136" fmla="*/ 3055419 w 12192000"/>
              <a:gd name="connsiteY136" fmla="*/ 3468744 h 6858000"/>
              <a:gd name="connsiteX137" fmla="*/ 3055419 w 12192000"/>
              <a:gd name="connsiteY137" fmla="*/ 3403675 h 6858000"/>
              <a:gd name="connsiteX138" fmla="*/ 3049505 w 12192000"/>
              <a:gd name="connsiteY138" fmla="*/ 3314945 h 6858000"/>
              <a:gd name="connsiteX139" fmla="*/ 3041374 w 12192000"/>
              <a:gd name="connsiteY139" fmla="*/ 3289065 h 6858000"/>
              <a:gd name="connsiteX140" fmla="*/ 3037678 w 12192000"/>
              <a:gd name="connsiteY140" fmla="*/ 3338606 h 6858000"/>
              <a:gd name="connsiteX141" fmla="*/ 3031765 w 12192000"/>
              <a:gd name="connsiteY141" fmla="*/ 3474659 h 6858000"/>
              <a:gd name="connsiteX142" fmla="*/ 3037678 w 12192000"/>
              <a:gd name="connsiteY142" fmla="*/ 3581136 h 6858000"/>
              <a:gd name="connsiteX143" fmla="*/ 3043592 w 12192000"/>
              <a:gd name="connsiteY143" fmla="*/ 3640291 h 6858000"/>
              <a:gd name="connsiteX144" fmla="*/ 3049505 w 12192000"/>
              <a:gd name="connsiteY144" fmla="*/ 3711275 h 6858000"/>
              <a:gd name="connsiteX145" fmla="*/ 3122688 w 12192000"/>
              <a:gd name="connsiteY145" fmla="*/ 4048451 h 6858000"/>
              <a:gd name="connsiteX146" fmla="*/ 3136175 w 12192000"/>
              <a:gd name="connsiteY146" fmla="*/ 4089663 h 6858000"/>
              <a:gd name="connsiteX147" fmla="*/ 3138211 w 12192000"/>
              <a:gd name="connsiteY147" fmla="*/ 4111301 h 6858000"/>
              <a:gd name="connsiteX148" fmla="*/ 3144125 w 12192000"/>
              <a:gd name="connsiteY148" fmla="*/ 4160843 h 6858000"/>
              <a:gd name="connsiteX149" fmla="*/ 3174063 w 12192000"/>
              <a:gd name="connsiteY149" fmla="*/ 4209921 h 6858000"/>
              <a:gd name="connsiteX150" fmla="*/ 3174339 w 12192000"/>
              <a:gd name="connsiteY150" fmla="*/ 4206275 h 6858000"/>
              <a:gd name="connsiteX151" fmla="*/ 3178406 w 12192000"/>
              <a:gd name="connsiteY151" fmla="*/ 4218702 h 6858000"/>
              <a:gd name="connsiteX152" fmla="*/ 3198264 w 12192000"/>
              <a:gd name="connsiteY152" fmla="*/ 4268738 h 6858000"/>
              <a:gd name="connsiteX153" fmla="*/ 3203262 w 12192000"/>
              <a:gd name="connsiteY153" fmla="*/ 4308727 h 6858000"/>
              <a:gd name="connsiteX154" fmla="*/ 3221003 w 12192000"/>
              <a:gd name="connsiteY154" fmla="*/ 4397458 h 6858000"/>
              <a:gd name="connsiteX155" fmla="*/ 3238744 w 12192000"/>
              <a:gd name="connsiteY155" fmla="*/ 4486188 h 6858000"/>
              <a:gd name="connsiteX156" fmla="*/ 3249902 w 12192000"/>
              <a:gd name="connsiteY156" fmla="*/ 4525252 h 6858000"/>
              <a:gd name="connsiteX157" fmla="*/ 3232830 w 12192000"/>
              <a:gd name="connsiteY157" fmla="*/ 4492103 h 6858000"/>
              <a:gd name="connsiteX158" fmla="*/ 3150038 w 12192000"/>
              <a:gd name="connsiteY158" fmla="*/ 4296896 h 6858000"/>
              <a:gd name="connsiteX159" fmla="*/ 3114557 w 12192000"/>
              <a:gd name="connsiteY159" fmla="*/ 4202250 h 6858000"/>
              <a:gd name="connsiteX160" fmla="*/ 3084987 w 12192000"/>
              <a:gd name="connsiteY160" fmla="*/ 4113520 h 6858000"/>
              <a:gd name="connsiteX161" fmla="*/ 3055419 w 12192000"/>
              <a:gd name="connsiteY161" fmla="*/ 4024789 h 6858000"/>
              <a:gd name="connsiteX162" fmla="*/ 3031765 w 12192000"/>
              <a:gd name="connsiteY162" fmla="*/ 3941974 h 6858000"/>
              <a:gd name="connsiteX163" fmla="*/ 2996282 w 12192000"/>
              <a:gd name="connsiteY163" fmla="*/ 3770428 h 6858000"/>
              <a:gd name="connsiteX164" fmla="*/ 2972627 w 12192000"/>
              <a:gd name="connsiteY164" fmla="*/ 3669867 h 6858000"/>
              <a:gd name="connsiteX165" fmla="*/ 2960800 w 12192000"/>
              <a:gd name="connsiteY165" fmla="*/ 3563390 h 6858000"/>
              <a:gd name="connsiteX166" fmla="*/ 2949711 w 12192000"/>
              <a:gd name="connsiteY166" fmla="*/ 3327515 h 6858000"/>
              <a:gd name="connsiteX167" fmla="*/ 2950379 w 12192000"/>
              <a:gd name="connsiteY167" fmla="*/ 3313603 h 6858000"/>
              <a:gd name="connsiteX168" fmla="*/ 3022155 w 12192000"/>
              <a:gd name="connsiteY168" fmla="*/ 3101991 h 6858000"/>
              <a:gd name="connsiteX169" fmla="*/ 3179606 w 12192000"/>
              <a:gd name="connsiteY169" fmla="*/ 2764815 h 6858000"/>
              <a:gd name="connsiteX170" fmla="*/ 3182563 w 12192000"/>
              <a:gd name="connsiteY170" fmla="*/ 2759639 h 6858000"/>
              <a:gd name="connsiteX171" fmla="*/ 3296886 w 12192000"/>
              <a:gd name="connsiteY171" fmla="*/ 2564571 h 6858000"/>
              <a:gd name="connsiteX172" fmla="*/ 3290355 w 12192000"/>
              <a:gd name="connsiteY172" fmla="*/ 2619307 h 6858000"/>
              <a:gd name="connsiteX173" fmla="*/ 3281593 w 12192000"/>
              <a:gd name="connsiteY173" fmla="*/ 2723368 h 6858000"/>
              <a:gd name="connsiteX174" fmla="*/ 3275683 w 12192000"/>
              <a:gd name="connsiteY174" fmla="*/ 2829870 h 6858000"/>
              <a:gd name="connsiteX175" fmla="*/ 3269772 w 12192000"/>
              <a:gd name="connsiteY175" fmla="*/ 2936371 h 6858000"/>
              <a:gd name="connsiteX176" fmla="*/ 3270305 w 12192000"/>
              <a:gd name="connsiteY176" fmla="*/ 3005784 h 6858000"/>
              <a:gd name="connsiteX177" fmla="*/ 3268312 w 12192000"/>
              <a:gd name="connsiteY177" fmla="*/ 3013260 h 6858000"/>
              <a:gd name="connsiteX178" fmla="*/ 3238744 w 12192000"/>
              <a:gd name="connsiteY178" fmla="*/ 3214383 h 6858000"/>
              <a:gd name="connsiteX179" fmla="*/ 3233219 w 12192000"/>
              <a:gd name="connsiteY179" fmla="*/ 3275169 h 6858000"/>
              <a:gd name="connsiteX180" fmla="*/ 3222486 w 12192000"/>
              <a:gd name="connsiteY180" fmla="*/ 3031039 h 6858000"/>
              <a:gd name="connsiteX181" fmla="*/ 3238741 w 12192000"/>
              <a:gd name="connsiteY181" fmla="*/ 2711536 h 6858000"/>
              <a:gd name="connsiteX182" fmla="*/ 3247540 w 12192000"/>
              <a:gd name="connsiteY182" fmla="*/ 2649604 h 6858000"/>
              <a:gd name="connsiteX183" fmla="*/ 3268312 w 12192000"/>
              <a:gd name="connsiteY183" fmla="*/ 2611016 h 6858000"/>
              <a:gd name="connsiteX184" fmla="*/ 3485206 w 12192000"/>
              <a:gd name="connsiteY184" fmla="*/ 2288666 h 6858000"/>
              <a:gd name="connsiteX185" fmla="*/ 3454368 w 12192000"/>
              <a:gd name="connsiteY185" fmla="*/ 2358832 h 6858000"/>
              <a:gd name="connsiteX186" fmla="*/ 3353961 w 12192000"/>
              <a:gd name="connsiteY186" fmla="*/ 2665248 h 6858000"/>
              <a:gd name="connsiteX187" fmla="*/ 3315347 w 12192000"/>
              <a:gd name="connsiteY187" fmla="*/ 2832963 h 6858000"/>
              <a:gd name="connsiteX188" fmla="*/ 3312975 w 12192000"/>
              <a:gd name="connsiteY188" fmla="*/ 2839134 h 6858000"/>
              <a:gd name="connsiteX189" fmla="*/ 3317057 w 12192000"/>
              <a:gd name="connsiteY189" fmla="*/ 2823954 h 6858000"/>
              <a:gd name="connsiteX190" fmla="*/ 3317057 w 12192000"/>
              <a:gd name="connsiteY190" fmla="*/ 2806203 h 6858000"/>
              <a:gd name="connsiteX191" fmla="*/ 3322968 w 12192000"/>
              <a:gd name="connsiteY191" fmla="*/ 2711536 h 6858000"/>
              <a:gd name="connsiteX192" fmla="*/ 3340701 w 12192000"/>
              <a:gd name="connsiteY192" fmla="*/ 2616868 h 6858000"/>
              <a:gd name="connsiteX193" fmla="*/ 3372033 w 12192000"/>
              <a:gd name="connsiteY193" fmla="*/ 2444361 h 6858000"/>
              <a:gd name="connsiteX194" fmla="*/ 3463464 w 12192000"/>
              <a:gd name="connsiteY194" fmla="*/ 2315247 h 6858000"/>
              <a:gd name="connsiteX195" fmla="*/ 3209811 w 12192000"/>
              <a:gd name="connsiteY195" fmla="*/ 1817780 h 6858000"/>
              <a:gd name="connsiteX196" fmla="*/ 3186123 w 12192000"/>
              <a:gd name="connsiteY196" fmla="*/ 1870978 h 6858000"/>
              <a:gd name="connsiteX197" fmla="*/ 3168357 w 12192000"/>
              <a:gd name="connsiteY197" fmla="*/ 1918265 h 6858000"/>
              <a:gd name="connsiteX198" fmla="*/ 3132827 w 12192000"/>
              <a:gd name="connsiteY198" fmla="*/ 2012839 h 6858000"/>
              <a:gd name="connsiteX199" fmla="*/ 3079531 w 12192000"/>
              <a:gd name="connsiteY199" fmla="*/ 2172434 h 6858000"/>
              <a:gd name="connsiteX200" fmla="*/ 3026234 w 12192000"/>
              <a:gd name="connsiteY200" fmla="*/ 2414781 h 6858000"/>
              <a:gd name="connsiteX201" fmla="*/ 3020312 w 12192000"/>
              <a:gd name="connsiteY201" fmla="*/ 2450246 h 6858000"/>
              <a:gd name="connsiteX202" fmla="*/ 3014390 w 12192000"/>
              <a:gd name="connsiteY202" fmla="*/ 2521177 h 6858000"/>
              <a:gd name="connsiteX203" fmla="*/ 3008468 w 12192000"/>
              <a:gd name="connsiteY203" fmla="*/ 2627573 h 6858000"/>
              <a:gd name="connsiteX204" fmla="*/ 3103217 w 12192000"/>
              <a:gd name="connsiteY204" fmla="*/ 2160613 h 6858000"/>
              <a:gd name="connsiteX205" fmla="*/ 3209811 w 12192000"/>
              <a:gd name="connsiteY205" fmla="*/ 1817780 h 6858000"/>
              <a:gd name="connsiteX206" fmla="*/ 7779324 w 12192000"/>
              <a:gd name="connsiteY206" fmla="*/ 1291182 h 6858000"/>
              <a:gd name="connsiteX207" fmla="*/ 7838857 w 12192000"/>
              <a:gd name="connsiteY207" fmla="*/ 1316288 h 6858000"/>
              <a:gd name="connsiteX208" fmla="*/ 7872286 w 12192000"/>
              <a:gd name="connsiteY208" fmla="*/ 1334256 h 6858000"/>
              <a:gd name="connsiteX209" fmla="*/ 7909911 w 12192000"/>
              <a:gd name="connsiteY209" fmla="*/ 1374945 h 6858000"/>
              <a:gd name="connsiteX210" fmla="*/ 7962332 w 12192000"/>
              <a:gd name="connsiteY210" fmla="*/ 1428241 h 6858000"/>
              <a:gd name="connsiteX211" fmla="*/ 7985958 w 12192000"/>
              <a:gd name="connsiteY211" fmla="*/ 1440085 h 6858000"/>
              <a:gd name="connsiteX212" fmla="*/ 7917779 w 12192000"/>
              <a:gd name="connsiteY212" fmla="*/ 1358711 h 6858000"/>
              <a:gd name="connsiteX213" fmla="*/ 8046577 w 12192000"/>
              <a:gd name="connsiteY213" fmla="*/ 1427940 h 6858000"/>
              <a:gd name="connsiteX214" fmla="*/ 8107898 w 12192000"/>
              <a:gd name="connsiteY214" fmla="*/ 1469564 h 6858000"/>
              <a:gd name="connsiteX215" fmla="*/ 8164758 w 12192000"/>
              <a:gd name="connsiteY215" fmla="*/ 1539922 h 6858000"/>
              <a:gd name="connsiteX216" fmla="*/ 8247489 w 12192000"/>
              <a:gd name="connsiteY216" fmla="*/ 1652380 h 6858000"/>
              <a:gd name="connsiteX217" fmla="*/ 8318399 w 12192000"/>
              <a:gd name="connsiteY217" fmla="*/ 1758918 h 6858000"/>
              <a:gd name="connsiteX218" fmla="*/ 8353854 w 12192000"/>
              <a:gd name="connsiteY218" fmla="*/ 1806269 h 6858000"/>
              <a:gd name="connsiteX219" fmla="*/ 8383401 w 12192000"/>
              <a:gd name="connsiteY219" fmla="*/ 1859537 h 6858000"/>
              <a:gd name="connsiteX220" fmla="*/ 8442492 w 12192000"/>
              <a:gd name="connsiteY220" fmla="*/ 1948319 h 6858000"/>
              <a:gd name="connsiteX221" fmla="*/ 8389309 w 12192000"/>
              <a:gd name="connsiteY221" fmla="*/ 1829944 h 6858000"/>
              <a:gd name="connsiteX222" fmla="*/ 8371583 w 12192000"/>
              <a:gd name="connsiteY222" fmla="*/ 1788511 h 6858000"/>
              <a:gd name="connsiteX223" fmla="*/ 8342035 w 12192000"/>
              <a:gd name="connsiteY223" fmla="*/ 1747080 h 6858000"/>
              <a:gd name="connsiteX224" fmla="*/ 8282944 w 12192000"/>
              <a:gd name="connsiteY224" fmla="*/ 1652380 h 6858000"/>
              <a:gd name="connsiteX225" fmla="*/ 8210002 w 12192000"/>
              <a:gd name="connsiteY225" fmla="*/ 1545379 h 6858000"/>
              <a:gd name="connsiteX226" fmla="*/ 8200180 w 12192000"/>
              <a:gd name="connsiteY226" fmla="*/ 1532201 h 6858000"/>
              <a:gd name="connsiteX227" fmla="*/ 8232857 w 12192000"/>
              <a:gd name="connsiteY227" fmla="*/ 1554382 h 6858000"/>
              <a:gd name="connsiteX228" fmla="*/ 8401397 w 12192000"/>
              <a:gd name="connsiteY228" fmla="*/ 1694133 h 6858000"/>
              <a:gd name="connsiteX229" fmla="*/ 8655686 w 12192000"/>
              <a:gd name="connsiteY229" fmla="*/ 1995816 h 6858000"/>
              <a:gd name="connsiteX230" fmla="*/ 8714822 w 12192000"/>
              <a:gd name="connsiteY230" fmla="*/ 2084547 h 6858000"/>
              <a:gd name="connsiteX231" fmla="*/ 8762132 w 12192000"/>
              <a:gd name="connsiteY231" fmla="*/ 2173278 h 6858000"/>
              <a:gd name="connsiteX232" fmla="*/ 8833098 w 12192000"/>
              <a:gd name="connsiteY232" fmla="*/ 2321162 h 6858000"/>
              <a:gd name="connsiteX233" fmla="*/ 8880406 w 12192000"/>
              <a:gd name="connsiteY233" fmla="*/ 2439469 h 6858000"/>
              <a:gd name="connsiteX234" fmla="*/ 8909974 w 12192000"/>
              <a:gd name="connsiteY234" fmla="*/ 2534116 h 6858000"/>
              <a:gd name="connsiteX235" fmla="*/ 8957284 w 12192000"/>
              <a:gd name="connsiteY235" fmla="*/ 2664253 h 6858000"/>
              <a:gd name="connsiteX236" fmla="*/ 8986852 w 12192000"/>
              <a:gd name="connsiteY236" fmla="*/ 2752984 h 6858000"/>
              <a:gd name="connsiteX237" fmla="*/ 9040076 w 12192000"/>
              <a:gd name="connsiteY237" fmla="*/ 2995514 h 6858000"/>
              <a:gd name="connsiteX238" fmla="*/ 9045990 w 12192000"/>
              <a:gd name="connsiteY238" fmla="*/ 3107906 h 6858000"/>
              <a:gd name="connsiteX239" fmla="*/ 9051904 w 12192000"/>
              <a:gd name="connsiteY239" fmla="*/ 3172975 h 6858000"/>
              <a:gd name="connsiteX240" fmla="*/ 9051904 w 12192000"/>
              <a:gd name="connsiteY240" fmla="*/ 3249876 h 6858000"/>
              <a:gd name="connsiteX241" fmla="*/ 9040076 w 12192000"/>
              <a:gd name="connsiteY241" fmla="*/ 3433252 h 6858000"/>
              <a:gd name="connsiteX242" fmla="*/ 9028250 w 12192000"/>
              <a:gd name="connsiteY242" fmla="*/ 3545644 h 6858000"/>
              <a:gd name="connsiteX243" fmla="*/ 9010508 w 12192000"/>
              <a:gd name="connsiteY243" fmla="*/ 3663952 h 6858000"/>
              <a:gd name="connsiteX244" fmla="*/ 8992766 w 12192000"/>
              <a:gd name="connsiteY244" fmla="*/ 3758598 h 6858000"/>
              <a:gd name="connsiteX245" fmla="*/ 8975026 w 12192000"/>
              <a:gd name="connsiteY245" fmla="*/ 3794089 h 6858000"/>
              <a:gd name="connsiteX246" fmla="*/ 8975026 w 12192000"/>
              <a:gd name="connsiteY246" fmla="*/ 3740851 h 6858000"/>
              <a:gd name="connsiteX247" fmla="*/ 8992766 w 12192000"/>
              <a:gd name="connsiteY247" fmla="*/ 3569305 h 6858000"/>
              <a:gd name="connsiteX248" fmla="*/ 8998680 w 12192000"/>
              <a:gd name="connsiteY248" fmla="*/ 3456913 h 6858000"/>
              <a:gd name="connsiteX249" fmla="*/ 8998680 w 12192000"/>
              <a:gd name="connsiteY249" fmla="*/ 3338606 h 6858000"/>
              <a:gd name="connsiteX250" fmla="*/ 8998680 w 12192000"/>
              <a:gd name="connsiteY250" fmla="*/ 3226214 h 6858000"/>
              <a:gd name="connsiteX251" fmla="*/ 8998680 w 12192000"/>
              <a:gd name="connsiteY251" fmla="*/ 3172975 h 6858000"/>
              <a:gd name="connsiteX252" fmla="*/ 8992766 w 12192000"/>
              <a:gd name="connsiteY252" fmla="*/ 3125652 h 6858000"/>
              <a:gd name="connsiteX253" fmla="*/ 8980939 w 12192000"/>
              <a:gd name="connsiteY253" fmla="*/ 2983684 h 6858000"/>
              <a:gd name="connsiteX254" fmla="*/ 8963198 w 12192000"/>
              <a:gd name="connsiteY254" fmla="*/ 2983684 h 6858000"/>
              <a:gd name="connsiteX255" fmla="*/ 8957284 w 12192000"/>
              <a:gd name="connsiteY255" fmla="*/ 3178891 h 6858000"/>
              <a:gd name="connsiteX256" fmla="*/ 8957284 w 12192000"/>
              <a:gd name="connsiteY256" fmla="*/ 3273537 h 6858000"/>
              <a:gd name="connsiteX257" fmla="*/ 8957284 w 12192000"/>
              <a:gd name="connsiteY257" fmla="*/ 3336302 h 6858000"/>
              <a:gd name="connsiteX258" fmla="*/ 8952075 w 12192000"/>
              <a:gd name="connsiteY258" fmla="*/ 3241577 h 6858000"/>
              <a:gd name="connsiteX259" fmla="*/ 8904018 w 12192000"/>
              <a:gd name="connsiteY259" fmla="*/ 2941234 h 6858000"/>
              <a:gd name="connsiteX260" fmla="*/ 8750232 w 12192000"/>
              <a:gd name="connsiteY260" fmla="*/ 2379012 h 6858000"/>
              <a:gd name="connsiteX261" fmla="*/ 8507725 w 12192000"/>
              <a:gd name="connsiteY261" fmla="*/ 1917398 h 6858000"/>
              <a:gd name="connsiteX262" fmla="*/ 8493678 w 12192000"/>
              <a:gd name="connsiteY262" fmla="*/ 1908521 h 6858000"/>
              <a:gd name="connsiteX263" fmla="*/ 8501810 w 12192000"/>
              <a:gd name="connsiteY263" fmla="*/ 1935153 h 6858000"/>
              <a:gd name="connsiteX264" fmla="*/ 8572788 w 12192000"/>
              <a:gd name="connsiteY264" fmla="*/ 2083106 h 6858000"/>
              <a:gd name="connsiteX265" fmla="*/ 8844869 w 12192000"/>
              <a:gd name="connsiteY265" fmla="*/ 2805116 h 6858000"/>
              <a:gd name="connsiteX266" fmla="*/ 8920282 w 12192000"/>
              <a:gd name="connsiteY266" fmla="*/ 3212727 h 6858000"/>
              <a:gd name="connsiteX267" fmla="*/ 8943640 w 12192000"/>
              <a:gd name="connsiteY267" fmla="*/ 3515978 h 6858000"/>
              <a:gd name="connsiteX268" fmla="*/ 8938804 w 12192000"/>
              <a:gd name="connsiteY268" fmla="*/ 3594445 h 6858000"/>
              <a:gd name="connsiteX269" fmla="*/ 8927716 w 12192000"/>
              <a:gd name="connsiteY269" fmla="*/ 3693528 h 6858000"/>
              <a:gd name="connsiteX270" fmla="*/ 8909974 w 12192000"/>
              <a:gd name="connsiteY270" fmla="*/ 3788174 h 6858000"/>
              <a:gd name="connsiteX271" fmla="*/ 8892234 w 12192000"/>
              <a:gd name="connsiteY271" fmla="*/ 3930144 h 6858000"/>
              <a:gd name="connsiteX272" fmla="*/ 8868579 w 12192000"/>
              <a:gd name="connsiteY272" fmla="*/ 4066197 h 6858000"/>
              <a:gd name="connsiteX273" fmla="*/ 8844924 w 12192000"/>
              <a:gd name="connsiteY273" fmla="*/ 4202250 h 6858000"/>
              <a:gd name="connsiteX274" fmla="*/ 8809442 w 12192000"/>
              <a:gd name="connsiteY274" fmla="*/ 4338304 h 6858000"/>
              <a:gd name="connsiteX275" fmla="*/ 8769062 w 12192000"/>
              <a:gd name="connsiteY275" fmla="*/ 4477131 h 6858000"/>
              <a:gd name="connsiteX276" fmla="*/ 8727230 w 12192000"/>
              <a:gd name="connsiteY276" fmla="*/ 4591442 h 6858000"/>
              <a:gd name="connsiteX277" fmla="*/ 8800128 w 12192000"/>
              <a:gd name="connsiteY277" fmla="*/ 4366443 h 6858000"/>
              <a:gd name="connsiteX278" fmla="*/ 8902703 w 12192000"/>
              <a:gd name="connsiteY278" fmla="*/ 3547808 h 6858000"/>
              <a:gd name="connsiteX279" fmla="*/ 8639054 w 12192000"/>
              <a:gd name="connsiteY279" fmla="*/ 2538621 h 6858000"/>
              <a:gd name="connsiteX280" fmla="*/ 8634816 w 12192000"/>
              <a:gd name="connsiteY280" fmla="*/ 2531124 h 6858000"/>
              <a:gd name="connsiteX281" fmla="*/ 8613077 w 12192000"/>
              <a:gd name="connsiteY281" fmla="*/ 2468950 h 6858000"/>
              <a:gd name="connsiteX282" fmla="*/ 8565792 w 12192000"/>
              <a:gd name="connsiteY282" fmla="*/ 2356531 h 6858000"/>
              <a:gd name="connsiteX283" fmla="*/ 8542148 w 12192000"/>
              <a:gd name="connsiteY283" fmla="*/ 2297364 h 6858000"/>
              <a:gd name="connsiteX284" fmla="*/ 8518506 w 12192000"/>
              <a:gd name="connsiteY284" fmla="*/ 2244114 h 6858000"/>
              <a:gd name="connsiteX285" fmla="*/ 8465310 w 12192000"/>
              <a:gd name="connsiteY285" fmla="*/ 2137612 h 6858000"/>
              <a:gd name="connsiteX286" fmla="*/ 8347095 w 12192000"/>
              <a:gd name="connsiteY286" fmla="*/ 1924611 h 6858000"/>
              <a:gd name="connsiteX287" fmla="*/ 8282076 w 12192000"/>
              <a:gd name="connsiteY287" fmla="*/ 1829943 h 6858000"/>
              <a:gd name="connsiteX288" fmla="*/ 8217058 w 12192000"/>
              <a:gd name="connsiteY288" fmla="*/ 1729357 h 6858000"/>
              <a:gd name="connsiteX289" fmla="*/ 8282076 w 12192000"/>
              <a:gd name="connsiteY289" fmla="*/ 1841775 h 6858000"/>
              <a:gd name="connsiteX290" fmla="*/ 8418023 w 12192000"/>
              <a:gd name="connsiteY290" fmla="*/ 2102112 h 6858000"/>
              <a:gd name="connsiteX291" fmla="*/ 8453488 w 12192000"/>
              <a:gd name="connsiteY291" fmla="*/ 2173113 h 6858000"/>
              <a:gd name="connsiteX292" fmla="*/ 8483040 w 12192000"/>
              <a:gd name="connsiteY292" fmla="*/ 2244114 h 6858000"/>
              <a:gd name="connsiteX293" fmla="*/ 8504554 w 12192000"/>
              <a:gd name="connsiteY293" fmla="*/ 2300641 h 6858000"/>
              <a:gd name="connsiteX294" fmla="*/ 8501215 w 12192000"/>
              <a:gd name="connsiteY294" fmla="*/ 2294734 h 6858000"/>
              <a:gd name="connsiteX295" fmla="*/ 8432982 w 12192000"/>
              <a:gd name="connsiteY295" fmla="*/ 2195248 h 6858000"/>
              <a:gd name="connsiteX296" fmla="*/ 8408418 w 12192000"/>
              <a:gd name="connsiteY296" fmla="*/ 2145749 h 6858000"/>
              <a:gd name="connsiteX297" fmla="*/ 8199326 w 12192000"/>
              <a:gd name="connsiteY297" fmla="*/ 1800358 h 6858000"/>
              <a:gd name="connsiteX298" fmla="*/ 8140219 w 12192000"/>
              <a:gd name="connsiteY298" fmla="*/ 1717524 h 6858000"/>
              <a:gd name="connsiteX299" fmla="*/ 8075201 w 12192000"/>
              <a:gd name="connsiteY299" fmla="*/ 1634691 h 6858000"/>
              <a:gd name="connsiteX300" fmla="*/ 8045647 w 12192000"/>
              <a:gd name="connsiteY300" fmla="*/ 1587357 h 6858000"/>
              <a:gd name="connsiteX301" fmla="*/ 8010182 w 12192000"/>
              <a:gd name="connsiteY301" fmla="*/ 1545939 h 6858000"/>
              <a:gd name="connsiteX302" fmla="*/ 7945164 w 12192000"/>
              <a:gd name="connsiteY302" fmla="*/ 1469022 h 6858000"/>
              <a:gd name="connsiteX303" fmla="*/ 7874236 w 12192000"/>
              <a:gd name="connsiteY303" fmla="*/ 1386190 h 6858000"/>
              <a:gd name="connsiteX304" fmla="*/ 7797395 w 12192000"/>
              <a:gd name="connsiteY304" fmla="*/ 1309271 h 6858000"/>
              <a:gd name="connsiteX305" fmla="*/ 7550702 w 12192000"/>
              <a:gd name="connsiteY305" fmla="*/ 1282062 h 6858000"/>
              <a:gd name="connsiteX306" fmla="*/ 7691003 w 12192000"/>
              <a:gd name="connsiteY306" fmla="*/ 1374355 h 6858000"/>
              <a:gd name="connsiteX307" fmla="*/ 7791486 w 12192000"/>
              <a:gd name="connsiteY307" fmla="*/ 1451271 h 6858000"/>
              <a:gd name="connsiteX308" fmla="*/ 7886058 w 12192000"/>
              <a:gd name="connsiteY308" fmla="*/ 1528189 h 6858000"/>
              <a:gd name="connsiteX309" fmla="*/ 8063379 w 12192000"/>
              <a:gd name="connsiteY309" fmla="*/ 1705690 h 6858000"/>
              <a:gd name="connsiteX310" fmla="*/ 8227402 w 12192000"/>
              <a:gd name="connsiteY310" fmla="*/ 1895026 h 6858000"/>
              <a:gd name="connsiteX311" fmla="*/ 8321560 w 12192000"/>
              <a:gd name="connsiteY311" fmla="*/ 2036912 h 6858000"/>
              <a:gd name="connsiteX312" fmla="*/ 8156808 w 12192000"/>
              <a:gd name="connsiteY312" fmla="*/ 1834290 h 6858000"/>
              <a:gd name="connsiteX313" fmla="*/ 7737507 w 12192000"/>
              <a:gd name="connsiteY313" fmla="*/ 1426701 h 6858000"/>
              <a:gd name="connsiteX314" fmla="*/ 7563425 w 12192000"/>
              <a:gd name="connsiteY314" fmla="*/ 1292964 h 6858000"/>
              <a:gd name="connsiteX315" fmla="*/ 7329193 w 12192000"/>
              <a:gd name="connsiteY315" fmla="*/ 1134295 h 6858000"/>
              <a:gd name="connsiteX316" fmla="*/ 7382159 w 12192000"/>
              <a:gd name="connsiteY316" fmla="*/ 1148018 h 6858000"/>
              <a:gd name="connsiteX317" fmla="*/ 7463439 w 12192000"/>
              <a:gd name="connsiteY317" fmla="*/ 1207299 h 6858000"/>
              <a:gd name="connsiteX318" fmla="*/ 7550702 w 12192000"/>
              <a:gd name="connsiteY318" fmla="*/ 1282062 h 6858000"/>
              <a:gd name="connsiteX319" fmla="*/ 7540504 w 12192000"/>
              <a:gd name="connsiteY319" fmla="*/ 1275354 h 6858000"/>
              <a:gd name="connsiteX320" fmla="*/ 7506047 w 12192000"/>
              <a:gd name="connsiteY320" fmla="*/ 1248883 h 6858000"/>
              <a:gd name="connsiteX321" fmla="*/ 3917823 w 12192000"/>
              <a:gd name="connsiteY321" fmla="*/ 974799 h 6858000"/>
              <a:gd name="connsiteX322" fmla="*/ 3908219 w 12192000"/>
              <a:gd name="connsiteY322" fmla="*/ 978487 h 6858000"/>
              <a:gd name="connsiteX323" fmla="*/ 3860937 w 12192000"/>
              <a:gd name="connsiteY323" fmla="*/ 1019787 h 6858000"/>
              <a:gd name="connsiteX324" fmla="*/ 3778193 w 12192000"/>
              <a:gd name="connsiteY324" fmla="*/ 1090589 h 6858000"/>
              <a:gd name="connsiteX325" fmla="*/ 3730911 w 12192000"/>
              <a:gd name="connsiteY325" fmla="*/ 1137790 h 6858000"/>
              <a:gd name="connsiteX326" fmla="*/ 3683629 w 12192000"/>
              <a:gd name="connsiteY326" fmla="*/ 1184992 h 6858000"/>
              <a:gd name="connsiteX327" fmla="*/ 3600886 w 12192000"/>
              <a:gd name="connsiteY327" fmla="*/ 1291193 h 6858000"/>
              <a:gd name="connsiteX328" fmla="*/ 3559514 w 12192000"/>
              <a:gd name="connsiteY328" fmla="*/ 1338394 h 6858000"/>
              <a:gd name="connsiteX329" fmla="*/ 3529963 w 12192000"/>
              <a:gd name="connsiteY329" fmla="*/ 1385596 h 6858000"/>
              <a:gd name="connsiteX330" fmla="*/ 3488591 w 12192000"/>
              <a:gd name="connsiteY330" fmla="*/ 1450496 h 6858000"/>
              <a:gd name="connsiteX331" fmla="*/ 3571334 w 12192000"/>
              <a:gd name="connsiteY331" fmla="*/ 1344294 h 6858000"/>
              <a:gd name="connsiteX332" fmla="*/ 3630437 w 12192000"/>
              <a:gd name="connsiteY332" fmla="*/ 1279393 h 6858000"/>
              <a:gd name="connsiteX333" fmla="*/ 3665899 w 12192000"/>
              <a:gd name="connsiteY333" fmla="*/ 1243991 h 6858000"/>
              <a:gd name="connsiteX334" fmla="*/ 3707271 w 12192000"/>
              <a:gd name="connsiteY334" fmla="*/ 1196791 h 6858000"/>
              <a:gd name="connsiteX335" fmla="*/ 3766373 w 12192000"/>
              <a:gd name="connsiteY335" fmla="*/ 1131891 h 6858000"/>
              <a:gd name="connsiteX336" fmla="*/ 3849116 w 12192000"/>
              <a:gd name="connsiteY336" fmla="*/ 1043387 h 6858000"/>
              <a:gd name="connsiteX337" fmla="*/ 3914128 w 12192000"/>
              <a:gd name="connsiteY337" fmla="*/ 984386 h 6858000"/>
              <a:gd name="connsiteX338" fmla="*/ 3917823 w 12192000"/>
              <a:gd name="connsiteY338" fmla="*/ 974799 h 6858000"/>
              <a:gd name="connsiteX339" fmla="*/ 7714595 w 12192000"/>
              <a:gd name="connsiteY339" fmla="*/ 881870 h 6858000"/>
              <a:gd name="connsiteX340" fmla="*/ 7702773 w 12192000"/>
              <a:gd name="connsiteY340" fmla="*/ 887788 h 6858000"/>
              <a:gd name="connsiteX341" fmla="*/ 7755969 w 12192000"/>
              <a:gd name="connsiteY341" fmla="*/ 911459 h 6858000"/>
              <a:gd name="connsiteX342" fmla="*/ 7862361 w 12192000"/>
              <a:gd name="connsiteY342" fmla="*/ 958803 h 6858000"/>
              <a:gd name="connsiteX343" fmla="*/ 8187448 w 12192000"/>
              <a:gd name="connsiteY343" fmla="*/ 1130419 h 6858000"/>
              <a:gd name="connsiteX344" fmla="*/ 8553910 w 12192000"/>
              <a:gd name="connsiteY344" fmla="*/ 1420392 h 6858000"/>
              <a:gd name="connsiteX345" fmla="*/ 8973568 w 12192000"/>
              <a:gd name="connsiteY345" fmla="*/ 1923406 h 6858000"/>
              <a:gd name="connsiteX346" fmla="*/ 9227726 w 12192000"/>
              <a:gd name="connsiteY346" fmla="*/ 2538859 h 6858000"/>
              <a:gd name="connsiteX347" fmla="*/ 9310476 w 12192000"/>
              <a:gd name="connsiteY347" fmla="*/ 3195736 h 6858000"/>
              <a:gd name="connsiteX348" fmla="*/ 9310476 w 12192000"/>
              <a:gd name="connsiteY348" fmla="*/ 3355518 h 6858000"/>
              <a:gd name="connsiteX349" fmla="*/ 9292744 w 12192000"/>
              <a:gd name="connsiteY349" fmla="*/ 3515298 h 6858000"/>
              <a:gd name="connsiteX350" fmla="*/ 9286832 w 12192000"/>
              <a:gd name="connsiteY350" fmla="*/ 3598148 h 6858000"/>
              <a:gd name="connsiteX351" fmla="*/ 9275012 w 12192000"/>
              <a:gd name="connsiteY351" fmla="*/ 3675080 h 6858000"/>
              <a:gd name="connsiteX352" fmla="*/ 9251369 w 12192000"/>
              <a:gd name="connsiteY352" fmla="*/ 3834860 h 6858000"/>
              <a:gd name="connsiteX353" fmla="*/ 9239548 w 12192000"/>
              <a:gd name="connsiteY353" fmla="*/ 3911792 h 6858000"/>
              <a:gd name="connsiteX354" fmla="*/ 9204084 w 12192000"/>
              <a:gd name="connsiteY354" fmla="*/ 4089326 h 6858000"/>
              <a:gd name="connsiteX355" fmla="*/ 9162710 w 12192000"/>
              <a:gd name="connsiteY355" fmla="*/ 4260943 h 6858000"/>
              <a:gd name="connsiteX356" fmla="*/ 9150440 w 12192000"/>
              <a:gd name="connsiteY356" fmla="*/ 4303378 h 6858000"/>
              <a:gd name="connsiteX357" fmla="*/ 9139066 w 12192000"/>
              <a:gd name="connsiteY357" fmla="*/ 4337874 h 6858000"/>
              <a:gd name="connsiteX358" fmla="*/ 9146454 w 12192000"/>
              <a:gd name="connsiteY358" fmla="*/ 4317162 h 6858000"/>
              <a:gd name="connsiteX359" fmla="*/ 9150440 w 12192000"/>
              <a:gd name="connsiteY359" fmla="*/ 4303378 h 6858000"/>
              <a:gd name="connsiteX360" fmla="*/ 9201960 w 12192000"/>
              <a:gd name="connsiteY360" fmla="*/ 4147117 h 6858000"/>
              <a:gd name="connsiteX361" fmla="*/ 9334119 w 12192000"/>
              <a:gd name="connsiteY361" fmla="*/ 3473873 h 6858000"/>
              <a:gd name="connsiteX362" fmla="*/ 9345940 w 12192000"/>
              <a:gd name="connsiteY362" fmla="*/ 2953106 h 6858000"/>
              <a:gd name="connsiteX363" fmla="*/ 9251369 w 12192000"/>
              <a:gd name="connsiteY363" fmla="*/ 2408666 h 6858000"/>
              <a:gd name="connsiteX364" fmla="*/ 9020852 w 12192000"/>
              <a:gd name="connsiteY364" fmla="*/ 1881982 h 6858000"/>
              <a:gd name="connsiteX365" fmla="*/ 8672124 w 12192000"/>
              <a:gd name="connsiteY365" fmla="*/ 1444063 h 6858000"/>
              <a:gd name="connsiteX366" fmla="*/ 8618928 w 12192000"/>
              <a:gd name="connsiteY366" fmla="*/ 1390803 h 6858000"/>
              <a:gd name="connsiteX367" fmla="*/ 8571642 w 12192000"/>
              <a:gd name="connsiteY367" fmla="*/ 1349378 h 6858000"/>
              <a:gd name="connsiteX368" fmla="*/ 8518446 w 12192000"/>
              <a:gd name="connsiteY368" fmla="*/ 1302036 h 6858000"/>
              <a:gd name="connsiteX369" fmla="*/ 8488893 w 12192000"/>
              <a:gd name="connsiteY369" fmla="*/ 1284283 h 6858000"/>
              <a:gd name="connsiteX370" fmla="*/ 8465250 w 12192000"/>
              <a:gd name="connsiteY370" fmla="*/ 1260610 h 6858000"/>
              <a:gd name="connsiteX371" fmla="*/ 8352947 w 12192000"/>
              <a:gd name="connsiteY371" fmla="*/ 1183679 h 6858000"/>
              <a:gd name="connsiteX372" fmla="*/ 8246555 w 12192000"/>
              <a:gd name="connsiteY372" fmla="*/ 1112666 h 6858000"/>
              <a:gd name="connsiteX373" fmla="*/ 8217002 w 12192000"/>
              <a:gd name="connsiteY373" fmla="*/ 1100830 h 6858000"/>
              <a:gd name="connsiteX374" fmla="*/ 8187448 w 12192000"/>
              <a:gd name="connsiteY374" fmla="*/ 1083077 h 6858000"/>
              <a:gd name="connsiteX375" fmla="*/ 8134252 w 12192000"/>
              <a:gd name="connsiteY375" fmla="*/ 1053488 h 6858000"/>
              <a:gd name="connsiteX376" fmla="*/ 8081056 w 12192000"/>
              <a:gd name="connsiteY376" fmla="*/ 1023899 h 6858000"/>
              <a:gd name="connsiteX377" fmla="*/ 8021949 w 12192000"/>
              <a:gd name="connsiteY377" fmla="*/ 994310 h 6858000"/>
              <a:gd name="connsiteX378" fmla="*/ 7909647 w 12192000"/>
              <a:gd name="connsiteY378" fmla="*/ 946967 h 6858000"/>
              <a:gd name="connsiteX379" fmla="*/ 7803255 w 12192000"/>
              <a:gd name="connsiteY379" fmla="*/ 905542 h 6858000"/>
              <a:gd name="connsiteX380" fmla="*/ 7714595 w 12192000"/>
              <a:gd name="connsiteY380" fmla="*/ 881870 h 6858000"/>
              <a:gd name="connsiteX381" fmla="*/ 6391098 w 12192000"/>
              <a:gd name="connsiteY381" fmla="*/ 710401 h 6858000"/>
              <a:gd name="connsiteX382" fmla="*/ 6491663 w 12192000"/>
              <a:gd name="connsiteY382" fmla="*/ 716347 h 6858000"/>
              <a:gd name="connsiteX383" fmla="*/ 6494677 w 12192000"/>
              <a:gd name="connsiteY383" fmla="*/ 716347 h 6858000"/>
              <a:gd name="connsiteX384" fmla="*/ 6550230 w 12192000"/>
              <a:gd name="connsiteY384" fmla="*/ 729432 h 6858000"/>
              <a:gd name="connsiteX385" fmla="*/ 6606832 w 12192000"/>
              <a:gd name="connsiteY385" fmla="*/ 747138 h 6858000"/>
              <a:gd name="connsiteX386" fmla="*/ 6358850 w 12192000"/>
              <a:gd name="connsiteY386" fmla="*/ 742490 h 6858000"/>
              <a:gd name="connsiteX387" fmla="*/ 6232122 w 12192000"/>
              <a:gd name="connsiteY387" fmla="*/ 718241 h 6858000"/>
              <a:gd name="connsiteX388" fmla="*/ 6290533 w 12192000"/>
              <a:gd name="connsiteY388" fmla="*/ 716347 h 6858000"/>
              <a:gd name="connsiteX389" fmla="*/ 6391098 w 12192000"/>
              <a:gd name="connsiteY389" fmla="*/ 710401 h 6858000"/>
              <a:gd name="connsiteX390" fmla="*/ 5734549 w 12192000"/>
              <a:gd name="connsiteY390" fmla="*/ 611096 h 6858000"/>
              <a:gd name="connsiteX391" fmla="*/ 6142389 w 12192000"/>
              <a:gd name="connsiteY391" fmla="*/ 652512 h 6858000"/>
              <a:gd name="connsiteX392" fmla="*/ 6248783 w 12192000"/>
              <a:gd name="connsiteY392" fmla="*/ 664346 h 6858000"/>
              <a:gd name="connsiteX393" fmla="*/ 6271226 w 12192000"/>
              <a:gd name="connsiteY393" fmla="*/ 669340 h 6858000"/>
              <a:gd name="connsiteX394" fmla="*/ 6296033 w 12192000"/>
              <a:gd name="connsiteY394" fmla="*/ 674858 h 6858000"/>
              <a:gd name="connsiteX395" fmla="*/ 6142644 w 12192000"/>
              <a:gd name="connsiteY395" fmla="*/ 680669 h 6858000"/>
              <a:gd name="connsiteX396" fmla="*/ 6000670 w 12192000"/>
              <a:gd name="connsiteY396" fmla="*/ 688101 h 6858000"/>
              <a:gd name="connsiteX397" fmla="*/ 5877767 w 12192000"/>
              <a:gd name="connsiteY397" fmla="*/ 704280 h 6858000"/>
              <a:gd name="connsiteX398" fmla="*/ 5698232 w 12192000"/>
              <a:gd name="connsiteY398" fmla="*/ 711083 h 6858000"/>
              <a:gd name="connsiteX399" fmla="*/ 4256407 w 12192000"/>
              <a:gd name="connsiteY399" fmla="*/ 1238068 h 6858000"/>
              <a:gd name="connsiteX400" fmla="*/ 4164022 w 12192000"/>
              <a:gd name="connsiteY400" fmla="*/ 1318971 h 6858000"/>
              <a:gd name="connsiteX401" fmla="*/ 3912905 w 12192000"/>
              <a:gd name="connsiteY401" fmla="*/ 1487094 h 6858000"/>
              <a:gd name="connsiteX402" fmla="*/ 3651224 w 12192000"/>
              <a:gd name="connsiteY402" fmla="*/ 1713357 h 6858000"/>
              <a:gd name="connsiteX403" fmla="*/ 3629767 w 12192000"/>
              <a:gd name="connsiteY403" fmla="*/ 1736397 h 6858000"/>
              <a:gd name="connsiteX404" fmla="*/ 3653970 w 12192000"/>
              <a:gd name="connsiteY404" fmla="*/ 1687941 h 6858000"/>
              <a:gd name="connsiteX405" fmla="*/ 3701255 w 12192000"/>
              <a:gd name="connsiteY405" fmla="*/ 1611024 h 6858000"/>
              <a:gd name="connsiteX406" fmla="*/ 3742631 w 12192000"/>
              <a:gd name="connsiteY406" fmla="*/ 1540023 h 6858000"/>
              <a:gd name="connsiteX407" fmla="*/ 3825381 w 12192000"/>
              <a:gd name="connsiteY407" fmla="*/ 1415773 h 6858000"/>
              <a:gd name="connsiteX408" fmla="*/ 3849024 w 12192000"/>
              <a:gd name="connsiteY408" fmla="*/ 1415773 h 6858000"/>
              <a:gd name="connsiteX409" fmla="*/ 4239133 w 12192000"/>
              <a:gd name="connsiteY409" fmla="*/ 1037100 h 6858000"/>
              <a:gd name="connsiteX410" fmla="*/ 4777009 w 12192000"/>
              <a:gd name="connsiteY410" fmla="*/ 764932 h 6858000"/>
              <a:gd name="connsiteX411" fmla="*/ 5320798 w 12192000"/>
              <a:gd name="connsiteY411" fmla="*/ 646597 h 6858000"/>
              <a:gd name="connsiteX412" fmla="*/ 5551315 w 12192000"/>
              <a:gd name="connsiteY412" fmla="*/ 622929 h 6858000"/>
              <a:gd name="connsiteX413" fmla="*/ 5734549 w 12192000"/>
              <a:gd name="connsiteY413" fmla="*/ 611096 h 6858000"/>
              <a:gd name="connsiteX414" fmla="*/ 4457690 w 12192000"/>
              <a:gd name="connsiteY414" fmla="*/ 569902 h 6858000"/>
              <a:gd name="connsiteX415" fmla="*/ 4422251 w 12192000"/>
              <a:gd name="connsiteY415" fmla="*/ 575811 h 6858000"/>
              <a:gd name="connsiteX416" fmla="*/ 4357281 w 12192000"/>
              <a:gd name="connsiteY416" fmla="*/ 587630 h 6858000"/>
              <a:gd name="connsiteX417" fmla="*/ 4256873 w 12192000"/>
              <a:gd name="connsiteY417" fmla="*/ 617178 h 6858000"/>
              <a:gd name="connsiteX418" fmla="*/ 4239152 w 12192000"/>
              <a:gd name="connsiteY418" fmla="*/ 628997 h 6858000"/>
              <a:gd name="connsiteX419" fmla="*/ 4185995 w 12192000"/>
              <a:gd name="connsiteY419" fmla="*/ 658546 h 6858000"/>
              <a:gd name="connsiteX420" fmla="*/ 4109212 w 12192000"/>
              <a:gd name="connsiteY420" fmla="*/ 705820 h 6858000"/>
              <a:gd name="connsiteX421" fmla="*/ 4067868 w 12192000"/>
              <a:gd name="connsiteY421" fmla="*/ 729459 h 6858000"/>
              <a:gd name="connsiteX422" fmla="*/ 4032430 w 12192000"/>
              <a:gd name="connsiteY422" fmla="*/ 759005 h 6858000"/>
              <a:gd name="connsiteX423" fmla="*/ 3949740 w 12192000"/>
              <a:gd name="connsiteY423" fmla="*/ 818100 h 6858000"/>
              <a:gd name="connsiteX424" fmla="*/ 3884769 w 12192000"/>
              <a:gd name="connsiteY424" fmla="*/ 877194 h 6858000"/>
              <a:gd name="connsiteX425" fmla="*/ 3819799 w 12192000"/>
              <a:gd name="connsiteY425" fmla="*/ 930379 h 6858000"/>
              <a:gd name="connsiteX426" fmla="*/ 3932021 w 12192000"/>
              <a:gd name="connsiteY426" fmla="*/ 835830 h 6858000"/>
              <a:gd name="connsiteX427" fmla="*/ 4008803 w 12192000"/>
              <a:gd name="connsiteY427" fmla="*/ 782644 h 6858000"/>
              <a:gd name="connsiteX428" fmla="*/ 4061962 w 12192000"/>
              <a:gd name="connsiteY428" fmla="*/ 747187 h 6858000"/>
              <a:gd name="connsiteX429" fmla="*/ 4014710 w 12192000"/>
              <a:gd name="connsiteY429" fmla="*/ 788553 h 6858000"/>
              <a:gd name="connsiteX430" fmla="*/ 3920208 w 12192000"/>
              <a:gd name="connsiteY430" fmla="*/ 871285 h 6858000"/>
              <a:gd name="connsiteX431" fmla="*/ 3819799 w 12192000"/>
              <a:gd name="connsiteY431" fmla="*/ 959928 h 6858000"/>
              <a:gd name="connsiteX432" fmla="*/ 3766642 w 12192000"/>
              <a:gd name="connsiteY432" fmla="*/ 1024933 h 6858000"/>
              <a:gd name="connsiteX433" fmla="*/ 3790267 w 12192000"/>
              <a:gd name="connsiteY433" fmla="*/ 1007205 h 6858000"/>
              <a:gd name="connsiteX434" fmla="*/ 3843424 w 12192000"/>
              <a:gd name="connsiteY434" fmla="*/ 959928 h 6858000"/>
              <a:gd name="connsiteX435" fmla="*/ 3937928 w 12192000"/>
              <a:gd name="connsiteY435" fmla="*/ 889013 h 6858000"/>
              <a:gd name="connsiteX436" fmla="*/ 3955646 w 12192000"/>
              <a:gd name="connsiteY436" fmla="*/ 871285 h 6858000"/>
              <a:gd name="connsiteX437" fmla="*/ 4008803 w 12192000"/>
              <a:gd name="connsiteY437" fmla="*/ 829920 h 6858000"/>
              <a:gd name="connsiteX438" fmla="*/ 4091493 w 12192000"/>
              <a:gd name="connsiteY438" fmla="*/ 770825 h 6858000"/>
              <a:gd name="connsiteX439" fmla="*/ 4185995 w 12192000"/>
              <a:gd name="connsiteY439" fmla="*/ 711731 h 6858000"/>
              <a:gd name="connsiteX440" fmla="*/ 4233247 w 12192000"/>
              <a:gd name="connsiteY440" fmla="*/ 682182 h 6858000"/>
              <a:gd name="connsiteX441" fmla="*/ 4280498 w 12192000"/>
              <a:gd name="connsiteY441" fmla="*/ 652635 h 6858000"/>
              <a:gd name="connsiteX442" fmla="*/ 4369094 w 12192000"/>
              <a:gd name="connsiteY442" fmla="*/ 611268 h 6858000"/>
              <a:gd name="connsiteX443" fmla="*/ 4434064 w 12192000"/>
              <a:gd name="connsiteY443" fmla="*/ 581720 h 6858000"/>
              <a:gd name="connsiteX444" fmla="*/ 4457690 w 12192000"/>
              <a:gd name="connsiteY444" fmla="*/ 569902 h 6858000"/>
              <a:gd name="connsiteX445" fmla="*/ 5620098 w 12192000"/>
              <a:gd name="connsiteY445" fmla="*/ 396859 h 6858000"/>
              <a:gd name="connsiteX446" fmla="*/ 5444922 w 12192000"/>
              <a:gd name="connsiteY446" fmla="*/ 398093 h 6858000"/>
              <a:gd name="connsiteX447" fmla="*/ 4824296 w 12192000"/>
              <a:gd name="connsiteY447" fmla="*/ 510512 h 6858000"/>
              <a:gd name="connsiteX448" fmla="*/ 4901136 w 12192000"/>
              <a:gd name="connsiteY448" fmla="*/ 492761 h 6858000"/>
              <a:gd name="connsiteX449" fmla="*/ 4972063 w 12192000"/>
              <a:gd name="connsiteY449" fmla="*/ 480928 h 6858000"/>
              <a:gd name="connsiteX450" fmla="*/ 5108012 w 12192000"/>
              <a:gd name="connsiteY450" fmla="*/ 457262 h 6858000"/>
              <a:gd name="connsiteX451" fmla="*/ 5338529 w 12192000"/>
              <a:gd name="connsiteY451" fmla="*/ 433595 h 6858000"/>
              <a:gd name="connsiteX452" fmla="*/ 5456744 w 12192000"/>
              <a:gd name="connsiteY452" fmla="*/ 427677 h 6858000"/>
              <a:gd name="connsiteX453" fmla="*/ 5574959 w 12192000"/>
              <a:gd name="connsiteY453" fmla="*/ 421762 h 6858000"/>
              <a:gd name="connsiteX454" fmla="*/ 5704995 w 12192000"/>
              <a:gd name="connsiteY454" fmla="*/ 421762 h 6858000"/>
              <a:gd name="connsiteX455" fmla="*/ 5858674 w 12192000"/>
              <a:gd name="connsiteY455" fmla="*/ 427677 h 6858000"/>
              <a:gd name="connsiteX456" fmla="*/ 5740460 w 12192000"/>
              <a:gd name="connsiteY456" fmla="*/ 439511 h 6858000"/>
              <a:gd name="connsiteX457" fmla="*/ 5675441 w 12192000"/>
              <a:gd name="connsiteY457" fmla="*/ 439511 h 6858000"/>
              <a:gd name="connsiteX458" fmla="*/ 5610424 w 12192000"/>
              <a:gd name="connsiteY458" fmla="*/ 445427 h 6858000"/>
              <a:gd name="connsiteX459" fmla="*/ 5515853 w 12192000"/>
              <a:gd name="connsiteY459" fmla="*/ 451345 h 6858000"/>
              <a:gd name="connsiteX460" fmla="*/ 5403548 w 12192000"/>
              <a:gd name="connsiteY460" fmla="*/ 457262 h 6858000"/>
              <a:gd name="connsiteX461" fmla="*/ 5291243 w 12192000"/>
              <a:gd name="connsiteY461" fmla="*/ 469094 h 6858000"/>
              <a:gd name="connsiteX462" fmla="*/ 5173028 w 12192000"/>
              <a:gd name="connsiteY462" fmla="*/ 480928 h 6858000"/>
              <a:gd name="connsiteX463" fmla="*/ 5054813 w 12192000"/>
              <a:gd name="connsiteY463" fmla="*/ 504594 h 6858000"/>
              <a:gd name="connsiteX464" fmla="*/ 4930689 w 12192000"/>
              <a:gd name="connsiteY464" fmla="*/ 528261 h 6858000"/>
              <a:gd name="connsiteX465" fmla="*/ 4812474 w 12192000"/>
              <a:gd name="connsiteY465" fmla="*/ 557846 h 6858000"/>
              <a:gd name="connsiteX466" fmla="*/ 4753366 w 12192000"/>
              <a:gd name="connsiteY466" fmla="*/ 575595 h 6858000"/>
              <a:gd name="connsiteX467" fmla="*/ 4694260 w 12192000"/>
              <a:gd name="connsiteY467" fmla="*/ 599263 h 6858000"/>
              <a:gd name="connsiteX468" fmla="*/ 4576045 w 12192000"/>
              <a:gd name="connsiteY468" fmla="*/ 640681 h 6858000"/>
              <a:gd name="connsiteX469" fmla="*/ 4156381 w 12192000"/>
              <a:gd name="connsiteY469" fmla="*/ 853682 h 6858000"/>
              <a:gd name="connsiteX470" fmla="*/ 4067721 w 12192000"/>
              <a:gd name="connsiteY470" fmla="*/ 918767 h 6858000"/>
              <a:gd name="connsiteX471" fmla="*/ 4026346 w 12192000"/>
              <a:gd name="connsiteY471" fmla="*/ 948350 h 6858000"/>
              <a:gd name="connsiteX472" fmla="*/ 3984970 w 12192000"/>
              <a:gd name="connsiteY472" fmla="*/ 977933 h 6858000"/>
              <a:gd name="connsiteX473" fmla="*/ 3908131 w 12192000"/>
              <a:gd name="connsiteY473" fmla="*/ 1037100 h 6858000"/>
              <a:gd name="connsiteX474" fmla="*/ 3843113 w 12192000"/>
              <a:gd name="connsiteY474" fmla="*/ 1102186 h 6858000"/>
              <a:gd name="connsiteX475" fmla="*/ 3695344 w 12192000"/>
              <a:gd name="connsiteY475" fmla="*/ 1273770 h 6858000"/>
              <a:gd name="connsiteX476" fmla="*/ 3612594 w 12192000"/>
              <a:gd name="connsiteY476" fmla="*/ 1386190 h 6858000"/>
              <a:gd name="connsiteX477" fmla="*/ 3529844 w 12192000"/>
              <a:gd name="connsiteY477" fmla="*/ 1510438 h 6858000"/>
              <a:gd name="connsiteX478" fmla="*/ 3275683 w 12192000"/>
              <a:gd name="connsiteY478" fmla="*/ 2078445 h 6858000"/>
              <a:gd name="connsiteX479" fmla="*/ 3238556 w 12192000"/>
              <a:gd name="connsiteY479" fmla="*/ 2214160 h 6858000"/>
              <a:gd name="connsiteX480" fmla="*/ 3224787 w 12192000"/>
              <a:gd name="connsiteY480" fmla="*/ 2280525 h 6858000"/>
              <a:gd name="connsiteX481" fmla="*/ 3215089 w 12192000"/>
              <a:gd name="connsiteY481" fmla="*/ 2297501 h 6858000"/>
              <a:gd name="connsiteX482" fmla="*/ 3179606 w 12192000"/>
              <a:gd name="connsiteY482" fmla="*/ 2386231 h 6858000"/>
              <a:gd name="connsiteX483" fmla="*/ 3138211 w 12192000"/>
              <a:gd name="connsiteY483" fmla="*/ 2474962 h 6858000"/>
              <a:gd name="connsiteX484" fmla="*/ 3108643 w 12192000"/>
              <a:gd name="connsiteY484" fmla="*/ 2563692 h 6858000"/>
              <a:gd name="connsiteX485" fmla="*/ 3079073 w 12192000"/>
              <a:gd name="connsiteY485" fmla="*/ 2658338 h 6858000"/>
              <a:gd name="connsiteX486" fmla="*/ 3031765 w 12192000"/>
              <a:gd name="connsiteY486" fmla="*/ 2741154 h 6858000"/>
              <a:gd name="connsiteX487" fmla="*/ 2960800 w 12192000"/>
              <a:gd name="connsiteY487" fmla="*/ 3096076 h 6858000"/>
              <a:gd name="connsiteX488" fmla="*/ 2950379 w 12192000"/>
              <a:gd name="connsiteY488" fmla="*/ 3313603 h 6858000"/>
              <a:gd name="connsiteX489" fmla="*/ 2895749 w 12192000"/>
              <a:gd name="connsiteY489" fmla="*/ 3474659 h 6858000"/>
              <a:gd name="connsiteX490" fmla="*/ 2883921 w 12192000"/>
              <a:gd name="connsiteY490" fmla="*/ 3581136 h 6858000"/>
              <a:gd name="connsiteX491" fmla="*/ 2872094 w 12192000"/>
              <a:gd name="connsiteY491" fmla="*/ 3634374 h 6858000"/>
              <a:gd name="connsiteX492" fmla="*/ 2866181 w 12192000"/>
              <a:gd name="connsiteY492" fmla="*/ 3687613 h 6858000"/>
              <a:gd name="connsiteX493" fmla="*/ 2854354 w 12192000"/>
              <a:gd name="connsiteY493" fmla="*/ 3794089 h 6858000"/>
              <a:gd name="connsiteX494" fmla="*/ 2848440 w 12192000"/>
              <a:gd name="connsiteY494" fmla="*/ 3906482 h 6858000"/>
              <a:gd name="connsiteX495" fmla="*/ 2842526 w 12192000"/>
              <a:gd name="connsiteY495" fmla="*/ 4018874 h 6858000"/>
              <a:gd name="connsiteX496" fmla="*/ 2842526 w 12192000"/>
              <a:gd name="connsiteY496" fmla="*/ 4131266 h 6858000"/>
              <a:gd name="connsiteX497" fmla="*/ 2854354 w 12192000"/>
              <a:gd name="connsiteY497" fmla="*/ 4249573 h 6858000"/>
              <a:gd name="connsiteX498" fmla="*/ 2860267 w 12192000"/>
              <a:gd name="connsiteY498" fmla="*/ 4308727 h 6858000"/>
              <a:gd name="connsiteX499" fmla="*/ 2866181 w 12192000"/>
              <a:gd name="connsiteY499" fmla="*/ 4367880 h 6858000"/>
              <a:gd name="connsiteX500" fmla="*/ 2878008 w 12192000"/>
              <a:gd name="connsiteY500" fmla="*/ 4427034 h 6858000"/>
              <a:gd name="connsiteX501" fmla="*/ 2883921 w 12192000"/>
              <a:gd name="connsiteY501" fmla="*/ 4456611 h 6858000"/>
              <a:gd name="connsiteX502" fmla="*/ 2889835 w 12192000"/>
              <a:gd name="connsiteY502" fmla="*/ 4486188 h 6858000"/>
              <a:gd name="connsiteX503" fmla="*/ 3315622 w 12192000"/>
              <a:gd name="connsiteY503" fmla="*/ 5397156 h 6858000"/>
              <a:gd name="connsiteX504" fmla="*/ 4090316 w 12192000"/>
              <a:gd name="connsiteY504" fmla="*/ 6047846 h 6858000"/>
              <a:gd name="connsiteX505" fmla="*/ 4303209 w 12192000"/>
              <a:gd name="connsiteY505" fmla="*/ 6160238 h 6858000"/>
              <a:gd name="connsiteX506" fmla="*/ 4527928 w 12192000"/>
              <a:gd name="connsiteY506" fmla="*/ 6248968 h 6858000"/>
              <a:gd name="connsiteX507" fmla="*/ 4746734 w 12192000"/>
              <a:gd name="connsiteY507" fmla="*/ 6319954 h 6858000"/>
              <a:gd name="connsiteX508" fmla="*/ 4965542 w 12192000"/>
              <a:gd name="connsiteY508" fmla="*/ 6373192 h 6858000"/>
              <a:gd name="connsiteX509" fmla="*/ 4652115 w 12192000"/>
              <a:gd name="connsiteY509" fmla="*/ 6272631 h 6858000"/>
              <a:gd name="connsiteX510" fmla="*/ 4527928 w 12192000"/>
              <a:gd name="connsiteY510" fmla="*/ 6219392 h 6858000"/>
              <a:gd name="connsiteX511" fmla="*/ 4415568 w 12192000"/>
              <a:gd name="connsiteY511" fmla="*/ 6166154 h 6858000"/>
              <a:gd name="connsiteX512" fmla="*/ 4131711 w 12192000"/>
              <a:gd name="connsiteY512" fmla="*/ 6018269 h 6858000"/>
              <a:gd name="connsiteX513" fmla="*/ 3717753 w 12192000"/>
              <a:gd name="connsiteY513" fmla="*/ 5722501 h 6858000"/>
              <a:gd name="connsiteX514" fmla="*/ 4131711 w 12192000"/>
              <a:gd name="connsiteY514" fmla="*/ 5982777 h 6858000"/>
              <a:gd name="connsiteX515" fmla="*/ 4581152 w 12192000"/>
              <a:gd name="connsiteY515" fmla="*/ 6201646 h 6858000"/>
              <a:gd name="connsiteX516" fmla="*/ 5083816 w 12192000"/>
              <a:gd name="connsiteY516" fmla="*/ 6373192 h 6858000"/>
              <a:gd name="connsiteX517" fmla="*/ 5349192 w 12192000"/>
              <a:gd name="connsiteY517" fmla="*/ 6426431 h 6858000"/>
              <a:gd name="connsiteX518" fmla="*/ 5515328 w 12192000"/>
              <a:gd name="connsiteY518" fmla="*/ 6447589 h 6858000"/>
              <a:gd name="connsiteX519" fmla="*/ 5529559 w 12192000"/>
              <a:gd name="connsiteY519" fmla="*/ 6450092 h 6858000"/>
              <a:gd name="connsiteX520" fmla="*/ 5627875 w 12192000"/>
              <a:gd name="connsiteY520" fmla="*/ 6461922 h 6858000"/>
              <a:gd name="connsiteX521" fmla="*/ 5515328 w 12192000"/>
              <a:gd name="connsiteY521" fmla="*/ 6447589 h 6858000"/>
              <a:gd name="connsiteX522" fmla="*/ 5462292 w 12192000"/>
              <a:gd name="connsiteY522" fmla="*/ 6438261 h 6858000"/>
              <a:gd name="connsiteX523" fmla="*/ 5409068 w 12192000"/>
              <a:gd name="connsiteY523" fmla="*/ 6426431 h 6858000"/>
              <a:gd name="connsiteX524" fmla="*/ 5562825 w 12192000"/>
              <a:gd name="connsiteY524" fmla="*/ 6432346 h 6858000"/>
              <a:gd name="connsiteX525" fmla="*/ 5728409 w 12192000"/>
              <a:gd name="connsiteY525" fmla="*/ 6438261 h 6858000"/>
              <a:gd name="connsiteX526" fmla="*/ 5929474 w 12192000"/>
              <a:gd name="connsiteY526" fmla="*/ 6444176 h 6858000"/>
              <a:gd name="connsiteX527" fmla="*/ 6349346 w 12192000"/>
              <a:gd name="connsiteY527" fmla="*/ 6414599 h 6858000"/>
              <a:gd name="connsiteX528" fmla="*/ 7171350 w 12192000"/>
              <a:gd name="connsiteY528" fmla="*/ 6237138 h 6858000"/>
              <a:gd name="connsiteX529" fmla="*/ 7620790 w 12192000"/>
              <a:gd name="connsiteY529" fmla="*/ 6047846 h 6858000"/>
              <a:gd name="connsiteX530" fmla="*/ 8052490 w 12192000"/>
              <a:gd name="connsiteY530" fmla="*/ 5769824 h 6858000"/>
              <a:gd name="connsiteX531" fmla="*/ 8442794 w 12192000"/>
              <a:gd name="connsiteY531" fmla="*/ 5414902 h 6858000"/>
              <a:gd name="connsiteX532" fmla="*/ 8768046 w 12192000"/>
              <a:gd name="connsiteY532" fmla="*/ 4983079 h 6858000"/>
              <a:gd name="connsiteX533" fmla="*/ 9170177 w 12192000"/>
              <a:gd name="connsiteY533" fmla="*/ 4012958 h 6858000"/>
              <a:gd name="connsiteX534" fmla="*/ 9258883 w 12192000"/>
              <a:gd name="connsiteY534" fmla="*/ 3385929 h 6858000"/>
              <a:gd name="connsiteX535" fmla="*/ 9199746 w 12192000"/>
              <a:gd name="connsiteY535" fmla="*/ 2575522 h 6858000"/>
              <a:gd name="connsiteX536" fmla="*/ 9176091 w 12192000"/>
              <a:gd name="connsiteY536" fmla="*/ 2480877 h 6858000"/>
              <a:gd name="connsiteX537" fmla="*/ 9152436 w 12192000"/>
              <a:gd name="connsiteY537" fmla="*/ 2392146 h 6858000"/>
              <a:gd name="connsiteX538" fmla="*/ 9116955 w 12192000"/>
              <a:gd name="connsiteY538" fmla="*/ 2303416 h 6858000"/>
              <a:gd name="connsiteX539" fmla="*/ 9105126 w 12192000"/>
              <a:gd name="connsiteY539" fmla="*/ 2262008 h 6858000"/>
              <a:gd name="connsiteX540" fmla="*/ 9087386 w 12192000"/>
              <a:gd name="connsiteY540" fmla="*/ 2226517 h 6858000"/>
              <a:gd name="connsiteX541" fmla="*/ 9057818 w 12192000"/>
              <a:gd name="connsiteY541" fmla="*/ 2149616 h 6858000"/>
              <a:gd name="connsiteX542" fmla="*/ 9022336 w 12192000"/>
              <a:gd name="connsiteY542" fmla="*/ 2084547 h 6858000"/>
              <a:gd name="connsiteX543" fmla="*/ 8957284 w 12192000"/>
              <a:gd name="connsiteY543" fmla="*/ 1972155 h 6858000"/>
              <a:gd name="connsiteX544" fmla="*/ 8862666 w 12192000"/>
              <a:gd name="connsiteY544" fmla="*/ 1836102 h 6858000"/>
              <a:gd name="connsiteX545" fmla="*/ 8850838 w 12192000"/>
              <a:gd name="connsiteY545" fmla="*/ 1824270 h 6858000"/>
              <a:gd name="connsiteX546" fmla="*/ 8856752 w 12192000"/>
              <a:gd name="connsiteY546" fmla="*/ 1853848 h 6858000"/>
              <a:gd name="connsiteX547" fmla="*/ 8519670 w 12192000"/>
              <a:gd name="connsiteY547" fmla="*/ 1469348 h 6858000"/>
              <a:gd name="connsiteX548" fmla="*/ 8377743 w 12192000"/>
              <a:gd name="connsiteY548" fmla="*/ 1345126 h 6858000"/>
              <a:gd name="connsiteX549" fmla="*/ 8247642 w 12192000"/>
              <a:gd name="connsiteY549" fmla="*/ 1238649 h 6858000"/>
              <a:gd name="connsiteX550" fmla="*/ 8117540 w 12192000"/>
              <a:gd name="connsiteY550" fmla="*/ 1149919 h 6858000"/>
              <a:gd name="connsiteX551" fmla="*/ 7981526 w 12192000"/>
              <a:gd name="connsiteY551" fmla="*/ 1073018 h 6858000"/>
              <a:gd name="connsiteX552" fmla="*/ 7904647 w 12192000"/>
              <a:gd name="connsiteY552" fmla="*/ 1031612 h 6858000"/>
              <a:gd name="connsiteX553" fmla="*/ 7821855 w 12192000"/>
              <a:gd name="connsiteY553" fmla="*/ 990204 h 6858000"/>
              <a:gd name="connsiteX554" fmla="*/ 7727236 w 12192000"/>
              <a:gd name="connsiteY554" fmla="*/ 948796 h 6858000"/>
              <a:gd name="connsiteX555" fmla="*/ 7620790 w 12192000"/>
              <a:gd name="connsiteY555" fmla="*/ 913303 h 6858000"/>
              <a:gd name="connsiteX556" fmla="*/ 7600883 w 12192000"/>
              <a:gd name="connsiteY556" fmla="*/ 908332 h 6858000"/>
              <a:gd name="connsiteX557" fmla="*/ 7562663 w 12192000"/>
              <a:gd name="connsiteY557" fmla="*/ 877848 h 6858000"/>
              <a:gd name="connsiteX558" fmla="*/ 7437922 w 12192000"/>
              <a:gd name="connsiteY558" fmla="*/ 788234 h 6858000"/>
              <a:gd name="connsiteX559" fmla="*/ 7202291 w 12192000"/>
              <a:gd name="connsiteY559" fmla="*/ 642484 h 6858000"/>
              <a:gd name="connsiteX560" fmla="*/ 7191449 w 12192000"/>
              <a:gd name="connsiteY560" fmla="*/ 636780 h 6858000"/>
              <a:gd name="connsiteX561" fmla="*/ 7189733 w 12192000"/>
              <a:gd name="connsiteY561" fmla="*/ 634345 h 6858000"/>
              <a:gd name="connsiteX562" fmla="*/ 7148369 w 12192000"/>
              <a:gd name="connsiteY562" fmla="*/ 610671 h 6858000"/>
              <a:gd name="connsiteX563" fmla="*/ 7006547 w 12192000"/>
              <a:gd name="connsiteY563" fmla="*/ 545564 h 6858000"/>
              <a:gd name="connsiteX564" fmla="*/ 7098048 w 12192000"/>
              <a:gd name="connsiteY564" fmla="*/ 587642 h 6858000"/>
              <a:gd name="connsiteX565" fmla="*/ 7191449 w 12192000"/>
              <a:gd name="connsiteY565" fmla="*/ 636780 h 6858000"/>
              <a:gd name="connsiteX566" fmla="*/ 7198598 w 12192000"/>
              <a:gd name="connsiteY566" fmla="*/ 646923 h 6858000"/>
              <a:gd name="connsiteX567" fmla="*/ 7225189 w 12192000"/>
              <a:gd name="connsiteY567" fmla="*/ 663940 h 6858000"/>
              <a:gd name="connsiteX568" fmla="*/ 7272463 w 12192000"/>
              <a:gd name="connsiteY568" fmla="*/ 711290 h 6858000"/>
              <a:gd name="connsiteX569" fmla="*/ 7331555 w 12192000"/>
              <a:gd name="connsiteY569" fmla="*/ 746802 h 6858000"/>
              <a:gd name="connsiteX570" fmla="*/ 7402466 w 12192000"/>
              <a:gd name="connsiteY570" fmla="*/ 800072 h 6858000"/>
              <a:gd name="connsiteX571" fmla="*/ 7484456 w 12192000"/>
              <a:gd name="connsiteY571" fmla="*/ 863700 h 6858000"/>
              <a:gd name="connsiteX572" fmla="*/ 7514891 w 12192000"/>
              <a:gd name="connsiteY572" fmla="*/ 886859 h 6858000"/>
              <a:gd name="connsiteX573" fmla="*/ 7290270 w 12192000"/>
              <a:gd name="connsiteY573" fmla="*/ 830765 h 6858000"/>
              <a:gd name="connsiteX574" fmla="*/ 7174588 w 12192000"/>
              <a:gd name="connsiteY574" fmla="*/ 811551 h 6858000"/>
              <a:gd name="connsiteX575" fmla="*/ 7159036 w 12192000"/>
              <a:gd name="connsiteY575" fmla="*/ 800432 h 6858000"/>
              <a:gd name="connsiteX576" fmla="*/ 7105840 w 12192000"/>
              <a:gd name="connsiteY576" fmla="*/ 770847 h 6858000"/>
              <a:gd name="connsiteX577" fmla="*/ 7044469 w 12192000"/>
              <a:gd name="connsiteY577" fmla="*/ 740132 h 6858000"/>
              <a:gd name="connsiteX578" fmla="*/ 7059557 w 12192000"/>
              <a:gd name="connsiteY578" fmla="*/ 740132 h 6858000"/>
              <a:gd name="connsiteX579" fmla="*/ 7071389 w 12192000"/>
              <a:gd name="connsiteY579" fmla="*/ 734185 h 6858000"/>
              <a:gd name="connsiteX580" fmla="*/ 7024803 w 12192000"/>
              <a:gd name="connsiteY580" fmla="*/ 722294 h 6858000"/>
              <a:gd name="connsiteX581" fmla="*/ 7000903 w 12192000"/>
              <a:gd name="connsiteY581" fmla="*/ 718632 h 6858000"/>
              <a:gd name="connsiteX582" fmla="*/ 6910786 w 12192000"/>
              <a:gd name="connsiteY582" fmla="*/ 676181 h 6858000"/>
              <a:gd name="connsiteX583" fmla="*/ 6709821 w 12192000"/>
              <a:gd name="connsiteY583" fmla="*/ 593346 h 6858000"/>
              <a:gd name="connsiteX584" fmla="*/ 6603428 w 12192000"/>
              <a:gd name="connsiteY584" fmla="*/ 563762 h 6858000"/>
              <a:gd name="connsiteX585" fmla="*/ 6556141 w 12192000"/>
              <a:gd name="connsiteY585" fmla="*/ 546012 h 6858000"/>
              <a:gd name="connsiteX586" fmla="*/ 6502945 w 12192000"/>
              <a:gd name="connsiteY586" fmla="*/ 534179 h 6858000"/>
              <a:gd name="connsiteX587" fmla="*/ 6089193 w 12192000"/>
              <a:gd name="connsiteY587" fmla="*/ 463179 h 6858000"/>
              <a:gd name="connsiteX588" fmla="*/ 6101015 w 12192000"/>
              <a:gd name="connsiteY588" fmla="*/ 463179 h 6858000"/>
              <a:gd name="connsiteX589" fmla="*/ 6142389 w 12192000"/>
              <a:gd name="connsiteY589" fmla="*/ 463179 h 6858000"/>
              <a:gd name="connsiteX590" fmla="*/ 6260604 w 12192000"/>
              <a:gd name="connsiteY590" fmla="*/ 475011 h 6858000"/>
              <a:gd name="connsiteX591" fmla="*/ 6378819 w 12192000"/>
              <a:gd name="connsiteY591" fmla="*/ 486845 h 6858000"/>
              <a:gd name="connsiteX592" fmla="*/ 6412722 w 12192000"/>
              <a:gd name="connsiteY592" fmla="*/ 489359 h 6858000"/>
              <a:gd name="connsiteX593" fmla="*/ 6432015 w 12192000"/>
              <a:gd name="connsiteY593" fmla="*/ 492761 h 6858000"/>
              <a:gd name="connsiteX594" fmla="*/ 6418716 w 12192000"/>
              <a:gd name="connsiteY594" fmla="*/ 489802 h 6858000"/>
              <a:gd name="connsiteX595" fmla="*/ 6412722 w 12192000"/>
              <a:gd name="connsiteY595" fmla="*/ 489359 h 6858000"/>
              <a:gd name="connsiteX596" fmla="*/ 6183026 w 12192000"/>
              <a:gd name="connsiteY596" fmla="*/ 448849 h 6858000"/>
              <a:gd name="connsiteX597" fmla="*/ 5620098 w 12192000"/>
              <a:gd name="connsiteY597" fmla="*/ 396859 h 6858000"/>
              <a:gd name="connsiteX598" fmla="*/ 0 w 12192000"/>
              <a:gd name="connsiteY598" fmla="*/ 0 h 6858000"/>
              <a:gd name="connsiteX599" fmla="*/ 12192000 w 12192000"/>
              <a:gd name="connsiteY599" fmla="*/ 0 h 6858000"/>
              <a:gd name="connsiteX600" fmla="*/ 12192000 w 12192000"/>
              <a:gd name="connsiteY600" fmla="*/ 6858000 h 6858000"/>
              <a:gd name="connsiteX601" fmla="*/ 0 w 12192000"/>
              <a:gd name="connsiteY60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Lst>
            <a:rect l="l" t="t" r="r" b="b"/>
            <a:pathLst>
              <a:path w="12192000" h="6858000">
                <a:moveTo>
                  <a:pt x="7079608" y="6045828"/>
                </a:moveTo>
                <a:lnTo>
                  <a:pt x="7064465" y="6054490"/>
                </a:lnTo>
                <a:lnTo>
                  <a:pt x="7037977" y="6065461"/>
                </a:lnTo>
                <a:lnTo>
                  <a:pt x="6899649" y="6107432"/>
                </a:lnTo>
                <a:lnTo>
                  <a:pt x="6979904" y="6071419"/>
                </a:lnTo>
                <a:close/>
                <a:moveTo>
                  <a:pt x="4600073" y="5849912"/>
                </a:moveTo>
                <a:lnTo>
                  <a:pt x="4839811" y="5985708"/>
                </a:lnTo>
                <a:cubicBezTo>
                  <a:pt x="5029693" y="6079635"/>
                  <a:pt x="5229181" y="6152115"/>
                  <a:pt x="5433100" y="6202408"/>
                </a:cubicBezTo>
                <a:lnTo>
                  <a:pt x="5617565" y="6237471"/>
                </a:lnTo>
                <a:lnTo>
                  <a:pt x="5592393" y="6237138"/>
                </a:lnTo>
                <a:cubicBezTo>
                  <a:pt x="5516993" y="6231223"/>
                  <a:pt x="5445659" y="6223830"/>
                  <a:pt x="5378021" y="6215141"/>
                </a:cubicBezTo>
                <a:lnTo>
                  <a:pt x="5216088" y="6190065"/>
                </a:lnTo>
                <a:lnTo>
                  <a:pt x="5173028" y="6172823"/>
                </a:lnTo>
                <a:cubicBezTo>
                  <a:pt x="5161207" y="6166907"/>
                  <a:pt x="5143474" y="6160990"/>
                  <a:pt x="5131653" y="6155074"/>
                </a:cubicBezTo>
                <a:cubicBezTo>
                  <a:pt x="5113922" y="6149156"/>
                  <a:pt x="5102100" y="6143240"/>
                  <a:pt x="5084368" y="6131407"/>
                </a:cubicBezTo>
                <a:cubicBezTo>
                  <a:pt x="5054813" y="6119573"/>
                  <a:pt x="5025261" y="6107740"/>
                  <a:pt x="4989797" y="6089990"/>
                </a:cubicBezTo>
                <a:cubicBezTo>
                  <a:pt x="4960242" y="6072239"/>
                  <a:pt x="4924778" y="6060406"/>
                  <a:pt x="4895224" y="6042656"/>
                </a:cubicBezTo>
                <a:cubicBezTo>
                  <a:pt x="4859759" y="6024905"/>
                  <a:pt x="4830207" y="6001238"/>
                  <a:pt x="4794742" y="5983489"/>
                </a:cubicBezTo>
                <a:cubicBezTo>
                  <a:pt x="4759277" y="5959822"/>
                  <a:pt x="4729724" y="5942071"/>
                  <a:pt x="4694260" y="5918404"/>
                </a:cubicBezTo>
                <a:close/>
                <a:moveTo>
                  <a:pt x="4306757" y="5594858"/>
                </a:moveTo>
                <a:lnTo>
                  <a:pt x="4373418" y="5660472"/>
                </a:lnTo>
                <a:cubicBezTo>
                  <a:pt x="4446931" y="5728885"/>
                  <a:pt x="4519708" y="5789161"/>
                  <a:pt x="4590267" y="5842782"/>
                </a:cubicBezTo>
                <a:lnTo>
                  <a:pt x="4600073" y="5849912"/>
                </a:lnTo>
                <a:lnTo>
                  <a:pt x="4562837" y="5828821"/>
                </a:lnTo>
                <a:lnTo>
                  <a:pt x="4323360" y="5654316"/>
                </a:lnTo>
                <a:lnTo>
                  <a:pt x="4321190" y="5650891"/>
                </a:lnTo>
                <a:lnTo>
                  <a:pt x="4313527" y="5640889"/>
                </a:lnTo>
                <a:lnTo>
                  <a:pt x="4320868" y="5641335"/>
                </a:lnTo>
                <a:cubicBezTo>
                  <a:pt x="4332226" y="5638838"/>
                  <a:pt x="4327794" y="5625527"/>
                  <a:pt x="4310061" y="5598901"/>
                </a:cubicBezTo>
                <a:close/>
                <a:moveTo>
                  <a:pt x="3943582" y="5270411"/>
                </a:moveTo>
                <a:lnTo>
                  <a:pt x="4081063" y="5390329"/>
                </a:lnTo>
                <a:lnTo>
                  <a:pt x="4209337" y="5484186"/>
                </a:lnTo>
                <a:lnTo>
                  <a:pt x="4215490" y="5492399"/>
                </a:lnTo>
                <a:cubicBezTo>
                  <a:pt x="4233222" y="5504233"/>
                  <a:pt x="4245044" y="5521984"/>
                  <a:pt x="4256865" y="5533817"/>
                </a:cubicBezTo>
                <a:lnTo>
                  <a:pt x="4306757" y="5594858"/>
                </a:lnTo>
                <a:lnTo>
                  <a:pt x="4262775" y="5551567"/>
                </a:lnTo>
                <a:cubicBezTo>
                  <a:pt x="4236177" y="5542692"/>
                  <a:pt x="4271642" y="5587068"/>
                  <a:pt x="4301196" y="5624787"/>
                </a:cubicBezTo>
                <a:lnTo>
                  <a:pt x="4313527" y="5640889"/>
                </a:lnTo>
                <a:lnTo>
                  <a:pt x="4304151" y="5640317"/>
                </a:lnTo>
                <a:lnTo>
                  <a:pt x="4323360" y="5654316"/>
                </a:lnTo>
                <a:lnTo>
                  <a:pt x="4332595" y="5668885"/>
                </a:lnTo>
                <a:cubicBezTo>
                  <a:pt x="4335921" y="5676928"/>
                  <a:pt x="4329271" y="5675818"/>
                  <a:pt x="4304151" y="5658068"/>
                </a:cubicBezTo>
                <a:cubicBezTo>
                  <a:pt x="4286418" y="5634401"/>
                  <a:pt x="4262775" y="5616652"/>
                  <a:pt x="4245044" y="5598901"/>
                </a:cubicBezTo>
                <a:cubicBezTo>
                  <a:pt x="4227311" y="5581150"/>
                  <a:pt x="4209579" y="5563400"/>
                  <a:pt x="4191846" y="5545651"/>
                </a:cubicBezTo>
                <a:cubicBezTo>
                  <a:pt x="4162292" y="5516066"/>
                  <a:pt x="4132740" y="5486483"/>
                  <a:pt x="4109096" y="5462816"/>
                </a:cubicBezTo>
                <a:cubicBezTo>
                  <a:pt x="4085453" y="5433232"/>
                  <a:pt x="4061810" y="5409565"/>
                  <a:pt x="4044079" y="5385898"/>
                </a:cubicBezTo>
                <a:cubicBezTo>
                  <a:pt x="4020435" y="5362231"/>
                  <a:pt x="4002703" y="5338564"/>
                  <a:pt x="3979060" y="5314897"/>
                </a:cubicBezTo>
                <a:close/>
                <a:moveTo>
                  <a:pt x="8873940" y="4913137"/>
                </a:moveTo>
                <a:cubicBezTo>
                  <a:pt x="8850248" y="4948647"/>
                  <a:pt x="8826555" y="4978237"/>
                  <a:pt x="8808786" y="5013745"/>
                </a:cubicBezTo>
                <a:cubicBezTo>
                  <a:pt x="8796940" y="5031500"/>
                  <a:pt x="8785093" y="5049255"/>
                  <a:pt x="8773246" y="5067010"/>
                </a:cubicBezTo>
                <a:cubicBezTo>
                  <a:pt x="8761401" y="5084763"/>
                  <a:pt x="8749554" y="5102518"/>
                  <a:pt x="8737708" y="5120273"/>
                </a:cubicBezTo>
                <a:cubicBezTo>
                  <a:pt x="8714016" y="5155781"/>
                  <a:pt x="8690322" y="5191290"/>
                  <a:pt x="8660706" y="5220880"/>
                </a:cubicBezTo>
                <a:cubicBezTo>
                  <a:pt x="8637013" y="5256389"/>
                  <a:pt x="8613321" y="5285980"/>
                  <a:pt x="8589628" y="5321488"/>
                </a:cubicBezTo>
                <a:cubicBezTo>
                  <a:pt x="8571859" y="5339243"/>
                  <a:pt x="8560012" y="5351079"/>
                  <a:pt x="8548166" y="5368834"/>
                </a:cubicBezTo>
                <a:cubicBezTo>
                  <a:pt x="8536318" y="5386588"/>
                  <a:pt x="8524474" y="5398424"/>
                  <a:pt x="8512626" y="5416179"/>
                </a:cubicBezTo>
                <a:cubicBezTo>
                  <a:pt x="8483010" y="5445769"/>
                  <a:pt x="8459318" y="5469441"/>
                  <a:pt x="8435624" y="5499032"/>
                </a:cubicBezTo>
                <a:cubicBezTo>
                  <a:pt x="8388239" y="5552296"/>
                  <a:pt x="8340854" y="5599641"/>
                  <a:pt x="8305315" y="5641067"/>
                </a:cubicBezTo>
                <a:cubicBezTo>
                  <a:pt x="8305315" y="5641067"/>
                  <a:pt x="8311238" y="5635149"/>
                  <a:pt x="8323085" y="5623314"/>
                </a:cubicBezTo>
                <a:cubicBezTo>
                  <a:pt x="8334932" y="5611477"/>
                  <a:pt x="8352700" y="5599641"/>
                  <a:pt x="8370470" y="5587804"/>
                </a:cubicBezTo>
                <a:cubicBezTo>
                  <a:pt x="8400086" y="5558214"/>
                  <a:pt x="8435624" y="5528623"/>
                  <a:pt x="8435624" y="5528623"/>
                </a:cubicBezTo>
                <a:cubicBezTo>
                  <a:pt x="8435624" y="5528623"/>
                  <a:pt x="8441548" y="5522704"/>
                  <a:pt x="8453394" y="5504951"/>
                </a:cubicBezTo>
                <a:cubicBezTo>
                  <a:pt x="8471164" y="5493114"/>
                  <a:pt x="8488933" y="5469441"/>
                  <a:pt x="8512626" y="5439851"/>
                </a:cubicBezTo>
                <a:cubicBezTo>
                  <a:pt x="8560012" y="5386588"/>
                  <a:pt x="8619244" y="5309653"/>
                  <a:pt x="8672552" y="5232716"/>
                </a:cubicBezTo>
                <a:cubicBezTo>
                  <a:pt x="8725861" y="5155781"/>
                  <a:pt x="8779170" y="5078845"/>
                  <a:pt x="8814708" y="5013745"/>
                </a:cubicBezTo>
                <a:cubicBezTo>
                  <a:pt x="8832478" y="4984155"/>
                  <a:pt x="8850248" y="4960483"/>
                  <a:pt x="8856172" y="4942728"/>
                </a:cubicBezTo>
                <a:cubicBezTo>
                  <a:pt x="8868018" y="4924974"/>
                  <a:pt x="8873940" y="4913137"/>
                  <a:pt x="8873940" y="4913137"/>
                </a:cubicBezTo>
                <a:close/>
                <a:moveTo>
                  <a:pt x="8717384" y="4618346"/>
                </a:moveTo>
                <a:lnTo>
                  <a:pt x="8717042" y="4619284"/>
                </a:lnTo>
                <a:lnTo>
                  <a:pt x="8714445" y="4625011"/>
                </a:lnTo>
                <a:close/>
                <a:moveTo>
                  <a:pt x="3249902" y="4525252"/>
                </a:moveTo>
                <a:lnTo>
                  <a:pt x="3333363" y="4687311"/>
                </a:lnTo>
                <a:cubicBezTo>
                  <a:pt x="3368844" y="4752380"/>
                  <a:pt x="3404327" y="4823364"/>
                  <a:pt x="3451636" y="4882519"/>
                </a:cubicBezTo>
                <a:cubicBezTo>
                  <a:pt x="3510774" y="4983079"/>
                  <a:pt x="3510774" y="4983079"/>
                  <a:pt x="3510774" y="4983079"/>
                </a:cubicBezTo>
                <a:cubicBezTo>
                  <a:pt x="3540342" y="5030402"/>
                  <a:pt x="3540342" y="5030402"/>
                  <a:pt x="3540342" y="5030402"/>
                </a:cubicBezTo>
                <a:cubicBezTo>
                  <a:pt x="3575823" y="5077726"/>
                  <a:pt x="3575823" y="5077726"/>
                  <a:pt x="3575823" y="5077726"/>
                </a:cubicBezTo>
                <a:cubicBezTo>
                  <a:pt x="3599479" y="5107302"/>
                  <a:pt x="3617220" y="5136879"/>
                  <a:pt x="3640875" y="5166457"/>
                </a:cubicBezTo>
                <a:cubicBezTo>
                  <a:pt x="3664529" y="5201948"/>
                  <a:pt x="3688185" y="5225609"/>
                  <a:pt x="3711839" y="5255187"/>
                </a:cubicBezTo>
                <a:cubicBezTo>
                  <a:pt x="3735494" y="5284764"/>
                  <a:pt x="3759148" y="5314340"/>
                  <a:pt x="3782802" y="5343918"/>
                </a:cubicBezTo>
                <a:cubicBezTo>
                  <a:pt x="3806458" y="5367579"/>
                  <a:pt x="3836026" y="5391241"/>
                  <a:pt x="3859681" y="5420817"/>
                </a:cubicBezTo>
                <a:cubicBezTo>
                  <a:pt x="4006045" y="5571659"/>
                  <a:pt x="4152409" y="5685899"/>
                  <a:pt x="4266340" y="5766035"/>
                </a:cubicBezTo>
                <a:lnTo>
                  <a:pt x="4315073" y="5798960"/>
                </a:lnTo>
                <a:lnTo>
                  <a:pt x="4327794" y="5811904"/>
                </a:lnTo>
                <a:cubicBezTo>
                  <a:pt x="4376558" y="5853320"/>
                  <a:pt x="4426430" y="5893259"/>
                  <a:pt x="4477410" y="5931440"/>
                </a:cubicBezTo>
                <a:lnTo>
                  <a:pt x="4594425" y="6013060"/>
                </a:lnTo>
                <a:lnTo>
                  <a:pt x="4492353" y="5968913"/>
                </a:lnTo>
                <a:cubicBezTo>
                  <a:pt x="4458812" y="5953571"/>
                  <a:pt x="4427395" y="5938413"/>
                  <a:pt x="4397827" y="5923624"/>
                </a:cubicBezTo>
                <a:cubicBezTo>
                  <a:pt x="4344604" y="5888131"/>
                  <a:pt x="4291381" y="5864470"/>
                  <a:pt x="4244071" y="5834893"/>
                </a:cubicBezTo>
                <a:cubicBezTo>
                  <a:pt x="4220417" y="5817147"/>
                  <a:pt x="4196762" y="5805316"/>
                  <a:pt x="4179021" y="5793486"/>
                </a:cubicBezTo>
                <a:cubicBezTo>
                  <a:pt x="4155365" y="5775739"/>
                  <a:pt x="4137625" y="5763909"/>
                  <a:pt x="4119884" y="5752078"/>
                </a:cubicBezTo>
                <a:cubicBezTo>
                  <a:pt x="4084402" y="5722501"/>
                  <a:pt x="4048919" y="5698840"/>
                  <a:pt x="4019351" y="5669262"/>
                </a:cubicBezTo>
                <a:cubicBezTo>
                  <a:pt x="3989783" y="5645601"/>
                  <a:pt x="3960214" y="5621939"/>
                  <a:pt x="3936559" y="5592363"/>
                </a:cubicBezTo>
                <a:cubicBezTo>
                  <a:pt x="3906991" y="5568702"/>
                  <a:pt x="3883337" y="5539124"/>
                  <a:pt x="3853767" y="5515462"/>
                </a:cubicBezTo>
                <a:cubicBezTo>
                  <a:pt x="3824199" y="5485886"/>
                  <a:pt x="3800545" y="5456310"/>
                  <a:pt x="3770975" y="5420817"/>
                </a:cubicBezTo>
                <a:cubicBezTo>
                  <a:pt x="3741407" y="5391241"/>
                  <a:pt x="3711839" y="5349833"/>
                  <a:pt x="3676356" y="5314340"/>
                </a:cubicBezTo>
                <a:cubicBezTo>
                  <a:pt x="3658615" y="5290679"/>
                  <a:pt x="3646788" y="5272932"/>
                  <a:pt x="3629047" y="5249271"/>
                </a:cubicBezTo>
                <a:cubicBezTo>
                  <a:pt x="3611307" y="5225609"/>
                  <a:pt x="3593566" y="5201948"/>
                  <a:pt x="3575823" y="5178287"/>
                </a:cubicBezTo>
                <a:cubicBezTo>
                  <a:pt x="3498947" y="5077726"/>
                  <a:pt x="3422068" y="4953503"/>
                  <a:pt x="3345190" y="4781957"/>
                </a:cubicBezTo>
                <a:cubicBezTo>
                  <a:pt x="3321536" y="4734634"/>
                  <a:pt x="3309708" y="4693226"/>
                  <a:pt x="3286053" y="4639988"/>
                </a:cubicBezTo>
                <a:cubicBezTo>
                  <a:pt x="3280139" y="4616327"/>
                  <a:pt x="3274225" y="4592665"/>
                  <a:pt x="3262398" y="4569004"/>
                </a:cubicBezTo>
                <a:close/>
                <a:moveTo>
                  <a:pt x="3133372" y="3885509"/>
                </a:moveTo>
                <a:lnTo>
                  <a:pt x="3144125" y="3924227"/>
                </a:lnTo>
                <a:cubicBezTo>
                  <a:pt x="3161865" y="3992254"/>
                  <a:pt x="3185520" y="4063240"/>
                  <a:pt x="3212132" y="4134962"/>
                </a:cubicBezTo>
                <a:lnTo>
                  <a:pt x="3265990" y="4270111"/>
                </a:lnTo>
                <a:lnTo>
                  <a:pt x="3271966" y="4296327"/>
                </a:lnTo>
                <a:cubicBezTo>
                  <a:pt x="3352405" y="4551515"/>
                  <a:pt x="3493017" y="4787037"/>
                  <a:pt x="3673382" y="4998994"/>
                </a:cubicBezTo>
                <a:lnTo>
                  <a:pt x="3695176" y="5022041"/>
                </a:lnTo>
                <a:lnTo>
                  <a:pt x="3696264" y="5023332"/>
                </a:lnTo>
                <a:lnTo>
                  <a:pt x="3825381" y="5237980"/>
                </a:lnTo>
                <a:lnTo>
                  <a:pt x="4034218" y="5506568"/>
                </a:lnTo>
                <a:lnTo>
                  <a:pt x="3813851" y="5278109"/>
                </a:lnTo>
                <a:cubicBezTo>
                  <a:pt x="3739929" y="5194554"/>
                  <a:pt x="3667486" y="5104345"/>
                  <a:pt x="3599479" y="5006741"/>
                </a:cubicBezTo>
                <a:cubicBezTo>
                  <a:pt x="3469377" y="4811533"/>
                  <a:pt x="3345190" y="4604495"/>
                  <a:pt x="3244657" y="4385626"/>
                </a:cubicBezTo>
                <a:lnTo>
                  <a:pt x="3198264" y="4268738"/>
                </a:lnTo>
                <a:lnTo>
                  <a:pt x="3197348" y="4261405"/>
                </a:lnTo>
                <a:cubicBezTo>
                  <a:pt x="3191433" y="4243658"/>
                  <a:pt x="3191433" y="4231827"/>
                  <a:pt x="3191433" y="4214080"/>
                </a:cubicBezTo>
                <a:cubicBezTo>
                  <a:pt x="3185520" y="4178589"/>
                  <a:pt x="3179606" y="4143096"/>
                  <a:pt x="3179606" y="4113520"/>
                </a:cubicBezTo>
                <a:cubicBezTo>
                  <a:pt x="3178868" y="4134962"/>
                  <a:pt x="3178035" y="4153633"/>
                  <a:pt x="3177111" y="4169658"/>
                </a:cubicBezTo>
                <a:lnTo>
                  <a:pt x="3174339" y="4206275"/>
                </a:lnTo>
                <a:lnTo>
                  <a:pt x="3136175" y="4089663"/>
                </a:lnTo>
                <a:lnTo>
                  <a:pt x="3132297" y="4048451"/>
                </a:lnTo>
                <a:cubicBezTo>
                  <a:pt x="3132297" y="4030704"/>
                  <a:pt x="3132297" y="4007043"/>
                  <a:pt x="3132297" y="3983381"/>
                </a:cubicBezTo>
                <a:cubicBezTo>
                  <a:pt x="3132297" y="3953805"/>
                  <a:pt x="3132297" y="3930144"/>
                  <a:pt x="3132297" y="3900566"/>
                </a:cubicBezTo>
                <a:close/>
                <a:moveTo>
                  <a:pt x="3188147" y="2749865"/>
                </a:moveTo>
                <a:lnTo>
                  <a:pt x="3180557" y="2809346"/>
                </a:lnTo>
                <a:cubicBezTo>
                  <a:pt x="3171875" y="2921579"/>
                  <a:pt x="3168551" y="3036216"/>
                  <a:pt x="3170767" y="3152333"/>
                </a:cubicBezTo>
                <a:lnTo>
                  <a:pt x="3192523" y="3478671"/>
                </a:lnTo>
                <a:lnTo>
                  <a:pt x="3179606" y="3527897"/>
                </a:lnTo>
                <a:cubicBezTo>
                  <a:pt x="3173692" y="3563390"/>
                  <a:pt x="3167779" y="3592966"/>
                  <a:pt x="3161865" y="3628459"/>
                </a:cubicBezTo>
                <a:cubicBezTo>
                  <a:pt x="3161865" y="3646206"/>
                  <a:pt x="3155952" y="3663952"/>
                  <a:pt x="3155952" y="3675782"/>
                </a:cubicBezTo>
                <a:cubicBezTo>
                  <a:pt x="3150038" y="3693528"/>
                  <a:pt x="3150038" y="3711275"/>
                  <a:pt x="3150038" y="3723105"/>
                </a:cubicBezTo>
                <a:cubicBezTo>
                  <a:pt x="3144125" y="3758598"/>
                  <a:pt x="3144125" y="3788174"/>
                  <a:pt x="3138211" y="3817752"/>
                </a:cubicBezTo>
                <a:lnTo>
                  <a:pt x="3133372" y="3885509"/>
                </a:lnTo>
                <a:lnTo>
                  <a:pt x="3114557" y="3817752"/>
                </a:lnTo>
                <a:cubicBezTo>
                  <a:pt x="3108643" y="3782259"/>
                  <a:pt x="3102729" y="3752683"/>
                  <a:pt x="3096814" y="3717190"/>
                </a:cubicBezTo>
                <a:cubicBezTo>
                  <a:pt x="3090900" y="3687613"/>
                  <a:pt x="3084987" y="3658036"/>
                  <a:pt x="3079073" y="3628459"/>
                </a:cubicBezTo>
                <a:cubicBezTo>
                  <a:pt x="3073160" y="3598883"/>
                  <a:pt x="3073160" y="3569305"/>
                  <a:pt x="3067246" y="3539729"/>
                </a:cubicBezTo>
                <a:cubicBezTo>
                  <a:pt x="3067246" y="3516067"/>
                  <a:pt x="3061333" y="3492406"/>
                  <a:pt x="3055419" y="3468744"/>
                </a:cubicBezTo>
                <a:cubicBezTo>
                  <a:pt x="3055419" y="3445083"/>
                  <a:pt x="3055419" y="3421422"/>
                  <a:pt x="3055419" y="3403675"/>
                </a:cubicBezTo>
                <a:cubicBezTo>
                  <a:pt x="3049505" y="3362268"/>
                  <a:pt x="3049505" y="3332691"/>
                  <a:pt x="3049505" y="3314945"/>
                </a:cubicBezTo>
                <a:cubicBezTo>
                  <a:pt x="3046548" y="3294241"/>
                  <a:pt x="3043592" y="3285367"/>
                  <a:pt x="3041374" y="3289065"/>
                </a:cubicBezTo>
                <a:cubicBezTo>
                  <a:pt x="3039157" y="3292762"/>
                  <a:pt x="3037678" y="3309030"/>
                  <a:pt x="3037678" y="3338606"/>
                </a:cubicBezTo>
                <a:cubicBezTo>
                  <a:pt x="3031765" y="3368183"/>
                  <a:pt x="3031765" y="3415505"/>
                  <a:pt x="3031765" y="3474659"/>
                </a:cubicBezTo>
                <a:cubicBezTo>
                  <a:pt x="3031765" y="3510152"/>
                  <a:pt x="3037678" y="3539729"/>
                  <a:pt x="3037678" y="3581136"/>
                </a:cubicBezTo>
                <a:cubicBezTo>
                  <a:pt x="3037678" y="3598883"/>
                  <a:pt x="3043592" y="3622544"/>
                  <a:pt x="3043592" y="3640291"/>
                </a:cubicBezTo>
                <a:cubicBezTo>
                  <a:pt x="3043592" y="3663952"/>
                  <a:pt x="3049505" y="3687613"/>
                  <a:pt x="3049505" y="3711275"/>
                </a:cubicBezTo>
                <a:cubicBezTo>
                  <a:pt x="3064290" y="3820709"/>
                  <a:pt x="3089423" y="3934580"/>
                  <a:pt x="3122688" y="4048451"/>
                </a:cubicBezTo>
                <a:lnTo>
                  <a:pt x="3136175" y="4089663"/>
                </a:lnTo>
                <a:lnTo>
                  <a:pt x="3138211" y="4111301"/>
                </a:lnTo>
                <a:cubicBezTo>
                  <a:pt x="3139689" y="4129787"/>
                  <a:pt x="3141167" y="4146054"/>
                  <a:pt x="3144125" y="4160843"/>
                </a:cubicBezTo>
                <a:cubicBezTo>
                  <a:pt x="3157431" y="4249573"/>
                  <a:pt x="3167410" y="4275083"/>
                  <a:pt x="3174063" y="4209921"/>
                </a:cubicBezTo>
                <a:lnTo>
                  <a:pt x="3174339" y="4206275"/>
                </a:lnTo>
                <a:lnTo>
                  <a:pt x="3178406" y="4218702"/>
                </a:lnTo>
                <a:lnTo>
                  <a:pt x="3198264" y="4268738"/>
                </a:lnTo>
                <a:lnTo>
                  <a:pt x="3203262" y="4308727"/>
                </a:lnTo>
                <a:cubicBezTo>
                  <a:pt x="3209176" y="4338304"/>
                  <a:pt x="3215089" y="4373796"/>
                  <a:pt x="3221003" y="4397458"/>
                </a:cubicBezTo>
                <a:cubicBezTo>
                  <a:pt x="3226916" y="4427034"/>
                  <a:pt x="3232830" y="4456611"/>
                  <a:pt x="3238744" y="4486188"/>
                </a:cubicBezTo>
                <a:lnTo>
                  <a:pt x="3249902" y="4525252"/>
                </a:lnTo>
                <a:lnTo>
                  <a:pt x="3232830" y="4492103"/>
                </a:lnTo>
                <a:cubicBezTo>
                  <a:pt x="3203262" y="4427034"/>
                  <a:pt x="3173692" y="4361965"/>
                  <a:pt x="3150038" y="4296896"/>
                </a:cubicBezTo>
                <a:cubicBezTo>
                  <a:pt x="3138211" y="4267320"/>
                  <a:pt x="3120470" y="4237743"/>
                  <a:pt x="3114557" y="4202250"/>
                </a:cubicBezTo>
                <a:cubicBezTo>
                  <a:pt x="3102729" y="4172674"/>
                  <a:pt x="3090900" y="4143096"/>
                  <a:pt x="3084987" y="4113520"/>
                </a:cubicBezTo>
                <a:cubicBezTo>
                  <a:pt x="3073160" y="4083943"/>
                  <a:pt x="3061333" y="4054366"/>
                  <a:pt x="3055419" y="4024789"/>
                </a:cubicBezTo>
                <a:cubicBezTo>
                  <a:pt x="3043592" y="3995213"/>
                  <a:pt x="3037678" y="3971550"/>
                  <a:pt x="3031765" y="3941974"/>
                </a:cubicBezTo>
                <a:cubicBezTo>
                  <a:pt x="3019937" y="3894651"/>
                  <a:pt x="3002197" y="3841413"/>
                  <a:pt x="2996282" y="3770428"/>
                </a:cubicBezTo>
                <a:cubicBezTo>
                  <a:pt x="2990368" y="3740851"/>
                  <a:pt x="2984454" y="3705358"/>
                  <a:pt x="2972627" y="3669867"/>
                </a:cubicBezTo>
                <a:cubicBezTo>
                  <a:pt x="2966713" y="3634374"/>
                  <a:pt x="2966713" y="3598883"/>
                  <a:pt x="2960800" y="3563390"/>
                </a:cubicBezTo>
                <a:cubicBezTo>
                  <a:pt x="2951930" y="3486491"/>
                  <a:pt x="2948973" y="3406633"/>
                  <a:pt x="2949711" y="3327515"/>
                </a:cubicBezTo>
                <a:lnTo>
                  <a:pt x="2950379" y="3313603"/>
                </a:lnTo>
                <a:lnTo>
                  <a:pt x="3022155" y="3101991"/>
                </a:lnTo>
                <a:cubicBezTo>
                  <a:pt x="3070204" y="2983684"/>
                  <a:pt x="3123426" y="2871292"/>
                  <a:pt x="3179606" y="2764815"/>
                </a:cubicBezTo>
                <a:cubicBezTo>
                  <a:pt x="3179606" y="2764815"/>
                  <a:pt x="3179606" y="2764815"/>
                  <a:pt x="3182563" y="2759639"/>
                </a:cubicBezTo>
                <a:close/>
                <a:moveTo>
                  <a:pt x="3296886" y="2564571"/>
                </a:moveTo>
                <a:lnTo>
                  <a:pt x="3290355" y="2619307"/>
                </a:lnTo>
                <a:cubicBezTo>
                  <a:pt x="3286858" y="2652922"/>
                  <a:pt x="3283810" y="2687869"/>
                  <a:pt x="3281593" y="2723368"/>
                </a:cubicBezTo>
                <a:cubicBezTo>
                  <a:pt x="3275683" y="2758869"/>
                  <a:pt x="3275683" y="2794369"/>
                  <a:pt x="3275683" y="2829870"/>
                </a:cubicBezTo>
                <a:cubicBezTo>
                  <a:pt x="3269772" y="2865370"/>
                  <a:pt x="3269772" y="2900871"/>
                  <a:pt x="3269772" y="2936371"/>
                </a:cubicBezTo>
                <a:lnTo>
                  <a:pt x="3270305" y="3005784"/>
                </a:lnTo>
                <a:lnTo>
                  <a:pt x="3268312" y="3013260"/>
                </a:lnTo>
                <a:cubicBezTo>
                  <a:pt x="3256484" y="3072414"/>
                  <a:pt x="3244657" y="3137484"/>
                  <a:pt x="3238744" y="3214383"/>
                </a:cubicBezTo>
                <a:lnTo>
                  <a:pt x="3233219" y="3275169"/>
                </a:lnTo>
                <a:lnTo>
                  <a:pt x="3222486" y="3031039"/>
                </a:lnTo>
                <a:cubicBezTo>
                  <a:pt x="3222486" y="2927496"/>
                  <a:pt x="3226919" y="2820995"/>
                  <a:pt x="3238741" y="2711536"/>
                </a:cubicBezTo>
                <a:lnTo>
                  <a:pt x="3247540" y="2649604"/>
                </a:lnTo>
                <a:lnTo>
                  <a:pt x="3268312" y="2611016"/>
                </a:lnTo>
                <a:close/>
                <a:moveTo>
                  <a:pt x="3485206" y="2288666"/>
                </a:moveTo>
                <a:lnTo>
                  <a:pt x="3454368" y="2358832"/>
                </a:lnTo>
                <a:cubicBezTo>
                  <a:pt x="3417186" y="2456218"/>
                  <a:pt x="3383640" y="2558320"/>
                  <a:pt x="3353961" y="2665248"/>
                </a:cubicBezTo>
                <a:lnTo>
                  <a:pt x="3315347" y="2832963"/>
                </a:lnTo>
                <a:lnTo>
                  <a:pt x="3312975" y="2839134"/>
                </a:lnTo>
                <a:lnTo>
                  <a:pt x="3317057" y="2823954"/>
                </a:lnTo>
                <a:cubicBezTo>
                  <a:pt x="3317057" y="2812120"/>
                  <a:pt x="3317057" y="2806203"/>
                  <a:pt x="3317057" y="2806203"/>
                </a:cubicBezTo>
                <a:cubicBezTo>
                  <a:pt x="3322968" y="2770702"/>
                  <a:pt x="3322968" y="2741119"/>
                  <a:pt x="3322968" y="2711536"/>
                </a:cubicBezTo>
                <a:cubicBezTo>
                  <a:pt x="3328879" y="2681952"/>
                  <a:pt x="3334790" y="2646451"/>
                  <a:pt x="3340701" y="2616868"/>
                </a:cubicBezTo>
                <a:lnTo>
                  <a:pt x="3372033" y="2444361"/>
                </a:lnTo>
                <a:lnTo>
                  <a:pt x="3463464" y="2315247"/>
                </a:lnTo>
                <a:close/>
                <a:moveTo>
                  <a:pt x="3209811" y="1817780"/>
                </a:moveTo>
                <a:cubicBezTo>
                  <a:pt x="3203889" y="1835512"/>
                  <a:pt x="3197967" y="1853245"/>
                  <a:pt x="3186123" y="1870978"/>
                </a:cubicBezTo>
                <a:cubicBezTo>
                  <a:pt x="3180201" y="1888711"/>
                  <a:pt x="3174279" y="1906443"/>
                  <a:pt x="3168357" y="1918265"/>
                </a:cubicBezTo>
                <a:cubicBezTo>
                  <a:pt x="3156515" y="1953730"/>
                  <a:pt x="3144671" y="1983285"/>
                  <a:pt x="3132827" y="2012839"/>
                </a:cubicBezTo>
                <a:cubicBezTo>
                  <a:pt x="3115061" y="2071949"/>
                  <a:pt x="3097297" y="2125146"/>
                  <a:pt x="3079531" y="2172434"/>
                </a:cubicBezTo>
                <a:cubicBezTo>
                  <a:pt x="3055843" y="2267009"/>
                  <a:pt x="3032156" y="2343849"/>
                  <a:pt x="3026234" y="2414781"/>
                </a:cubicBezTo>
                <a:cubicBezTo>
                  <a:pt x="3026234" y="2414781"/>
                  <a:pt x="3020312" y="2426602"/>
                  <a:pt x="3020312" y="2450246"/>
                </a:cubicBezTo>
                <a:cubicBezTo>
                  <a:pt x="3020312" y="2467980"/>
                  <a:pt x="3014390" y="2497533"/>
                  <a:pt x="3014390" y="2521177"/>
                </a:cubicBezTo>
                <a:cubicBezTo>
                  <a:pt x="3008468" y="2574375"/>
                  <a:pt x="3008468" y="2627573"/>
                  <a:pt x="3008468" y="2627573"/>
                </a:cubicBezTo>
                <a:cubicBezTo>
                  <a:pt x="3032156" y="2438424"/>
                  <a:pt x="3073608" y="2284741"/>
                  <a:pt x="3103217" y="2160613"/>
                </a:cubicBezTo>
                <a:cubicBezTo>
                  <a:pt x="3138749" y="2030572"/>
                  <a:pt x="3174279" y="1924176"/>
                  <a:pt x="3209811" y="1817780"/>
                </a:cubicBezTo>
                <a:close/>
                <a:moveTo>
                  <a:pt x="7779324" y="1291182"/>
                </a:moveTo>
                <a:lnTo>
                  <a:pt x="7838857" y="1316288"/>
                </a:lnTo>
                <a:lnTo>
                  <a:pt x="7872286" y="1334256"/>
                </a:lnTo>
                <a:lnTo>
                  <a:pt x="7909911" y="1374945"/>
                </a:lnTo>
                <a:cubicBezTo>
                  <a:pt x="7929846" y="1395671"/>
                  <a:pt x="7947566" y="1413437"/>
                  <a:pt x="7962332" y="1428241"/>
                </a:cubicBezTo>
                <a:cubicBezTo>
                  <a:pt x="7985958" y="1457850"/>
                  <a:pt x="7997771" y="1463772"/>
                  <a:pt x="7985958" y="1440085"/>
                </a:cubicBezTo>
                <a:lnTo>
                  <a:pt x="7917779" y="1358711"/>
                </a:lnTo>
                <a:lnTo>
                  <a:pt x="8046577" y="1427940"/>
                </a:lnTo>
                <a:lnTo>
                  <a:pt x="8107898" y="1469564"/>
                </a:lnTo>
                <a:lnTo>
                  <a:pt x="8164758" y="1539922"/>
                </a:lnTo>
                <a:cubicBezTo>
                  <a:pt x="8194305" y="1575435"/>
                  <a:pt x="8223851" y="1616866"/>
                  <a:pt x="8247489" y="1652380"/>
                </a:cubicBezTo>
                <a:cubicBezTo>
                  <a:pt x="8271125" y="1687892"/>
                  <a:pt x="8300671" y="1723405"/>
                  <a:pt x="8318399" y="1758918"/>
                </a:cubicBezTo>
                <a:cubicBezTo>
                  <a:pt x="8330218" y="1776674"/>
                  <a:pt x="8342035" y="1788511"/>
                  <a:pt x="8353854" y="1806269"/>
                </a:cubicBezTo>
                <a:cubicBezTo>
                  <a:pt x="8365673" y="1824025"/>
                  <a:pt x="8377492" y="1841781"/>
                  <a:pt x="8383401" y="1859537"/>
                </a:cubicBezTo>
                <a:cubicBezTo>
                  <a:pt x="8407038" y="1889132"/>
                  <a:pt x="8424766" y="1918726"/>
                  <a:pt x="8442492" y="1948319"/>
                </a:cubicBezTo>
                <a:cubicBezTo>
                  <a:pt x="8436583" y="1924644"/>
                  <a:pt x="8418856" y="1883213"/>
                  <a:pt x="8389309" y="1829944"/>
                </a:cubicBezTo>
                <a:cubicBezTo>
                  <a:pt x="8383401" y="1818106"/>
                  <a:pt x="8377492" y="1806269"/>
                  <a:pt x="8371583" y="1788511"/>
                </a:cubicBezTo>
                <a:cubicBezTo>
                  <a:pt x="8359764" y="1776674"/>
                  <a:pt x="8353854" y="1764837"/>
                  <a:pt x="8342035" y="1747080"/>
                </a:cubicBezTo>
                <a:cubicBezTo>
                  <a:pt x="8324309" y="1717487"/>
                  <a:pt x="8306580" y="1681973"/>
                  <a:pt x="8282944" y="1652380"/>
                </a:cubicBezTo>
                <a:cubicBezTo>
                  <a:pt x="8260784" y="1618346"/>
                  <a:pt x="8236409" y="1582463"/>
                  <a:pt x="8210002" y="1545379"/>
                </a:cubicBezTo>
                <a:lnTo>
                  <a:pt x="8200180" y="1532201"/>
                </a:lnTo>
                <a:lnTo>
                  <a:pt x="8232857" y="1554382"/>
                </a:lnTo>
                <a:cubicBezTo>
                  <a:pt x="8291995" y="1599486"/>
                  <a:pt x="8348175" y="1646809"/>
                  <a:pt x="8401397" y="1694133"/>
                </a:cubicBezTo>
                <a:cubicBezTo>
                  <a:pt x="8507844" y="1794694"/>
                  <a:pt x="8584722" y="1901171"/>
                  <a:pt x="8655686" y="1995816"/>
                </a:cubicBezTo>
                <a:cubicBezTo>
                  <a:pt x="8673427" y="2025393"/>
                  <a:pt x="8697082" y="2054971"/>
                  <a:pt x="8714822" y="2084547"/>
                </a:cubicBezTo>
                <a:cubicBezTo>
                  <a:pt x="8732564" y="2114123"/>
                  <a:pt x="8744392" y="2143701"/>
                  <a:pt x="8762132" y="2173278"/>
                </a:cubicBezTo>
                <a:cubicBezTo>
                  <a:pt x="8791701" y="2226517"/>
                  <a:pt x="8809442" y="2273839"/>
                  <a:pt x="8833098" y="2321162"/>
                </a:cubicBezTo>
                <a:cubicBezTo>
                  <a:pt x="8850838" y="2362570"/>
                  <a:pt x="8862666" y="2403978"/>
                  <a:pt x="8880406" y="2439469"/>
                </a:cubicBezTo>
                <a:cubicBezTo>
                  <a:pt x="8892234" y="2474962"/>
                  <a:pt x="8904060" y="2504538"/>
                  <a:pt x="8909974" y="2534116"/>
                </a:cubicBezTo>
                <a:cubicBezTo>
                  <a:pt x="8927716" y="2593269"/>
                  <a:pt x="8945458" y="2628762"/>
                  <a:pt x="8957284" y="2664253"/>
                </a:cubicBezTo>
                <a:cubicBezTo>
                  <a:pt x="8969112" y="2699746"/>
                  <a:pt x="8975026" y="2723407"/>
                  <a:pt x="8986852" y="2752984"/>
                </a:cubicBezTo>
                <a:cubicBezTo>
                  <a:pt x="9004594" y="2806223"/>
                  <a:pt x="9022336" y="2865377"/>
                  <a:pt x="9040076" y="2995514"/>
                </a:cubicBezTo>
                <a:cubicBezTo>
                  <a:pt x="9040076" y="3025092"/>
                  <a:pt x="9045990" y="3066499"/>
                  <a:pt x="9045990" y="3107906"/>
                </a:cubicBezTo>
                <a:cubicBezTo>
                  <a:pt x="9045990" y="3125652"/>
                  <a:pt x="9051904" y="3149314"/>
                  <a:pt x="9051904" y="3172975"/>
                </a:cubicBezTo>
                <a:cubicBezTo>
                  <a:pt x="9051904" y="3196637"/>
                  <a:pt x="9051904" y="3226214"/>
                  <a:pt x="9051904" y="3249876"/>
                </a:cubicBezTo>
                <a:cubicBezTo>
                  <a:pt x="9051904" y="3309030"/>
                  <a:pt x="9051904" y="3368183"/>
                  <a:pt x="9040076" y="3433252"/>
                </a:cubicBezTo>
                <a:cubicBezTo>
                  <a:pt x="9040076" y="3468744"/>
                  <a:pt x="9034163" y="3504236"/>
                  <a:pt x="9028250" y="3545644"/>
                </a:cubicBezTo>
                <a:cubicBezTo>
                  <a:pt x="9028250" y="3581136"/>
                  <a:pt x="9016422" y="3622544"/>
                  <a:pt x="9010508" y="3663952"/>
                </a:cubicBezTo>
                <a:cubicBezTo>
                  <a:pt x="9004594" y="3705358"/>
                  <a:pt x="8998680" y="3734936"/>
                  <a:pt x="8992766" y="3758598"/>
                </a:cubicBezTo>
                <a:cubicBezTo>
                  <a:pt x="8986852" y="3776344"/>
                  <a:pt x="8980939" y="3794089"/>
                  <a:pt x="8975026" y="3794089"/>
                </a:cubicBezTo>
                <a:cubicBezTo>
                  <a:pt x="8969112" y="3805920"/>
                  <a:pt x="8969112" y="3782259"/>
                  <a:pt x="8975026" y="3740851"/>
                </a:cubicBezTo>
                <a:cubicBezTo>
                  <a:pt x="8975026" y="3699443"/>
                  <a:pt x="8980939" y="3640291"/>
                  <a:pt x="8992766" y="3569305"/>
                </a:cubicBezTo>
                <a:cubicBezTo>
                  <a:pt x="8992766" y="3533814"/>
                  <a:pt x="8992766" y="3498321"/>
                  <a:pt x="8998680" y="3456913"/>
                </a:cubicBezTo>
                <a:cubicBezTo>
                  <a:pt x="8998680" y="3421422"/>
                  <a:pt x="9004594" y="3380014"/>
                  <a:pt x="8998680" y="3338606"/>
                </a:cubicBezTo>
                <a:cubicBezTo>
                  <a:pt x="8998680" y="3303113"/>
                  <a:pt x="8998680" y="3261706"/>
                  <a:pt x="8998680" y="3226214"/>
                </a:cubicBezTo>
                <a:cubicBezTo>
                  <a:pt x="8998680" y="3208468"/>
                  <a:pt x="8998680" y="3190722"/>
                  <a:pt x="8998680" y="3172975"/>
                </a:cubicBezTo>
                <a:cubicBezTo>
                  <a:pt x="8998680" y="3155230"/>
                  <a:pt x="8998680" y="3137484"/>
                  <a:pt x="8992766" y="3125652"/>
                </a:cubicBezTo>
                <a:cubicBezTo>
                  <a:pt x="8986852" y="3060583"/>
                  <a:pt x="8986852" y="3007345"/>
                  <a:pt x="8980939" y="2983684"/>
                </a:cubicBezTo>
                <a:cubicBezTo>
                  <a:pt x="8969112" y="2954108"/>
                  <a:pt x="8969112" y="2954108"/>
                  <a:pt x="8963198" y="2983684"/>
                </a:cubicBezTo>
                <a:cubicBezTo>
                  <a:pt x="8963198" y="3013260"/>
                  <a:pt x="8957284" y="3072414"/>
                  <a:pt x="8957284" y="3178891"/>
                </a:cubicBezTo>
                <a:cubicBezTo>
                  <a:pt x="8957284" y="3178891"/>
                  <a:pt x="8957284" y="3220299"/>
                  <a:pt x="8957284" y="3273537"/>
                </a:cubicBezTo>
                <a:lnTo>
                  <a:pt x="8957284" y="3336302"/>
                </a:lnTo>
                <a:lnTo>
                  <a:pt x="8952075" y="3241577"/>
                </a:lnTo>
                <a:cubicBezTo>
                  <a:pt x="8940985" y="3139491"/>
                  <a:pt x="8924718" y="3038883"/>
                  <a:pt x="8904018" y="2941234"/>
                </a:cubicBezTo>
                <a:cubicBezTo>
                  <a:pt x="8868529" y="2745936"/>
                  <a:pt x="8815296" y="2556555"/>
                  <a:pt x="8750232" y="2379012"/>
                </a:cubicBezTo>
                <a:cubicBezTo>
                  <a:pt x="8631936" y="2089024"/>
                  <a:pt x="8537300" y="1952906"/>
                  <a:pt x="8507725" y="1917398"/>
                </a:cubicBezTo>
                <a:cubicBezTo>
                  <a:pt x="8498852" y="1908521"/>
                  <a:pt x="8494418" y="1905561"/>
                  <a:pt x="8493678" y="1908521"/>
                </a:cubicBezTo>
                <a:cubicBezTo>
                  <a:pt x="8492939" y="1911480"/>
                  <a:pt x="8495896" y="1920357"/>
                  <a:pt x="8501810" y="1935153"/>
                </a:cubicBezTo>
                <a:cubicBezTo>
                  <a:pt x="8513640" y="1964743"/>
                  <a:pt x="8537300" y="2012088"/>
                  <a:pt x="8572788" y="2083106"/>
                </a:cubicBezTo>
                <a:cubicBezTo>
                  <a:pt x="8673340" y="2284322"/>
                  <a:pt x="8773892" y="2532883"/>
                  <a:pt x="8844869" y="2805116"/>
                </a:cubicBezTo>
                <a:cubicBezTo>
                  <a:pt x="8877402" y="2938275"/>
                  <a:pt x="8902538" y="3075871"/>
                  <a:pt x="8920282" y="3212727"/>
                </a:cubicBezTo>
                <a:lnTo>
                  <a:pt x="8943640" y="3515978"/>
                </a:lnTo>
                <a:lnTo>
                  <a:pt x="8938804" y="3594445"/>
                </a:lnTo>
                <a:cubicBezTo>
                  <a:pt x="8935108" y="3629938"/>
                  <a:pt x="8930672" y="3663951"/>
                  <a:pt x="8927716" y="3693528"/>
                </a:cubicBezTo>
                <a:cubicBezTo>
                  <a:pt x="8921803" y="3752683"/>
                  <a:pt x="8909974" y="3788174"/>
                  <a:pt x="8909974" y="3788174"/>
                </a:cubicBezTo>
                <a:cubicBezTo>
                  <a:pt x="8904060" y="3835497"/>
                  <a:pt x="8898147" y="3882820"/>
                  <a:pt x="8892234" y="3930144"/>
                </a:cubicBezTo>
                <a:cubicBezTo>
                  <a:pt x="8886320" y="3977466"/>
                  <a:pt x="8880406" y="4024789"/>
                  <a:pt x="8868579" y="4066197"/>
                </a:cubicBezTo>
                <a:cubicBezTo>
                  <a:pt x="8862666" y="4113520"/>
                  <a:pt x="8850838" y="4160843"/>
                  <a:pt x="8844924" y="4202250"/>
                </a:cubicBezTo>
                <a:cubicBezTo>
                  <a:pt x="8833098" y="4249573"/>
                  <a:pt x="8821270" y="4296896"/>
                  <a:pt x="8809442" y="4338304"/>
                </a:cubicBezTo>
                <a:cubicBezTo>
                  <a:pt x="8797614" y="4384148"/>
                  <a:pt x="8784308" y="4430361"/>
                  <a:pt x="8769062" y="4477131"/>
                </a:cubicBezTo>
                <a:lnTo>
                  <a:pt x="8727230" y="4591442"/>
                </a:lnTo>
                <a:lnTo>
                  <a:pt x="8800128" y="4366443"/>
                </a:lnTo>
                <a:cubicBezTo>
                  <a:pt x="8867784" y="4116377"/>
                  <a:pt x="8902703" y="3843017"/>
                  <a:pt x="8902703" y="3547808"/>
                </a:cubicBezTo>
                <a:cubicBezTo>
                  <a:pt x="8902703" y="3213385"/>
                  <a:pt x="8805890" y="2868234"/>
                  <a:pt x="8639054" y="2538621"/>
                </a:cubicBezTo>
                <a:lnTo>
                  <a:pt x="8634816" y="2531124"/>
                </a:lnTo>
                <a:lnTo>
                  <a:pt x="8613077" y="2468950"/>
                </a:lnTo>
                <a:cubicBezTo>
                  <a:pt x="8595344" y="2433448"/>
                  <a:pt x="8583523" y="2392032"/>
                  <a:pt x="8565792" y="2356531"/>
                </a:cubicBezTo>
                <a:cubicBezTo>
                  <a:pt x="8559881" y="2338782"/>
                  <a:pt x="8553970" y="2315115"/>
                  <a:pt x="8542148" y="2297364"/>
                </a:cubicBezTo>
                <a:cubicBezTo>
                  <a:pt x="8542148" y="2297364"/>
                  <a:pt x="8542148" y="2297364"/>
                  <a:pt x="8518506" y="2244114"/>
                </a:cubicBezTo>
                <a:cubicBezTo>
                  <a:pt x="8500773" y="2208613"/>
                  <a:pt x="8483040" y="2173113"/>
                  <a:pt x="8465310" y="2137612"/>
                </a:cubicBezTo>
                <a:cubicBezTo>
                  <a:pt x="8423934" y="2066611"/>
                  <a:pt x="8388469" y="1995610"/>
                  <a:pt x="8347095" y="1924611"/>
                </a:cubicBezTo>
                <a:cubicBezTo>
                  <a:pt x="8323451" y="1895026"/>
                  <a:pt x="8305719" y="1859526"/>
                  <a:pt x="8282076" y="1829943"/>
                </a:cubicBezTo>
                <a:cubicBezTo>
                  <a:pt x="8258434" y="1794442"/>
                  <a:pt x="8234790" y="1764858"/>
                  <a:pt x="8217058" y="1729357"/>
                </a:cubicBezTo>
                <a:cubicBezTo>
                  <a:pt x="8217058" y="1729357"/>
                  <a:pt x="8240701" y="1776691"/>
                  <a:pt x="8282076" y="1841775"/>
                </a:cubicBezTo>
                <a:cubicBezTo>
                  <a:pt x="8323451" y="1912776"/>
                  <a:pt x="8376649" y="2007444"/>
                  <a:pt x="8418023" y="2102112"/>
                </a:cubicBezTo>
                <a:cubicBezTo>
                  <a:pt x="8429844" y="2125779"/>
                  <a:pt x="8441666" y="2149446"/>
                  <a:pt x="8453488" y="2173113"/>
                </a:cubicBezTo>
                <a:cubicBezTo>
                  <a:pt x="8459398" y="2196780"/>
                  <a:pt x="8471220" y="2220447"/>
                  <a:pt x="8483040" y="2244114"/>
                </a:cubicBezTo>
                <a:lnTo>
                  <a:pt x="8504554" y="2300641"/>
                </a:lnTo>
                <a:lnTo>
                  <a:pt x="8501215" y="2294734"/>
                </a:lnTo>
                <a:lnTo>
                  <a:pt x="8432982" y="2195248"/>
                </a:lnTo>
                <a:lnTo>
                  <a:pt x="8408418" y="2145749"/>
                </a:lnTo>
                <a:cubicBezTo>
                  <a:pt x="8345617" y="2031111"/>
                  <a:pt x="8276166" y="1915735"/>
                  <a:pt x="8199326" y="1800358"/>
                </a:cubicBezTo>
                <a:cubicBezTo>
                  <a:pt x="8181594" y="1770775"/>
                  <a:pt x="8163862" y="1741191"/>
                  <a:pt x="8140219" y="1717524"/>
                </a:cubicBezTo>
                <a:cubicBezTo>
                  <a:pt x="8122486" y="1687941"/>
                  <a:pt x="8098843" y="1658358"/>
                  <a:pt x="8075201" y="1634691"/>
                </a:cubicBezTo>
                <a:cubicBezTo>
                  <a:pt x="8075201" y="1634691"/>
                  <a:pt x="8075201" y="1634691"/>
                  <a:pt x="8045647" y="1587357"/>
                </a:cubicBezTo>
                <a:cubicBezTo>
                  <a:pt x="8045647" y="1587357"/>
                  <a:pt x="8045647" y="1587357"/>
                  <a:pt x="8010182" y="1545939"/>
                </a:cubicBezTo>
                <a:cubicBezTo>
                  <a:pt x="7992450" y="1522272"/>
                  <a:pt x="7968808" y="1492689"/>
                  <a:pt x="7945164" y="1469022"/>
                </a:cubicBezTo>
                <a:cubicBezTo>
                  <a:pt x="7921521" y="1439439"/>
                  <a:pt x="7897878" y="1415773"/>
                  <a:pt x="7874236" y="1386190"/>
                </a:cubicBezTo>
                <a:cubicBezTo>
                  <a:pt x="7850593" y="1362521"/>
                  <a:pt x="7826949" y="1332938"/>
                  <a:pt x="7797395" y="1309271"/>
                </a:cubicBezTo>
                <a:close/>
                <a:moveTo>
                  <a:pt x="7550702" y="1282062"/>
                </a:moveTo>
                <a:lnTo>
                  <a:pt x="7691003" y="1374355"/>
                </a:lnTo>
                <a:cubicBezTo>
                  <a:pt x="7726467" y="1403939"/>
                  <a:pt x="7756021" y="1427606"/>
                  <a:pt x="7791486" y="1451271"/>
                </a:cubicBezTo>
                <a:cubicBezTo>
                  <a:pt x="7821039" y="1480855"/>
                  <a:pt x="7856504" y="1504522"/>
                  <a:pt x="7886058" y="1528189"/>
                </a:cubicBezTo>
                <a:cubicBezTo>
                  <a:pt x="7945164" y="1587357"/>
                  <a:pt x="8010182" y="1640607"/>
                  <a:pt x="8063379" y="1705690"/>
                </a:cubicBezTo>
                <a:cubicBezTo>
                  <a:pt x="8122486" y="1764858"/>
                  <a:pt x="8177161" y="1828463"/>
                  <a:pt x="8227402" y="1895026"/>
                </a:cubicBezTo>
                <a:lnTo>
                  <a:pt x="8321560" y="2036912"/>
                </a:lnTo>
                <a:lnTo>
                  <a:pt x="8156808" y="1834290"/>
                </a:lnTo>
                <a:cubicBezTo>
                  <a:pt x="8028408" y="1688524"/>
                  <a:pt x="7887524" y="1551567"/>
                  <a:pt x="7737507" y="1426701"/>
                </a:cubicBezTo>
                <a:lnTo>
                  <a:pt x="7563425" y="1292964"/>
                </a:lnTo>
                <a:close/>
                <a:moveTo>
                  <a:pt x="7329193" y="1134295"/>
                </a:moveTo>
                <a:lnTo>
                  <a:pt x="7382159" y="1148018"/>
                </a:lnTo>
                <a:lnTo>
                  <a:pt x="7463439" y="1207299"/>
                </a:lnTo>
                <a:lnTo>
                  <a:pt x="7550702" y="1282062"/>
                </a:lnTo>
                <a:lnTo>
                  <a:pt x="7540504" y="1275354"/>
                </a:lnTo>
                <a:lnTo>
                  <a:pt x="7506047" y="1248883"/>
                </a:lnTo>
                <a:close/>
                <a:moveTo>
                  <a:pt x="3917823" y="974799"/>
                </a:moveTo>
                <a:cubicBezTo>
                  <a:pt x="3917085" y="974062"/>
                  <a:pt x="3914128" y="975536"/>
                  <a:pt x="3908219" y="978487"/>
                </a:cubicBezTo>
                <a:cubicBezTo>
                  <a:pt x="3902308" y="984386"/>
                  <a:pt x="3878668" y="996187"/>
                  <a:pt x="3860937" y="1019787"/>
                </a:cubicBezTo>
                <a:cubicBezTo>
                  <a:pt x="3837296" y="1037488"/>
                  <a:pt x="3807745" y="1061089"/>
                  <a:pt x="3778193" y="1090589"/>
                </a:cubicBezTo>
                <a:cubicBezTo>
                  <a:pt x="3760462" y="1102390"/>
                  <a:pt x="3748642" y="1120090"/>
                  <a:pt x="3730911" y="1137790"/>
                </a:cubicBezTo>
                <a:cubicBezTo>
                  <a:pt x="3719091" y="1149591"/>
                  <a:pt x="3701360" y="1167290"/>
                  <a:pt x="3683629" y="1184992"/>
                </a:cubicBezTo>
                <a:cubicBezTo>
                  <a:pt x="3654077" y="1220391"/>
                  <a:pt x="3624526" y="1255793"/>
                  <a:pt x="3600886" y="1291193"/>
                </a:cubicBezTo>
                <a:cubicBezTo>
                  <a:pt x="3583155" y="1308895"/>
                  <a:pt x="3571334" y="1320694"/>
                  <a:pt x="3559514" y="1338394"/>
                </a:cubicBezTo>
                <a:cubicBezTo>
                  <a:pt x="3547694" y="1356096"/>
                  <a:pt x="3535874" y="1367895"/>
                  <a:pt x="3529963" y="1385596"/>
                </a:cubicBezTo>
                <a:cubicBezTo>
                  <a:pt x="3512232" y="1415096"/>
                  <a:pt x="3494500" y="1432797"/>
                  <a:pt x="3488591" y="1450496"/>
                </a:cubicBezTo>
                <a:cubicBezTo>
                  <a:pt x="3524052" y="1403296"/>
                  <a:pt x="3547694" y="1373795"/>
                  <a:pt x="3571334" y="1344294"/>
                </a:cubicBezTo>
                <a:cubicBezTo>
                  <a:pt x="3589065" y="1320694"/>
                  <a:pt x="3612706" y="1302994"/>
                  <a:pt x="3630437" y="1279393"/>
                </a:cubicBezTo>
                <a:cubicBezTo>
                  <a:pt x="3642257" y="1267593"/>
                  <a:pt x="3654077" y="1255793"/>
                  <a:pt x="3665899" y="1243991"/>
                </a:cubicBezTo>
                <a:cubicBezTo>
                  <a:pt x="3677719" y="1226292"/>
                  <a:pt x="3689540" y="1214492"/>
                  <a:pt x="3707271" y="1196791"/>
                </a:cubicBezTo>
                <a:cubicBezTo>
                  <a:pt x="3725000" y="1179092"/>
                  <a:pt x="3742731" y="1155491"/>
                  <a:pt x="3766373" y="1131891"/>
                </a:cubicBezTo>
                <a:cubicBezTo>
                  <a:pt x="3790014" y="1102390"/>
                  <a:pt x="3819565" y="1078789"/>
                  <a:pt x="3849116" y="1043387"/>
                </a:cubicBezTo>
                <a:cubicBezTo>
                  <a:pt x="3878668" y="1013886"/>
                  <a:pt x="3902308" y="996187"/>
                  <a:pt x="3914128" y="984386"/>
                </a:cubicBezTo>
                <a:cubicBezTo>
                  <a:pt x="3917085" y="978487"/>
                  <a:pt x="3918562" y="975536"/>
                  <a:pt x="3917823" y="974799"/>
                </a:cubicBezTo>
                <a:close/>
                <a:moveTo>
                  <a:pt x="7714595" y="881870"/>
                </a:moveTo>
                <a:cubicBezTo>
                  <a:pt x="7702773" y="881870"/>
                  <a:pt x="7696863" y="881870"/>
                  <a:pt x="7702773" y="887788"/>
                </a:cubicBezTo>
                <a:cubicBezTo>
                  <a:pt x="7714595" y="893706"/>
                  <a:pt x="7732328" y="899624"/>
                  <a:pt x="7755969" y="911459"/>
                </a:cubicBezTo>
                <a:cubicBezTo>
                  <a:pt x="7785524" y="929213"/>
                  <a:pt x="7820987" y="941050"/>
                  <a:pt x="7862361" y="958803"/>
                </a:cubicBezTo>
                <a:cubicBezTo>
                  <a:pt x="7951022" y="1000228"/>
                  <a:pt x="8063325" y="1053488"/>
                  <a:pt x="8187448" y="1130419"/>
                </a:cubicBezTo>
                <a:cubicBezTo>
                  <a:pt x="8305662" y="1207350"/>
                  <a:pt x="8435697" y="1302036"/>
                  <a:pt x="8553910" y="1420392"/>
                </a:cubicBezTo>
                <a:cubicBezTo>
                  <a:pt x="8713498" y="1562420"/>
                  <a:pt x="8861264" y="1734036"/>
                  <a:pt x="8973568" y="1923406"/>
                </a:cubicBezTo>
                <a:cubicBezTo>
                  <a:pt x="9091781" y="2118693"/>
                  <a:pt x="9174530" y="2325817"/>
                  <a:pt x="9227726" y="2538859"/>
                </a:cubicBezTo>
                <a:cubicBezTo>
                  <a:pt x="9286832" y="2757818"/>
                  <a:pt x="9310476" y="2976777"/>
                  <a:pt x="9310476" y="3195736"/>
                </a:cubicBezTo>
                <a:cubicBezTo>
                  <a:pt x="9310476" y="3248996"/>
                  <a:pt x="9310476" y="3302258"/>
                  <a:pt x="9310476" y="3355518"/>
                </a:cubicBezTo>
                <a:cubicBezTo>
                  <a:pt x="9304565" y="3408778"/>
                  <a:pt x="9298654" y="3462038"/>
                  <a:pt x="9292744" y="3515298"/>
                </a:cubicBezTo>
                <a:cubicBezTo>
                  <a:pt x="9286832" y="3598148"/>
                  <a:pt x="9286832" y="3598148"/>
                  <a:pt x="9286832" y="3598148"/>
                </a:cubicBezTo>
                <a:cubicBezTo>
                  <a:pt x="9275012" y="3675080"/>
                  <a:pt x="9275012" y="3675080"/>
                  <a:pt x="9275012" y="3675080"/>
                </a:cubicBezTo>
                <a:cubicBezTo>
                  <a:pt x="9269102" y="3728340"/>
                  <a:pt x="9263191" y="3781600"/>
                  <a:pt x="9251369" y="3834860"/>
                </a:cubicBezTo>
                <a:cubicBezTo>
                  <a:pt x="9251369" y="3834860"/>
                  <a:pt x="9245458" y="3864449"/>
                  <a:pt x="9239548" y="3911792"/>
                </a:cubicBezTo>
                <a:cubicBezTo>
                  <a:pt x="9227726" y="3959135"/>
                  <a:pt x="9221816" y="4024230"/>
                  <a:pt x="9204084" y="4089326"/>
                </a:cubicBezTo>
                <a:cubicBezTo>
                  <a:pt x="9192262" y="4148504"/>
                  <a:pt x="9180440" y="4213601"/>
                  <a:pt x="9162710" y="4260943"/>
                </a:cubicBezTo>
                <a:lnTo>
                  <a:pt x="9150440" y="4303378"/>
                </a:lnTo>
                <a:lnTo>
                  <a:pt x="9139066" y="4337874"/>
                </a:lnTo>
                <a:cubicBezTo>
                  <a:pt x="9139066" y="4337874"/>
                  <a:pt x="9142022" y="4330478"/>
                  <a:pt x="9146454" y="4317162"/>
                </a:cubicBezTo>
                <a:lnTo>
                  <a:pt x="9150440" y="4303378"/>
                </a:lnTo>
                <a:lnTo>
                  <a:pt x="9201960" y="4147117"/>
                </a:lnTo>
                <a:cubicBezTo>
                  <a:pt x="9260974" y="3947668"/>
                  <a:pt x="9307522" y="3722422"/>
                  <a:pt x="9334119" y="3473873"/>
                </a:cubicBezTo>
                <a:cubicBezTo>
                  <a:pt x="9351850" y="3308175"/>
                  <a:pt x="9351850" y="3136558"/>
                  <a:pt x="9345940" y="2953106"/>
                </a:cubicBezTo>
                <a:cubicBezTo>
                  <a:pt x="9328208" y="2775572"/>
                  <a:pt x="9304565" y="2592119"/>
                  <a:pt x="9251369" y="2408666"/>
                </a:cubicBezTo>
                <a:cubicBezTo>
                  <a:pt x="9198173" y="2225215"/>
                  <a:pt x="9121334" y="2047680"/>
                  <a:pt x="9020852" y="1881982"/>
                </a:cubicBezTo>
                <a:cubicBezTo>
                  <a:pt x="8926282" y="1716282"/>
                  <a:pt x="8802158" y="1568338"/>
                  <a:pt x="8672124" y="1444063"/>
                </a:cubicBezTo>
                <a:cubicBezTo>
                  <a:pt x="8618928" y="1390803"/>
                  <a:pt x="8618928" y="1390803"/>
                  <a:pt x="8618928" y="1390803"/>
                </a:cubicBezTo>
                <a:cubicBezTo>
                  <a:pt x="8601196" y="1378967"/>
                  <a:pt x="8583463" y="1361214"/>
                  <a:pt x="8571642" y="1349378"/>
                </a:cubicBezTo>
                <a:cubicBezTo>
                  <a:pt x="8553910" y="1331625"/>
                  <a:pt x="8536178" y="1319789"/>
                  <a:pt x="8518446" y="1302036"/>
                </a:cubicBezTo>
                <a:cubicBezTo>
                  <a:pt x="8488893" y="1284283"/>
                  <a:pt x="8488893" y="1284283"/>
                  <a:pt x="8488893" y="1284283"/>
                </a:cubicBezTo>
                <a:cubicBezTo>
                  <a:pt x="8465250" y="1260610"/>
                  <a:pt x="8465250" y="1260610"/>
                  <a:pt x="8465250" y="1260610"/>
                </a:cubicBezTo>
                <a:cubicBezTo>
                  <a:pt x="8429786" y="1236939"/>
                  <a:pt x="8388412" y="1213268"/>
                  <a:pt x="8352947" y="1183679"/>
                </a:cubicBezTo>
                <a:cubicBezTo>
                  <a:pt x="8317483" y="1160008"/>
                  <a:pt x="8282020" y="1136337"/>
                  <a:pt x="8246555" y="1112666"/>
                </a:cubicBezTo>
                <a:cubicBezTo>
                  <a:pt x="8217002" y="1100830"/>
                  <a:pt x="8217002" y="1100830"/>
                  <a:pt x="8217002" y="1100830"/>
                </a:cubicBezTo>
                <a:cubicBezTo>
                  <a:pt x="8187448" y="1083077"/>
                  <a:pt x="8187448" y="1083077"/>
                  <a:pt x="8187448" y="1083077"/>
                </a:cubicBezTo>
                <a:cubicBezTo>
                  <a:pt x="8169717" y="1071241"/>
                  <a:pt x="8151985" y="1065323"/>
                  <a:pt x="8134252" y="1053488"/>
                </a:cubicBezTo>
                <a:cubicBezTo>
                  <a:pt x="8116521" y="1041652"/>
                  <a:pt x="8098789" y="1029816"/>
                  <a:pt x="8081056" y="1023899"/>
                </a:cubicBezTo>
                <a:cubicBezTo>
                  <a:pt x="8057414" y="1012063"/>
                  <a:pt x="8039682" y="1006145"/>
                  <a:pt x="8021949" y="994310"/>
                </a:cubicBezTo>
                <a:cubicBezTo>
                  <a:pt x="7986486" y="976556"/>
                  <a:pt x="7951022" y="964719"/>
                  <a:pt x="7909647" y="946967"/>
                </a:cubicBezTo>
                <a:cubicBezTo>
                  <a:pt x="7874183" y="929213"/>
                  <a:pt x="7838720" y="917378"/>
                  <a:pt x="7803255" y="905542"/>
                </a:cubicBezTo>
                <a:cubicBezTo>
                  <a:pt x="7761880" y="893706"/>
                  <a:pt x="7732328" y="887788"/>
                  <a:pt x="7714595" y="881870"/>
                </a:cubicBezTo>
                <a:close/>
                <a:moveTo>
                  <a:pt x="6391098" y="710401"/>
                </a:moveTo>
                <a:cubicBezTo>
                  <a:pt x="6420676" y="710401"/>
                  <a:pt x="6456169" y="710401"/>
                  <a:pt x="6491663" y="716347"/>
                </a:cubicBezTo>
                <a:lnTo>
                  <a:pt x="6494677" y="716347"/>
                </a:lnTo>
                <a:lnTo>
                  <a:pt x="6550230" y="729432"/>
                </a:lnTo>
                <a:lnTo>
                  <a:pt x="6606832" y="747138"/>
                </a:lnTo>
                <a:lnTo>
                  <a:pt x="6358850" y="742490"/>
                </a:lnTo>
                <a:lnTo>
                  <a:pt x="6232122" y="718241"/>
                </a:lnTo>
                <a:lnTo>
                  <a:pt x="6290533" y="716347"/>
                </a:lnTo>
                <a:cubicBezTo>
                  <a:pt x="6326026" y="716347"/>
                  <a:pt x="6355605" y="710401"/>
                  <a:pt x="6391098" y="710401"/>
                </a:cubicBezTo>
                <a:close/>
                <a:moveTo>
                  <a:pt x="5734549" y="611096"/>
                </a:moveTo>
                <a:cubicBezTo>
                  <a:pt x="5870496" y="617013"/>
                  <a:pt x="6006443" y="634763"/>
                  <a:pt x="6142389" y="652512"/>
                </a:cubicBezTo>
                <a:cubicBezTo>
                  <a:pt x="6142389" y="652512"/>
                  <a:pt x="6142389" y="652512"/>
                  <a:pt x="6248783" y="664346"/>
                </a:cubicBezTo>
                <a:cubicBezTo>
                  <a:pt x="6248783" y="664346"/>
                  <a:pt x="6248783" y="664346"/>
                  <a:pt x="6271226" y="669340"/>
                </a:cubicBezTo>
                <a:lnTo>
                  <a:pt x="6296033" y="674858"/>
                </a:lnTo>
                <a:lnTo>
                  <a:pt x="6142644" y="680669"/>
                </a:lnTo>
                <a:cubicBezTo>
                  <a:pt x="6092362" y="680669"/>
                  <a:pt x="6045038" y="683641"/>
                  <a:pt x="6000670" y="688101"/>
                </a:cubicBezTo>
                <a:lnTo>
                  <a:pt x="5877767" y="704280"/>
                </a:lnTo>
                <a:lnTo>
                  <a:pt x="5698232" y="711083"/>
                </a:lnTo>
                <a:cubicBezTo>
                  <a:pt x="5160568" y="752526"/>
                  <a:pt x="4663538" y="920282"/>
                  <a:pt x="4256407" y="1238068"/>
                </a:cubicBezTo>
                <a:lnTo>
                  <a:pt x="4164022" y="1318971"/>
                </a:lnTo>
                <a:lnTo>
                  <a:pt x="3912905" y="1487094"/>
                </a:lnTo>
                <a:cubicBezTo>
                  <a:pt x="3821242" y="1555121"/>
                  <a:pt x="3734015" y="1630543"/>
                  <a:pt x="3651224" y="1713357"/>
                </a:cubicBezTo>
                <a:lnTo>
                  <a:pt x="3629767" y="1736397"/>
                </a:lnTo>
                <a:lnTo>
                  <a:pt x="3653970" y="1687941"/>
                </a:lnTo>
                <a:cubicBezTo>
                  <a:pt x="3671701" y="1664274"/>
                  <a:pt x="3683523" y="1640607"/>
                  <a:pt x="3701255" y="1611024"/>
                </a:cubicBezTo>
                <a:cubicBezTo>
                  <a:pt x="3713077" y="1587357"/>
                  <a:pt x="3730809" y="1563690"/>
                  <a:pt x="3742631" y="1540023"/>
                </a:cubicBezTo>
                <a:cubicBezTo>
                  <a:pt x="3772184" y="1492689"/>
                  <a:pt x="3801738" y="1457188"/>
                  <a:pt x="3825381" y="1415773"/>
                </a:cubicBezTo>
                <a:cubicBezTo>
                  <a:pt x="3825381" y="1415773"/>
                  <a:pt x="3825381" y="1415773"/>
                  <a:pt x="3849024" y="1415773"/>
                </a:cubicBezTo>
                <a:cubicBezTo>
                  <a:pt x="3943596" y="1285604"/>
                  <a:pt x="4079542" y="1149520"/>
                  <a:pt x="4239133" y="1037100"/>
                </a:cubicBezTo>
                <a:cubicBezTo>
                  <a:pt x="4398722" y="918767"/>
                  <a:pt x="4581955" y="830015"/>
                  <a:pt x="4777009" y="764932"/>
                </a:cubicBezTo>
                <a:cubicBezTo>
                  <a:pt x="4966153" y="699848"/>
                  <a:pt x="5155296" y="664346"/>
                  <a:pt x="5320798" y="646597"/>
                </a:cubicBezTo>
                <a:cubicBezTo>
                  <a:pt x="5409459" y="634763"/>
                  <a:pt x="5486298" y="622929"/>
                  <a:pt x="5551315" y="622929"/>
                </a:cubicBezTo>
                <a:cubicBezTo>
                  <a:pt x="5622244" y="622929"/>
                  <a:pt x="5681352" y="617013"/>
                  <a:pt x="5734549" y="611096"/>
                </a:cubicBezTo>
                <a:close/>
                <a:moveTo>
                  <a:pt x="4457690" y="569902"/>
                </a:moveTo>
                <a:cubicBezTo>
                  <a:pt x="4457690" y="569902"/>
                  <a:pt x="4439970" y="569902"/>
                  <a:pt x="4422251" y="575811"/>
                </a:cubicBezTo>
                <a:cubicBezTo>
                  <a:pt x="4404531" y="581720"/>
                  <a:pt x="4380906" y="581720"/>
                  <a:pt x="4357281" y="587630"/>
                </a:cubicBezTo>
                <a:cubicBezTo>
                  <a:pt x="4310030" y="605358"/>
                  <a:pt x="4256873" y="617178"/>
                  <a:pt x="4256873" y="617178"/>
                </a:cubicBezTo>
                <a:cubicBezTo>
                  <a:pt x="4256873" y="617178"/>
                  <a:pt x="4250966" y="623088"/>
                  <a:pt x="4239152" y="628997"/>
                </a:cubicBezTo>
                <a:cubicBezTo>
                  <a:pt x="4227341" y="634907"/>
                  <a:pt x="4209621" y="646725"/>
                  <a:pt x="4185995" y="658546"/>
                </a:cubicBezTo>
                <a:cubicBezTo>
                  <a:pt x="4162370" y="670363"/>
                  <a:pt x="4138744" y="688092"/>
                  <a:pt x="4109212" y="705820"/>
                </a:cubicBezTo>
                <a:cubicBezTo>
                  <a:pt x="4097400" y="711731"/>
                  <a:pt x="4085587" y="723549"/>
                  <a:pt x="4067868" y="729459"/>
                </a:cubicBezTo>
                <a:cubicBezTo>
                  <a:pt x="4056055" y="741278"/>
                  <a:pt x="4044242" y="753095"/>
                  <a:pt x="4032430" y="759005"/>
                </a:cubicBezTo>
                <a:cubicBezTo>
                  <a:pt x="4002898" y="782644"/>
                  <a:pt x="3973365" y="800372"/>
                  <a:pt x="3949740" y="818100"/>
                </a:cubicBezTo>
                <a:cubicBezTo>
                  <a:pt x="3926115" y="841738"/>
                  <a:pt x="3902489" y="859466"/>
                  <a:pt x="3884769" y="877194"/>
                </a:cubicBezTo>
                <a:cubicBezTo>
                  <a:pt x="3843424" y="906743"/>
                  <a:pt x="3819799" y="930379"/>
                  <a:pt x="3819799" y="930379"/>
                </a:cubicBezTo>
                <a:cubicBezTo>
                  <a:pt x="3867051" y="894924"/>
                  <a:pt x="3902489" y="865376"/>
                  <a:pt x="3932021" y="835830"/>
                </a:cubicBezTo>
                <a:cubicBezTo>
                  <a:pt x="3967460" y="812191"/>
                  <a:pt x="3991085" y="794463"/>
                  <a:pt x="4008803" y="782644"/>
                </a:cubicBezTo>
                <a:cubicBezTo>
                  <a:pt x="4050148" y="753095"/>
                  <a:pt x="4061962" y="747187"/>
                  <a:pt x="4061962" y="747187"/>
                </a:cubicBezTo>
                <a:cubicBezTo>
                  <a:pt x="4061962" y="753095"/>
                  <a:pt x="4044242" y="764915"/>
                  <a:pt x="4014710" y="788553"/>
                </a:cubicBezTo>
                <a:cubicBezTo>
                  <a:pt x="3991085" y="812191"/>
                  <a:pt x="3949740" y="835830"/>
                  <a:pt x="3920208" y="871285"/>
                </a:cubicBezTo>
                <a:cubicBezTo>
                  <a:pt x="3884769" y="900834"/>
                  <a:pt x="3849331" y="936290"/>
                  <a:pt x="3819799" y="959928"/>
                </a:cubicBezTo>
                <a:cubicBezTo>
                  <a:pt x="3796174" y="989475"/>
                  <a:pt x="3772549" y="1013114"/>
                  <a:pt x="3766642" y="1024933"/>
                </a:cubicBezTo>
                <a:cubicBezTo>
                  <a:pt x="3760736" y="1036750"/>
                  <a:pt x="3766642" y="1030841"/>
                  <a:pt x="3790267" y="1007205"/>
                </a:cubicBezTo>
                <a:cubicBezTo>
                  <a:pt x="3802081" y="1001295"/>
                  <a:pt x="3819799" y="983565"/>
                  <a:pt x="3843424" y="959928"/>
                </a:cubicBezTo>
                <a:cubicBezTo>
                  <a:pt x="3867051" y="942200"/>
                  <a:pt x="3896583" y="918562"/>
                  <a:pt x="3937928" y="889013"/>
                </a:cubicBezTo>
                <a:cubicBezTo>
                  <a:pt x="3937928" y="889013"/>
                  <a:pt x="3943833" y="883104"/>
                  <a:pt x="3955646" y="871285"/>
                </a:cubicBezTo>
                <a:cubicBezTo>
                  <a:pt x="3967460" y="859466"/>
                  <a:pt x="3985178" y="847647"/>
                  <a:pt x="4008803" y="829920"/>
                </a:cubicBezTo>
                <a:cubicBezTo>
                  <a:pt x="4032430" y="812191"/>
                  <a:pt x="4061962" y="794463"/>
                  <a:pt x="4091493" y="770825"/>
                </a:cubicBezTo>
                <a:cubicBezTo>
                  <a:pt x="4121025" y="753095"/>
                  <a:pt x="4150557" y="729459"/>
                  <a:pt x="4185995" y="711731"/>
                </a:cubicBezTo>
                <a:cubicBezTo>
                  <a:pt x="4203715" y="699910"/>
                  <a:pt x="4215527" y="688092"/>
                  <a:pt x="4233247" y="682182"/>
                </a:cubicBezTo>
                <a:cubicBezTo>
                  <a:pt x="4250966" y="670363"/>
                  <a:pt x="4268686" y="664454"/>
                  <a:pt x="4280498" y="652635"/>
                </a:cubicBezTo>
                <a:cubicBezTo>
                  <a:pt x="4315936" y="634907"/>
                  <a:pt x="4345468" y="623088"/>
                  <a:pt x="4369094" y="611268"/>
                </a:cubicBezTo>
                <a:cubicBezTo>
                  <a:pt x="4392719" y="593539"/>
                  <a:pt x="4416345" y="587630"/>
                  <a:pt x="4434064" y="581720"/>
                </a:cubicBezTo>
                <a:cubicBezTo>
                  <a:pt x="4445876" y="575811"/>
                  <a:pt x="4457690" y="569902"/>
                  <a:pt x="4457690" y="569902"/>
                </a:cubicBezTo>
                <a:close/>
                <a:moveTo>
                  <a:pt x="5620098" y="396859"/>
                </a:moveTo>
                <a:cubicBezTo>
                  <a:pt x="5560044" y="395528"/>
                  <a:pt x="5501444" y="395875"/>
                  <a:pt x="5444922" y="398093"/>
                </a:cubicBezTo>
                <a:cubicBezTo>
                  <a:pt x="5143474" y="409928"/>
                  <a:pt x="4907046" y="463179"/>
                  <a:pt x="4824296" y="510512"/>
                </a:cubicBezTo>
                <a:cubicBezTo>
                  <a:pt x="4847938" y="504594"/>
                  <a:pt x="4877492" y="498678"/>
                  <a:pt x="4901136" y="492761"/>
                </a:cubicBezTo>
                <a:cubicBezTo>
                  <a:pt x="4924778" y="486845"/>
                  <a:pt x="4948420" y="480928"/>
                  <a:pt x="4972063" y="480928"/>
                </a:cubicBezTo>
                <a:cubicBezTo>
                  <a:pt x="5019350" y="469094"/>
                  <a:pt x="5066635" y="463179"/>
                  <a:pt x="5108012" y="457262"/>
                </a:cubicBezTo>
                <a:cubicBezTo>
                  <a:pt x="5190761" y="445427"/>
                  <a:pt x="5267600" y="433595"/>
                  <a:pt x="5338529" y="433595"/>
                </a:cubicBezTo>
                <a:cubicBezTo>
                  <a:pt x="5379904" y="433595"/>
                  <a:pt x="5415369" y="427677"/>
                  <a:pt x="5456744" y="427677"/>
                </a:cubicBezTo>
                <a:cubicBezTo>
                  <a:pt x="5492209" y="421762"/>
                  <a:pt x="5533583" y="427677"/>
                  <a:pt x="5574959" y="421762"/>
                </a:cubicBezTo>
                <a:cubicBezTo>
                  <a:pt x="5616333" y="421762"/>
                  <a:pt x="5657709" y="421762"/>
                  <a:pt x="5704995" y="421762"/>
                </a:cubicBezTo>
                <a:cubicBezTo>
                  <a:pt x="5752281" y="421762"/>
                  <a:pt x="5799567" y="427677"/>
                  <a:pt x="5858674" y="427677"/>
                </a:cubicBezTo>
                <a:cubicBezTo>
                  <a:pt x="5900050" y="439511"/>
                  <a:pt x="5829121" y="439511"/>
                  <a:pt x="5740460" y="439511"/>
                </a:cubicBezTo>
                <a:cubicBezTo>
                  <a:pt x="5722729" y="439511"/>
                  <a:pt x="5699085" y="439511"/>
                  <a:pt x="5675441" y="439511"/>
                </a:cubicBezTo>
                <a:cubicBezTo>
                  <a:pt x="5651798" y="439511"/>
                  <a:pt x="5628155" y="445427"/>
                  <a:pt x="5610424" y="445427"/>
                </a:cubicBezTo>
                <a:cubicBezTo>
                  <a:pt x="5569048" y="445427"/>
                  <a:pt x="5533583" y="451345"/>
                  <a:pt x="5515853" y="451345"/>
                </a:cubicBezTo>
                <a:cubicBezTo>
                  <a:pt x="5480387" y="451345"/>
                  <a:pt x="5444922" y="457262"/>
                  <a:pt x="5403548" y="457262"/>
                </a:cubicBezTo>
                <a:cubicBezTo>
                  <a:pt x="5368083" y="463179"/>
                  <a:pt x="5326707" y="463179"/>
                  <a:pt x="5291243" y="469094"/>
                </a:cubicBezTo>
                <a:cubicBezTo>
                  <a:pt x="5249868" y="469094"/>
                  <a:pt x="5214404" y="480928"/>
                  <a:pt x="5173028" y="480928"/>
                </a:cubicBezTo>
                <a:cubicBezTo>
                  <a:pt x="5131653" y="486845"/>
                  <a:pt x="5090278" y="492761"/>
                  <a:pt x="5054813" y="504594"/>
                </a:cubicBezTo>
                <a:cubicBezTo>
                  <a:pt x="5013440" y="510512"/>
                  <a:pt x="4972063" y="522346"/>
                  <a:pt x="4930689" y="528261"/>
                </a:cubicBezTo>
                <a:cubicBezTo>
                  <a:pt x="4889313" y="534179"/>
                  <a:pt x="4853848" y="551929"/>
                  <a:pt x="4812474" y="557846"/>
                </a:cubicBezTo>
                <a:cubicBezTo>
                  <a:pt x="4812474" y="557846"/>
                  <a:pt x="4812474" y="557846"/>
                  <a:pt x="4753366" y="575595"/>
                </a:cubicBezTo>
                <a:cubicBezTo>
                  <a:pt x="4735635" y="581511"/>
                  <a:pt x="4711992" y="593346"/>
                  <a:pt x="4694260" y="599263"/>
                </a:cubicBezTo>
                <a:cubicBezTo>
                  <a:pt x="4652883" y="611096"/>
                  <a:pt x="4617420" y="622929"/>
                  <a:pt x="4576045" y="640681"/>
                </a:cubicBezTo>
                <a:cubicBezTo>
                  <a:pt x="4428276" y="699848"/>
                  <a:pt x="4286418" y="776765"/>
                  <a:pt x="4156381" y="853682"/>
                </a:cubicBezTo>
                <a:cubicBezTo>
                  <a:pt x="4126829" y="877351"/>
                  <a:pt x="4097275" y="895101"/>
                  <a:pt x="4067721" y="918767"/>
                </a:cubicBezTo>
                <a:cubicBezTo>
                  <a:pt x="4055900" y="924683"/>
                  <a:pt x="4038168" y="936516"/>
                  <a:pt x="4026346" y="948350"/>
                </a:cubicBezTo>
                <a:cubicBezTo>
                  <a:pt x="4014525" y="960183"/>
                  <a:pt x="4002703" y="966101"/>
                  <a:pt x="3984970" y="977933"/>
                </a:cubicBezTo>
                <a:cubicBezTo>
                  <a:pt x="3961327" y="1001600"/>
                  <a:pt x="3937685" y="1019351"/>
                  <a:pt x="3908131" y="1037100"/>
                </a:cubicBezTo>
                <a:cubicBezTo>
                  <a:pt x="3884488" y="1060769"/>
                  <a:pt x="3866755" y="1078518"/>
                  <a:pt x="3843113" y="1102186"/>
                </a:cubicBezTo>
                <a:cubicBezTo>
                  <a:pt x="3801738" y="1143602"/>
                  <a:pt x="3748542" y="1202769"/>
                  <a:pt x="3695344" y="1273770"/>
                </a:cubicBezTo>
                <a:cubicBezTo>
                  <a:pt x="3665792" y="1309271"/>
                  <a:pt x="3642148" y="1344771"/>
                  <a:pt x="3612594" y="1386190"/>
                </a:cubicBezTo>
                <a:cubicBezTo>
                  <a:pt x="3583040" y="1427606"/>
                  <a:pt x="3559398" y="1469022"/>
                  <a:pt x="3529844" y="1510438"/>
                </a:cubicBezTo>
                <a:cubicBezTo>
                  <a:pt x="3423451" y="1687941"/>
                  <a:pt x="3334790" y="1895026"/>
                  <a:pt x="3275683" y="2078445"/>
                </a:cubicBezTo>
                <a:cubicBezTo>
                  <a:pt x="3260905" y="2125779"/>
                  <a:pt x="3248714" y="2171264"/>
                  <a:pt x="3238556" y="2214160"/>
                </a:cubicBezTo>
                <a:lnTo>
                  <a:pt x="3224787" y="2280525"/>
                </a:lnTo>
                <a:lnTo>
                  <a:pt x="3215089" y="2297501"/>
                </a:lnTo>
                <a:cubicBezTo>
                  <a:pt x="3203262" y="2327077"/>
                  <a:pt x="3191433" y="2356654"/>
                  <a:pt x="3179606" y="2386231"/>
                </a:cubicBezTo>
                <a:cubicBezTo>
                  <a:pt x="3161865" y="2415808"/>
                  <a:pt x="3150038" y="2445386"/>
                  <a:pt x="3138211" y="2474962"/>
                </a:cubicBezTo>
                <a:cubicBezTo>
                  <a:pt x="3126384" y="2504538"/>
                  <a:pt x="3120470" y="2534116"/>
                  <a:pt x="3108643" y="2563692"/>
                </a:cubicBezTo>
                <a:cubicBezTo>
                  <a:pt x="3096814" y="2593269"/>
                  <a:pt x="3084987" y="2622847"/>
                  <a:pt x="3079073" y="2658338"/>
                </a:cubicBezTo>
                <a:cubicBezTo>
                  <a:pt x="3079073" y="2622847"/>
                  <a:pt x="3061333" y="2658338"/>
                  <a:pt x="3031765" y="2741154"/>
                </a:cubicBezTo>
                <a:cubicBezTo>
                  <a:pt x="3008110" y="2823969"/>
                  <a:pt x="2978541" y="2954108"/>
                  <a:pt x="2960800" y="3096076"/>
                </a:cubicBezTo>
                <a:lnTo>
                  <a:pt x="2950379" y="3313603"/>
                </a:lnTo>
                <a:lnTo>
                  <a:pt x="2895749" y="3474659"/>
                </a:lnTo>
                <a:cubicBezTo>
                  <a:pt x="2889835" y="3533814"/>
                  <a:pt x="2883921" y="3587051"/>
                  <a:pt x="2883921" y="3581136"/>
                </a:cubicBezTo>
                <a:cubicBezTo>
                  <a:pt x="2883921" y="3598883"/>
                  <a:pt x="2878008" y="3616628"/>
                  <a:pt x="2872094" y="3634374"/>
                </a:cubicBezTo>
                <a:cubicBezTo>
                  <a:pt x="2872094" y="3652121"/>
                  <a:pt x="2872094" y="3669867"/>
                  <a:pt x="2866181" y="3687613"/>
                </a:cubicBezTo>
                <a:cubicBezTo>
                  <a:pt x="2866181" y="3723105"/>
                  <a:pt x="2860267" y="3758598"/>
                  <a:pt x="2854354" y="3794089"/>
                </a:cubicBezTo>
                <a:cubicBezTo>
                  <a:pt x="2848440" y="3829582"/>
                  <a:pt x="2848440" y="3865075"/>
                  <a:pt x="2848440" y="3906482"/>
                </a:cubicBezTo>
                <a:cubicBezTo>
                  <a:pt x="2842526" y="3941974"/>
                  <a:pt x="2842526" y="3977466"/>
                  <a:pt x="2842526" y="4018874"/>
                </a:cubicBezTo>
                <a:cubicBezTo>
                  <a:pt x="2842526" y="4054366"/>
                  <a:pt x="2842526" y="4095773"/>
                  <a:pt x="2842526" y="4131266"/>
                </a:cubicBezTo>
                <a:cubicBezTo>
                  <a:pt x="2848440" y="4172674"/>
                  <a:pt x="2848440" y="4208165"/>
                  <a:pt x="2854354" y="4249573"/>
                </a:cubicBezTo>
                <a:cubicBezTo>
                  <a:pt x="2854354" y="4267320"/>
                  <a:pt x="2854354" y="4290981"/>
                  <a:pt x="2860267" y="4308727"/>
                </a:cubicBezTo>
                <a:cubicBezTo>
                  <a:pt x="2860267" y="4326474"/>
                  <a:pt x="2866181" y="4350135"/>
                  <a:pt x="2866181" y="4367880"/>
                </a:cubicBezTo>
                <a:cubicBezTo>
                  <a:pt x="2872094" y="4391541"/>
                  <a:pt x="2872094" y="4409288"/>
                  <a:pt x="2878008" y="4427034"/>
                </a:cubicBezTo>
                <a:cubicBezTo>
                  <a:pt x="2883921" y="4456611"/>
                  <a:pt x="2883921" y="4456611"/>
                  <a:pt x="2883921" y="4456611"/>
                </a:cubicBezTo>
                <a:cubicBezTo>
                  <a:pt x="2889835" y="4486188"/>
                  <a:pt x="2889835" y="4486188"/>
                  <a:pt x="2889835" y="4486188"/>
                </a:cubicBezTo>
                <a:cubicBezTo>
                  <a:pt x="2954886" y="4811533"/>
                  <a:pt x="3102729" y="5130964"/>
                  <a:pt x="3315622" y="5397156"/>
                </a:cubicBezTo>
                <a:cubicBezTo>
                  <a:pt x="3528515" y="5669262"/>
                  <a:pt x="3800545" y="5888131"/>
                  <a:pt x="4090316" y="6047846"/>
                </a:cubicBezTo>
                <a:cubicBezTo>
                  <a:pt x="4161279" y="6089254"/>
                  <a:pt x="4232244" y="6124746"/>
                  <a:pt x="4303209" y="6160238"/>
                </a:cubicBezTo>
                <a:cubicBezTo>
                  <a:pt x="4380087" y="6189816"/>
                  <a:pt x="4451051" y="6219392"/>
                  <a:pt x="4527928" y="6248968"/>
                </a:cubicBezTo>
                <a:cubicBezTo>
                  <a:pt x="4598893" y="6278546"/>
                  <a:pt x="4675771" y="6296293"/>
                  <a:pt x="4746734" y="6319954"/>
                </a:cubicBezTo>
                <a:cubicBezTo>
                  <a:pt x="4823613" y="6337700"/>
                  <a:pt x="4894577" y="6361362"/>
                  <a:pt x="4965542" y="6373192"/>
                </a:cubicBezTo>
                <a:cubicBezTo>
                  <a:pt x="4835440" y="6337700"/>
                  <a:pt x="4734907" y="6302208"/>
                  <a:pt x="4652115" y="6272631"/>
                </a:cubicBezTo>
                <a:cubicBezTo>
                  <a:pt x="4610720" y="6254885"/>
                  <a:pt x="4569325" y="6237138"/>
                  <a:pt x="4527928" y="6219392"/>
                </a:cubicBezTo>
                <a:cubicBezTo>
                  <a:pt x="4492447" y="6201646"/>
                  <a:pt x="4451051" y="6183901"/>
                  <a:pt x="4415568" y="6166154"/>
                </a:cubicBezTo>
                <a:cubicBezTo>
                  <a:pt x="4332776" y="6124746"/>
                  <a:pt x="4244071" y="6083339"/>
                  <a:pt x="4131711" y="6018269"/>
                </a:cubicBezTo>
                <a:cubicBezTo>
                  <a:pt x="4019351" y="5953200"/>
                  <a:pt x="3883337" y="5864470"/>
                  <a:pt x="3717753" y="5722501"/>
                </a:cubicBezTo>
                <a:cubicBezTo>
                  <a:pt x="3853767" y="5817147"/>
                  <a:pt x="3989783" y="5899963"/>
                  <a:pt x="4131711" y="5982777"/>
                </a:cubicBezTo>
                <a:cubicBezTo>
                  <a:pt x="4273640" y="6065592"/>
                  <a:pt x="4427395" y="6136576"/>
                  <a:pt x="4581152" y="6201646"/>
                </a:cubicBezTo>
                <a:cubicBezTo>
                  <a:pt x="4740821" y="6266715"/>
                  <a:pt x="4906405" y="6325869"/>
                  <a:pt x="5083816" y="6373192"/>
                </a:cubicBezTo>
                <a:cubicBezTo>
                  <a:pt x="5169564" y="6393896"/>
                  <a:pt x="5258269" y="6411642"/>
                  <a:pt x="5349192" y="6426431"/>
                </a:cubicBezTo>
                <a:lnTo>
                  <a:pt x="5515328" y="6447589"/>
                </a:lnTo>
                <a:lnTo>
                  <a:pt x="5529559" y="6450092"/>
                </a:lnTo>
                <a:cubicBezTo>
                  <a:pt x="5556911" y="6454529"/>
                  <a:pt x="5589437" y="6458965"/>
                  <a:pt x="5627875" y="6461922"/>
                </a:cubicBezTo>
                <a:lnTo>
                  <a:pt x="5515328" y="6447589"/>
                </a:lnTo>
                <a:lnTo>
                  <a:pt x="5462292" y="6438261"/>
                </a:lnTo>
                <a:cubicBezTo>
                  <a:pt x="5426809" y="6432346"/>
                  <a:pt x="5409068" y="6432346"/>
                  <a:pt x="5409068" y="6426431"/>
                </a:cubicBezTo>
                <a:cubicBezTo>
                  <a:pt x="5403155" y="6420514"/>
                  <a:pt x="5462292" y="6426431"/>
                  <a:pt x="5562825" y="6432346"/>
                </a:cubicBezTo>
                <a:cubicBezTo>
                  <a:pt x="5610134" y="6438261"/>
                  <a:pt x="5663358" y="6438261"/>
                  <a:pt x="5728409" y="6438261"/>
                </a:cubicBezTo>
                <a:cubicBezTo>
                  <a:pt x="5787545" y="6438261"/>
                  <a:pt x="5858509" y="6444176"/>
                  <a:pt x="5929474" y="6444176"/>
                </a:cubicBezTo>
                <a:cubicBezTo>
                  <a:pt x="6065489" y="6444176"/>
                  <a:pt x="6219245" y="6426431"/>
                  <a:pt x="6349346" y="6414599"/>
                </a:cubicBezTo>
                <a:cubicBezTo>
                  <a:pt x="6597722" y="6390938"/>
                  <a:pt x="6881579" y="6337700"/>
                  <a:pt x="7171350" y="6237138"/>
                </a:cubicBezTo>
                <a:cubicBezTo>
                  <a:pt x="7319192" y="6189816"/>
                  <a:pt x="7467035" y="6124746"/>
                  <a:pt x="7620790" y="6047846"/>
                </a:cubicBezTo>
                <a:cubicBezTo>
                  <a:pt x="7768633" y="5970947"/>
                  <a:pt x="7910561" y="5876301"/>
                  <a:pt x="8052490" y="5769824"/>
                </a:cubicBezTo>
                <a:cubicBezTo>
                  <a:pt x="8188505" y="5669262"/>
                  <a:pt x="8318605" y="5545040"/>
                  <a:pt x="8442794" y="5414902"/>
                </a:cubicBezTo>
                <a:cubicBezTo>
                  <a:pt x="8561068" y="5284764"/>
                  <a:pt x="8673427" y="5136879"/>
                  <a:pt x="8768046" y="4983079"/>
                </a:cubicBezTo>
                <a:cubicBezTo>
                  <a:pt x="8957284" y="4681396"/>
                  <a:pt x="9087386" y="4344219"/>
                  <a:pt x="9170177" y="4012958"/>
                </a:cubicBezTo>
                <a:cubicBezTo>
                  <a:pt x="9193832" y="3870990"/>
                  <a:pt x="9241142" y="3646206"/>
                  <a:pt x="9258883" y="3385929"/>
                </a:cubicBezTo>
                <a:cubicBezTo>
                  <a:pt x="9276624" y="3125652"/>
                  <a:pt x="9264796" y="2835799"/>
                  <a:pt x="9199746" y="2575522"/>
                </a:cubicBezTo>
                <a:cubicBezTo>
                  <a:pt x="9193832" y="2545946"/>
                  <a:pt x="9182004" y="2516370"/>
                  <a:pt x="9176091" y="2480877"/>
                </a:cubicBezTo>
                <a:cubicBezTo>
                  <a:pt x="9170177" y="2451301"/>
                  <a:pt x="9158350" y="2421723"/>
                  <a:pt x="9152436" y="2392146"/>
                </a:cubicBezTo>
                <a:cubicBezTo>
                  <a:pt x="9140609" y="2362570"/>
                  <a:pt x="9128782" y="2332992"/>
                  <a:pt x="9116955" y="2303416"/>
                </a:cubicBezTo>
                <a:cubicBezTo>
                  <a:pt x="9116955" y="2291586"/>
                  <a:pt x="9111041" y="2279755"/>
                  <a:pt x="9105126" y="2262008"/>
                </a:cubicBezTo>
                <a:cubicBezTo>
                  <a:pt x="9099212" y="2250178"/>
                  <a:pt x="9093299" y="2238347"/>
                  <a:pt x="9087386" y="2226517"/>
                </a:cubicBezTo>
                <a:cubicBezTo>
                  <a:pt x="9075558" y="2196939"/>
                  <a:pt x="9063731" y="2173278"/>
                  <a:pt x="9057818" y="2149616"/>
                </a:cubicBezTo>
                <a:cubicBezTo>
                  <a:pt x="9045990" y="2125955"/>
                  <a:pt x="9034163" y="2102293"/>
                  <a:pt x="9022336" y="2084547"/>
                </a:cubicBezTo>
                <a:cubicBezTo>
                  <a:pt x="8998680" y="2043139"/>
                  <a:pt x="8975026" y="2001731"/>
                  <a:pt x="8957284" y="1972155"/>
                </a:cubicBezTo>
                <a:cubicBezTo>
                  <a:pt x="8915890" y="1907086"/>
                  <a:pt x="8880406" y="1859763"/>
                  <a:pt x="8862666" y="1836102"/>
                </a:cubicBezTo>
                <a:cubicBezTo>
                  <a:pt x="8856752" y="1830187"/>
                  <a:pt x="8850838" y="1824270"/>
                  <a:pt x="8850838" y="1824270"/>
                </a:cubicBezTo>
                <a:cubicBezTo>
                  <a:pt x="8844924" y="1830187"/>
                  <a:pt x="8850838" y="1836102"/>
                  <a:pt x="8856752" y="1853848"/>
                </a:cubicBezTo>
                <a:cubicBezTo>
                  <a:pt x="8738478" y="1682302"/>
                  <a:pt x="8620204" y="1563995"/>
                  <a:pt x="8519670" y="1469348"/>
                </a:cubicBezTo>
                <a:cubicBezTo>
                  <a:pt x="8472362" y="1422025"/>
                  <a:pt x="8425052" y="1380617"/>
                  <a:pt x="8377743" y="1345126"/>
                </a:cubicBezTo>
                <a:cubicBezTo>
                  <a:pt x="8336346" y="1303718"/>
                  <a:pt x="8289037" y="1268226"/>
                  <a:pt x="8247642" y="1238649"/>
                </a:cubicBezTo>
                <a:cubicBezTo>
                  <a:pt x="8206245" y="1209073"/>
                  <a:pt x="8164850" y="1179495"/>
                  <a:pt x="8117540" y="1149919"/>
                </a:cubicBezTo>
                <a:cubicBezTo>
                  <a:pt x="8076145" y="1126257"/>
                  <a:pt x="8028834" y="1096681"/>
                  <a:pt x="7981526" y="1073018"/>
                </a:cubicBezTo>
                <a:cubicBezTo>
                  <a:pt x="7957871" y="1055273"/>
                  <a:pt x="7928302" y="1043442"/>
                  <a:pt x="7904647" y="1031612"/>
                </a:cubicBezTo>
                <a:cubicBezTo>
                  <a:pt x="7880993" y="1013865"/>
                  <a:pt x="7851425" y="1002034"/>
                  <a:pt x="7821855" y="990204"/>
                </a:cubicBezTo>
                <a:cubicBezTo>
                  <a:pt x="7792287" y="978372"/>
                  <a:pt x="7762719" y="960626"/>
                  <a:pt x="7727236" y="948796"/>
                </a:cubicBezTo>
                <a:cubicBezTo>
                  <a:pt x="7691755" y="936965"/>
                  <a:pt x="7662187" y="925135"/>
                  <a:pt x="7620790" y="913303"/>
                </a:cubicBezTo>
                <a:lnTo>
                  <a:pt x="7600883" y="908332"/>
                </a:lnTo>
                <a:lnTo>
                  <a:pt x="7562663" y="877848"/>
                </a:lnTo>
                <a:cubicBezTo>
                  <a:pt x="7521021" y="846312"/>
                  <a:pt x="7479287" y="816348"/>
                  <a:pt x="7437922" y="788234"/>
                </a:cubicBezTo>
                <a:cubicBezTo>
                  <a:pt x="7355192" y="732007"/>
                  <a:pt x="7275417" y="683177"/>
                  <a:pt x="7202291" y="642484"/>
                </a:cubicBezTo>
                <a:lnTo>
                  <a:pt x="7191449" y="636780"/>
                </a:lnTo>
                <a:lnTo>
                  <a:pt x="7189733" y="634345"/>
                </a:lnTo>
                <a:cubicBezTo>
                  <a:pt x="7189733" y="628427"/>
                  <a:pt x="7177915" y="622508"/>
                  <a:pt x="7148369" y="610671"/>
                </a:cubicBezTo>
                <a:cubicBezTo>
                  <a:pt x="7118823" y="592915"/>
                  <a:pt x="7077458" y="569238"/>
                  <a:pt x="7006547" y="545564"/>
                </a:cubicBezTo>
                <a:cubicBezTo>
                  <a:pt x="7034616" y="557401"/>
                  <a:pt x="7065270" y="571458"/>
                  <a:pt x="7098048" y="587642"/>
                </a:cubicBezTo>
                <a:lnTo>
                  <a:pt x="7191449" y="636780"/>
                </a:lnTo>
                <a:lnTo>
                  <a:pt x="7198598" y="646923"/>
                </a:lnTo>
                <a:cubicBezTo>
                  <a:pt x="7201552" y="650622"/>
                  <a:pt x="7207462" y="655061"/>
                  <a:pt x="7225189" y="663940"/>
                </a:cubicBezTo>
                <a:cubicBezTo>
                  <a:pt x="7225189" y="669859"/>
                  <a:pt x="7242917" y="687615"/>
                  <a:pt x="7272463" y="711290"/>
                </a:cubicBezTo>
                <a:cubicBezTo>
                  <a:pt x="7290191" y="723129"/>
                  <a:pt x="7307919" y="734965"/>
                  <a:pt x="7331555" y="746802"/>
                </a:cubicBezTo>
                <a:cubicBezTo>
                  <a:pt x="7349284" y="764560"/>
                  <a:pt x="7372920" y="782316"/>
                  <a:pt x="7402466" y="800072"/>
                </a:cubicBezTo>
                <a:cubicBezTo>
                  <a:pt x="7426104" y="820787"/>
                  <a:pt x="7454172" y="841504"/>
                  <a:pt x="7484456" y="863700"/>
                </a:cubicBezTo>
                <a:lnTo>
                  <a:pt x="7514891" y="886859"/>
                </a:lnTo>
                <a:lnTo>
                  <a:pt x="7290270" y="830765"/>
                </a:lnTo>
                <a:lnTo>
                  <a:pt x="7174588" y="811551"/>
                </a:lnTo>
                <a:lnTo>
                  <a:pt x="7159036" y="800432"/>
                </a:lnTo>
                <a:cubicBezTo>
                  <a:pt x="7159036" y="800432"/>
                  <a:pt x="7159036" y="800432"/>
                  <a:pt x="7105840" y="770847"/>
                </a:cubicBezTo>
                <a:lnTo>
                  <a:pt x="7044469" y="740132"/>
                </a:lnTo>
                <a:lnTo>
                  <a:pt x="7059557" y="740132"/>
                </a:lnTo>
                <a:cubicBezTo>
                  <a:pt x="7095050" y="740132"/>
                  <a:pt x="7095050" y="740132"/>
                  <a:pt x="7071389" y="734185"/>
                </a:cubicBezTo>
                <a:cubicBezTo>
                  <a:pt x="7062515" y="731212"/>
                  <a:pt x="7046247" y="726752"/>
                  <a:pt x="7024803" y="722294"/>
                </a:cubicBezTo>
                <a:lnTo>
                  <a:pt x="7000903" y="718632"/>
                </a:lnTo>
                <a:lnTo>
                  <a:pt x="6910786" y="676181"/>
                </a:lnTo>
                <a:cubicBezTo>
                  <a:pt x="6845767" y="640681"/>
                  <a:pt x="6774839" y="622929"/>
                  <a:pt x="6709821" y="593346"/>
                </a:cubicBezTo>
                <a:cubicBezTo>
                  <a:pt x="6674356" y="581511"/>
                  <a:pt x="6638891" y="575595"/>
                  <a:pt x="6603428" y="563762"/>
                </a:cubicBezTo>
                <a:cubicBezTo>
                  <a:pt x="6603428" y="563762"/>
                  <a:pt x="6603428" y="563762"/>
                  <a:pt x="6556141" y="546012"/>
                </a:cubicBezTo>
                <a:cubicBezTo>
                  <a:pt x="6538409" y="540095"/>
                  <a:pt x="6520677" y="534179"/>
                  <a:pt x="6502945" y="534179"/>
                </a:cubicBezTo>
                <a:cubicBezTo>
                  <a:pt x="6361087" y="498678"/>
                  <a:pt x="6225141" y="480928"/>
                  <a:pt x="6089193" y="463179"/>
                </a:cubicBezTo>
                <a:cubicBezTo>
                  <a:pt x="6089193" y="463179"/>
                  <a:pt x="6095104" y="463179"/>
                  <a:pt x="6101015" y="463179"/>
                </a:cubicBezTo>
                <a:cubicBezTo>
                  <a:pt x="6112836" y="463179"/>
                  <a:pt x="6124658" y="463179"/>
                  <a:pt x="6142389" y="463179"/>
                </a:cubicBezTo>
                <a:cubicBezTo>
                  <a:pt x="6171943" y="469094"/>
                  <a:pt x="6219230" y="469094"/>
                  <a:pt x="6260604" y="475011"/>
                </a:cubicBezTo>
                <a:cubicBezTo>
                  <a:pt x="6301980" y="475011"/>
                  <a:pt x="6349265" y="480928"/>
                  <a:pt x="6378819" y="486845"/>
                </a:cubicBezTo>
                <a:lnTo>
                  <a:pt x="6412722" y="489359"/>
                </a:lnTo>
                <a:lnTo>
                  <a:pt x="6432015" y="492761"/>
                </a:lnTo>
                <a:cubicBezTo>
                  <a:pt x="6432015" y="492761"/>
                  <a:pt x="6427583" y="491283"/>
                  <a:pt x="6418716" y="489802"/>
                </a:cubicBezTo>
                <a:lnTo>
                  <a:pt x="6412722" y="489359"/>
                </a:lnTo>
                <a:lnTo>
                  <a:pt x="6183026" y="448849"/>
                </a:lnTo>
                <a:cubicBezTo>
                  <a:pt x="5993513" y="419935"/>
                  <a:pt x="5800260" y="400850"/>
                  <a:pt x="5620098" y="396859"/>
                </a:cubicBezTo>
                <a:close/>
                <a:moveTo>
                  <a:pt x="0" y="0"/>
                </a:moveTo>
                <a:lnTo>
                  <a:pt x="12192000" y="0"/>
                </a:lnTo>
                <a:lnTo>
                  <a:pt x="12192000" y="6858000"/>
                </a:lnTo>
                <a:lnTo>
                  <a:pt x="0" y="6858000"/>
                </a:lnTo>
                <a:close/>
              </a:path>
            </a:pathLst>
          </a:custGeom>
        </p:spPr>
        <p:txBody>
          <a:bodyPr wrap="square">
            <a:noAutofit/>
          </a:bodyPr>
          <a:lstStyle/>
          <a:p>
            <a:endParaRPr lang="fr-CA"/>
          </a:p>
        </p:txBody>
      </p:sp>
    </p:spTree>
    <p:extLst>
      <p:ext uri="{BB962C8B-B14F-4D97-AF65-F5344CB8AC3E}">
        <p14:creationId xmlns:p14="http://schemas.microsoft.com/office/powerpoint/2010/main" val="296957737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35"/>
        <p:cNvGrpSpPr/>
        <p:nvPr/>
      </p:nvGrpSpPr>
      <p:grpSpPr>
        <a:xfrm>
          <a:off x="0" y="0"/>
          <a:ext cx="0" cy="0"/>
          <a:chOff x="0" y="0"/>
          <a:chExt cx="0" cy="0"/>
        </a:xfrm>
      </p:grpSpPr>
      <p:sp>
        <p:nvSpPr>
          <p:cNvPr id="36" name="Google Shape;36;p7"/>
          <p:cNvSpPr txBox="1">
            <a:spLocks noGrp="1"/>
          </p:cNvSpPr>
          <p:nvPr>
            <p:ph type="title"/>
          </p:nvPr>
        </p:nvSpPr>
        <p:spPr>
          <a:xfrm>
            <a:off x="1941000" y="856069"/>
            <a:ext cx="4618800" cy="3057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7" name="Google Shape;37;p7"/>
          <p:cNvSpPr txBox="1">
            <a:spLocks noGrp="1"/>
          </p:cNvSpPr>
          <p:nvPr>
            <p:ph type="subTitle" idx="1"/>
          </p:nvPr>
        </p:nvSpPr>
        <p:spPr>
          <a:xfrm>
            <a:off x="1941000" y="4067052"/>
            <a:ext cx="3462400" cy="1577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lvl1pPr>
            <a:lvl2pPr lvl="1" rtl="0">
              <a:spcBef>
                <a:spcPts val="2133"/>
              </a:spcBef>
              <a:spcAft>
                <a:spcPts val="0"/>
              </a:spcAft>
              <a:buNone/>
              <a:defRPr sz="2400"/>
            </a:lvl2pPr>
            <a:lvl3pPr lvl="2" rtl="0">
              <a:spcBef>
                <a:spcPts val="2133"/>
              </a:spcBef>
              <a:spcAft>
                <a:spcPts val="0"/>
              </a:spcAft>
              <a:buNone/>
              <a:defRPr sz="2400"/>
            </a:lvl3pPr>
            <a:lvl4pPr lvl="3" rtl="0">
              <a:spcBef>
                <a:spcPts val="2133"/>
              </a:spcBef>
              <a:spcAft>
                <a:spcPts val="0"/>
              </a:spcAft>
              <a:buNone/>
              <a:defRPr sz="2400"/>
            </a:lvl4pPr>
            <a:lvl5pPr lvl="4" rtl="0">
              <a:spcBef>
                <a:spcPts val="2133"/>
              </a:spcBef>
              <a:spcAft>
                <a:spcPts val="0"/>
              </a:spcAft>
              <a:buNone/>
              <a:defRPr sz="2400"/>
            </a:lvl5pPr>
            <a:lvl6pPr lvl="5" rtl="0">
              <a:spcBef>
                <a:spcPts val="2133"/>
              </a:spcBef>
              <a:spcAft>
                <a:spcPts val="0"/>
              </a:spcAft>
              <a:buNone/>
              <a:defRPr sz="2400"/>
            </a:lvl6pPr>
            <a:lvl7pPr lvl="6" rtl="0">
              <a:spcBef>
                <a:spcPts val="2133"/>
              </a:spcBef>
              <a:spcAft>
                <a:spcPts val="0"/>
              </a:spcAft>
              <a:buNone/>
              <a:defRPr sz="2400"/>
            </a:lvl7pPr>
            <a:lvl8pPr lvl="7" rtl="0">
              <a:spcBef>
                <a:spcPts val="2133"/>
              </a:spcBef>
              <a:spcAft>
                <a:spcPts val="0"/>
              </a:spcAft>
              <a:buNone/>
              <a:defRPr sz="2400"/>
            </a:lvl8pPr>
            <a:lvl9pPr lvl="8" rtl="0">
              <a:spcBef>
                <a:spcPts val="2133"/>
              </a:spcBef>
              <a:spcAft>
                <a:spcPts val="2133"/>
              </a:spcAft>
              <a:buNone/>
              <a:defRPr sz="2400"/>
            </a:lvl9pPr>
          </a:lstStyle>
          <a:p>
            <a:endParaRPr/>
          </a:p>
        </p:txBody>
      </p:sp>
    </p:spTree>
    <p:extLst>
      <p:ext uri="{BB962C8B-B14F-4D97-AF65-F5344CB8AC3E}">
        <p14:creationId xmlns:p14="http://schemas.microsoft.com/office/powerpoint/2010/main" val="445464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spTree>
      <p:nvGrpSpPr>
        <p:cNvPr id="1" name="Shape 79"/>
        <p:cNvGrpSpPr/>
        <p:nvPr/>
      </p:nvGrpSpPr>
      <p:grpSpPr>
        <a:xfrm>
          <a:off x="0" y="0"/>
          <a:ext cx="0" cy="0"/>
          <a:chOff x="0" y="0"/>
          <a:chExt cx="0" cy="0"/>
        </a:xfrm>
      </p:grpSpPr>
      <p:sp>
        <p:nvSpPr>
          <p:cNvPr id="80" name="Google Shape;80;p14"/>
          <p:cNvSpPr txBox="1">
            <a:spLocks noGrp="1"/>
          </p:cNvSpPr>
          <p:nvPr>
            <p:ph type="title"/>
          </p:nvPr>
        </p:nvSpPr>
        <p:spPr>
          <a:xfrm>
            <a:off x="1017333" y="628500"/>
            <a:ext cx="4634400" cy="1827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1" name="Google Shape;81;p14"/>
          <p:cNvSpPr txBox="1">
            <a:spLocks noGrp="1"/>
          </p:cNvSpPr>
          <p:nvPr>
            <p:ph type="title" idx="2"/>
          </p:nvPr>
        </p:nvSpPr>
        <p:spPr>
          <a:xfrm>
            <a:off x="1170300" y="3998167"/>
            <a:ext cx="2707600" cy="5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82" name="Google Shape;82;p14"/>
          <p:cNvSpPr txBox="1">
            <a:spLocks noGrp="1"/>
          </p:cNvSpPr>
          <p:nvPr>
            <p:ph type="subTitle" idx="1"/>
          </p:nvPr>
        </p:nvSpPr>
        <p:spPr>
          <a:xfrm>
            <a:off x="1170300" y="4494968"/>
            <a:ext cx="2707600" cy="118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 name="Google Shape;83;p14"/>
          <p:cNvSpPr txBox="1">
            <a:spLocks noGrp="1"/>
          </p:cNvSpPr>
          <p:nvPr>
            <p:ph type="title" idx="3"/>
          </p:nvPr>
        </p:nvSpPr>
        <p:spPr>
          <a:xfrm>
            <a:off x="4742200" y="3998167"/>
            <a:ext cx="2707600" cy="5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84" name="Google Shape;84;p14"/>
          <p:cNvSpPr/>
          <p:nvPr/>
        </p:nvSpPr>
        <p:spPr>
          <a:xfrm>
            <a:off x="9927536" y="-47772"/>
            <a:ext cx="2559485" cy="6953523"/>
          </a:xfrm>
          <a:custGeom>
            <a:avLst/>
            <a:gdLst/>
            <a:ahLst/>
            <a:cxnLst/>
            <a:rect l="l" t="t" r="r" b="b"/>
            <a:pathLst>
              <a:path w="41808" h="92545" extrusionOk="0">
                <a:moveTo>
                  <a:pt x="41807" y="0"/>
                </a:moveTo>
                <a:cubicBezTo>
                  <a:pt x="41807" y="0"/>
                  <a:pt x="1" y="2687"/>
                  <a:pt x="6251" y="28395"/>
                </a:cubicBezTo>
                <a:cubicBezTo>
                  <a:pt x="8717" y="38543"/>
                  <a:pt x="22408" y="37842"/>
                  <a:pt x="16617" y="54437"/>
                </a:cubicBezTo>
                <a:cubicBezTo>
                  <a:pt x="12228" y="67009"/>
                  <a:pt x="29363" y="71594"/>
                  <a:pt x="27761" y="82441"/>
                </a:cubicBezTo>
                <a:cubicBezTo>
                  <a:pt x="26355" y="91961"/>
                  <a:pt x="38235" y="92544"/>
                  <a:pt x="41164" y="92544"/>
                </a:cubicBezTo>
                <a:cubicBezTo>
                  <a:pt x="41573" y="92544"/>
                  <a:pt x="41807" y="92533"/>
                  <a:pt x="41807" y="92533"/>
                </a:cubicBezTo>
                <a:lnTo>
                  <a:pt x="41807" y="0"/>
                </a:ln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14"/>
          <p:cNvSpPr/>
          <p:nvPr/>
        </p:nvSpPr>
        <p:spPr>
          <a:xfrm>
            <a:off x="-1336335" y="4909000"/>
            <a:ext cx="4887040" cy="2300219"/>
          </a:xfrm>
          <a:custGeom>
            <a:avLst/>
            <a:gdLst/>
            <a:ahLst/>
            <a:cxnLst/>
            <a:rect l="l" t="t" r="r" b="b"/>
            <a:pathLst>
              <a:path w="95233" h="44824" extrusionOk="0">
                <a:moveTo>
                  <a:pt x="14616" y="1"/>
                </a:moveTo>
                <a:cubicBezTo>
                  <a:pt x="6475" y="1"/>
                  <a:pt x="0" y="849"/>
                  <a:pt x="0" y="849"/>
                </a:cubicBezTo>
                <a:lnTo>
                  <a:pt x="19661" y="44824"/>
                </a:lnTo>
                <a:lnTo>
                  <a:pt x="91190" y="44824"/>
                </a:lnTo>
                <a:cubicBezTo>
                  <a:pt x="94570" y="44824"/>
                  <a:pt x="95232" y="39983"/>
                  <a:pt x="91964" y="39121"/>
                </a:cubicBezTo>
                <a:cubicBezTo>
                  <a:pt x="86627" y="37711"/>
                  <a:pt x="80949" y="39530"/>
                  <a:pt x="80986" y="32218"/>
                </a:cubicBezTo>
                <a:cubicBezTo>
                  <a:pt x="81026" y="24482"/>
                  <a:pt x="74453" y="20018"/>
                  <a:pt x="67120" y="20018"/>
                </a:cubicBezTo>
                <a:cubicBezTo>
                  <a:pt x="64170" y="20018"/>
                  <a:pt x="61096" y="20741"/>
                  <a:pt x="58281" y="22263"/>
                </a:cubicBezTo>
                <a:cubicBezTo>
                  <a:pt x="56208" y="23384"/>
                  <a:pt x="54698" y="23874"/>
                  <a:pt x="53559" y="23874"/>
                </a:cubicBezTo>
                <a:cubicBezTo>
                  <a:pt x="48197" y="23874"/>
                  <a:pt x="51073" y="13023"/>
                  <a:pt x="42273" y="6152"/>
                </a:cubicBezTo>
                <a:cubicBezTo>
                  <a:pt x="35871" y="1154"/>
                  <a:pt x="24110" y="1"/>
                  <a:pt x="14616"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14"/>
          <p:cNvSpPr txBox="1">
            <a:spLocks noGrp="1"/>
          </p:cNvSpPr>
          <p:nvPr>
            <p:ph type="subTitle" idx="4"/>
          </p:nvPr>
        </p:nvSpPr>
        <p:spPr>
          <a:xfrm>
            <a:off x="4742200" y="4494968"/>
            <a:ext cx="2707600" cy="118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 name="Google Shape;87;p14"/>
          <p:cNvSpPr txBox="1">
            <a:spLocks noGrp="1"/>
          </p:cNvSpPr>
          <p:nvPr>
            <p:ph type="title" idx="5"/>
          </p:nvPr>
        </p:nvSpPr>
        <p:spPr>
          <a:xfrm>
            <a:off x="8314100" y="3998167"/>
            <a:ext cx="2707600" cy="56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88" name="Google Shape;88;p14"/>
          <p:cNvSpPr txBox="1">
            <a:spLocks noGrp="1"/>
          </p:cNvSpPr>
          <p:nvPr>
            <p:ph type="subTitle" idx="6"/>
          </p:nvPr>
        </p:nvSpPr>
        <p:spPr>
          <a:xfrm>
            <a:off x="8314100" y="4494968"/>
            <a:ext cx="2707600" cy="118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54439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rgbClr val="F3F3F3"/>
        </a:solidFill>
        <a:effectLst/>
      </p:bgPr>
    </p:bg>
    <p:spTree>
      <p:nvGrpSpPr>
        <p:cNvPr id="1" name="Shape 134"/>
        <p:cNvGrpSpPr/>
        <p:nvPr/>
      </p:nvGrpSpPr>
      <p:grpSpPr>
        <a:xfrm>
          <a:off x="0" y="0"/>
          <a:ext cx="0" cy="0"/>
          <a:chOff x="0" y="0"/>
          <a:chExt cx="0" cy="0"/>
        </a:xfrm>
      </p:grpSpPr>
      <p:sp>
        <p:nvSpPr>
          <p:cNvPr id="135" name="Google Shape;135;p11"/>
          <p:cNvSpPr txBox="1">
            <a:spLocks noGrp="1"/>
          </p:cNvSpPr>
          <p:nvPr>
            <p:ph type="title"/>
          </p:nvPr>
        </p:nvSpPr>
        <p:spPr>
          <a:xfrm>
            <a:off x="6397300" y="1690967"/>
            <a:ext cx="4830400" cy="2204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6400">
                <a:solidFill>
                  <a:srgbClr val="332533"/>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36" name="Google Shape;136;p11"/>
          <p:cNvSpPr txBox="1">
            <a:spLocks noGrp="1"/>
          </p:cNvSpPr>
          <p:nvPr>
            <p:ph type="subTitle" idx="1"/>
          </p:nvPr>
        </p:nvSpPr>
        <p:spPr>
          <a:xfrm>
            <a:off x="8278067" y="3872433"/>
            <a:ext cx="2949600" cy="78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867">
                <a:solidFill>
                  <a:srgbClr val="332533"/>
                </a:solidFill>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grpSp>
        <p:nvGrpSpPr>
          <p:cNvPr id="137" name="Google Shape;137;p11"/>
          <p:cNvGrpSpPr/>
          <p:nvPr/>
        </p:nvGrpSpPr>
        <p:grpSpPr>
          <a:xfrm>
            <a:off x="1219603" y="506545"/>
            <a:ext cx="10311844" cy="5726136"/>
            <a:chOff x="914702" y="379909"/>
            <a:chExt cx="7733883" cy="4294602"/>
          </a:xfrm>
        </p:grpSpPr>
        <p:grpSp>
          <p:nvGrpSpPr>
            <p:cNvPr id="138" name="Google Shape;138;p11"/>
            <p:cNvGrpSpPr/>
            <p:nvPr/>
          </p:nvGrpSpPr>
          <p:grpSpPr>
            <a:xfrm>
              <a:off x="6618039" y="379909"/>
              <a:ext cx="2030545" cy="596756"/>
              <a:chOff x="6783571" y="438153"/>
              <a:chExt cx="1810562" cy="589447"/>
            </a:xfrm>
          </p:grpSpPr>
          <p:sp>
            <p:nvSpPr>
              <p:cNvPr id="139" name="Google Shape;139;p11"/>
              <p:cNvSpPr/>
              <p:nvPr/>
            </p:nvSpPr>
            <p:spPr>
              <a:xfrm>
                <a:off x="6966457"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3A1D09"/>
                  </a:solidFill>
                  <a:cs typeface="Arial"/>
                  <a:sym typeface="Arial"/>
                </a:endParaRPr>
              </a:p>
            </p:txBody>
          </p:sp>
          <p:sp>
            <p:nvSpPr>
              <p:cNvPr id="140" name="Google Shape;140;p11"/>
              <p:cNvSpPr/>
              <p:nvPr/>
            </p:nvSpPr>
            <p:spPr>
              <a:xfrm>
                <a:off x="6783571"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3A1D09"/>
                  </a:solidFill>
                  <a:cs typeface="Arial"/>
                  <a:sym typeface="Arial"/>
                </a:endParaRPr>
              </a:p>
            </p:txBody>
          </p:sp>
          <p:sp>
            <p:nvSpPr>
              <p:cNvPr id="141" name="Google Shape;141;p11"/>
              <p:cNvSpPr/>
              <p:nvPr/>
            </p:nvSpPr>
            <p:spPr>
              <a:xfrm>
                <a:off x="6956764" y="438153"/>
                <a:ext cx="940271" cy="185262"/>
              </a:xfrm>
              <a:custGeom>
                <a:avLst/>
                <a:gdLst/>
                <a:ahLst/>
                <a:cxnLst/>
                <a:rect l="l" t="t" r="r" b="b"/>
                <a:pathLst>
                  <a:path w="28422" h="5600" extrusionOk="0">
                    <a:moveTo>
                      <a:pt x="25624" y="714"/>
                    </a:moveTo>
                    <a:cubicBezTo>
                      <a:pt x="26773" y="714"/>
                      <a:pt x="27709" y="1650"/>
                      <a:pt x="27709" y="2798"/>
                    </a:cubicBezTo>
                    <a:cubicBezTo>
                      <a:pt x="27709" y="3950"/>
                      <a:pt x="26773" y="4886"/>
                      <a:pt x="25624" y="4886"/>
                    </a:cubicBezTo>
                    <a:lnTo>
                      <a:pt x="2801" y="4886"/>
                    </a:lnTo>
                    <a:cubicBezTo>
                      <a:pt x="1648" y="4886"/>
                      <a:pt x="713" y="3950"/>
                      <a:pt x="713" y="2798"/>
                    </a:cubicBezTo>
                    <a:cubicBezTo>
                      <a:pt x="713" y="1650"/>
                      <a:pt x="1648" y="714"/>
                      <a:pt x="2801" y="714"/>
                    </a:cubicBezTo>
                    <a:close/>
                    <a:moveTo>
                      <a:pt x="2801" y="1"/>
                    </a:moveTo>
                    <a:cubicBezTo>
                      <a:pt x="1256" y="1"/>
                      <a:pt x="1" y="1256"/>
                      <a:pt x="1" y="2798"/>
                    </a:cubicBezTo>
                    <a:cubicBezTo>
                      <a:pt x="1" y="4344"/>
                      <a:pt x="1256" y="5599"/>
                      <a:pt x="2801" y="5599"/>
                    </a:cubicBezTo>
                    <a:lnTo>
                      <a:pt x="25624" y="5599"/>
                    </a:lnTo>
                    <a:cubicBezTo>
                      <a:pt x="27166" y="5599"/>
                      <a:pt x="28421" y="4344"/>
                      <a:pt x="28421" y="2798"/>
                    </a:cubicBezTo>
                    <a:cubicBezTo>
                      <a:pt x="28421" y="1256"/>
                      <a:pt x="27166" y="1"/>
                      <a:pt x="25624" y="1"/>
                    </a:cubicBezTo>
                    <a:close/>
                  </a:path>
                </a:pathLst>
              </a:custGeom>
              <a:solidFill>
                <a:srgbClr val="33253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3A1D09"/>
                  </a:solidFill>
                  <a:cs typeface="Arial"/>
                  <a:sym typeface="Arial"/>
                </a:endParaRPr>
              </a:p>
            </p:txBody>
          </p:sp>
          <p:sp>
            <p:nvSpPr>
              <p:cNvPr id="142" name="Google Shape;142;p11"/>
              <p:cNvSpPr/>
              <p:nvPr/>
            </p:nvSpPr>
            <p:spPr>
              <a:xfrm>
                <a:off x="7897052" y="890176"/>
                <a:ext cx="697081" cy="137425"/>
              </a:xfrm>
              <a:custGeom>
                <a:avLst/>
                <a:gdLst/>
                <a:ahLst/>
                <a:cxnLst/>
                <a:rect l="l" t="t" r="r" b="b"/>
                <a:pathLst>
                  <a:path w="21071" h="4154" extrusionOk="0">
                    <a:moveTo>
                      <a:pt x="18995" y="531"/>
                    </a:moveTo>
                    <a:cubicBezTo>
                      <a:pt x="19848" y="531"/>
                      <a:pt x="20540" y="1227"/>
                      <a:pt x="20540" y="2079"/>
                    </a:cubicBezTo>
                    <a:cubicBezTo>
                      <a:pt x="20540" y="2931"/>
                      <a:pt x="19848" y="3624"/>
                      <a:pt x="18995" y="3624"/>
                    </a:cubicBezTo>
                    <a:lnTo>
                      <a:pt x="2076" y="3624"/>
                    </a:lnTo>
                    <a:cubicBezTo>
                      <a:pt x="1224" y="3624"/>
                      <a:pt x="528" y="2931"/>
                      <a:pt x="528" y="2079"/>
                    </a:cubicBezTo>
                    <a:cubicBezTo>
                      <a:pt x="528" y="1227"/>
                      <a:pt x="1224" y="531"/>
                      <a:pt x="2076" y="531"/>
                    </a:cubicBezTo>
                    <a:close/>
                    <a:moveTo>
                      <a:pt x="2076" y="1"/>
                    </a:moveTo>
                    <a:cubicBezTo>
                      <a:pt x="930" y="1"/>
                      <a:pt x="1" y="933"/>
                      <a:pt x="1" y="2079"/>
                    </a:cubicBezTo>
                    <a:cubicBezTo>
                      <a:pt x="1" y="3221"/>
                      <a:pt x="930" y="4153"/>
                      <a:pt x="2076" y="4153"/>
                    </a:cubicBezTo>
                    <a:lnTo>
                      <a:pt x="18995" y="4153"/>
                    </a:lnTo>
                    <a:cubicBezTo>
                      <a:pt x="20137" y="4153"/>
                      <a:pt x="21070" y="3221"/>
                      <a:pt x="21070" y="2079"/>
                    </a:cubicBezTo>
                    <a:cubicBezTo>
                      <a:pt x="21070" y="933"/>
                      <a:pt x="20137" y="1"/>
                      <a:pt x="18995" y="1"/>
                    </a:cubicBezTo>
                    <a:close/>
                  </a:path>
                </a:pathLst>
              </a:custGeom>
              <a:solidFill>
                <a:srgbClr val="33253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3A1D09"/>
                  </a:solidFill>
                  <a:cs typeface="Arial"/>
                  <a:sym typeface="Arial"/>
                </a:endParaRPr>
              </a:p>
            </p:txBody>
          </p:sp>
        </p:grpSp>
        <p:grpSp>
          <p:nvGrpSpPr>
            <p:cNvPr id="143" name="Google Shape;143;p11"/>
            <p:cNvGrpSpPr/>
            <p:nvPr/>
          </p:nvGrpSpPr>
          <p:grpSpPr>
            <a:xfrm>
              <a:off x="914702" y="3709388"/>
              <a:ext cx="490421" cy="25923"/>
              <a:chOff x="5612829" y="768560"/>
              <a:chExt cx="437291" cy="25606"/>
            </a:xfrm>
          </p:grpSpPr>
          <p:sp>
            <p:nvSpPr>
              <p:cNvPr id="144" name="Google Shape;144;p11"/>
              <p:cNvSpPr/>
              <p:nvPr/>
            </p:nvSpPr>
            <p:spPr>
              <a:xfrm>
                <a:off x="5795715"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3A1D09"/>
                  </a:solidFill>
                  <a:cs typeface="Arial"/>
                  <a:sym typeface="Arial"/>
                </a:endParaRPr>
              </a:p>
            </p:txBody>
          </p:sp>
          <p:sp>
            <p:nvSpPr>
              <p:cNvPr id="145" name="Google Shape;145;p11"/>
              <p:cNvSpPr/>
              <p:nvPr/>
            </p:nvSpPr>
            <p:spPr>
              <a:xfrm>
                <a:off x="5612829"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3A1D09"/>
                  </a:solidFill>
                  <a:cs typeface="Arial"/>
                  <a:sym typeface="Arial"/>
                </a:endParaRPr>
              </a:p>
            </p:txBody>
          </p:sp>
        </p:grpSp>
        <p:grpSp>
          <p:nvGrpSpPr>
            <p:cNvPr id="146" name="Google Shape;146;p11"/>
            <p:cNvGrpSpPr/>
            <p:nvPr/>
          </p:nvGrpSpPr>
          <p:grpSpPr>
            <a:xfrm>
              <a:off x="6894652" y="4648588"/>
              <a:ext cx="490421" cy="25923"/>
              <a:chOff x="5612829" y="1068195"/>
              <a:chExt cx="437291" cy="25606"/>
            </a:xfrm>
          </p:grpSpPr>
          <p:sp>
            <p:nvSpPr>
              <p:cNvPr id="147" name="Google Shape;147;p11"/>
              <p:cNvSpPr/>
              <p:nvPr/>
            </p:nvSpPr>
            <p:spPr>
              <a:xfrm>
                <a:off x="5795715" y="1068195"/>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3A1D09"/>
                  </a:solidFill>
                  <a:cs typeface="Arial"/>
                  <a:sym typeface="Arial"/>
                </a:endParaRPr>
              </a:p>
            </p:txBody>
          </p:sp>
          <p:sp>
            <p:nvSpPr>
              <p:cNvPr id="148" name="Google Shape;148;p11"/>
              <p:cNvSpPr/>
              <p:nvPr/>
            </p:nvSpPr>
            <p:spPr>
              <a:xfrm>
                <a:off x="5612829" y="1070180"/>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3A1D09"/>
                  </a:solidFill>
                  <a:cs typeface="Arial"/>
                  <a:sym typeface="Arial"/>
                </a:endParaRPr>
              </a:p>
            </p:txBody>
          </p:sp>
        </p:grpSp>
        <p:grpSp>
          <p:nvGrpSpPr>
            <p:cNvPr id="149" name="Google Shape;149;p11"/>
            <p:cNvGrpSpPr/>
            <p:nvPr/>
          </p:nvGrpSpPr>
          <p:grpSpPr>
            <a:xfrm>
              <a:off x="1066077" y="482938"/>
              <a:ext cx="490421" cy="25923"/>
              <a:chOff x="5612829" y="768560"/>
              <a:chExt cx="437291" cy="25606"/>
            </a:xfrm>
          </p:grpSpPr>
          <p:sp>
            <p:nvSpPr>
              <p:cNvPr id="150" name="Google Shape;150;p11"/>
              <p:cNvSpPr/>
              <p:nvPr/>
            </p:nvSpPr>
            <p:spPr>
              <a:xfrm>
                <a:off x="5795715" y="768560"/>
                <a:ext cx="254404" cy="25606"/>
              </a:xfrm>
              <a:custGeom>
                <a:avLst/>
                <a:gdLst/>
                <a:ahLst/>
                <a:cxnLst/>
                <a:rect l="l" t="t" r="r" b="b"/>
                <a:pathLst>
                  <a:path w="7690" h="774" extrusionOk="0">
                    <a:moveTo>
                      <a:pt x="3814" y="0"/>
                    </a:moveTo>
                    <a:cubicBezTo>
                      <a:pt x="2646" y="0"/>
                      <a:pt x="1489" y="20"/>
                      <a:pt x="350" y="60"/>
                    </a:cubicBezTo>
                    <a:cubicBezTo>
                      <a:pt x="154" y="68"/>
                      <a:pt x="0" y="234"/>
                      <a:pt x="7" y="430"/>
                    </a:cubicBezTo>
                    <a:cubicBezTo>
                      <a:pt x="13" y="621"/>
                      <a:pt x="170" y="774"/>
                      <a:pt x="359" y="774"/>
                    </a:cubicBezTo>
                    <a:cubicBezTo>
                      <a:pt x="365" y="774"/>
                      <a:pt x="371" y="774"/>
                      <a:pt x="376" y="773"/>
                    </a:cubicBezTo>
                    <a:cubicBezTo>
                      <a:pt x="1505" y="733"/>
                      <a:pt x="2653" y="713"/>
                      <a:pt x="3813" y="713"/>
                    </a:cubicBezTo>
                    <a:cubicBezTo>
                      <a:pt x="4972" y="713"/>
                      <a:pt x="6143" y="733"/>
                      <a:pt x="7317" y="773"/>
                    </a:cubicBezTo>
                    <a:lnTo>
                      <a:pt x="7326" y="773"/>
                    </a:lnTo>
                    <a:cubicBezTo>
                      <a:pt x="7520" y="773"/>
                      <a:pt x="7676" y="620"/>
                      <a:pt x="7683" y="427"/>
                    </a:cubicBezTo>
                    <a:cubicBezTo>
                      <a:pt x="7689" y="231"/>
                      <a:pt x="7536" y="68"/>
                      <a:pt x="7340" y="60"/>
                    </a:cubicBezTo>
                    <a:cubicBezTo>
                      <a:pt x="6159" y="20"/>
                      <a:pt x="4981" y="0"/>
                      <a:pt x="3814" y="0"/>
                    </a:cubicBezTo>
                    <a:close/>
                  </a:path>
                </a:pathLst>
              </a:custGeom>
              <a:solidFill>
                <a:srgbClr val="33253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3A1D09"/>
                  </a:solidFill>
                  <a:cs typeface="Arial"/>
                  <a:sym typeface="Arial"/>
                </a:endParaRPr>
              </a:p>
            </p:txBody>
          </p:sp>
          <p:sp>
            <p:nvSpPr>
              <p:cNvPr id="151" name="Google Shape;151;p11"/>
              <p:cNvSpPr/>
              <p:nvPr/>
            </p:nvSpPr>
            <p:spPr>
              <a:xfrm>
                <a:off x="5612829" y="770545"/>
                <a:ext cx="107320" cy="23621"/>
              </a:xfrm>
              <a:custGeom>
                <a:avLst/>
                <a:gdLst/>
                <a:ahLst/>
                <a:cxnLst/>
                <a:rect l="l" t="t" r="r" b="b"/>
                <a:pathLst>
                  <a:path w="3244" h="714" extrusionOk="0">
                    <a:moveTo>
                      <a:pt x="357" y="0"/>
                    </a:moveTo>
                    <a:cubicBezTo>
                      <a:pt x="161" y="0"/>
                      <a:pt x="1" y="160"/>
                      <a:pt x="1" y="357"/>
                    </a:cubicBezTo>
                    <a:cubicBezTo>
                      <a:pt x="1" y="553"/>
                      <a:pt x="161" y="713"/>
                      <a:pt x="357" y="713"/>
                    </a:cubicBezTo>
                    <a:lnTo>
                      <a:pt x="2888" y="713"/>
                    </a:lnTo>
                    <a:cubicBezTo>
                      <a:pt x="3084" y="713"/>
                      <a:pt x="3244" y="553"/>
                      <a:pt x="3244" y="357"/>
                    </a:cubicBezTo>
                    <a:cubicBezTo>
                      <a:pt x="3244" y="160"/>
                      <a:pt x="3084" y="0"/>
                      <a:pt x="2888" y="0"/>
                    </a:cubicBezTo>
                    <a:close/>
                  </a:path>
                </a:pathLst>
              </a:custGeom>
              <a:solidFill>
                <a:srgbClr val="33253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3A1D09"/>
                  </a:solidFill>
                  <a:cs typeface="Arial"/>
                  <a:sym typeface="Arial"/>
                </a:endParaRPr>
              </a:p>
            </p:txBody>
          </p:sp>
        </p:grpSp>
      </p:grpSp>
    </p:spTree>
    <p:extLst>
      <p:ext uri="{BB962C8B-B14F-4D97-AF65-F5344CB8AC3E}">
        <p14:creationId xmlns:p14="http://schemas.microsoft.com/office/powerpoint/2010/main" val="22260948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33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D5CE7-98A9-4033-9034-341A72C24C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EAE014-FC42-40DD-A959-67E423B58B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291438-3715-4B22-B99E-9E8749424774}"/>
              </a:ext>
            </a:extLst>
          </p:cNvPr>
          <p:cNvSpPr>
            <a:spLocks noGrp="1"/>
          </p:cNvSpPr>
          <p:nvPr>
            <p:ph type="dt" sz="half" idx="10"/>
          </p:nvPr>
        </p:nvSpPr>
        <p:spPr/>
        <p:txBody>
          <a:bodyPr/>
          <a:lstStyle/>
          <a:p>
            <a:fld id="{8B55D68A-394E-4ABA-8FC1-BAE9429653B4}" type="datetimeFigureOut">
              <a:rPr lang="en-US" smtClean="0"/>
              <a:t>8/31/2021</a:t>
            </a:fld>
            <a:endParaRPr lang="en-US"/>
          </a:p>
        </p:txBody>
      </p:sp>
      <p:sp>
        <p:nvSpPr>
          <p:cNvPr id="5" name="Footer Placeholder 4">
            <a:extLst>
              <a:ext uri="{FF2B5EF4-FFF2-40B4-BE49-F238E27FC236}">
                <a16:creationId xmlns:a16="http://schemas.microsoft.com/office/drawing/2014/main" id="{6EE6BE66-90EC-489A-9A61-061981AF9A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E62D9A-7592-499D-960C-2380984D4901}"/>
              </a:ext>
            </a:extLst>
          </p:cNvPr>
          <p:cNvSpPr>
            <a:spLocks noGrp="1"/>
          </p:cNvSpPr>
          <p:nvPr>
            <p:ph type="sldNum" sz="quarter" idx="12"/>
          </p:nvPr>
        </p:nvSpPr>
        <p:spPr/>
        <p:txBody>
          <a:bodyPr/>
          <a:lstStyle/>
          <a:p>
            <a:fld id="{570C3CB3-5987-4D4B-8DBF-A4E4ABE2CCF1}" type="slidenum">
              <a:rPr lang="en-US" smtClean="0"/>
              <a:t>‹#›</a:t>
            </a:fld>
            <a:endParaRPr lang="en-US"/>
          </a:p>
        </p:txBody>
      </p:sp>
    </p:spTree>
    <p:extLst>
      <p:ext uri="{BB962C8B-B14F-4D97-AF65-F5344CB8AC3E}">
        <p14:creationId xmlns:p14="http://schemas.microsoft.com/office/powerpoint/2010/main" val="4123971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9C3A1-BE78-4BC9-A4AF-BFDF3F6A43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2AE110-A3B9-4ECD-B455-8FC5886E1B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83E58C-68B1-4783-846C-01E07E2174AA}"/>
              </a:ext>
            </a:extLst>
          </p:cNvPr>
          <p:cNvSpPr>
            <a:spLocks noGrp="1"/>
          </p:cNvSpPr>
          <p:nvPr>
            <p:ph type="dt" sz="half" idx="10"/>
          </p:nvPr>
        </p:nvSpPr>
        <p:spPr/>
        <p:txBody>
          <a:bodyPr/>
          <a:lstStyle/>
          <a:p>
            <a:fld id="{8B55D68A-394E-4ABA-8FC1-BAE9429653B4}" type="datetimeFigureOut">
              <a:rPr lang="en-US" smtClean="0"/>
              <a:t>8/31/2021</a:t>
            </a:fld>
            <a:endParaRPr lang="en-US"/>
          </a:p>
        </p:txBody>
      </p:sp>
      <p:sp>
        <p:nvSpPr>
          <p:cNvPr id="5" name="Footer Placeholder 4">
            <a:extLst>
              <a:ext uri="{FF2B5EF4-FFF2-40B4-BE49-F238E27FC236}">
                <a16:creationId xmlns:a16="http://schemas.microsoft.com/office/drawing/2014/main" id="{6C3CD40D-0299-499C-93EF-8266F5D0C9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B922A-E382-4C2D-BC80-CFE1F396B0AF}"/>
              </a:ext>
            </a:extLst>
          </p:cNvPr>
          <p:cNvSpPr>
            <a:spLocks noGrp="1"/>
          </p:cNvSpPr>
          <p:nvPr>
            <p:ph type="sldNum" sz="quarter" idx="12"/>
          </p:nvPr>
        </p:nvSpPr>
        <p:spPr/>
        <p:txBody>
          <a:bodyPr/>
          <a:lstStyle/>
          <a:p>
            <a:fld id="{570C3CB3-5987-4D4B-8DBF-A4E4ABE2CCF1}" type="slidenum">
              <a:rPr lang="en-US" smtClean="0"/>
              <a:t>‹#›</a:t>
            </a:fld>
            <a:endParaRPr lang="en-US"/>
          </a:p>
        </p:txBody>
      </p:sp>
    </p:spTree>
    <p:extLst>
      <p:ext uri="{BB962C8B-B14F-4D97-AF65-F5344CB8AC3E}">
        <p14:creationId xmlns:p14="http://schemas.microsoft.com/office/powerpoint/2010/main" val="89909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3FAE1-5F0A-4CDF-B122-105AD6EC02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8111AC-3698-4681-BE24-1CB050F728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6A3B8A-10CB-4145-B2FE-5A42FB7B42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FF3ECD-9D37-41F7-A23F-B73F70672E5B}"/>
              </a:ext>
            </a:extLst>
          </p:cNvPr>
          <p:cNvSpPr>
            <a:spLocks noGrp="1"/>
          </p:cNvSpPr>
          <p:nvPr>
            <p:ph type="dt" sz="half" idx="10"/>
          </p:nvPr>
        </p:nvSpPr>
        <p:spPr/>
        <p:txBody>
          <a:bodyPr/>
          <a:lstStyle/>
          <a:p>
            <a:fld id="{8B55D68A-394E-4ABA-8FC1-BAE9429653B4}" type="datetimeFigureOut">
              <a:rPr lang="en-US" smtClean="0"/>
              <a:t>8/31/2021</a:t>
            </a:fld>
            <a:endParaRPr lang="en-US"/>
          </a:p>
        </p:txBody>
      </p:sp>
      <p:sp>
        <p:nvSpPr>
          <p:cNvPr id="6" name="Footer Placeholder 5">
            <a:extLst>
              <a:ext uri="{FF2B5EF4-FFF2-40B4-BE49-F238E27FC236}">
                <a16:creationId xmlns:a16="http://schemas.microsoft.com/office/drawing/2014/main" id="{4B20B693-99CF-4E3E-8426-FBC56EAEAD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379E85-CFCD-49AA-85CC-764B09913387}"/>
              </a:ext>
            </a:extLst>
          </p:cNvPr>
          <p:cNvSpPr>
            <a:spLocks noGrp="1"/>
          </p:cNvSpPr>
          <p:nvPr>
            <p:ph type="sldNum" sz="quarter" idx="12"/>
          </p:nvPr>
        </p:nvSpPr>
        <p:spPr/>
        <p:txBody>
          <a:bodyPr/>
          <a:lstStyle/>
          <a:p>
            <a:fld id="{570C3CB3-5987-4D4B-8DBF-A4E4ABE2CCF1}" type="slidenum">
              <a:rPr lang="en-US" smtClean="0"/>
              <a:t>‹#›</a:t>
            </a:fld>
            <a:endParaRPr lang="en-US"/>
          </a:p>
        </p:txBody>
      </p:sp>
    </p:spTree>
    <p:extLst>
      <p:ext uri="{BB962C8B-B14F-4D97-AF65-F5344CB8AC3E}">
        <p14:creationId xmlns:p14="http://schemas.microsoft.com/office/powerpoint/2010/main" val="2888786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81E18-659C-4CB1-BF7C-CEECF58D9E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97BC74-9BDE-4707-A60A-47E93C67B7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46FDD8-C3E1-4D7A-8584-E59DDA2040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961D4B-085C-4684-A12C-C464452330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C9B858-F9DF-415F-B473-BAA41AF70F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46462D-213C-42BC-AEBE-48C13E91A405}"/>
              </a:ext>
            </a:extLst>
          </p:cNvPr>
          <p:cNvSpPr>
            <a:spLocks noGrp="1"/>
          </p:cNvSpPr>
          <p:nvPr>
            <p:ph type="dt" sz="half" idx="10"/>
          </p:nvPr>
        </p:nvSpPr>
        <p:spPr/>
        <p:txBody>
          <a:bodyPr/>
          <a:lstStyle/>
          <a:p>
            <a:fld id="{8B55D68A-394E-4ABA-8FC1-BAE9429653B4}" type="datetimeFigureOut">
              <a:rPr lang="en-US" smtClean="0"/>
              <a:t>8/31/2021</a:t>
            </a:fld>
            <a:endParaRPr lang="en-US"/>
          </a:p>
        </p:txBody>
      </p:sp>
      <p:sp>
        <p:nvSpPr>
          <p:cNvPr id="8" name="Footer Placeholder 7">
            <a:extLst>
              <a:ext uri="{FF2B5EF4-FFF2-40B4-BE49-F238E27FC236}">
                <a16:creationId xmlns:a16="http://schemas.microsoft.com/office/drawing/2014/main" id="{41B9D29A-FBE0-482F-BF85-7F872A25C4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A270E2-CD56-40AA-9CBE-A492060634EF}"/>
              </a:ext>
            </a:extLst>
          </p:cNvPr>
          <p:cNvSpPr>
            <a:spLocks noGrp="1"/>
          </p:cNvSpPr>
          <p:nvPr>
            <p:ph type="sldNum" sz="quarter" idx="12"/>
          </p:nvPr>
        </p:nvSpPr>
        <p:spPr/>
        <p:txBody>
          <a:bodyPr/>
          <a:lstStyle/>
          <a:p>
            <a:fld id="{570C3CB3-5987-4D4B-8DBF-A4E4ABE2CCF1}" type="slidenum">
              <a:rPr lang="en-US" smtClean="0"/>
              <a:t>‹#›</a:t>
            </a:fld>
            <a:endParaRPr lang="en-US"/>
          </a:p>
        </p:txBody>
      </p:sp>
    </p:spTree>
    <p:extLst>
      <p:ext uri="{BB962C8B-B14F-4D97-AF65-F5344CB8AC3E}">
        <p14:creationId xmlns:p14="http://schemas.microsoft.com/office/powerpoint/2010/main" val="923713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A93B9-DE4F-47E2-82B5-23775EA53B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127151-8B09-44D5-9411-8E0D1C37A670}"/>
              </a:ext>
            </a:extLst>
          </p:cNvPr>
          <p:cNvSpPr>
            <a:spLocks noGrp="1"/>
          </p:cNvSpPr>
          <p:nvPr>
            <p:ph type="dt" sz="half" idx="10"/>
          </p:nvPr>
        </p:nvSpPr>
        <p:spPr/>
        <p:txBody>
          <a:bodyPr/>
          <a:lstStyle/>
          <a:p>
            <a:fld id="{8B55D68A-394E-4ABA-8FC1-BAE9429653B4}" type="datetimeFigureOut">
              <a:rPr lang="en-US" smtClean="0"/>
              <a:t>8/31/2021</a:t>
            </a:fld>
            <a:endParaRPr lang="en-US"/>
          </a:p>
        </p:txBody>
      </p:sp>
      <p:sp>
        <p:nvSpPr>
          <p:cNvPr id="4" name="Footer Placeholder 3">
            <a:extLst>
              <a:ext uri="{FF2B5EF4-FFF2-40B4-BE49-F238E27FC236}">
                <a16:creationId xmlns:a16="http://schemas.microsoft.com/office/drawing/2014/main" id="{F734D0A6-F355-4198-8F6F-FE23091157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F271FF-0972-49F2-911F-C20668567CC3}"/>
              </a:ext>
            </a:extLst>
          </p:cNvPr>
          <p:cNvSpPr>
            <a:spLocks noGrp="1"/>
          </p:cNvSpPr>
          <p:nvPr>
            <p:ph type="sldNum" sz="quarter" idx="12"/>
          </p:nvPr>
        </p:nvSpPr>
        <p:spPr/>
        <p:txBody>
          <a:bodyPr/>
          <a:lstStyle/>
          <a:p>
            <a:fld id="{570C3CB3-5987-4D4B-8DBF-A4E4ABE2CCF1}" type="slidenum">
              <a:rPr lang="en-US" smtClean="0"/>
              <a:t>‹#›</a:t>
            </a:fld>
            <a:endParaRPr lang="en-US"/>
          </a:p>
        </p:txBody>
      </p:sp>
    </p:spTree>
    <p:extLst>
      <p:ext uri="{BB962C8B-B14F-4D97-AF65-F5344CB8AC3E}">
        <p14:creationId xmlns:p14="http://schemas.microsoft.com/office/powerpoint/2010/main" val="3358727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490E86-87D2-4946-9335-BA5901ADD084}"/>
              </a:ext>
            </a:extLst>
          </p:cNvPr>
          <p:cNvSpPr>
            <a:spLocks noGrp="1"/>
          </p:cNvSpPr>
          <p:nvPr>
            <p:ph type="dt" sz="half" idx="10"/>
          </p:nvPr>
        </p:nvSpPr>
        <p:spPr/>
        <p:txBody>
          <a:bodyPr/>
          <a:lstStyle/>
          <a:p>
            <a:fld id="{8B55D68A-394E-4ABA-8FC1-BAE9429653B4}" type="datetimeFigureOut">
              <a:rPr lang="en-US" smtClean="0"/>
              <a:t>8/31/2021</a:t>
            </a:fld>
            <a:endParaRPr lang="en-US"/>
          </a:p>
        </p:txBody>
      </p:sp>
      <p:sp>
        <p:nvSpPr>
          <p:cNvPr id="3" name="Footer Placeholder 2">
            <a:extLst>
              <a:ext uri="{FF2B5EF4-FFF2-40B4-BE49-F238E27FC236}">
                <a16:creationId xmlns:a16="http://schemas.microsoft.com/office/drawing/2014/main" id="{3341D4FE-D064-4809-94A2-98F371006A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7D2E63-C5FB-4C95-BC8E-E138DF44F03F}"/>
              </a:ext>
            </a:extLst>
          </p:cNvPr>
          <p:cNvSpPr>
            <a:spLocks noGrp="1"/>
          </p:cNvSpPr>
          <p:nvPr>
            <p:ph type="sldNum" sz="quarter" idx="12"/>
          </p:nvPr>
        </p:nvSpPr>
        <p:spPr/>
        <p:txBody>
          <a:bodyPr/>
          <a:lstStyle/>
          <a:p>
            <a:fld id="{570C3CB3-5987-4D4B-8DBF-A4E4ABE2CCF1}" type="slidenum">
              <a:rPr lang="en-US" smtClean="0"/>
              <a:t>‹#›</a:t>
            </a:fld>
            <a:endParaRPr lang="en-US"/>
          </a:p>
        </p:txBody>
      </p:sp>
    </p:spTree>
    <p:extLst>
      <p:ext uri="{BB962C8B-B14F-4D97-AF65-F5344CB8AC3E}">
        <p14:creationId xmlns:p14="http://schemas.microsoft.com/office/powerpoint/2010/main" val="3984502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B8A2E-890A-4D73-8E8C-88BEC35B13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932788-4670-4D3E-B3A1-064002E073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D60A1F-5562-413A-9F18-3712CB1C33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8B038D-6F08-4777-901B-70F77DD82CF4}"/>
              </a:ext>
            </a:extLst>
          </p:cNvPr>
          <p:cNvSpPr>
            <a:spLocks noGrp="1"/>
          </p:cNvSpPr>
          <p:nvPr>
            <p:ph type="dt" sz="half" idx="10"/>
          </p:nvPr>
        </p:nvSpPr>
        <p:spPr/>
        <p:txBody>
          <a:bodyPr/>
          <a:lstStyle/>
          <a:p>
            <a:fld id="{8B55D68A-394E-4ABA-8FC1-BAE9429653B4}" type="datetimeFigureOut">
              <a:rPr lang="en-US" smtClean="0"/>
              <a:t>8/31/2021</a:t>
            </a:fld>
            <a:endParaRPr lang="en-US"/>
          </a:p>
        </p:txBody>
      </p:sp>
      <p:sp>
        <p:nvSpPr>
          <p:cNvPr id="6" name="Footer Placeholder 5">
            <a:extLst>
              <a:ext uri="{FF2B5EF4-FFF2-40B4-BE49-F238E27FC236}">
                <a16:creationId xmlns:a16="http://schemas.microsoft.com/office/drawing/2014/main" id="{046FF150-2E24-4CCE-9B57-DE343B3FB9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400F6A-BF22-4BC8-9BA7-3489B346546C}"/>
              </a:ext>
            </a:extLst>
          </p:cNvPr>
          <p:cNvSpPr>
            <a:spLocks noGrp="1"/>
          </p:cNvSpPr>
          <p:nvPr>
            <p:ph type="sldNum" sz="quarter" idx="12"/>
          </p:nvPr>
        </p:nvSpPr>
        <p:spPr/>
        <p:txBody>
          <a:bodyPr/>
          <a:lstStyle/>
          <a:p>
            <a:fld id="{570C3CB3-5987-4D4B-8DBF-A4E4ABE2CCF1}" type="slidenum">
              <a:rPr lang="en-US" smtClean="0"/>
              <a:t>‹#›</a:t>
            </a:fld>
            <a:endParaRPr lang="en-US"/>
          </a:p>
        </p:txBody>
      </p:sp>
    </p:spTree>
    <p:extLst>
      <p:ext uri="{BB962C8B-B14F-4D97-AF65-F5344CB8AC3E}">
        <p14:creationId xmlns:p14="http://schemas.microsoft.com/office/powerpoint/2010/main" val="3117100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4F691-1198-4B38-8916-88B675C33C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056A23-F985-448B-8C4F-1067B77CF6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FC3E15-68A0-451B-A33C-4AC40DD74F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CB2A90-3831-4BD4-ADB8-182A09AF02D8}"/>
              </a:ext>
            </a:extLst>
          </p:cNvPr>
          <p:cNvSpPr>
            <a:spLocks noGrp="1"/>
          </p:cNvSpPr>
          <p:nvPr>
            <p:ph type="dt" sz="half" idx="10"/>
          </p:nvPr>
        </p:nvSpPr>
        <p:spPr/>
        <p:txBody>
          <a:bodyPr/>
          <a:lstStyle/>
          <a:p>
            <a:fld id="{8B55D68A-394E-4ABA-8FC1-BAE9429653B4}" type="datetimeFigureOut">
              <a:rPr lang="en-US" smtClean="0"/>
              <a:t>8/31/2021</a:t>
            </a:fld>
            <a:endParaRPr lang="en-US"/>
          </a:p>
        </p:txBody>
      </p:sp>
      <p:sp>
        <p:nvSpPr>
          <p:cNvPr id="6" name="Footer Placeholder 5">
            <a:extLst>
              <a:ext uri="{FF2B5EF4-FFF2-40B4-BE49-F238E27FC236}">
                <a16:creationId xmlns:a16="http://schemas.microsoft.com/office/drawing/2014/main" id="{DF27C924-525C-456F-95F0-7E4A4047E4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7B2C7F-D85A-4CB5-8735-CA8E5755CE34}"/>
              </a:ext>
            </a:extLst>
          </p:cNvPr>
          <p:cNvSpPr>
            <a:spLocks noGrp="1"/>
          </p:cNvSpPr>
          <p:nvPr>
            <p:ph type="sldNum" sz="quarter" idx="12"/>
          </p:nvPr>
        </p:nvSpPr>
        <p:spPr/>
        <p:txBody>
          <a:bodyPr/>
          <a:lstStyle/>
          <a:p>
            <a:fld id="{570C3CB3-5987-4D4B-8DBF-A4E4ABE2CCF1}" type="slidenum">
              <a:rPr lang="en-US" smtClean="0"/>
              <a:t>‹#›</a:t>
            </a:fld>
            <a:endParaRPr lang="en-US"/>
          </a:p>
        </p:txBody>
      </p:sp>
    </p:spTree>
    <p:extLst>
      <p:ext uri="{BB962C8B-B14F-4D97-AF65-F5344CB8AC3E}">
        <p14:creationId xmlns:p14="http://schemas.microsoft.com/office/powerpoint/2010/main" val="1008886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7675B6-FF0B-41AC-B461-5EB229713B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4E48CA-65A0-4A45-BD72-54269D6C0E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D26B1C-C39C-4921-937C-8DAD604F30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55D68A-394E-4ABA-8FC1-BAE9429653B4}" type="datetimeFigureOut">
              <a:rPr lang="en-US" smtClean="0"/>
              <a:t>8/31/2021</a:t>
            </a:fld>
            <a:endParaRPr lang="en-US"/>
          </a:p>
        </p:txBody>
      </p:sp>
      <p:sp>
        <p:nvSpPr>
          <p:cNvPr id="5" name="Footer Placeholder 4">
            <a:extLst>
              <a:ext uri="{FF2B5EF4-FFF2-40B4-BE49-F238E27FC236}">
                <a16:creationId xmlns:a16="http://schemas.microsoft.com/office/drawing/2014/main" id="{E8434E4F-1973-49AF-B3C0-A52ADDF11F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9CC3191-DC6E-4F05-8E6D-F0B67590B5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0C3CB3-5987-4D4B-8DBF-A4E4ABE2CCF1}" type="slidenum">
              <a:rPr lang="en-US" smtClean="0"/>
              <a:t>‹#›</a:t>
            </a:fld>
            <a:endParaRPr lang="en-US"/>
          </a:p>
        </p:txBody>
      </p:sp>
    </p:spTree>
    <p:extLst>
      <p:ext uri="{BB962C8B-B14F-4D97-AF65-F5344CB8AC3E}">
        <p14:creationId xmlns:p14="http://schemas.microsoft.com/office/powerpoint/2010/main" val="3126796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44.jpeg"/><Relationship Id="rId4" Type="http://schemas.openxmlformats.org/officeDocument/2006/relationships/image" Target="../media/image43.gif"/></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1230.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1.xml"/><Relationship Id="rId4" Type="http://schemas.openxmlformats.org/officeDocument/2006/relationships/image" Target="../media/image63.jpeg"/></Relationships>
</file>

<file path=ppt/slides/_rels/slide2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7.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jpeg"/></Relationships>
</file>

<file path=ppt/slides/_rels/slide2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2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image" Target="../media/image80.png"/><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8.jpeg"/><Relationship Id="rId7" Type="http://schemas.openxmlformats.org/officeDocument/2006/relationships/image" Target="../media/image54.png"/><Relationship Id="rId2" Type="http://schemas.openxmlformats.org/officeDocument/2006/relationships/image" Target="../media/image87.jpeg"/><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3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00.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103.png"/><Relationship Id="rId4" Type="http://schemas.openxmlformats.org/officeDocument/2006/relationships/image" Target="../media/image102.png"/></Relationships>
</file>

<file path=ppt/slides/_rels/slide3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5.png"/></Relationships>
</file>

<file path=ppt/slides/_rels/slide4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107.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jpeg"/><Relationship Id="rId11" Type="http://schemas.openxmlformats.org/officeDocument/2006/relationships/image" Target="../media/image26.pn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png"/><Relationship Id="rId9"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13166-24D4-4448-8A20-D4D603FAB9FD}"/>
              </a:ext>
            </a:extLst>
          </p:cNvPr>
          <p:cNvPicPr>
            <a:picLocks noChangeAspect="1"/>
          </p:cNvPicPr>
          <p:nvPr/>
        </p:nvPicPr>
        <p:blipFill>
          <a:blip r:embed="rId2"/>
          <a:stretch>
            <a:fillRect/>
          </a:stretch>
        </p:blipFill>
        <p:spPr>
          <a:xfrm>
            <a:off x="0" y="0"/>
            <a:ext cx="12192000" cy="6852596"/>
          </a:xfrm>
          <a:prstGeom prst="rect">
            <a:avLst/>
          </a:prstGeom>
        </p:spPr>
      </p:pic>
      <p:pic>
        <p:nvPicPr>
          <p:cNvPr id="6" name="Picture 5">
            <a:extLst>
              <a:ext uri="{FF2B5EF4-FFF2-40B4-BE49-F238E27FC236}">
                <a16:creationId xmlns:a16="http://schemas.microsoft.com/office/drawing/2014/main" id="{2DA81592-0927-4F17-AC6B-950EAA781E6B}"/>
              </a:ext>
            </a:extLst>
          </p:cNvPr>
          <p:cNvPicPr>
            <a:picLocks noChangeAspect="1"/>
          </p:cNvPicPr>
          <p:nvPr/>
        </p:nvPicPr>
        <p:blipFill>
          <a:blip r:embed="rId3"/>
          <a:stretch>
            <a:fillRect/>
          </a:stretch>
        </p:blipFill>
        <p:spPr>
          <a:xfrm>
            <a:off x="1257702" y="1451023"/>
            <a:ext cx="9364268" cy="3950550"/>
          </a:xfrm>
          <a:prstGeom prst="rect">
            <a:avLst/>
          </a:prstGeom>
        </p:spPr>
      </p:pic>
      <p:sp>
        <p:nvSpPr>
          <p:cNvPr id="8" name="TextBox 7">
            <a:extLst>
              <a:ext uri="{FF2B5EF4-FFF2-40B4-BE49-F238E27FC236}">
                <a16:creationId xmlns:a16="http://schemas.microsoft.com/office/drawing/2014/main" id="{0FC06412-93F4-4CEC-A5A4-EB340FF7DEA1}"/>
              </a:ext>
            </a:extLst>
          </p:cNvPr>
          <p:cNvSpPr txBox="1"/>
          <p:nvPr/>
        </p:nvSpPr>
        <p:spPr>
          <a:xfrm>
            <a:off x="2605236" y="2918466"/>
            <a:ext cx="8521567" cy="1015663"/>
          </a:xfrm>
          <a:prstGeom prst="rect">
            <a:avLst/>
          </a:prstGeom>
          <a:noFill/>
        </p:spPr>
        <p:txBody>
          <a:bodyPr wrap="square">
            <a:spAutoFit/>
          </a:bodyPr>
          <a:lstStyle/>
          <a:p>
            <a:r>
              <a:rPr lang="en-US" sz="6000" dirty="0" err="1">
                <a:solidFill>
                  <a:srgbClr val="C00000"/>
                </a:solidFill>
                <a:highlight>
                  <a:srgbClr val="FFFF00"/>
                </a:highlight>
                <a:latin typeface="#9Slide07 SVNTransformer" pitchFamily="2" charset="0"/>
              </a:rPr>
              <a:t>VIrus</a:t>
            </a:r>
            <a:r>
              <a:rPr lang="en-US" sz="6000" dirty="0">
                <a:solidFill>
                  <a:srgbClr val="C00000"/>
                </a:solidFill>
                <a:highlight>
                  <a:srgbClr val="FFFF00"/>
                </a:highlight>
                <a:latin typeface="#9Slide07 SVNTransformer" pitchFamily="2" charset="0"/>
              </a:rPr>
              <a:t> </a:t>
            </a:r>
            <a:r>
              <a:rPr lang="en-US" sz="6000" dirty="0" err="1">
                <a:solidFill>
                  <a:srgbClr val="C00000"/>
                </a:solidFill>
                <a:highlight>
                  <a:srgbClr val="FFFF00"/>
                </a:highlight>
                <a:latin typeface="#9Slide07 SVNTransformer" pitchFamily="2" charset="0"/>
              </a:rPr>
              <a:t>và</a:t>
            </a:r>
            <a:r>
              <a:rPr lang="en-US" sz="6000" dirty="0">
                <a:solidFill>
                  <a:srgbClr val="C00000"/>
                </a:solidFill>
                <a:highlight>
                  <a:srgbClr val="FFFF00"/>
                </a:highlight>
                <a:latin typeface="#9Slide07 SVNTransformer" pitchFamily="2" charset="0"/>
              </a:rPr>
              <a:t> vi </a:t>
            </a:r>
            <a:r>
              <a:rPr lang="en-US" sz="6000" dirty="0" err="1">
                <a:solidFill>
                  <a:srgbClr val="C00000"/>
                </a:solidFill>
                <a:highlight>
                  <a:srgbClr val="FFFF00"/>
                </a:highlight>
                <a:latin typeface="#9Slide07 SVNTransformer" pitchFamily="2" charset="0"/>
              </a:rPr>
              <a:t>khuẩn</a:t>
            </a:r>
            <a:endParaRPr lang="en-US" sz="6000" dirty="0">
              <a:solidFill>
                <a:srgbClr val="C00000"/>
              </a:solidFill>
              <a:highlight>
                <a:srgbClr val="FFFF00"/>
              </a:highlight>
              <a:latin typeface="#9Slide07 SVNTransformer" pitchFamily="2" charset="0"/>
            </a:endParaRPr>
          </a:p>
        </p:txBody>
      </p:sp>
      <p:sp>
        <p:nvSpPr>
          <p:cNvPr id="10" name="TextBox 9">
            <a:extLst>
              <a:ext uri="{FF2B5EF4-FFF2-40B4-BE49-F238E27FC236}">
                <a16:creationId xmlns:a16="http://schemas.microsoft.com/office/drawing/2014/main" id="{ABD741B4-7345-4A71-9AA4-456F7A444DB4}"/>
              </a:ext>
            </a:extLst>
          </p:cNvPr>
          <p:cNvSpPr txBox="1"/>
          <p:nvPr/>
        </p:nvSpPr>
        <p:spPr>
          <a:xfrm>
            <a:off x="2154701" y="2272135"/>
            <a:ext cx="6097604" cy="646331"/>
          </a:xfrm>
          <a:prstGeom prst="rect">
            <a:avLst/>
          </a:prstGeom>
          <a:noFill/>
        </p:spPr>
        <p:txBody>
          <a:bodyPr wrap="square">
            <a:spAutoFit/>
          </a:bodyPr>
          <a:lstStyle/>
          <a:p>
            <a:endParaRPr lang="en-US" sz="3600" dirty="0">
              <a:solidFill>
                <a:schemeClr val="tx1">
                  <a:lumMod val="95000"/>
                  <a:lumOff val="5000"/>
                </a:schemeClr>
              </a:solidFill>
              <a:latin typeface="#9Slide07 Hillda" pitchFamily="2" charset="0"/>
            </a:endParaRPr>
          </a:p>
        </p:txBody>
      </p:sp>
      <p:sp>
        <p:nvSpPr>
          <p:cNvPr id="7" name="Rounded Rectangle 12">
            <a:extLst>
              <a:ext uri="{FF2B5EF4-FFF2-40B4-BE49-F238E27FC236}">
                <a16:creationId xmlns:a16="http://schemas.microsoft.com/office/drawing/2014/main" id="{3B736C51-B99E-4B40-BD07-7813A6808202}"/>
              </a:ext>
            </a:extLst>
          </p:cNvPr>
          <p:cNvSpPr/>
          <p:nvPr/>
        </p:nvSpPr>
        <p:spPr>
          <a:xfrm>
            <a:off x="3717235" y="2143369"/>
            <a:ext cx="5024675" cy="661352"/>
          </a:xfrm>
          <a:prstGeom prst="roundRect">
            <a:avLst>
              <a:gd name="adj" fmla="val 31514"/>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err="1">
                <a:solidFill>
                  <a:prstClr val="white"/>
                </a:solidFill>
                <a:latin typeface="#9Slide03 Swiss Condensed Bold" panose="02000500000000000000" pitchFamily="2" charset="0"/>
              </a:rPr>
              <a:t>Chủ</a:t>
            </a:r>
            <a:r>
              <a:rPr lang="vi-VN" sz="2400" dirty="0">
                <a:solidFill>
                  <a:prstClr val="white"/>
                </a:solidFill>
                <a:latin typeface="#9Slide03 Swiss Condensed Bold" panose="02000500000000000000" pitchFamily="2" charset="0"/>
              </a:rPr>
              <a:t> đề </a:t>
            </a:r>
            <a:r>
              <a:rPr lang="en-US" sz="2400" dirty="0">
                <a:solidFill>
                  <a:prstClr val="white"/>
                </a:solidFill>
                <a:latin typeface="#9Slide03 Swiss Condensed Bold" panose="02000500000000000000" pitchFamily="2" charset="0"/>
              </a:rPr>
              <a:t>8: ĐA DẠNG THẾ GIỚI SỐNG</a:t>
            </a:r>
          </a:p>
        </p:txBody>
      </p:sp>
    </p:spTree>
    <p:extLst>
      <p:ext uri="{BB962C8B-B14F-4D97-AF65-F5344CB8AC3E}">
        <p14:creationId xmlns:p14="http://schemas.microsoft.com/office/powerpoint/2010/main" val="3476506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4032" y="208230"/>
            <a:ext cx="11497901" cy="63917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344032" y="374899"/>
            <a:ext cx="5930019" cy="59834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prstClr val="white"/>
                </a:solidFill>
                <a:latin typeface="Acumin Pro Condensed" panose="020B0806020202020204" pitchFamily="34" charset="0"/>
              </a:rPr>
              <a:t>1. Hình dạng và cấu tạo đơn giản của virus</a:t>
            </a:r>
          </a:p>
        </p:txBody>
      </p:sp>
      <p:grpSp>
        <p:nvGrpSpPr>
          <p:cNvPr id="8" name="Group 7"/>
          <p:cNvGrpSpPr/>
          <p:nvPr/>
        </p:nvGrpSpPr>
        <p:grpSpPr>
          <a:xfrm>
            <a:off x="7994210" y="570368"/>
            <a:ext cx="3367888" cy="2064190"/>
            <a:chOff x="8044006" y="1032099"/>
            <a:chExt cx="3367888" cy="2064190"/>
          </a:xfrm>
        </p:grpSpPr>
        <p:sp>
          <p:nvSpPr>
            <p:cNvPr id="6" name="Rectangle 5"/>
            <p:cNvSpPr/>
            <p:nvPr/>
          </p:nvSpPr>
          <p:spPr>
            <a:xfrm>
              <a:off x="8044006" y="1348967"/>
              <a:ext cx="3367888" cy="1747322"/>
            </a:xfrm>
            <a:prstGeom prst="rect">
              <a:avLst/>
            </a:prstGeom>
            <a:solidFill>
              <a:srgbClr val="FFF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200" dirty="0">
                  <a:solidFill>
                    <a:srgbClr val="002060"/>
                  </a:solidFill>
                  <a:latin typeface="#9Slide03 Roboto Condensed" panose="02000000000000000000" pitchFamily="2" charset="0"/>
                  <a:ea typeface="#9Slide03 Roboto Condensed" panose="02000000000000000000" pitchFamily="2" charset="0"/>
                </a:rPr>
                <a:t>Quan sát hình 16.1 và cho biết hình dạng của các virus (theo bảng 16.1)</a:t>
              </a:r>
            </a:p>
          </p:txBody>
        </p:sp>
        <p:sp>
          <p:nvSpPr>
            <p:cNvPr id="7" name="Round Same Side Corner Rectangle 6"/>
            <p:cNvSpPr/>
            <p:nvPr/>
          </p:nvSpPr>
          <p:spPr>
            <a:xfrm>
              <a:off x="8044006" y="1032099"/>
              <a:ext cx="3367888" cy="495672"/>
            </a:xfrm>
            <a:prstGeom prst="round2Same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prstClr val="white"/>
                  </a:solidFill>
                  <a:latin typeface="#9Slide03 Roboto Condensed" panose="02000000000000000000" pitchFamily="2" charset="0"/>
                  <a:ea typeface="#9Slide03 Roboto Condensed" panose="02000000000000000000" pitchFamily="2" charset="0"/>
                </a:rPr>
                <a:t>Câu hỏi</a:t>
              </a:r>
            </a:p>
          </p:txBody>
        </p:sp>
      </p:grpSp>
      <p:grpSp>
        <p:nvGrpSpPr>
          <p:cNvPr id="11" name="Group 10"/>
          <p:cNvGrpSpPr/>
          <p:nvPr/>
        </p:nvGrpSpPr>
        <p:grpSpPr>
          <a:xfrm>
            <a:off x="451999" y="1285592"/>
            <a:ext cx="4871101" cy="5038253"/>
            <a:chOff x="451999" y="1285592"/>
            <a:chExt cx="4871101" cy="5038253"/>
          </a:xfrm>
        </p:grpSpPr>
        <p:pic>
          <p:nvPicPr>
            <p:cNvPr id="10" name="Picture 9"/>
            <p:cNvPicPr/>
            <p:nvPr/>
          </p:nvPicPr>
          <p:blipFill>
            <a:blip r:embed="rId2">
              <a:lum bright="-12000" contrast="42000"/>
            </a:blip>
            <a:srcRect b="6533"/>
            <a:stretch>
              <a:fillRect/>
            </a:stretch>
          </p:blipFill>
          <p:spPr>
            <a:xfrm>
              <a:off x="596855" y="1285592"/>
              <a:ext cx="4436871" cy="4445252"/>
            </a:xfrm>
            <a:prstGeom prst="rect">
              <a:avLst/>
            </a:prstGeom>
            <a:noFill/>
            <a:ln>
              <a:noFill/>
            </a:ln>
          </p:spPr>
        </p:pic>
        <p:sp>
          <p:nvSpPr>
            <p:cNvPr id="9" name="Rectangle 8"/>
            <p:cNvSpPr/>
            <p:nvPr/>
          </p:nvSpPr>
          <p:spPr>
            <a:xfrm>
              <a:off x="451999" y="3123445"/>
              <a:ext cx="2580237" cy="561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solidFill>
                    <a:sysClr val="windowText" lastClr="000000"/>
                  </a:solidFill>
                  <a:latin typeface="#9Slide03 Roboto Condensed" panose="02000000000000000000" pitchFamily="2" charset="0"/>
                  <a:ea typeface="#9Slide03 Roboto Condensed" panose="02000000000000000000" pitchFamily="2" charset="0"/>
                </a:rPr>
                <a:t>a) Virus khảm thuốc lá </a:t>
              </a:r>
              <a:r>
                <a:rPr lang="vi-VN" sz="1600" i="1" dirty="0">
                  <a:solidFill>
                    <a:sysClr val="windowText" lastClr="000000"/>
                  </a:solidFill>
                  <a:latin typeface="Palatino Linotype" panose="02040502050505030304" pitchFamily="18" charset="0"/>
                  <a:ea typeface="#9Slide03 Roboto Condensed" panose="02000000000000000000" pitchFamily="2" charset="0"/>
                </a:rPr>
                <a:t>(Tobacco mosaic)</a:t>
              </a:r>
            </a:p>
          </p:txBody>
        </p:sp>
        <p:sp>
          <p:nvSpPr>
            <p:cNvPr id="12" name="Rectangle 11"/>
            <p:cNvSpPr/>
            <p:nvPr/>
          </p:nvSpPr>
          <p:spPr>
            <a:xfrm>
              <a:off x="2742863" y="3123444"/>
              <a:ext cx="2580237" cy="561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ysClr val="windowText" lastClr="000000"/>
                  </a:solidFill>
                  <a:latin typeface="#9Slide03 Roboto Condensed" panose="02000000000000000000" pitchFamily="2" charset="0"/>
                  <a:ea typeface="#9Slide03 Roboto Condensed" panose="02000000000000000000" pitchFamily="2" charset="0"/>
                </a:rPr>
                <a:t>b</a:t>
              </a:r>
              <a:r>
                <a:rPr lang="vi-VN" sz="1600" dirty="0">
                  <a:solidFill>
                    <a:sysClr val="windowText" lastClr="000000"/>
                  </a:solidFill>
                  <a:latin typeface="#9Slide03 Roboto Condensed" panose="02000000000000000000" pitchFamily="2" charset="0"/>
                  <a:ea typeface="#9Slide03 Roboto Condensed" panose="02000000000000000000" pitchFamily="2" charset="0"/>
                </a:rPr>
                <a:t>) Virus </a:t>
              </a:r>
              <a:r>
                <a:rPr lang="vi-VN" sz="1600" i="1" dirty="0">
                  <a:solidFill>
                    <a:sysClr val="windowText" lastClr="000000"/>
                  </a:solidFill>
                  <a:latin typeface="Palatino Linotype" panose="02040502050505030304" pitchFamily="18" charset="0"/>
                  <a:ea typeface="#9Slide03 Roboto Condensed" panose="02000000000000000000" pitchFamily="2" charset="0"/>
                </a:rPr>
                <a:t>Adeno</a:t>
              </a:r>
            </a:p>
          </p:txBody>
        </p:sp>
        <p:sp>
          <p:nvSpPr>
            <p:cNvPr id="13" name="Rectangle 12"/>
            <p:cNvSpPr/>
            <p:nvPr/>
          </p:nvSpPr>
          <p:spPr>
            <a:xfrm>
              <a:off x="1742117" y="5241953"/>
              <a:ext cx="2580237" cy="561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ysClr val="windowText" lastClr="000000"/>
                  </a:solidFill>
                  <a:latin typeface="#9Slide03 Roboto Condensed" panose="02000000000000000000" pitchFamily="2" charset="0"/>
                  <a:ea typeface="#9Slide03 Roboto Condensed" panose="02000000000000000000" pitchFamily="2" charset="0"/>
                </a:rPr>
                <a:t>c</a:t>
              </a:r>
              <a:r>
                <a:rPr lang="vi-VN" sz="1600" dirty="0">
                  <a:solidFill>
                    <a:sysClr val="windowText" lastClr="000000"/>
                  </a:solidFill>
                  <a:latin typeface="#9Slide03 Roboto Condensed" panose="02000000000000000000" pitchFamily="2" charset="0"/>
                  <a:ea typeface="#9Slide03 Roboto Condensed" panose="02000000000000000000" pitchFamily="2" charset="0"/>
                </a:rPr>
                <a:t>) Virus </a:t>
              </a:r>
              <a:r>
                <a:rPr lang="vi-VN" sz="1600" i="1" dirty="0">
                  <a:solidFill>
                    <a:sysClr val="windowText" lastClr="000000"/>
                  </a:solidFill>
                  <a:latin typeface="Palatino Linotype" panose="02040502050505030304" pitchFamily="18" charset="0"/>
                  <a:ea typeface="#9Slide03 Roboto Condensed" panose="02000000000000000000" pitchFamily="2" charset="0"/>
                </a:rPr>
                <a:t>Corona</a:t>
              </a:r>
            </a:p>
          </p:txBody>
        </p:sp>
        <p:sp>
          <p:nvSpPr>
            <p:cNvPr id="15" name="Rectangle 14"/>
            <p:cNvSpPr/>
            <p:nvPr/>
          </p:nvSpPr>
          <p:spPr>
            <a:xfrm>
              <a:off x="1010880" y="5762530"/>
              <a:ext cx="4042709" cy="561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solidFill>
                    <a:srgbClr val="C00000"/>
                  </a:solidFill>
                  <a:latin typeface="#9Slide03 Roboto Condensed" panose="02000000000000000000" pitchFamily="2" charset="0"/>
                  <a:ea typeface="#9Slide03 Roboto Condensed" panose="02000000000000000000" pitchFamily="2" charset="0"/>
                </a:rPr>
                <a:t>Hình 16.1. Sơ đồ hình dạng của một số virus</a:t>
              </a:r>
              <a:endParaRPr lang="vi-VN" sz="1600" i="1" dirty="0">
                <a:solidFill>
                  <a:srgbClr val="C00000"/>
                </a:solidFill>
                <a:latin typeface="Palatino Linotype" panose="02040502050505030304" pitchFamily="18" charset="0"/>
                <a:ea typeface="#9Slide03 Roboto Condensed" panose="02000000000000000000" pitchFamily="2" charset="0"/>
              </a:endParaRPr>
            </a:p>
          </p:txBody>
        </p:sp>
      </p:grpSp>
      <p:graphicFrame>
        <p:nvGraphicFramePr>
          <p:cNvPr id="14" name="Table 13"/>
          <p:cNvGraphicFramePr>
            <a:graphicFrameLocks noGrp="1"/>
          </p:cNvGraphicFramePr>
          <p:nvPr/>
        </p:nvGraphicFramePr>
        <p:xfrm>
          <a:off x="5957179" y="2951426"/>
          <a:ext cx="5404919" cy="2608412"/>
        </p:xfrm>
        <a:graphic>
          <a:graphicData uri="http://schemas.openxmlformats.org/drawingml/2006/table">
            <a:tbl>
              <a:tblPr firstRow="1" firstCol="1" bandRow="1">
                <a:tableStyleId>{5C22544A-7EE6-4342-B048-85BDC9FD1C3A}</a:tableStyleId>
              </a:tblPr>
              <a:tblGrid>
                <a:gridCol w="1256151">
                  <a:extLst>
                    <a:ext uri="{9D8B030D-6E8A-4147-A177-3AD203B41FA5}">
                      <a16:colId xmlns:a16="http://schemas.microsoft.com/office/drawing/2014/main" val="20000"/>
                    </a:ext>
                  </a:extLst>
                </a:gridCol>
                <a:gridCol w="1361450">
                  <a:extLst>
                    <a:ext uri="{9D8B030D-6E8A-4147-A177-3AD203B41FA5}">
                      <a16:colId xmlns:a16="http://schemas.microsoft.com/office/drawing/2014/main" val="20001"/>
                    </a:ext>
                  </a:extLst>
                </a:gridCol>
                <a:gridCol w="1155808">
                  <a:extLst>
                    <a:ext uri="{9D8B030D-6E8A-4147-A177-3AD203B41FA5}">
                      <a16:colId xmlns:a16="http://schemas.microsoft.com/office/drawing/2014/main" val="20002"/>
                    </a:ext>
                  </a:extLst>
                </a:gridCol>
                <a:gridCol w="1631510">
                  <a:extLst>
                    <a:ext uri="{9D8B030D-6E8A-4147-A177-3AD203B41FA5}">
                      <a16:colId xmlns:a16="http://schemas.microsoft.com/office/drawing/2014/main" val="20003"/>
                    </a:ext>
                  </a:extLst>
                </a:gridCol>
              </a:tblGrid>
              <a:tr h="1143188">
                <a:tc>
                  <a:txBody>
                    <a:bodyPr/>
                    <a:lstStyle/>
                    <a:p>
                      <a:pPr marL="0" algn="just" defTabSz="914400" rtl="0" eaLnBrk="1" latinLnBrk="0" hangingPunct="1">
                        <a:lnSpc>
                          <a:spcPct val="120000"/>
                        </a:lnSpc>
                        <a:spcBef>
                          <a:spcPts val="300"/>
                        </a:spcBef>
                        <a:spcAft>
                          <a:spcPts val="600"/>
                        </a:spcAft>
                      </a:pPr>
                      <a:r>
                        <a:rPr lang="vi-VN" sz="2200" kern="1200" noProof="0" dirty="0">
                          <a:solidFill>
                            <a:srgbClr val="002060"/>
                          </a:solidFill>
                          <a:latin typeface="#9Slide03 Roboto Condensed" panose="02000000000000000000" pitchFamily="2" charset="0"/>
                          <a:ea typeface="#9Slide03 Roboto Condensed" panose="02000000000000000000" pitchFamily="2" charset="0"/>
                          <a:cs typeface="+mn-cs"/>
                        </a:rPr>
                        <a:t>Tên hình</a:t>
                      </a:r>
                    </a:p>
                  </a:txBody>
                  <a:tcPr marL="68580" marR="68580" marT="0" marB="0" anchor="ctr">
                    <a:solidFill>
                      <a:srgbClr val="FFF7E1"/>
                    </a:solidFill>
                  </a:tcPr>
                </a:tc>
                <a:tc>
                  <a:txBody>
                    <a:bodyPr/>
                    <a:lstStyle/>
                    <a:p>
                      <a:pPr marL="0" algn="just" defTabSz="914400" rtl="0" eaLnBrk="1" latinLnBrk="0" hangingPunct="1">
                        <a:lnSpc>
                          <a:spcPct val="120000"/>
                        </a:lnSpc>
                        <a:spcBef>
                          <a:spcPts val="300"/>
                        </a:spcBef>
                        <a:spcAft>
                          <a:spcPts val="600"/>
                        </a:spcAft>
                      </a:pPr>
                      <a:r>
                        <a:rPr lang="vi-VN" sz="2200" kern="1200" noProof="0" dirty="0">
                          <a:solidFill>
                            <a:srgbClr val="002060"/>
                          </a:solidFill>
                          <a:latin typeface="#9Slide03 Roboto Condensed" panose="02000000000000000000" pitchFamily="2" charset="0"/>
                          <a:ea typeface="#9Slide03 Roboto Condensed" panose="02000000000000000000" pitchFamily="2" charset="0"/>
                          <a:cs typeface="+mn-cs"/>
                        </a:rPr>
                        <a:t>Hình que</a:t>
                      </a:r>
                    </a:p>
                  </a:txBody>
                  <a:tcPr marL="68580" marR="68580" marT="0" marB="0" anchor="ctr">
                    <a:solidFill>
                      <a:srgbClr val="FFF7E1"/>
                    </a:solidFill>
                  </a:tcPr>
                </a:tc>
                <a:tc>
                  <a:txBody>
                    <a:bodyPr/>
                    <a:lstStyle/>
                    <a:p>
                      <a:pPr marL="0" algn="just" defTabSz="914400" rtl="0" eaLnBrk="1" latinLnBrk="0" hangingPunct="1">
                        <a:lnSpc>
                          <a:spcPct val="120000"/>
                        </a:lnSpc>
                        <a:spcBef>
                          <a:spcPts val="300"/>
                        </a:spcBef>
                        <a:spcAft>
                          <a:spcPts val="600"/>
                        </a:spcAft>
                      </a:pPr>
                      <a:r>
                        <a:rPr lang="vi-VN" sz="2200" kern="1200" noProof="0" dirty="0">
                          <a:solidFill>
                            <a:srgbClr val="002060"/>
                          </a:solidFill>
                          <a:latin typeface="#9Slide03 Roboto Condensed" panose="02000000000000000000" pitchFamily="2" charset="0"/>
                          <a:ea typeface="#9Slide03 Roboto Condensed" panose="02000000000000000000" pitchFamily="2" charset="0"/>
                          <a:cs typeface="+mn-cs"/>
                        </a:rPr>
                        <a:t>Hình cầu</a:t>
                      </a:r>
                    </a:p>
                  </a:txBody>
                  <a:tcPr marL="68580" marR="68580" marT="0" marB="0" anchor="ctr">
                    <a:solidFill>
                      <a:srgbClr val="FFF7E1"/>
                    </a:solidFill>
                  </a:tcPr>
                </a:tc>
                <a:tc>
                  <a:txBody>
                    <a:bodyPr/>
                    <a:lstStyle/>
                    <a:p>
                      <a:pPr marL="0" algn="just" defTabSz="914400" rtl="0" eaLnBrk="1" latinLnBrk="0" hangingPunct="1">
                        <a:lnSpc>
                          <a:spcPct val="120000"/>
                        </a:lnSpc>
                        <a:spcBef>
                          <a:spcPts val="300"/>
                        </a:spcBef>
                        <a:spcAft>
                          <a:spcPts val="600"/>
                        </a:spcAft>
                      </a:pPr>
                      <a:r>
                        <a:rPr lang="vi-VN" sz="2200" kern="1200" noProof="0" dirty="0">
                          <a:solidFill>
                            <a:srgbClr val="002060"/>
                          </a:solidFill>
                          <a:latin typeface="#9Slide03 Roboto Condensed" panose="02000000000000000000" pitchFamily="2" charset="0"/>
                          <a:ea typeface="#9Slide03 Roboto Condensed" panose="02000000000000000000" pitchFamily="2" charset="0"/>
                          <a:cs typeface="+mn-cs"/>
                        </a:rPr>
                        <a:t>Hình đa diện</a:t>
                      </a:r>
                    </a:p>
                  </a:txBody>
                  <a:tcPr marL="68580" marR="68580" marT="0" marB="0" anchor="ctr">
                    <a:solidFill>
                      <a:srgbClr val="FFF7E1"/>
                    </a:solidFill>
                  </a:tcPr>
                </a:tc>
                <a:extLst>
                  <a:ext uri="{0D108BD9-81ED-4DB2-BD59-A6C34878D82A}">
                    <a16:rowId xmlns:a16="http://schemas.microsoft.com/office/drawing/2014/main" val="10000"/>
                  </a:ext>
                </a:extLst>
              </a:tr>
              <a:tr h="487450">
                <a:tc>
                  <a:txBody>
                    <a:bodyPr/>
                    <a:lstStyle/>
                    <a:p>
                      <a:pPr marL="0" algn="ctr" defTabSz="914400" rtl="0" eaLnBrk="1" latinLnBrk="0" hangingPunct="1">
                        <a:lnSpc>
                          <a:spcPct val="120000"/>
                        </a:lnSpc>
                        <a:spcBef>
                          <a:spcPts val="300"/>
                        </a:spcBef>
                        <a:spcAft>
                          <a:spcPts val="600"/>
                        </a:spcAft>
                      </a:pPr>
                      <a:r>
                        <a:rPr lang="vi-VN" sz="2200" kern="1200" noProof="0" dirty="0">
                          <a:solidFill>
                            <a:srgbClr val="002060"/>
                          </a:solidFill>
                          <a:latin typeface="#9Slide03 Roboto Condensed" panose="02000000000000000000" pitchFamily="2" charset="0"/>
                          <a:ea typeface="#9Slide03 Roboto Condensed" panose="02000000000000000000" pitchFamily="2" charset="0"/>
                          <a:cs typeface="+mn-cs"/>
                        </a:rPr>
                        <a:t>Hình a</a:t>
                      </a:r>
                    </a:p>
                  </a:txBody>
                  <a:tcPr marL="68580" marR="68580" marT="0" marB="0" anchor="ctr">
                    <a:solidFill>
                      <a:schemeClr val="accent6">
                        <a:lumMod val="20000"/>
                        <a:lumOff val="80000"/>
                      </a:schemeClr>
                    </a:solidFill>
                  </a:tcPr>
                </a:tc>
                <a:tc>
                  <a:txBody>
                    <a:bodyPr/>
                    <a:lstStyle/>
                    <a:p>
                      <a:pPr marL="0" algn="ctr" defTabSz="914400" rtl="0" eaLnBrk="1" latinLnBrk="0" hangingPunct="1">
                        <a:lnSpc>
                          <a:spcPct val="120000"/>
                        </a:lnSpc>
                        <a:spcBef>
                          <a:spcPts val="300"/>
                        </a:spcBef>
                        <a:spcAft>
                          <a:spcPts val="600"/>
                        </a:spcAft>
                      </a:pPr>
                      <a:r>
                        <a:rPr lang="vi-VN" sz="2200" kern="1200" noProof="0" dirty="0">
                          <a:solidFill>
                            <a:srgbClr val="002060"/>
                          </a:solidFill>
                          <a:latin typeface="#9Slide03 Roboto Condensed" panose="02000000000000000000" pitchFamily="2" charset="0"/>
                          <a:ea typeface="#9Slide03 Roboto Condensed" panose="02000000000000000000" pitchFamily="2" charset="0"/>
                          <a:cs typeface="+mn-cs"/>
                          <a:sym typeface="Wingdings" panose="05000000000000000000" pitchFamily="2" charset="2"/>
                        </a:rPr>
                        <a:t></a:t>
                      </a:r>
                      <a:endParaRPr lang="vi-VN" sz="2200" kern="1200" noProof="0" dirty="0">
                        <a:solidFill>
                          <a:srgbClr val="002060"/>
                        </a:solidFill>
                        <a:latin typeface="#9Slide03 Roboto Condensed" panose="02000000000000000000" pitchFamily="2" charset="0"/>
                        <a:ea typeface="#9Slide03 Roboto Condensed" panose="02000000000000000000" pitchFamily="2" charset="0"/>
                        <a:cs typeface="+mn-cs"/>
                      </a:endParaRPr>
                    </a:p>
                  </a:txBody>
                  <a:tcPr marL="68580" marR="68580" marT="0" marB="0" anchor="ctr"/>
                </a:tc>
                <a:tc>
                  <a:txBody>
                    <a:bodyPr/>
                    <a:lstStyle/>
                    <a:p>
                      <a:pPr marL="0" algn="ctr" defTabSz="914400" rtl="0" eaLnBrk="1" latinLnBrk="0" hangingPunct="1">
                        <a:lnSpc>
                          <a:spcPct val="120000"/>
                        </a:lnSpc>
                        <a:spcBef>
                          <a:spcPts val="300"/>
                        </a:spcBef>
                        <a:spcAft>
                          <a:spcPts val="600"/>
                        </a:spcAft>
                      </a:pPr>
                      <a:r>
                        <a:rPr lang="vi-VN" sz="2200" kern="1200" noProof="0" dirty="0">
                          <a:solidFill>
                            <a:srgbClr val="002060"/>
                          </a:solidFill>
                          <a:latin typeface="#9Slide03 Roboto Condensed" panose="02000000000000000000" pitchFamily="2" charset="0"/>
                          <a:ea typeface="#9Slide03 Roboto Condensed" panose="02000000000000000000" pitchFamily="2" charset="0"/>
                          <a:cs typeface="+mn-cs"/>
                        </a:rPr>
                        <a:t> </a:t>
                      </a:r>
                    </a:p>
                  </a:txBody>
                  <a:tcPr marL="68580" marR="68580" marT="0" marB="0" anchor="ctr"/>
                </a:tc>
                <a:tc>
                  <a:txBody>
                    <a:bodyPr/>
                    <a:lstStyle/>
                    <a:p>
                      <a:pPr marL="0" algn="ctr" defTabSz="914400" rtl="0" eaLnBrk="1" latinLnBrk="0" hangingPunct="1">
                        <a:lnSpc>
                          <a:spcPct val="120000"/>
                        </a:lnSpc>
                        <a:spcBef>
                          <a:spcPts val="300"/>
                        </a:spcBef>
                        <a:spcAft>
                          <a:spcPts val="600"/>
                        </a:spcAft>
                      </a:pPr>
                      <a:r>
                        <a:rPr lang="vi-VN" sz="2200" kern="1200" noProof="0" dirty="0">
                          <a:solidFill>
                            <a:srgbClr val="002060"/>
                          </a:solidFill>
                          <a:latin typeface="#9Slide03 Roboto Condensed" panose="02000000000000000000" pitchFamily="2" charset="0"/>
                          <a:ea typeface="#9Slide03 Roboto Condensed" panose="02000000000000000000" pitchFamily="2" charset="0"/>
                          <a:cs typeface="+mn-cs"/>
                        </a:rPr>
                        <a:t> </a:t>
                      </a:r>
                    </a:p>
                  </a:txBody>
                  <a:tcPr marL="68580" marR="68580" marT="0" marB="0" anchor="ctr"/>
                </a:tc>
                <a:extLst>
                  <a:ext uri="{0D108BD9-81ED-4DB2-BD59-A6C34878D82A}">
                    <a16:rowId xmlns:a16="http://schemas.microsoft.com/office/drawing/2014/main" val="10001"/>
                  </a:ext>
                </a:extLst>
              </a:tr>
              <a:tr h="488887">
                <a:tc>
                  <a:txBody>
                    <a:bodyPr/>
                    <a:lstStyle/>
                    <a:p>
                      <a:pPr marL="0" algn="ctr" defTabSz="914400" rtl="0" eaLnBrk="1" latinLnBrk="0" hangingPunct="1">
                        <a:lnSpc>
                          <a:spcPct val="120000"/>
                        </a:lnSpc>
                        <a:spcBef>
                          <a:spcPts val="300"/>
                        </a:spcBef>
                        <a:spcAft>
                          <a:spcPts val="600"/>
                        </a:spcAft>
                      </a:pPr>
                      <a:r>
                        <a:rPr lang="vi-VN" sz="2200" kern="1200" noProof="0" dirty="0">
                          <a:solidFill>
                            <a:srgbClr val="002060"/>
                          </a:solidFill>
                          <a:latin typeface="#9Slide03 Roboto Condensed" panose="02000000000000000000" pitchFamily="2" charset="0"/>
                          <a:ea typeface="#9Slide03 Roboto Condensed" panose="02000000000000000000" pitchFamily="2" charset="0"/>
                          <a:cs typeface="+mn-cs"/>
                        </a:rPr>
                        <a:t>Hình</a:t>
                      </a:r>
                      <a:r>
                        <a:rPr lang="vi-VN" sz="2200" kern="1200" baseline="0" noProof="0" dirty="0">
                          <a:solidFill>
                            <a:srgbClr val="002060"/>
                          </a:solidFill>
                          <a:latin typeface="#9Slide03 Roboto Condensed" panose="02000000000000000000" pitchFamily="2" charset="0"/>
                          <a:ea typeface="#9Slide03 Roboto Condensed" panose="02000000000000000000" pitchFamily="2" charset="0"/>
                          <a:cs typeface="+mn-cs"/>
                        </a:rPr>
                        <a:t> b</a:t>
                      </a:r>
                      <a:endParaRPr lang="vi-VN" sz="2200" kern="1200" noProof="0" dirty="0">
                        <a:solidFill>
                          <a:srgbClr val="002060"/>
                        </a:solidFill>
                        <a:latin typeface="#9Slide03 Roboto Condensed" panose="02000000000000000000" pitchFamily="2" charset="0"/>
                        <a:ea typeface="#9Slide03 Roboto Condensed" panose="02000000000000000000" pitchFamily="2" charset="0"/>
                        <a:cs typeface="+mn-cs"/>
                      </a:endParaRPr>
                    </a:p>
                  </a:txBody>
                  <a:tcPr marL="68580" marR="68580" marT="0" marB="0" anchor="ctr">
                    <a:solidFill>
                      <a:schemeClr val="accent6">
                        <a:lumMod val="20000"/>
                        <a:lumOff val="80000"/>
                      </a:schemeClr>
                    </a:solidFill>
                  </a:tcPr>
                </a:tc>
                <a:tc>
                  <a:txBody>
                    <a:bodyPr/>
                    <a:lstStyle/>
                    <a:p>
                      <a:pPr marL="0" algn="ctr" defTabSz="914400" rtl="0" eaLnBrk="1" latinLnBrk="0" hangingPunct="1">
                        <a:lnSpc>
                          <a:spcPct val="120000"/>
                        </a:lnSpc>
                        <a:spcBef>
                          <a:spcPts val="300"/>
                        </a:spcBef>
                        <a:spcAft>
                          <a:spcPts val="600"/>
                        </a:spcAft>
                      </a:pPr>
                      <a:r>
                        <a:rPr lang="vi-VN" sz="2200" kern="1200" noProof="0" dirty="0">
                          <a:solidFill>
                            <a:srgbClr val="002060"/>
                          </a:solidFill>
                          <a:latin typeface="#9Slide03 Roboto Condensed" panose="02000000000000000000" pitchFamily="2" charset="0"/>
                          <a:ea typeface="#9Slide03 Roboto Condensed" panose="02000000000000000000" pitchFamily="2" charset="0"/>
                          <a:cs typeface="+mn-cs"/>
                        </a:rPr>
                        <a:t>?</a:t>
                      </a:r>
                    </a:p>
                  </a:txBody>
                  <a:tcPr marL="68580" marR="68580" marT="0" marB="0" anchor="ctr">
                    <a:solidFill>
                      <a:schemeClr val="accent3">
                        <a:lumMod val="20000"/>
                        <a:lumOff val="80000"/>
                      </a:schemeClr>
                    </a:solidFill>
                  </a:tcPr>
                </a:tc>
                <a:tc>
                  <a:txBody>
                    <a:bodyPr/>
                    <a:lstStyle/>
                    <a:p>
                      <a:pPr marL="0" algn="ctr" defTabSz="914400" rtl="0" eaLnBrk="1" latinLnBrk="0" hangingPunct="1">
                        <a:lnSpc>
                          <a:spcPct val="120000"/>
                        </a:lnSpc>
                        <a:spcBef>
                          <a:spcPts val="300"/>
                        </a:spcBef>
                        <a:spcAft>
                          <a:spcPts val="600"/>
                        </a:spcAft>
                      </a:pPr>
                      <a:r>
                        <a:rPr lang="vi-VN" sz="2200" kern="1200" noProof="0" dirty="0">
                          <a:solidFill>
                            <a:srgbClr val="002060"/>
                          </a:solidFill>
                          <a:latin typeface="#9Slide03 Roboto Condensed" panose="02000000000000000000" pitchFamily="2" charset="0"/>
                          <a:ea typeface="#9Slide03 Roboto Condensed" panose="02000000000000000000" pitchFamily="2" charset="0"/>
                          <a:cs typeface="+mn-cs"/>
                        </a:rPr>
                        <a:t>?</a:t>
                      </a:r>
                    </a:p>
                  </a:txBody>
                  <a:tcPr marL="68580" marR="68580" marT="0" marB="0" anchor="ctr">
                    <a:solidFill>
                      <a:schemeClr val="accent3">
                        <a:lumMod val="20000"/>
                        <a:lumOff val="80000"/>
                      </a:schemeClr>
                    </a:solidFill>
                  </a:tcPr>
                </a:tc>
                <a:tc>
                  <a:txBody>
                    <a:bodyPr/>
                    <a:lstStyle/>
                    <a:p>
                      <a:pPr marL="0" algn="ctr" defTabSz="914400" rtl="0" eaLnBrk="1" latinLnBrk="0" hangingPunct="1">
                        <a:lnSpc>
                          <a:spcPct val="120000"/>
                        </a:lnSpc>
                        <a:spcBef>
                          <a:spcPts val="300"/>
                        </a:spcBef>
                        <a:spcAft>
                          <a:spcPts val="600"/>
                        </a:spcAft>
                      </a:pPr>
                      <a:r>
                        <a:rPr lang="vi-VN" sz="2200" kern="1200" noProof="0" dirty="0">
                          <a:solidFill>
                            <a:srgbClr val="002060"/>
                          </a:solidFill>
                          <a:latin typeface="#9Slide03 Roboto Condensed" panose="02000000000000000000" pitchFamily="2" charset="0"/>
                          <a:ea typeface="#9Slide03 Roboto Condensed" panose="02000000000000000000" pitchFamily="2" charset="0"/>
                          <a:cs typeface="+mn-cs"/>
                        </a:rPr>
                        <a:t>?</a:t>
                      </a:r>
                    </a:p>
                  </a:txBody>
                  <a:tcPr marL="68580" marR="68580" marT="0" marB="0" anchor="ctr">
                    <a:solidFill>
                      <a:schemeClr val="accent3">
                        <a:lumMod val="20000"/>
                        <a:lumOff val="80000"/>
                      </a:schemeClr>
                    </a:solidFill>
                  </a:tcPr>
                </a:tc>
                <a:extLst>
                  <a:ext uri="{0D108BD9-81ED-4DB2-BD59-A6C34878D82A}">
                    <a16:rowId xmlns:a16="http://schemas.microsoft.com/office/drawing/2014/main" val="10002"/>
                  </a:ext>
                </a:extLst>
              </a:tr>
              <a:tr h="488887">
                <a:tc>
                  <a:txBody>
                    <a:bodyPr/>
                    <a:lstStyle/>
                    <a:p>
                      <a:pPr marL="0" algn="ctr" defTabSz="914400" rtl="0" eaLnBrk="1" latinLnBrk="0" hangingPunct="1">
                        <a:lnSpc>
                          <a:spcPct val="120000"/>
                        </a:lnSpc>
                        <a:spcBef>
                          <a:spcPts val="300"/>
                        </a:spcBef>
                        <a:spcAft>
                          <a:spcPts val="600"/>
                        </a:spcAft>
                      </a:pPr>
                      <a:r>
                        <a:rPr lang="vi-VN" sz="2200" kern="1200" noProof="0" dirty="0">
                          <a:solidFill>
                            <a:srgbClr val="002060"/>
                          </a:solidFill>
                          <a:latin typeface="#9Slide03 Roboto Condensed" panose="02000000000000000000" pitchFamily="2" charset="0"/>
                          <a:ea typeface="#9Slide03 Roboto Condensed" panose="02000000000000000000" pitchFamily="2" charset="0"/>
                          <a:cs typeface="+mn-cs"/>
                        </a:rPr>
                        <a:t>Hình</a:t>
                      </a:r>
                      <a:r>
                        <a:rPr lang="vi-VN" sz="2200" kern="1200" baseline="0" noProof="0" dirty="0">
                          <a:solidFill>
                            <a:srgbClr val="002060"/>
                          </a:solidFill>
                          <a:latin typeface="#9Slide03 Roboto Condensed" panose="02000000000000000000" pitchFamily="2" charset="0"/>
                          <a:ea typeface="#9Slide03 Roboto Condensed" panose="02000000000000000000" pitchFamily="2" charset="0"/>
                          <a:cs typeface="+mn-cs"/>
                        </a:rPr>
                        <a:t> c</a:t>
                      </a:r>
                      <a:endParaRPr lang="vi-VN" sz="2200" kern="1200" noProof="0" dirty="0">
                        <a:solidFill>
                          <a:srgbClr val="002060"/>
                        </a:solidFill>
                        <a:latin typeface="#9Slide03 Roboto Condensed" panose="02000000000000000000" pitchFamily="2" charset="0"/>
                        <a:ea typeface="#9Slide03 Roboto Condensed" panose="02000000000000000000" pitchFamily="2" charset="0"/>
                        <a:cs typeface="+mn-cs"/>
                      </a:endParaRPr>
                    </a:p>
                  </a:txBody>
                  <a:tcPr marL="68580" marR="68580" marT="0" marB="0" anchor="ctr">
                    <a:solidFill>
                      <a:schemeClr val="accent6">
                        <a:lumMod val="20000"/>
                        <a:lumOff val="80000"/>
                      </a:schemeClr>
                    </a:solidFill>
                  </a:tcPr>
                </a:tc>
                <a:tc>
                  <a:txBody>
                    <a:bodyPr/>
                    <a:lstStyle/>
                    <a:p>
                      <a:pPr marL="0" algn="ctr" defTabSz="914400" rtl="0" eaLnBrk="1" latinLnBrk="0" hangingPunct="1">
                        <a:lnSpc>
                          <a:spcPct val="120000"/>
                        </a:lnSpc>
                        <a:spcBef>
                          <a:spcPts val="300"/>
                        </a:spcBef>
                        <a:spcAft>
                          <a:spcPts val="600"/>
                        </a:spcAft>
                      </a:pPr>
                      <a:r>
                        <a:rPr lang="en-US" sz="2200" kern="1200" noProof="0" dirty="0">
                          <a:solidFill>
                            <a:srgbClr val="002060"/>
                          </a:solidFill>
                          <a:latin typeface="#9Slide03 Roboto Condensed" panose="02000000000000000000" pitchFamily="2" charset="0"/>
                          <a:ea typeface="#9Slide03 Roboto Condensed" panose="02000000000000000000" pitchFamily="2" charset="0"/>
                          <a:cs typeface="+mn-cs"/>
                        </a:rPr>
                        <a:t>?</a:t>
                      </a:r>
                      <a:endParaRPr lang="vi-VN" sz="2200" kern="1200" noProof="0" dirty="0">
                        <a:solidFill>
                          <a:srgbClr val="002060"/>
                        </a:solidFill>
                        <a:latin typeface="#9Slide03 Roboto Condensed" panose="02000000000000000000" pitchFamily="2" charset="0"/>
                        <a:ea typeface="#9Slide03 Roboto Condensed" panose="02000000000000000000" pitchFamily="2" charset="0"/>
                        <a:cs typeface="+mn-cs"/>
                      </a:endParaRPr>
                    </a:p>
                  </a:txBody>
                  <a:tcPr marL="68580" marR="68580" marT="0" marB="0" anchor="ctr">
                    <a:solidFill>
                      <a:schemeClr val="accent3">
                        <a:lumMod val="20000"/>
                        <a:lumOff val="80000"/>
                      </a:schemeClr>
                    </a:solidFill>
                  </a:tcPr>
                </a:tc>
                <a:tc>
                  <a:txBody>
                    <a:bodyPr/>
                    <a:lstStyle/>
                    <a:p>
                      <a:pPr marL="0" algn="ctr" defTabSz="914400" rtl="0" eaLnBrk="1" latinLnBrk="0" hangingPunct="1">
                        <a:lnSpc>
                          <a:spcPct val="120000"/>
                        </a:lnSpc>
                        <a:spcBef>
                          <a:spcPts val="300"/>
                        </a:spcBef>
                        <a:spcAft>
                          <a:spcPts val="600"/>
                        </a:spcAft>
                      </a:pPr>
                      <a:r>
                        <a:rPr lang="en-US" sz="2200" kern="1200" noProof="0" dirty="0">
                          <a:solidFill>
                            <a:srgbClr val="002060"/>
                          </a:solidFill>
                          <a:latin typeface="#9Slide03 Roboto Condensed" panose="02000000000000000000" pitchFamily="2" charset="0"/>
                          <a:ea typeface="#9Slide03 Roboto Condensed" panose="02000000000000000000" pitchFamily="2" charset="0"/>
                          <a:cs typeface="+mn-cs"/>
                        </a:rPr>
                        <a:t>?</a:t>
                      </a:r>
                      <a:endParaRPr lang="vi-VN" sz="2200" kern="1200" noProof="0" dirty="0">
                        <a:solidFill>
                          <a:srgbClr val="002060"/>
                        </a:solidFill>
                        <a:latin typeface="#9Slide03 Roboto Condensed" panose="02000000000000000000" pitchFamily="2" charset="0"/>
                        <a:ea typeface="#9Slide03 Roboto Condensed" panose="02000000000000000000" pitchFamily="2" charset="0"/>
                        <a:cs typeface="+mn-cs"/>
                      </a:endParaRPr>
                    </a:p>
                  </a:txBody>
                  <a:tcPr marL="68580" marR="68580" marT="0" marB="0" anchor="ctr">
                    <a:solidFill>
                      <a:schemeClr val="accent3">
                        <a:lumMod val="20000"/>
                        <a:lumOff val="80000"/>
                      </a:schemeClr>
                    </a:solidFill>
                  </a:tcPr>
                </a:tc>
                <a:tc>
                  <a:txBody>
                    <a:bodyPr/>
                    <a:lstStyle/>
                    <a:p>
                      <a:pPr marL="0" algn="ctr" defTabSz="914400" rtl="0" eaLnBrk="1" latinLnBrk="0" hangingPunct="1">
                        <a:lnSpc>
                          <a:spcPct val="120000"/>
                        </a:lnSpc>
                        <a:spcBef>
                          <a:spcPts val="300"/>
                        </a:spcBef>
                        <a:spcAft>
                          <a:spcPts val="600"/>
                        </a:spcAft>
                      </a:pPr>
                      <a:r>
                        <a:rPr lang="en-US" sz="2200" kern="1200" noProof="0" dirty="0">
                          <a:solidFill>
                            <a:srgbClr val="002060"/>
                          </a:solidFill>
                          <a:latin typeface="#9Slide03 Roboto Condensed" panose="02000000000000000000" pitchFamily="2" charset="0"/>
                          <a:ea typeface="#9Slide03 Roboto Condensed" panose="02000000000000000000" pitchFamily="2" charset="0"/>
                          <a:cs typeface="+mn-cs"/>
                        </a:rPr>
                        <a:t>?</a:t>
                      </a:r>
                      <a:endParaRPr lang="vi-VN" sz="2200" kern="1200" noProof="0" dirty="0">
                        <a:solidFill>
                          <a:srgbClr val="002060"/>
                        </a:solidFill>
                        <a:latin typeface="#9Slide03 Roboto Condensed" panose="02000000000000000000" pitchFamily="2" charset="0"/>
                        <a:ea typeface="#9Slide03 Roboto Condensed" panose="02000000000000000000" pitchFamily="2" charset="0"/>
                        <a:cs typeface="+mn-cs"/>
                      </a:endParaRPr>
                    </a:p>
                  </a:txBody>
                  <a:tcPr marL="68580" marR="68580" marT="0" marB="0" anchor="ctr">
                    <a:solidFill>
                      <a:schemeClr val="accent3">
                        <a:lumMod val="20000"/>
                        <a:lumOff val="80000"/>
                      </a:schemeClr>
                    </a:solidFill>
                  </a:tcPr>
                </a:tc>
                <a:extLst>
                  <a:ext uri="{0D108BD9-81ED-4DB2-BD59-A6C34878D82A}">
                    <a16:rowId xmlns:a16="http://schemas.microsoft.com/office/drawing/2014/main" val="10003"/>
                  </a:ext>
                </a:extLst>
              </a:tr>
            </a:tbl>
          </a:graphicData>
        </a:graphic>
      </p:graphicFrame>
      <p:sp>
        <p:nvSpPr>
          <p:cNvPr id="16" name="Rectangle 15"/>
          <p:cNvSpPr/>
          <p:nvPr/>
        </p:nvSpPr>
        <p:spPr>
          <a:xfrm>
            <a:off x="10212309" y="4612738"/>
            <a:ext cx="615636" cy="43004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spcAft>
                <a:spcPts val="600"/>
              </a:spcAft>
            </a:pPr>
            <a:r>
              <a:rPr lang="vi-VN" sz="2400">
                <a:solidFill>
                  <a:srgbClr val="002060"/>
                </a:solidFill>
                <a:latin typeface="#9Slide03 Roboto Condensed" panose="02000000000000000000" pitchFamily="2" charset="0"/>
                <a:ea typeface="#9Slide03 Roboto Condensed" panose="02000000000000000000" pitchFamily="2" charset="0"/>
                <a:sym typeface="Wingdings" panose="05000000000000000000" pitchFamily="2" charset="2"/>
              </a:rPr>
              <a:t></a:t>
            </a:r>
            <a:endParaRPr lang="vi-VN" sz="2400" dirty="0">
              <a:solidFill>
                <a:srgbClr val="002060"/>
              </a:solidFill>
              <a:latin typeface="#9Slide03 Roboto Condensed" panose="02000000000000000000" pitchFamily="2" charset="0"/>
              <a:ea typeface="#9Slide03 Roboto Condensed" panose="02000000000000000000" pitchFamily="2" charset="0"/>
            </a:endParaRPr>
          </a:p>
        </p:txBody>
      </p:sp>
      <p:sp>
        <p:nvSpPr>
          <p:cNvPr id="18" name="Rectangle 17"/>
          <p:cNvSpPr/>
          <p:nvPr/>
        </p:nvSpPr>
        <p:spPr>
          <a:xfrm>
            <a:off x="8854289" y="5092569"/>
            <a:ext cx="615636" cy="43004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spcAft>
                <a:spcPts val="600"/>
              </a:spcAft>
            </a:pPr>
            <a:r>
              <a:rPr lang="vi-VN" sz="2400" dirty="0">
                <a:solidFill>
                  <a:srgbClr val="002060"/>
                </a:solidFill>
                <a:latin typeface="#9Slide03 Roboto Condensed" panose="02000000000000000000" pitchFamily="2" charset="0"/>
                <a:ea typeface="#9Slide03 Roboto Condensed" panose="02000000000000000000" pitchFamily="2" charset="0"/>
                <a:sym typeface="Wingdings" panose="05000000000000000000" pitchFamily="2" charset="2"/>
              </a:rPr>
              <a:t></a:t>
            </a:r>
            <a:endParaRPr lang="vi-VN" sz="2400" dirty="0">
              <a:solidFill>
                <a:srgbClr val="002060"/>
              </a:solidFill>
              <a:latin typeface="#9Slide03 Roboto Condensed" panose="02000000000000000000" pitchFamily="2" charset="0"/>
              <a:ea typeface="#9Slide03 Roboto Condensed" panose="02000000000000000000" pitchFamily="2" charset="0"/>
            </a:endParaRPr>
          </a:p>
        </p:txBody>
      </p:sp>
    </p:spTree>
    <p:extLst>
      <p:ext uri="{BB962C8B-B14F-4D97-AF65-F5344CB8AC3E}">
        <p14:creationId xmlns:p14="http://schemas.microsoft.com/office/powerpoint/2010/main" val="9029687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lum bright="-12000" contrast="36000"/>
          </a:blip>
          <a:srcRect l="18561" t="2063" r="28602" b="11208"/>
          <a:stretch/>
        </p:blipFill>
        <p:spPr>
          <a:xfrm>
            <a:off x="1475715" y="1493822"/>
            <a:ext cx="2190938" cy="2942376"/>
          </a:xfrm>
          <a:prstGeom prst="rect">
            <a:avLst/>
          </a:prstGeom>
          <a:noFill/>
          <a:ln>
            <a:noFill/>
          </a:ln>
        </p:spPr>
      </p:pic>
      <p:sp>
        <p:nvSpPr>
          <p:cNvPr id="5" name="Rectangle 4"/>
          <p:cNvSpPr/>
          <p:nvPr/>
        </p:nvSpPr>
        <p:spPr>
          <a:xfrm>
            <a:off x="433350" y="4436198"/>
            <a:ext cx="4275667" cy="561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solidFill>
                  <a:srgbClr val="C00000"/>
                </a:solidFill>
                <a:latin typeface="#9Slide03 Roboto Condensed" panose="02000000000000000000" pitchFamily="2" charset="0"/>
                <a:ea typeface="#9Slide03 Roboto Condensed" panose="02000000000000000000" pitchFamily="2" charset="0"/>
              </a:rPr>
              <a:t>Hình </a:t>
            </a:r>
            <a:r>
              <a:rPr lang="en-US" sz="1600" dirty="0">
                <a:solidFill>
                  <a:srgbClr val="C00000"/>
                </a:solidFill>
                <a:latin typeface="#9Slide03 Roboto Condensed" panose="02000000000000000000" pitchFamily="2" charset="0"/>
                <a:ea typeface="#9Slide03 Roboto Condensed" panose="02000000000000000000" pitchFamily="2" charset="0"/>
              </a:rPr>
              <a:t>16.2. </a:t>
            </a:r>
            <a:r>
              <a:rPr lang="vi-VN" sz="1600" dirty="0">
                <a:solidFill>
                  <a:srgbClr val="C00000"/>
                </a:solidFill>
                <a:latin typeface="#9Slide03 Roboto Condensed" panose="02000000000000000000" pitchFamily="2" charset="0"/>
                <a:ea typeface="#9Slide03 Roboto Condensed" panose="02000000000000000000" pitchFamily="2" charset="0"/>
              </a:rPr>
              <a:t>Sơ đồ cấu tạo đơn giản của một virus</a:t>
            </a:r>
            <a:endParaRPr lang="vi-VN" sz="1600" i="1" dirty="0">
              <a:solidFill>
                <a:srgbClr val="C00000"/>
              </a:solidFill>
              <a:latin typeface="Palatino Linotype" panose="02040502050505030304" pitchFamily="18" charset="0"/>
              <a:ea typeface="#9Slide03 Roboto Condensed" panose="02000000000000000000" pitchFamily="2" charset="0"/>
            </a:endParaRPr>
          </a:p>
        </p:txBody>
      </p:sp>
      <p:sp>
        <p:nvSpPr>
          <p:cNvPr id="6" name="Rectangle 5"/>
          <p:cNvSpPr/>
          <p:nvPr/>
        </p:nvSpPr>
        <p:spPr>
          <a:xfrm>
            <a:off x="3666653" y="2684352"/>
            <a:ext cx="1367074" cy="561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solidFill>
                  <a:srgbClr val="00B0F0"/>
                </a:solidFill>
                <a:latin typeface="#9Slide03 Roboto Condensed" panose="02000000000000000000" pitchFamily="2" charset="0"/>
                <a:ea typeface="#9Slide03 Roboto Condensed" panose="02000000000000000000" pitchFamily="2" charset="0"/>
              </a:rPr>
              <a:t>Chất di truyền</a:t>
            </a:r>
            <a:endParaRPr lang="vi-VN" sz="1600" i="1" dirty="0">
              <a:solidFill>
                <a:srgbClr val="00B0F0"/>
              </a:solidFill>
              <a:latin typeface="Palatino Linotype" panose="02040502050505030304" pitchFamily="18" charset="0"/>
              <a:ea typeface="#9Slide03 Roboto Condensed" panose="02000000000000000000" pitchFamily="2" charset="0"/>
            </a:endParaRPr>
          </a:p>
        </p:txBody>
      </p:sp>
      <p:sp>
        <p:nvSpPr>
          <p:cNvPr id="7" name="Rectangle 6"/>
          <p:cNvSpPr/>
          <p:nvPr/>
        </p:nvSpPr>
        <p:spPr>
          <a:xfrm>
            <a:off x="3666653" y="3279617"/>
            <a:ext cx="1367074" cy="561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solidFill>
                  <a:srgbClr val="00B050"/>
                </a:solidFill>
                <a:latin typeface="#9Slide03 Roboto Condensed" panose="02000000000000000000" pitchFamily="2" charset="0"/>
                <a:ea typeface="#9Slide03 Roboto Condensed" panose="02000000000000000000" pitchFamily="2" charset="0"/>
              </a:rPr>
              <a:t>Lớp vỏ protein</a:t>
            </a:r>
            <a:endParaRPr lang="vi-VN" sz="1600" i="1" dirty="0">
              <a:solidFill>
                <a:srgbClr val="00B050"/>
              </a:solidFill>
              <a:latin typeface="Palatino Linotype" panose="02040502050505030304" pitchFamily="18" charset="0"/>
              <a:ea typeface="#9Slide03 Roboto Condensed" panose="02000000000000000000" pitchFamily="2" charset="0"/>
            </a:endParaRPr>
          </a:p>
        </p:txBody>
      </p:sp>
      <p:sp>
        <p:nvSpPr>
          <p:cNvPr id="8" name="Rounded Rectangle 7"/>
          <p:cNvSpPr/>
          <p:nvPr/>
        </p:nvSpPr>
        <p:spPr>
          <a:xfrm>
            <a:off x="5033727" y="394175"/>
            <a:ext cx="6756903" cy="1394424"/>
          </a:xfrm>
          <a:prstGeom prst="roundRect">
            <a:avLst>
              <a:gd name="adj" fmla="val 19913"/>
            </a:avLst>
          </a:prstGeom>
          <a:solidFill>
            <a:schemeClr val="bg2"/>
          </a:solidFill>
        </p:spPr>
        <p:txBody>
          <a:bodyPr wrap="square">
            <a:spAutoFit/>
          </a:bodyPr>
          <a:lstStyle/>
          <a:p>
            <a:pPr marL="139700" indent="278765" algn="just">
              <a:lnSpc>
                <a:spcPct val="115000"/>
              </a:lnSpc>
              <a:spcAft>
                <a:spcPts val="0"/>
              </a:spcAft>
            </a:pPr>
            <a:r>
              <a:rPr lang="vi-VN" sz="2200" dirty="0">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Quan sát hình 16</a:t>
            </a:r>
            <a:r>
              <a:rPr lang="en-US" sz="2200" dirty="0">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.2, </a:t>
            </a:r>
            <a:r>
              <a:rPr lang="vi-VN" sz="2200" dirty="0">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em hãy nêu cấu tạo </a:t>
            </a:r>
            <a:r>
              <a:rPr lang="en-US" sz="2200" dirty="0">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vi</a:t>
            </a:r>
            <a:r>
              <a:rPr lang="vi-VN" sz="2200" dirty="0">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rus</a:t>
            </a:r>
            <a:r>
              <a:rPr lang="en-US" sz="2200" dirty="0">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 </a:t>
            </a:r>
            <a:r>
              <a:rPr lang="vi-VN" sz="2200" dirty="0">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Cấu tạo của virus</a:t>
            </a:r>
            <a:r>
              <a:rPr lang="en-US" sz="2200" dirty="0">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 </a:t>
            </a:r>
            <a:r>
              <a:rPr lang="vi-VN" sz="2200" dirty="0">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có gì khác </a:t>
            </a:r>
            <a:r>
              <a:rPr lang="en-US" sz="2200" dirty="0">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so </a:t>
            </a:r>
            <a:r>
              <a:rPr lang="vi-VN" sz="2200" dirty="0">
                <a:solidFill>
                  <a:srgbClr val="000000"/>
                </a:solidFill>
                <a:effectLst/>
                <a:latin typeface="#9Slide03 Roboto Condensed" panose="02000000000000000000" pitchFamily="2" charset="0"/>
                <a:ea typeface="#9Slide03 Roboto Condensed" panose="02000000000000000000" pitchFamily="2" charset="0"/>
                <a:cs typeface="Times New Roman" panose="02020603050405020304" pitchFamily="18" charset="0"/>
              </a:rPr>
              <a:t>với cấu tạo của tế bào sinh vật nhân sơ và nhân thực mà em đã học?</a:t>
            </a:r>
            <a:endParaRPr lang="vi-VN" sz="2200" dirty="0">
              <a:effectLst/>
              <a:latin typeface="#9Slide03 Roboto Condensed" panose="02000000000000000000" pitchFamily="2" charset="0"/>
              <a:ea typeface="#9Slide03 Roboto Condensed" panose="02000000000000000000" pitchFamily="2" charset="0"/>
              <a:cs typeface="Times New Roman" panose="02020603050405020304" pitchFamily="18" charset="0"/>
            </a:endParaRPr>
          </a:p>
        </p:txBody>
      </p:sp>
      <p:pic>
        <p:nvPicPr>
          <p:cNvPr id="4098" name="Picture 2" descr="Observation free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4009" y="394175"/>
            <a:ext cx="1250015" cy="125001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504854" y="1841172"/>
            <a:ext cx="6426452" cy="1686359"/>
          </a:xfrm>
          <a:prstGeom prst="rect">
            <a:avLst/>
          </a:prstGeom>
        </p:spPr>
        <p:txBody>
          <a:bodyPr wrap="square">
            <a:spAutoFit/>
          </a:bodyPr>
          <a:lstStyle/>
          <a:p>
            <a:pPr indent="180340" algn="just">
              <a:lnSpc>
                <a:spcPct val="120000"/>
              </a:lnSpc>
              <a:spcAft>
                <a:spcPts val="0"/>
              </a:spcAft>
            </a:pPr>
            <a:r>
              <a:rPr lang="en-US" sz="2200" dirty="0">
                <a:solidFill>
                  <a:srgbClr val="0000CC"/>
                </a:solidFill>
                <a:latin typeface="Roboto Condensed" panose="02000000000000000000" pitchFamily="2" charset="0"/>
                <a:ea typeface="Roboto Condensed" panose="02000000000000000000" pitchFamily="2" charset="0"/>
                <a:cs typeface="Questrial"/>
                <a:sym typeface="Wingdings" panose="05000000000000000000" pitchFamily="2" charset="2"/>
              </a:rPr>
              <a:t>  </a:t>
            </a:r>
            <a:r>
              <a:rPr lang="vi-VN" sz="2200" dirty="0">
                <a:solidFill>
                  <a:srgbClr val="0000CC"/>
                </a:solidFill>
                <a:latin typeface="Roboto Condensed" panose="02000000000000000000" pitchFamily="2" charset="0"/>
                <a:ea typeface="Roboto Condensed" panose="02000000000000000000" pitchFamily="2" charset="0"/>
                <a:cs typeface="Questrial"/>
              </a:rPr>
              <a:t>Virus có cấu tạo đơn giản, gồm lớp vỏ protein và phần lõi chứa vật chất di truyền, một số virus có thêm lớp vỏ ngoài. Virus không có các thành phần cấu tạo giống với tế bào nhân sơ và nhân thực.</a:t>
            </a:r>
          </a:p>
        </p:txBody>
      </p:sp>
      <p:sp>
        <p:nvSpPr>
          <p:cNvPr id="12" name="Rounded Rectangle 11"/>
          <p:cNvSpPr/>
          <p:nvPr/>
        </p:nvSpPr>
        <p:spPr>
          <a:xfrm>
            <a:off x="7771288" y="3739082"/>
            <a:ext cx="4160018" cy="2903192"/>
          </a:xfrm>
          <a:prstGeom prst="roundRect">
            <a:avLst>
              <a:gd name="adj" fmla="val 6430"/>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ounded Rectangle 12"/>
          <p:cNvSpPr/>
          <p:nvPr/>
        </p:nvSpPr>
        <p:spPr>
          <a:xfrm>
            <a:off x="7915206" y="4099900"/>
            <a:ext cx="3875424" cy="2421795"/>
          </a:xfrm>
          <a:prstGeom prst="roundRect">
            <a:avLst>
              <a:gd name="adj" fmla="val 396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1600" dirty="0">
                <a:solidFill>
                  <a:prstClr val="black"/>
                </a:solidFill>
                <a:latin typeface="Arial" panose="020B0604020202020204" pitchFamily="34" charset="0"/>
                <a:cs typeface="Arial" panose="020B0604020202020204" pitchFamily="34" charset="0"/>
              </a:rPr>
              <a:t>Em có thể hình dung được virus có kích thước nhỏ tới mức nào không? “Hàng triệu virus gộp lại mới bằng đầu một chiếc ghim giấy”.</a:t>
            </a:r>
            <a:endParaRPr lang="en-US" sz="1600" dirty="0">
              <a:solidFill>
                <a:prstClr val="black"/>
              </a:solidFill>
              <a:latin typeface="Arial" panose="020B0604020202020204" pitchFamily="34" charset="0"/>
              <a:cs typeface="Arial" panose="020B0604020202020204" pitchFamily="34" charset="0"/>
            </a:endParaRPr>
          </a:p>
          <a:p>
            <a:pPr algn="just">
              <a:lnSpc>
                <a:spcPct val="120000"/>
              </a:lnSpc>
            </a:pPr>
            <a:endParaRPr lang="en-US" sz="1600" dirty="0">
              <a:solidFill>
                <a:prstClr val="black"/>
              </a:solidFill>
              <a:latin typeface="Arial" panose="020B0604020202020204" pitchFamily="34" charset="0"/>
              <a:cs typeface="Arial" panose="020B0604020202020204" pitchFamily="34" charset="0"/>
            </a:endParaRPr>
          </a:p>
          <a:p>
            <a:pPr algn="just">
              <a:lnSpc>
                <a:spcPct val="120000"/>
              </a:lnSpc>
            </a:pPr>
            <a:endParaRPr lang="vi-VN" sz="1400" dirty="0">
              <a:solidFill>
                <a:prstClr val="black"/>
              </a:solidFill>
            </a:endParaRPr>
          </a:p>
          <a:p>
            <a:pPr algn="just"/>
            <a:endParaRPr lang="en-US" dirty="0">
              <a:solidFill>
                <a:prstClr val="black"/>
              </a:solidFill>
            </a:endParaRPr>
          </a:p>
        </p:txBody>
      </p:sp>
      <p:sp>
        <p:nvSpPr>
          <p:cNvPr id="14" name="Round Same Side Corner Rectangle 13"/>
          <p:cNvSpPr/>
          <p:nvPr/>
        </p:nvSpPr>
        <p:spPr>
          <a:xfrm>
            <a:off x="8012448" y="3627628"/>
            <a:ext cx="1838849" cy="472272"/>
          </a:xfrm>
          <a:prstGeom prst="round2SameRect">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white"/>
                </a:solidFill>
                <a:latin typeface="#9Slide03 Swiss Condensed Bold" panose="02000500000000000000" pitchFamily="2" charset="0"/>
              </a:rPr>
              <a:t>EM CÓ BIẾT</a:t>
            </a:r>
          </a:p>
        </p:txBody>
      </p:sp>
      <p:pic>
        <p:nvPicPr>
          <p:cNvPr id="11" name="Picture 10"/>
          <p:cNvPicPr>
            <a:picLocks noChangeAspect="1"/>
          </p:cNvPicPr>
          <p:nvPr/>
        </p:nvPicPr>
        <p:blipFill>
          <a:blip r:embed="rId4"/>
          <a:stretch>
            <a:fillRect/>
          </a:stretch>
        </p:blipFill>
        <p:spPr>
          <a:xfrm>
            <a:off x="9650994" y="5265530"/>
            <a:ext cx="1715112" cy="1166648"/>
          </a:xfrm>
          <a:prstGeom prst="rect">
            <a:avLst/>
          </a:prstGeom>
        </p:spPr>
      </p:pic>
      <p:sp>
        <p:nvSpPr>
          <p:cNvPr id="16" name="Rectangle 15"/>
          <p:cNvSpPr/>
          <p:nvPr/>
        </p:nvSpPr>
        <p:spPr>
          <a:xfrm>
            <a:off x="433350" y="5549679"/>
            <a:ext cx="6715963" cy="5983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Acumin Pro Condensed" panose="020B0806020202020204" pitchFamily="34" charset="0"/>
              </a:rPr>
              <a:t>1. Hình dạng và cấu tạo đơn giản của virus</a:t>
            </a:r>
          </a:p>
        </p:txBody>
      </p:sp>
      <p:cxnSp>
        <p:nvCxnSpPr>
          <p:cNvPr id="17" name="Straight Connector 16"/>
          <p:cNvCxnSpPr/>
          <p:nvPr/>
        </p:nvCxnSpPr>
        <p:spPr>
          <a:xfrm>
            <a:off x="433350" y="5265530"/>
            <a:ext cx="0" cy="109905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1513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circle(in)">
                                      <p:cBhvr>
                                        <p:cTn id="13" dur="20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253"/>
        <p:cNvGrpSpPr/>
        <p:nvPr/>
      </p:nvGrpSpPr>
      <p:grpSpPr>
        <a:xfrm>
          <a:off x="0" y="0"/>
          <a:ext cx="0" cy="0"/>
          <a:chOff x="0" y="0"/>
          <a:chExt cx="0" cy="0"/>
        </a:xfrm>
      </p:grpSpPr>
      <p:pic>
        <p:nvPicPr>
          <p:cNvPr id="6148" name="Picture 4" descr="Lý Do Vì Sao Bạn Nên Tìm Đến Dịch Vụ Vệ Sinh Công Nghiệ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150" y="143725"/>
            <a:ext cx="1886170" cy="188617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16855" y="987161"/>
            <a:ext cx="8501202" cy="1720280"/>
          </a:xfrm>
          <a:prstGeom prst="rect">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200" u="sng" dirty="0">
                <a:solidFill>
                  <a:srgbClr val="FFFFFF"/>
                </a:solidFill>
                <a:latin typeface="#9Slide03 Swiss Condensed Bold" panose="02000500000000000000" pitchFamily="2" charset="0"/>
              </a:rPr>
              <a:t>Các em trả lời các câu hỏi sau</a:t>
            </a:r>
            <a:r>
              <a:rPr lang="vi-VN" sz="2200" dirty="0">
                <a:solidFill>
                  <a:srgbClr val="FFFFFF"/>
                </a:solidFill>
                <a:latin typeface="#9Slide03 Swiss Condensed Bold" panose="02000500000000000000" pitchFamily="2" charset="0"/>
              </a:rPr>
              <a:t>:</a:t>
            </a:r>
          </a:p>
          <a:p>
            <a:pPr marL="457200" indent="-457200" algn="just">
              <a:lnSpc>
                <a:spcPct val="130000"/>
              </a:lnSpc>
              <a:buFont typeface="+mj-lt"/>
              <a:buAutoNum type="alphaLcPeriod"/>
            </a:pPr>
            <a:r>
              <a:rPr lang="vi-VN" sz="2200" dirty="0">
                <a:solidFill>
                  <a:srgbClr val="FFFF00"/>
                </a:solidFill>
                <a:latin typeface="#9Slide03 Swiss Condensed Bold" panose="02000500000000000000" pitchFamily="2" charset="0"/>
              </a:rPr>
              <a:t>Tại sao virus phải sống kí sinh nội bào bắt buộc?</a:t>
            </a:r>
          </a:p>
          <a:p>
            <a:pPr marL="457200" indent="-457200" algn="just">
              <a:lnSpc>
                <a:spcPct val="130000"/>
              </a:lnSpc>
              <a:buFont typeface="+mj-lt"/>
              <a:buAutoNum type="alphaLcPeriod"/>
            </a:pPr>
            <a:r>
              <a:rPr lang="vi-VN" sz="2200" dirty="0">
                <a:solidFill>
                  <a:srgbClr val="000000"/>
                </a:solidFill>
                <a:latin typeface="#9Slide03 Swiss Condensed Bold" panose="02000500000000000000" pitchFamily="2" charset="0"/>
              </a:rPr>
              <a:t>Vì sao có những loại virus tương tự nhau như H1N1, H5N1, H3N2, H7N9</a:t>
            </a:r>
          </a:p>
        </p:txBody>
      </p:sp>
      <p:grpSp>
        <p:nvGrpSpPr>
          <p:cNvPr id="7" name="Group 6"/>
          <p:cNvGrpSpPr/>
          <p:nvPr/>
        </p:nvGrpSpPr>
        <p:grpSpPr>
          <a:xfrm>
            <a:off x="346160" y="3016498"/>
            <a:ext cx="3379251" cy="2510576"/>
            <a:chOff x="3404104" y="2760114"/>
            <a:chExt cx="3379251" cy="2510576"/>
          </a:xfrm>
        </p:grpSpPr>
        <p:pic>
          <p:nvPicPr>
            <p:cNvPr id="6150" name="Picture 6" descr="WHO cảnh báo: COVID-19 nguy hiểm hơn H1N1 nhiều lần - Nhà thuốc Long Châ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4104" y="2760114"/>
              <a:ext cx="3379251" cy="20486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404104" y="4870580"/>
              <a:ext cx="3379251" cy="400110"/>
            </a:xfrm>
            <a:prstGeom prst="rect">
              <a:avLst/>
            </a:prstGeom>
            <a:solidFill>
              <a:schemeClr val="accent2">
                <a:lumMod val="20000"/>
                <a:lumOff val="80000"/>
              </a:schemeClr>
            </a:solidFill>
          </p:spPr>
          <p:txBody>
            <a:bodyPr wrap="square" rtlCol="0">
              <a:spAutoFit/>
            </a:bodyPr>
            <a:lstStyle/>
            <a:p>
              <a:pPr algn="ctr"/>
              <a:r>
                <a:rPr lang="en-US" sz="2000" dirty="0">
                  <a:solidFill>
                    <a:srgbClr val="000000"/>
                  </a:solidFill>
                  <a:latin typeface="#9Slide03 Swiss Condensed Bold" panose="02000500000000000000" pitchFamily="2" charset="0"/>
                </a:rPr>
                <a:t>H1N1</a:t>
              </a:r>
            </a:p>
          </p:txBody>
        </p:sp>
      </p:grpSp>
      <p:pic>
        <p:nvPicPr>
          <p:cNvPr id="6152" name="Picture 8" descr="Bệnh Cúm A H5N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11143" y="3096407"/>
            <a:ext cx="4292082" cy="2515637"/>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Fujian flu - Wikiwan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8597" y="3303776"/>
            <a:ext cx="3502546" cy="2308268"/>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09410" y="179357"/>
            <a:ext cx="1617293" cy="1263644"/>
          </a:xfrm>
          <a:prstGeom prst="rect">
            <a:avLst/>
          </a:prstGeom>
        </p:spPr>
      </p:pic>
      <p:pic>
        <p:nvPicPr>
          <p:cNvPr id="16"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866642">
            <a:off x="153160" y="5284654"/>
            <a:ext cx="1837407" cy="1534234"/>
          </a:xfrm>
          <a:prstGeom prst="rect">
            <a:avLst/>
          </a:prstGeom>
        </p:spPr>
      </p:pic>
    </p:spTree>
    <p:extLst>
      <p:ext uri="{BB962C8B-B14F-4D97-AF65-F5344CB8AC3E}">
        <p14:creationId xmlns:p14="http://schemas.microsoft.com/office/powerpoint/2010/main" val="42092800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51181A4E-53A9-40DB-BD82-269A4D7BE0BE}"/>
              </a:ext>
            </a:extLst>
          </p:cNvPr>
          <p:cNvSpPr/>
          <p:nvPr/>
        </p:nvSpPr>
        <p:spPr>
          <a:xfrm>
            <a:off x="611293" y="529922"/>
            <a:ext cx="10995909" cy="5802661"/>
          </a:xfrm>
          <a:prstGeom prst="rect">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zh-CN" altLang="en-US" sz="2399">
              <a:solidFill>
                <a:prstClr val="white"/>
              </a:solidFill>
            </a:endParaRPr>
          </a:p>
        </p:txBody>
      </p:sp>
      <p:pic>
        <p:nvPicPr>
          <p:cNvPr id="12" name="图片 11">
            <a:extLst>
              <a:ext uri="{FF2B5EF4-FFF2-40B4-BE49-F238E27FC236}">
                <a16:creationId xmlns:a16="http://schemas.microsoft.com/office/drawing/2014/main" id="{47C8A8E8-963C-4249-A3F0-22A246D33B1D}"/>
              </a:ext>
            </a:extLst>
          </p:cNvPr>
          <p:cNvPicPr>
            <a:picLocks noChangeAspect="1"/>
          </p:cNvPicPr>
          <p:nvPr/>
        </p:nvPicPr>
        <p:blipFill rotWithShape="1">
          <a:blip r:embed="rId3">
            <a:extLst>
              <a:ext uri="{28A0092B-C50C-407E-A947-70E740481C1C}">
                <a14:useLocalDpi xmlns:a14="http://schemas.microsoft.com/office/drawing/2010/main" val="0"/>
              </a:ext>
            </a:extLst>
          </a:blip>
          <a:srcRect t="12153" b="20363"/>
          <a:stretch/>
        </p:blipFill>
        <p:spPr>
          <a:xfrm>
            <a:off x="624542" y="3484965"/>
            <a:ext cx="10982661" cy="2849747"/>
          </a:xfrm>
          <a:prstGeom prst="rect">
            <a:avLst/>
          </a:prstGeom>
        </p:spPr>
      </p:pic>
      <p:pic>
        <p:nvPicPr>
          <p:cNvPr id="12290" name="Picture 2" descr="App Insights: Tập viết chữ đẹp | Apptopia"/>
          <p:cNvPicPr>
            <a:picLocks noChangeAspect="1" noChangeArrowheads="1"/>
          </p:cNvPicPr>
          <p:nvPr/>
        </p:nvPicPr>
        <p:blipFill rotWithShape="1">
          <a:blip r:embed="rId4">
            <a:extLst>
              <a:ext uri="{28A0092B-C50C-407E-A947-70E740481C1C}">
                <a14:useLocalDpi xmlns:a14="http://schemas.microsoft.com/office/drawing/2010/main" val="0"/>
              </a:ext>
            </a:extLst>
          </a:blip>
          <a:srcRect t="14373" b="20723"/>
          <a:stretch/>
        </p:blipFill>
        <p:spPr bwMode="auto">
          <a:xfrm>
            <a:off x="129692" y="30258"/>
            <a:ext cx="2667298" cy="17312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047180" y="674056"/>
            <a:ext cx="2560022" cy="1714033"/>
          </a:xfrm>
          <a:prstGeom prst="rect">
            <a:avLst/>
          </a:prstGeom>
          <a:solidFill>
            <a:schemeClr val="accent3">
              <a:lumMod val="60000"/>
              <a:lumOff val="40000"/>
            </a:schemeClr>
          </a:solidFill>
          <a:ln>
            <a:noFill/>
          </a:ln>
          <a:effectLst>
            <a:outerShdw blurRad="184150" dist="241300" dir="11520000" sx="110000" sy="110000" algn="ctr">
              <a:srgbClr val="000000">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prstClr val="white"/>
                </a:solidFill>
                <a:latin typeface="000 Marvin [TeddyBear]" panose="02000000000000000000" pitchFamily="2" charset="0"/>
              </a:rPr>
              <a:t>Tóm lại</a:t>
            </a:r>
          </a:p>
        </p:txBody>
      </p:sp>
      <p:sp>
        <p:nvSpPr>
          <p:cNvPr id="3" name="TextBox 2"/>
          <p:cNvSpPr txBox="1"/>
          <p:nvPr/>
        </p:nvSpPr>
        <p:spPr>
          <a:xfrm>
            <a:off x="2312592" y="715217"/>
            <a:ext cx="8014599" cy="4001288"/>
          </a:xfrm>
          <a:prstGeom prst="rect">
            <a:avLst/>
          </a:prstGeom>
          <a:noFill/>
        </p:spPr>
        <p:txBody>
          <a:bodyPr wrap="square" rtlCol="0">
            <a:spAutoFit/>
          </a:bodyPr>
          <a:lstStyle/>
          <a:p>
            <a:pPr algn="just">
              <a:lnSpc>
                <a:spcPct val="130000"/>
              </a:lnSpc>
            </a:pPr>
            <a:r>
              <a:rPr lang="vi-VN" sz="2200" dirty="0">
                <a:solidFill>
                  <a:srgbClr val="FF0000"/>
                </a:solidFill>
                <a:latin typeface="#9Slide03 Swiss Condensed Bold" panose="02000500000000000000" pitchFamily="2" charset="0"/>
              </a:rPr>
              <a:t>Virus có 3 dạng hình dạng đặc trưng</a:t>
            </a:r>
          </a:p>
          <a:p>
            <a:pPr marL="800100" lvl="1" indent="-342900" algn="just">
              <a:lnSpc>
                <a:spcPct val="130000"/>
              </a:lnSpc>
              <a:buFont typeface="Wingdings" panose="05000000000000000000" pitchFamily="2" charset="2"/>
              <a:buChar char="§"/>
            </a:pPr>
            <a:r>
              <a:rPr lang="vi-VN" sz="2200" dirty="0">
                <a:solidFill>
                  <a:prstClr val="black"/>
                </a:solidFill>
                <a:latin typeface="#9Slide03 Swiss Condensed Bold" panose="02000500000000000000" pitchFamily="2" charset="0"/>
              </a:rPr>
              <a:t>Dạng xoắn: virus khảm thuốc lá, virus dại,….</a:t>
            </a:r>
          </a:p>
          <a:p>
            <a:pPr marL="800100" lvl="1" indent="-342900" algn="just">
              <a:lnSpc>
                <a:spcPct val="130000"/>
              </a:lnSpc>
              <a:buFont typeface="Wingdings" panose="05000000000000000000" pitchFamily="2" charset="2"/>
              <a:buChar char="§"/>
            </a:pPr>
            <a:r>
              <a:rPr lang="vi-VN" sz="2200" dirty="0">
                <a:solidFill>
                  <a:prstClr val="black"/>
                </a:solidFill>
                <a:latin typeface="#9Slide03 Swiss Condensed Bold" panose="02000500000000000000" pitchFamily="2" charset="0"/>
              </a:rPr>
              <a:t>Dạng hình khối: virus cúm, virus viêm kết mạc,…</a:t>
            </a:r>
          </a:p>
          <a:p>
            <a:pPr marL="800100" lvl="1" indent="-342900" algn="just">
              <a:lnSpc>
                <a:spcPct val="130000"/>
              </a:lnSpc>
              <a:buFont typeface="Wingdings" panose="05000000000000000000" pitchFamily="2" charset="2"/>
              <a:buChar char="§"/>
            </a:pPr>
            <a:r>
              <a:rPr lang="vi-VN" sz="2200" dirty="0">
                <a:solidFill>
                  <a:prstClr val="black"/>
                </a:solidFill>
                <a:latin typeface="#9Slide03 Swiss Condensed Bold" panose="02000500000000000000" pitchFamily="2" charset="0"/>
              </a:rPr>
              <a:t>Dạng hỗn hợp: thực khuẩn thể (phage),…</a:t>
            </a:r>
          </a:p>
          <a:p>
            <a:pPr algn="just">
              <a:lnSpc>
                <a:spcPct val="130000"/>
              </a:lnSpc>
            </a:pPr>
            <a:endParaRPr lang="en-US" sz="2200" dirty="0">
              <a:solidFill>
                <a:prstClr val="black"/>
              </a:solidFill>
              <a:latin typeface="#9Slide03 Swiss Condensed Bold" panose="02000500000000000000" pitchFamily="2" charset="0"/>
            </a:endParaRPr>
          </a:p>
          <a:p>
            <a:pPr algn="just">
              <a:lnSpc>
                <a:spcPct val="130000"/>
              </a:lnSpc>
            </a:pPr>
            <a:r>
              <a:rPr lang="vi-VN" sz="2200" dirty="0">
                <a:solidFill>
                  <a:srgbClr val="0000CC"/>
                </a:solidFill>
                <a:latin typeface="#9Slide03 Swiss Condensed Bold" panose="02000500000000000000" pitchFamily="2" charset="0"/>
              </a:rPr>
              <a:t>Virus có cấu tạo đơn giản, gồm lớp vỏ protein và phần lõi chứa vật chất di truyền, một số virus có thêm lớp vỏ ngoài.</a:t>
            </a:r>
          </a:p>
          <a:p>
            <a:pPr algn="just">
              <a:lnSpc>
                <a:spcPct val="130000"/>
              </a:lnSpc>
            </a:pPr>
            <a:endParaRPr lang="vi-VN" sz="2200" dirty="0">
              <a:solidFill>
                <a:prstClr val="black"/>
              </a:solidFill>
              <a:latin typeface="#9Slide03 Swiss Condensed Bold" panose="02000500000000000000" pitchFamily="2" charset="0"/>
            </a:endParaRPr>
          </a:p>
          <a:p>
            <a:pPr algn="just">
              <a:lnSpc>
                <a:spcPct val="130000"/>
              </a:lnSpc>
            </a:pPr>
            <a:endParaRPr lang="vi-VN" sz="2200" dirty="0">
              <a:solidFill>
                <a:prstClr val="black"/>
              </a:solidFill>
              <a:latin typeface="#9Slide03 Swiss Condensed Bold" panose="02000500000000000000" pitchFamily="2" charset="0"/>
            </a:endParaRPr>
          </a:p>
        </p:txBody>
      </p:sp>
    </p:spTree>
    <p:extLst>
      <p:ext uri="{BB962C8B-B14F-4D97-AF65-F5344CB8AC3E}">
        <p14:creationId xmlns:p14="http://schemas.microsoft.com/office/powerpoint/2010/main" val="71442880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circle(in)">
                                      <p:cBhvr>
                                        <p:cTn id="20" dur="2000"/>
                                        <p:tgtEl>
                                          <p:spTgt spid="3">
                                            <p:txEl>
                                              <p:pRg st="2" end="2"/>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circle(in)">
                                      <p:cBhvr>
                                        <p:cTn id="23" dur="20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 calcmode="lin" valueType="num">
                                      <p:cBhvr additive="base">
                                        <p:cTn id="2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32"/>
          <p:cNvSpPr txBox="1">
            <a:spLocks noGrp="1"/>
          </p:cNvSpPr>
          <p:nvPr>
            <p:ph type="title"/>
          </p:nvPr>
        </p:nvSpPr>
        <p:spPr>
          <a:xfrm>
            <a:off x="1613875" y="170453"/>
            <a:ext cx="8929718" cy="804295"/>
          </a:xfrm>
          <a:prstGeom prst="rect">
            <a:avLst/>
          </a:prstGeom>
        </p:spPr>
        <p:txBody>
          <a:bodyPr spcFirstLastPara="1" wrap="square" lIns="121900" tIns="121900" rIns="121900" bIns="121900" anchor="t" anchorCtr="0">
            <a:noAutofit/>
          </a:bodyPr>
          <a:lstStyle/>
          <a:p>
            <a:pPr algn="just">
              <a:lnSpc>
                <a:spcPct val="100000"/>
              </a:lnSpc>
            </a:pPr>
            <a:r>
              <a:rPr lang="en-US" sz="4400" b="1" dirty="0">
                <a:latin typeface="#9Slide05 FS Blonde Script" panose="03000503000000000000" pitchFamily="65" charset="0"/>
              </a:rPr>
              <a:t>MỘT SỐ LỢI ÍCH CỦA VIRUS</a:t>
            </a:r>
            <a:endParaRPr sz="4400" b="1" dirty="0">
              <a:latin typeface="#9Slide05 FS Blonde Script" panose="03000503000000000000" pitchFamily="65" charset="0"/>
            </a:endParaRPr>
          </a:p>
        </p:txBody>
      </p:sp>
      <p:grpSp>
        <p:nvGrpSpPr>
          <p:cNvPr id="475" name="Google Shape;475;p32"/>
          <p:cNvGrpSpPr/>
          <p:nvPr/>
        </p:nvGrpSpPr>
        <p:grpSpPr>
          <a:xfrm>
            <a:off x="488302" y="170453"/>
            <a:ext cx="1038343" cy="1038300"/>
            <a:chOff x="4881200" y="2099600"/>
            <a:chExt cx="604625" cy="604600"/>
          </a:xfrm>
        </p:grpSpPr>
        <p:sp>
          <p:nvSpPr>
            <p:cNvPr id="476" name="Google Shape;476;p32"/>
            <p:cNvSpPr/>
            <p:nvPr/>
          </p:nvSpPr>
          <p:spPr>
            <a:xfrm>
              <a:off x="4997950" y="2139025"/>
              <a:ext cx="238175" cy="157750"/>
            </a:xfrm>
            <a:custGeom>
              <a:avLst/>
              <a:gdLst/>
              <a:ahLst/>
              <a:cxnLst/>
              <a:rect l="l" t="t" r="r" b="b"/>
              <a:pathLst>
                <a:path w="9527" h="6310" extrusionOk="0">
                  <a:moveTo>
                    <a:pt x="6237" y="1"/>
                  </a:moveTo>
                  <a:cubicBezTo>
                    <a:pt x="5609" y="2"/>
                    <a:pt x="5008" y="252"/>
                    <a:pt x="4563" y="694"/>
                  </a:cubicBezTo>
                  <a:lnTo>
                    <a:pt x="295" y="4964"/>
                  </a:lnTo>
                  <a:cubicBezTo>
                    <a:pt x="68" y="5189"/>
                    <a:pt x="0" y="5529"/>
                    <a:pt x="122" y="5823"/>
                  </a:cubicBezTo>
                  <a:cubicBezTo>
                    <a:pt x="244" y="6118"/>
                    <a:pt x="532" y="6310"/>
                    <a:pt x="852" y="6310"/>
                  </a:cubicBezTo>
                  <a:cubicBezTo>
                    <a:pt x="1062" y="6310"/>
                    <a:pt x="1262" y="6227"/>
                    <a:pt x="1409" y="6079"/>
                  </a:cubicBezTo>
                  <a:lnTo>
                    <a:pt x="5680" y="1809"/>
                  </a:lnTo>
                  <a:cubicBezTo>
                    <a:pt x="5828" y="1662"/>
                    <a:pt x="6028" y="1579"/>
                    <a:pt x="6237" y="1578"/>
                  </a:cubicBezTo>
                  <a:lnTo>
                    <a:pt x="8738" y="1578"/>
                  </a:lnTo>
                  <a:cubicBezTo>
                    <a:pt x="9173" y="1578"/>
                    <a:pt x="9526" y="1226"/>
                    <a:pt x="9526" y="789"/>
                  </a:cubicBezTo>
                  <a:cubicBezTo>
                    <a:pt x="9526" y="354"/>
                    <a:pt x="9173" y="1"/>
                    <a:pt x="8738"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32"/>
            <p:cNvSpPr/>
            <p:nvPr/>
          </p:nvSpPr>
          <p:spPr>
            <a:xfrm>
              <a:off x="4957475" y="2493900"/>
              <a:ext cx="281400" cy="210300"/>
            </a:xfrm>
            <a:custGeom>
              <a:avLst/>
              <a:gdLst/>
              <a:ahLst/>
              <a:cxnLst/>
              <a:rect l="l" t="t" r="r" b="b"/>
              <a:pathLst>
                <a:path w="11256" h="8412" extrusionOk="0">
                  <a:moveTo>
                    <a:pt x="5625" y="1"/>
                  </a:moveTo>
                  <a:cubicBezTo>
                    <a:pt x="5385" y="1"/>
                    <a:pt x="5145" y="110"/>
                    <a:pt x="4988" y="327"/>
                  </a:cubicBezTo>
                  <a:cubicBezTo>
                    <a:pt x="4983" y="332"/>
                    <a:pt x="4979" y="337"/>
                    <a:pt x="4979" y="343"/>
                  </a:cubicBezTo>
                  <a:lnTo>
                    <a:pt x="248" y="7178"/>
                  </a:lnTo>
                  <a:cubicBezTo>
                    <a:pt x="0" y="7534"/>
                    <a:pt x="91" y="8024"/>
                    <a:pt x="448" y="8270"/>
                  </a:cubicBezTo>
                  <a:cubicBezTo>
                    <a:pt x="584" y="8365"/>
                    <a:pt x="740" y="8410"/>
                    <a:pt x="895" y="8410"/>
                  </a:cubicBezTo>
                  <a:cubicBezTo>
                    <a:pt x="1144" y="8410"/>
                    <a:pt x="1389" y="8292"/>
                    <a:pt x="1542" y="8071"/>
                  </a:cubicBezTo>
                  <a:lnTo>
                    <a:pt x="4838" y="3313"/>
                  </a:lnTo>
                  <a:lnTo>
                    <a:pt x="4838" y="7624"/>
                  </a:lnTo>
                  <a:cubicBezTo>
                    <a:pt x="4838" y="8144"/>
                    <a:pt x="5226" y="8407"/>
                    <a:pt x="5626" y="8407"/>
                  </a:cubicBezTo>
                  <a:cubicBezTo>
                    <a:pt x="6019" y="8407"/>
                    <a:pt x="6413" y="8149"/>
                    <a:pt x="6413" y="7624"/>
                  </a:cubicBezTo>
                  <a:lnTo>
                    <a:pt x="6413" y="3313"/>
                  </a:lnTo>
                  <a:lnTo>
                    <a:pt x="9709" y="8071"/>
                  </a:lnTo>
                  <a:cubicBezTo>
                    <a:pt x="9861" y="8292"/>
                    <a:pt x="10107" y="8411"/>
                    <a:pt x="10356" y="8411"/>
                  </a:cubicBezTo>
                  <a:cubicBezTo>
                    <a:pt x="10511" y="8411"/>
                    <a:pt x="10667" y="8366"/>
                    <a:pt x="10803" y="8270"/>
                  </a:cubicBezTo>
                  <a:cubicBezTo>
                    <a:pt x="11165" y="8027"/>
                    <a:pt x="11255" y="7532"/>
                    <a:pt x="11003" y="7178"/>
                  </a:cubicBezTo>
                  <a:lnTo>
                    <a:pt x="6271" y="343"/>
                  </a:lnTo>
                  <a:cubicBezTo>
                    <a:pt x="6271" y="338"/>
                    <a:pt x="6266" y="332"/>
                    <a:pt x="6261" y="327"/>
                  </a:cubicBezTo>
                  <a:cubicBezTo>
                    <a:pt x="6105" y="110"/>
                    <a:pt x="5865" y="1"/>
                    <a:pt x="5625"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32"/>
            <p:cNvSpPr/>
            <p:nvPr/>
          </p:nvSpPr>
          <p:spPr>
            <a:xfrm>
              <a:off x="5098125" y="2493900"/>
              <a:ext cx="140775" cy="210300"/>
            </a:xfrm>
            <a:custGeom>
              <a:avLst/>
              <a:gdLst/>
              <a:ahLst/>
              <a:cxnLst/>
              <a:rect l="l" t="t" r="r" b="b"/>
              <a:pathLst>
                <a:path w="5631" h="8412" extrusionOk="0">
                  <a:moveTo>
                    <a:pt x="8" y="1"/>
                  </a:moveTo>
                  <a:cubicBezTo>
                    <a:pt x="5" y="1"/>
                    <a:pt x="3" y="1"/>
                    <a:pt x="0" y="1"/>
                  </a:cubicBezTo>
                  <a:lnTo>
                    <a:pt x="0" y="8407"/>
                  </a:lnTo>
                  <a:cubicBezTo>
                    <a:pt x="393" y="8407"/>
                    <a:pt x="787" y="8149"/>
                    <a:pt x="787" y="7624"/>
                  </a:cubicBezTo>
                  <a:lnTo>
                    <a:pt x="787" y="3313"/>
                  </a:lnTo>
                  <a:lnTo>
                    <a:pt x="4083" y="8071"/>
                  </a:lnTo>
                  <a:cubicBezTo>
                    <a:pt x="4235" y="8292"/>
                    <a:pt x="4481" y="8411"/>
                    <a:pt x="4730" y="8411"/>
                  </a:cubicBezTo>
                  <a:cubicBezTo>
                    <a:pt x="4885" y="8411"/>
                    <a:pt x="5041" y="8366"/>
                    <a:pt x="5177" y="8270"/>
                  </a:cubicBezTo>
                  <a:lnTo>
                    <a:pt x="5178" y="8270"/>
                  </a:lnTo>
                  <a:cubicBezTo>
                    <a:pt x="5540" y="8027"/>
                    <a:pt x="5631" y="7532"/>
                    <a:pt x="5377" y="7176"/>
                  </a:cubicBezTo>
                  <a:lnTo>
                    <a:pt x="646" y="342"/>
                  </a:lnTo>
                  <a:cubicBezTo>
                    <a:pt x="646" y="337"/>
                    <a:pt x="642" y="332"/>
                    <a:pt x="635" y="327"/>
                  </a:cubicBezTo>
                  <a:cubicBezTo>
                    <a:pt x="491" y="122"/>
                    <a:pt x="257" y="1"/>
                    <a:pt x="8"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32"/>
            <p:cNvSpPr/>
            <p:nvPr/>
          </p:nvSpPr>
          <p:spPr>
            <a:xfrm>
              <a:off x="5275525" y="2316500"/>
              <a:ext cx="118300" cy="157725"/>
            </a:xfrm>
            <a:custGeom>
              <a:avLst/>
              <a:gdLst/>
              <a:ahLst/>
              <a:cxnLst/>
              <a:rect l="l" t="t" r="r" b="b"/>
              <a:pathLst>
                <a:path w="4732" h="6309" extrusionOk="0">
                  <a:moveTo>
                    <a:pt x="787" y="1"/>
                  </a:moveTo>
                  <a:cubicBezTo>
                    <a:pt x="353" y="1"/>
                    <a:pt x="0" y="354"/>
                    <a:pt x="0" y="788"/>
                  </a:cubicBezTo>
                  <a:lnTo>
                    <a:pt x="0" y="5520"/>
                  </a:lnTo>
                  <a:cubicBezTo>
                    <a:pt x="0" y="5955"/>
                    <a:pt x="354" y="6308"/>
                    <a:pt x="789" y="6308"/>
                  </a:cubicBezTo>
                  <a:lnTo>
                    <a:pt x="4731" y="6308"/>
                  </a:lnTo>
                  <a:lnTo>
                    <a:pt x="4731" y="1"/>
                  </a:lnTo>
                  <a:lnTo>
                    <a:pt x="789" y="1"/>
                  </a:lnTo>
                  <a:cubicBezTo>
                    <a:pt x="788" y="1"/>
                    <a:pt x="787" y="1"/>
                    <a:pt x="787"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32"/>
            <p:cNvSpPr/>
            <p:nvPr/>
          </p:nvSpPr>
          <p:spPr>
            <a:xfrm>
              <a:off x="5275525" y="2395325"/>
              <a:ext cx="118300" cy="78875"/>
            </a:xfrm>
            <a:custGeom>
              <a:avLst/>
              <a:gdLst/>
              <a:ahLst/>
              <a:cxnLst/>
              <a:rect l="l" t="t" r="r" b="b"/>
              <a:pathLst>
                <a:path w="4732" h="3155" extrusionOk="0">
                  <a:moveTo>
                    <a:pt x="0" y="0"/>
                  </a:moveTo>
                  <a:lnTo>
                    <a:pt x="0" y="2367"/>
                  </a:lnTo>
                  <a:cubicBezTo>
                    <a:pt x="0" y="2801"/>
                    <a:pt x="353" y="3154"/>
                    <a:pt x="787" y="3154"/>
                  </a:cubicBezTo>
                  <a:cubicBezTo>
                    <a:pt x="787" y="3154"/>
                    <a:pt x="788" y="3154"/>
                    <a:pt x="789" y="3154"/>
                  </a:cubicBezTo>
                  <a:lnTo>
                    <a:pt x="4731" y="3154"/>
                  </a:lnTo>
                  <a:lnTo>
                    <a:pt x="4731"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32"/>
            <p:cNvSpPr/>
            <p:nvPr/>
          </p:nvSpPr>
          <p:spPr>
            <a:xfrm>
              <a:off x="5380675" y="2277025"/>
              <a:ext cx="105150" cy="236625"/>
            </a:xfrm>
            <a:custGeom>
              <a:avLst/>
              <a:gdLst/>
              <a:ahLst/>
              <a:cxnLst/>
              <a:rect l="l" t="t" r="r" b="b"/>
              <a:pathLst>
                <a:path w="4206" h="9465" extrusionOk="0">
                  <a:moveTo>
                    <a:pt x="3416" y="1"/>
                  </a:moveTo>
                  <a:cubicBezTo>
                    <a:pt x="3314" y="1"/>
                    <a:pt x="3209" y="21"/>
                    <a:pt x="3106" y="64"/>
                  </a:cubicBezTo>
                  <a:lnTo>
                    <a:pt x="0" y="1578"/>
                  </a:lnTo>
                  <a:lnTo>
                    <a:pt x="0" y="7887"/>
                  </a:lnTo>
                  <a:cubicBezTo>
                    <a:pt x="1060" y="8350"/>
                    <a:pt x="3212" y="9464"/>
                    <a:pt x="3417" y="9464"/>
                  </a:cubicBezTo>
                  <a:cubicBezTo>
                    <a:pt x="3852" y="9464"/>
                    <a:pt x="4206" y="9112"/>
                    <a:pt x="4206" y="8677"/>
                  </a:cubicBezTo>
                  <a:lnTo>
                    <a:pt x="4206" y="790"/>
                  </a:lnTo>
                  <a:cubicBezTo>
                    <a:pt x="4206" y="336"/>
                    <a:pt x="3834" y="1"/>
                    <a:pt x="3416"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32"/>
            <p:cNvSpPr/>
            <p:nvPr/>
          </p:nvSpPr>
          <p:spPr>
            <a:xfrm>
              <a:off x="5380675" y="2395325"/>
              <a:ext cx="105150" cy="118325"/>
            </a:xfrm>
            <a:custGeom>
              <a:avLst/>
              <a:gdLst/>
              <a:ahLst/>
              <a:cxnLst/>
              <a:rect l="l" t="t" r="r" b="b"/>
              <a:pathLst>
                <a:path w="4206" h="4733" extrusionOk="0">
                  <a:moveTo>
                    <a:pt x="0" y="0"/>
                  </a:moveTo>
                  <a:lnTo>
                    <a:pt x="0" y="3155"/>
                  </a:lnTo>
                  <a:cubicBezTo>
                    <a:pt x="1060" y="3616"/>
                    <a:pt x="3212" y="4732"/>
                    <a:pt x="3417" y="4732"/>
                  </a:cubicBezTo>
                  <a:cubicBezTo>
                    <a:pt x="3852" y="4732"/>
                    <a:pt x="4206" y="4379"/>
                    <a:pt x="4206" y="3944"/>
                  </a:cubicBezTo>
                  <a:lnTo>
                    <a:pt x="420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32"/>
            <p:cNvSpPr/>
            <p:nvPr/>
          </p:nvSpPr>
          <p:spPr>
            <a:xfrm>
              <a:off x="5196650" y="2099600"/>
              <a:ext cx="276050" cy="118325"/>
            </a:xfrm>
            <a:custGeom>
              <a:avLst/>
              <a:gdLst/>
              <a:ahLst/>
              <a:cxnLst/>
              <a:rect l="l" t="t" r="r" b="b"/>
              <a:pathLst>
                <a:path w="11042" h="4733" extrusionOk="0">
                  <a:moveTo>
                    <a:pt x="2367" y="1"/>
                  </a:moveTo>
                  <a:cubicBezTo>
                    <a:pt x="1062" y="1"/>
                    <a:pt x="0" y="1062"/>
                    <a:pt x="0" y="2367"/>
                  </a:cubicBezTo>
                  <a:cubicBezTo>
                    <a:pt x="0" y="3671"/>
                    <a:pt x="1062" y="4733"/>
                    <a:pt x="2367" y="4733"/>
                  </a:cubicBezTo>
                  <a:lnTo>
                    <a:pt x="8675" y="4733"/>
                  </a:lnTo>
                  <a:cubicBezTo>
                    <a:pt x="9980" y="4733"/>
                    <a:pt x="11042" y="3671"/>
                    <a:pt x="11042" y="2367"/>
                  </a:cubicBezTo>
                  <a:cubicBezTo>
                    <a:pt x="11042" y="1062"/>
                    <a:pt x="9980" y="1"/>
                    <a:pt x="8675"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32"/>
            <p:cNvSpPr/>
            <p:nvPr/>
          </p:nvSpPr>
          <p:spPr>
            <a:xfrm>
              <a:off x="4881200" y="2178475"/>
              <a:ext cx="433775" cy="354925"/>
            </a:xfrm>
            <a:custGeom>
              <a:avLst/>
              <a:gdLst/>
              <a:ahLst/>
              <a:cxnLst/>
              <a:rect l="l" t="t" r="r" b="b"/>
              <a:pathLst>
                <a:path w="17351" h="14197" extrusionOk="0">
                  <a:moveTo>
                    <a:pt x="2626" y="1"/>
                  </a:moveTo>
                  <a:cubicBezTo>
                    <a:pt x="2596" y="1"/>
                    <a:pt x="2565" y="1"/>
                    <a:pt x="2534" y="2"/>
                  </a:cubicBezTo>
                  <a:cubicBezTo>
                    <a:pt x="1114" y="49"/>
                    <a:pt x="1" y="1245"/>
                    <a:pt x="1" y="2665"/>
                  </a:cubicBezTo>
                  <a:lnTo>
                    <a:pt x="1" y="9463"/>
                  </a:lnTo>
                  <a:cubicBezTo>
                    <a:pt x="1" y="9753"/>
                    <a:pt x="236" y="9988"/>
                    <a:pt x="527" y="9988"/>
                  </a:cubicBezTo>
                  <a:lnTo>
                    <a:pt x="5510" y="9988"/>
                  </a:lnTo>
                  <a:cubicBezTo>
                    <a:pt x="5647" y="9988"/>
                    <a:pt x="5769" y="10088"/>
                    <a:pt x="5783" y="10225"/>
                  </a:cubicBezTo>
                  <a:cubicBezTo>
                    <a:pt x="5799" y="10380"/>
                    <a:pt x="5676" y="10514"/>
                    <a:pt x="5521" y="10514"/>
                  </a:cubicBezTo>
                  <a:lnTo>
                    <a:pt x="527" y="10514"/>
                  </a:lnTo>
                  <a:cubicBezTo>
                    <a:pt x="236" y="10514"/>
                    <a:pt x="1" y="10749"/>
                    <a:pt x="1" y="11040"/>
                  </a:cubicBezTo>
                  <a:lnTo>
                    <a:pt x="1" y="11827"/>
                  </a:lnTo>
                  <a:cubicBezTo>
                    <a:pt x="0" y="13135"/>
                    <a:pt x="1059" y="14196"/>
                    <a:pt x="2367" y="14196"/>
                  </a:cubicBezTo>
                  <a:lnTo>
                    <a:pt x="14985" y="14196"/>
                  </a:lnTo>
                  <a:cubicBezTo>
                    <a:pt x="16291" y="14195"/>
                    <a:pt x="17350" y="13136"/>
                    <a:pt x="17350" y="11829"/>
                  </a:cubicBezTo>
                  <a:lnTo>
                    <a:pt x="17350" y="5520"/>
                  </a:lnTo>
                  <a:cubicBezTo>
                    <a:pt x="17350" y="4214"/>
                    <a:pt x="16291" y="3155"/>
                    <a:pt x="14985" y="3155"/>
                  </a:cubicBezTo>
                  <a:lnTo>
                    <a:pt x="5943" y="3155"/>
                  </a:lnTo>
                  <a:cubicBezTo>
                    <a:pt x="5717" y="3155"/>
                    <a:pt x="5516" y="3010"/>
                    <a:pt x="5444" y="2795"/>
                  </a:cubicBezTo>
                  <a:lnTo>
                    <a:pt x="5110" y="1793"/>
                  </a:lnTo>
                  <a:cubicBezTo>
                    <a:pt x="4754" y="720"/>
                    <a:pt x="3751" y="1"/>
                    <a:pt x="2626"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32"/>
            <p:cNvSpPr/>
            <p:nvPr/>
          </p:nvSpPr>
          <p:spPr>
            <a:xfrm>
              <a:off x="4881200" y="2395325"/>
              <a:ext cx="433775" cy="138075"/>
            </a:xfrm>
            <a:custGeom>
              <a:avLst/>
              <a:gdLst/>
              <a:ahLst/>
              <a:cxnLst/>
              <a:rect l="l" t="t" r="r" b="b"/>
              <a:pathLst>
                <a:path w="17351" h="5523" extrusionOk="0">
                  <a:moveTo>
                    <a:pt x="1" y="0"/>
                  </a:moveTo>
                  <a:lnTo>
                    <a:pt x="1" y="789"/>
                  </a:lnTo>
                  <a:cubicBezTo>
                    <a:pt x="1" y="1079"/>
                    <a:pt x="236" y="1314"/>
                    <a:pt x="527" y="1314"/>
                  </a:cubicBezTo>
                  <a:lnTo>
                    <a:pt x="5510" y="1314"/>
                  </a:lnTo>
                  <a:cubicBezTo>
                    <a:pt x="5647" y="1314"/>
                    <a:pt x="5769" y="1414"/>
                    <a:pt x="5783" y="1550"/>
                  </a:cubicBezTo>
                  <a:cubicBezTo>
                    <a:pt x="5799" y="1706"/>
                    <a:pt x="5676" y="1839"/>
                    <a:pt x="5521" y="1839"/>
                  </a:cubicBezTo>
                  <a:lnTo>
                    <a:pt x="527" y="1839"/>
                  </a:lnTo>
                  <a:cubicBezTo>
                    <a:pt x="236" y="1839"/>
                    <a:pt x="1" y="2074"/>
                    <a:pt x="1" y="2364"/>
                  </a:cubicBezTo>
                  <a:lnTo>
                    <a:pt x="1" y="3153"/>
                  </a:lnTo>
                  <a:cubicBezTo>
                    <a:pt x="0" y="4461"/>
                    <a:pt x="1059" y="5522"/>
                    <a:pt x="2367" y="5522"/>
                  </a:cubicBezTo>
                  <a:lnTo>
                    <a:pt x="14985" y="5522"/>
                  </a:lnTo>
                  <a:cubicBezTo>
                    <a:pt x="16291" y="5521"/>
                    <a:pt x="17350" y="4462"/>
                    <a:pt x="17350" y="3155"/>
                  </a:cubicBezTo>
                  <a:lnTo>
                    <a:pt x="17350"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32"/>
            <p:cNvSpPr/>
            <p:nvPr/>
          </p:nvSpPr>
          <p:spPr>
            <a:xfrm>
              <a:off x="4881225" y="2415025"/>
              <a:ext cx="157750" cy="39475"/>
            </a:xfrm>
            <a:custGeom>
              <a:avLst/>
              <a:gdLst/>
              <a:ahLst/>
              <a:cxnLst/>
              <a:rect l="l" t="t" r="r" b="b"/>
              <a:pathLst>
                <a:path w="6310" h="1579" extrusionOk="0">
                  <a:moveTo>
                    <a:pt x="0" y="1"/>
                  </a:moveTo>
                  <a:lnTo>
                    <a:pt x="0" y="1579"/>
                  </a:lnTo>
                  <a:lnTo>
                    <a:pt x="5521" y="1579"/>
                  </a:lnTo>
                  <a:cubicBezTo>
                    <a:pt x="5956" y="1579"/>
                    <a:pt x="6309" y="1226"/>
                    <a:pt x="6309" y="790"/>
                  </a:cubicBezTo>
                  <a:cubicBezTo>
                    <a:pt x="6309" y="354"/>
                    <a:pt x="5956" y="1"/>
                    <a:pt x="552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32"/>
            <p:cNvSpPr/>
            <p:nvPr/>
          </p:nvSpPr>
          <p:spPr>
            <a:xfrm>
              <a:off x="5195100" y="2336175"/>
              <a:ext cx="41025" cy="39475"/>
            </a:xfrm>
            <a:custGeom>
              <a:avLst/>
              <a:gdLst/>
              <a:ahLst/>
              <a:cxnLst/>
              <a:rect l="l" t="t" r="r" b="b"/>
              <a:pathLst>
                <a:path w="1641" h="1579" extrusionOk="0">
                  <a:moveTo>
                    <a:pt x="852" y="1"/>
                  </a:moveTo>
                  <a:cubicBezTo>
                    <a:pt x="532" y="1"/>
                    <a:pt x="245" y="194"/>
                    <a:pt x="123" y="488"/>
                  </a:cubicBezTo>
                  <a:cubicBezTo>
                    <a:pt x="0" y="783"/>
                    <a:pt x="68" y="1122"/>
                    <a:pt x="293" y="1348"/>
                  </a:cubicBezTo>
                  <a:cubicBezTo>
                    <a:pt x="445" y="1498"/>
                    <a:pt x="646" y="1579"/>
                    <a:pt x="852" y="1579"/>
                  </a:cubicBezTo>
                  <a:cubicBezTo>
                    <a:pt x="953" y="1579"/>
                    <a:pt x="1056" y="1559"/>
                    <a:pt x="1154" y="1518"/>
                  </a:cubicBezTo>
                  <a:cubicBezTo>
                    <a:pt x="1448" y="1396"/>
                    <a:pt x="1640" y="1108"/>
                    <a:pt x="1640" y="789"/>
                  </a:cubicBezTo>
                  <a:cubicBezTo>
                    <a:pt x="1640" y="354"/>
                    <a:pt x="1287" y="1"/>
                    <a:pt x="852"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32"/>
            <p:cNvSpPr/>
            <p:nvPr/>
          </p:nvSpPr>
          <p:spPr>
            <a:xfrm>
              <a:off x="5116275" y="2336175"/>
              <a:ext cx="41000" cy="39425"/>
            </a:xfrm>
            <a:custGeom>
              <a:avLst/>
              <a:gdLst/>
              <a:ahLst/>
              <a:cxnLst/>
              <a:rect l="l" t="t" r="r" b="b"/>
              <a:pathLst>
                <a:path w="1640" h="1577" extrusionOk="0">
                  <a:moveTo>
                    <a:pt x="850" y="1"/>
                  </a:moveTo>
                  <a:cubicBezTo>
                    <a:pt x="531" y="2"/>
                    <a:pt x="244" y="194"/>
                    <a:pt x="123" y="488"/>
                  </a:cubicBezTo>
                  <a:cubicBezTo>
                    <a:pt x="1" y="782"/>
                    <a:pt x="69" y="1121"/>
                    <a:pt x="294" y="1347"/>
                  </a:cubicBezTo>
                  <a:cubicBezTo>
                    <a:pt x="444" y="1497"/>
                    <a:pt x="646" y="1577"/>
                    <a:pt x="850" y="1577"/>
                  </a:cubicBezTo>
                  <a:cubicBezTo>
                    <a:pt x="952" y="1577"/>
                    <a:pt x="1054" y="1557"/>
                    <a:pt x="1151" y="1517"/>
                  </a:cubicBezTo>
                  <a:cubicBezTo>
                    <a:pt x="1447" y="1395"/>
                    <a:pt x="1638" y="1108"/>
                    <a:pt x="1638" y="789"/>
                  </a:cubicBezTo>
                  <a:cubicBezTo>
                    <a:pt x="1640" y="354"/>
                    <a:pt x="1286" y="1"/>
                    <a:pt x="850"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 name="Group 3"/>
          <p:cNvGrpSpPr/>
          <p:nvPr/>
        </p:nvGrpSpPr>
        <p:grpSpPr>
          <a:xfrm>
            <a:off x="1853449" y="2391815"/>
            <a:ext cx="7467600" cy="2209861"/>
            <a:chOff x="1705947" y="2062465"/>
            <a:chExt cx="7467600" cy="2209861"/>
          </a:xfrm>
        </p:grpSpPr>
        <p:pic>
          <p:nvPicPr>
            <p:cNvPr id="3074" name="Picture 2" descr="Sinh học 10 Bài 31: Virut gây bệnh, ứng dụng của virut trong thực tiễ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5947" y="2062465"/>
              <a:ext cx="7467600" cy="18097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57804" y="3872216"/>
              <a:ext cx="4907902" cy="400110"/>
            </a:xfrm>
            <a:prstGeom prst="rect">
              <a:avLst/>
            </a:prstGeom>
            <a:noFill/>
          </p:spPr>
          <p:txBody>
            <a:bodyPr wrap="square" rtlCol="0">
              <a:spAutoFit/>
            </a:bodyPr>
            <a:lstStyle/>
            <a:p>
              <a:pPr algn="ctr"/>
              <a:r>
                <a:rPr lang="vi-VN" sz="2000" dirty="0">
                  <a:solidFill>
                    <a:srgbClr val="0C1886"/>
                  </a:solidFill>
                  <a:latin typeface="#9Slide03 Swiss Condensed Bold" panose="02000500000000000000" pitchFamily="2" charset="0"/>
                </a:rPr>
                <a:t>Hình. Quy trình sản xuất interferon</a:t>
              </a:r>
            </a:p>
          </p:txBody>
        </p:sp>
      </p:grpSp>
      <p:sp>
        <p:nvSpPr>
          <p:cNvPr id="3" name="Rectangle 2"/>
          <p:cNvSpPr/>
          <p:nvPr/>
        </p:nvSpPr>
        <p:spPr>
          <a:xfrm>
            <a:off x="-1" y="1318713"/>
            <a:ext cx="3918857" cy="82191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FF"/>
                </a:solidFill>
                <a:latin typeface="#9Slide03 Swiss Condensed Bold" panose="02000500000000000000" pitchFamily="2" charset="0"/>
              </a:rPr>
              <a:t>TRONG KHOA HỌC, SẢN XUẤT</a:t>
            </a:r>
          </a:p>
        </p:txBody>
      </p:sp>
      <p:sp>
        <p:nvSpPr>
          <p:cNvPr id="5" name="TextBox 4"/>
          <p:cNvSpPr txBox="1"/>
          <p:nvPr/>
        </p:nvSpPr>
        <p:spPr>
          <a:xfrm>
            <a:off x="350182" y="2423760"/>
            <a:ext cx="1266014" cy="2259080"/>
          </a:xfrm>
          <a:prstGeom prst="rect">
            <a:avLst/>
          </a:prstGeom>
          <a:noFill/>
        </p:spPr>
        <p:txBody>
          <a:bodyPr wrap="square" rtlCol="0">
            <a:spAutoFit/>
          </a:bodyPr>
          <a:lstStyle/>
          <a:p>
            <a:pPr algn="ctr">
              <a:lnSpc>
                <a:spcPct val="110000"/>
              </a:lnSpc>
            </a:pPr>
            <a:r>
              <a:rPr lang="en-US" sz="3200" dirty="0">
                <a:solidFill>
                  <a:srgbClr val="23455E">
                    <a:lumMod val="75000"/>
                  </a:srgbClr>
                </a:solidFill>
                <a:latin typeface="#9Slide03 Swiss Condensed Bold" panose="02000500000000000000" pitchFamily="2" charset="0"/>
              </a:rPr>
              <a:t>CHẾ PHẨM SINH HỌC</a:t>
            </a:r>
          </a:p>
        </p:txBody>
      </p:sp>
      <p:cxnSp>
        <p:nvCxnSpPr>
          <p:cNvPr id="7" name="Straight Connector 6"/>
          <p:cNvCxnSpPr/>
          <p:nvPr/>
        </p:nvCxnSpPr>
        <p:spPr>
          <a:xfrm>
            <a:off x="1592586" y="2423760"/>
            <a:ext cx="0" cy="2219546"/>
          </a:xfrm>
          <a:prstGeom prst="line">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750580" y="2310653"/>
            <a:ext cx="7673339" cy="2372187"/>
          </a:xfrm>
          <a:prstGeom prst="rect">
            <a:avLst/>
          </a:pr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p:cNvSpPr/>
          <p:nvPr/>
        </p:nvSpPr>
        <p:spPr>
          <a:xfrm>
            <a:off x="2556587" y="4771275"/>
            <a:ext cx="9159552" cy="2086725"/>
          </a:xfrm>
          <a:prstGeom prst="rect">
            <a:avLst/>
          </a:prstGeom>
        </p:spPr>
        <p:txBody>
          <a:bodyPr wrap="square">
            <a:spAutoFit/>
          </a:bodyPr>
          <a:lstStyle/>
          <a:p>
            <a:pPr marL="285750" indent="-285750" algn="just">
              <a:lnSpc>
                <a:spcPct val="120000"/>
              </a:lnSpc>
              <a:buFont typeface="Wingdings" panose="05000000000000000000" pitchFamily="2" charset="2"/>
              <a:buChar char="§"/>
            </a:pPr>
            <a:r>
              <a:rPr lang="vi-VN" dirty="0">
                <a:solidFill>
                  <a:srgbClr val="444444"/>
                </a:solidFill>
                <a:latin typeface="#9Slide03 Swiss Condensed" panose="02000500000000000000" pitchFamily="2" charset="0"/>
              </a:rPr>
              <a:t>Một số phagơ (ví dụ : phagơ X) chứa các đoạn gen không thật sự quan trọng, n</a:t>
            </a:r>
            <a:r>
              <a:rPr lang="en-US" dirty="0">
                <a:solidFill>
                  <a:srgbClr val="444444"/>
                </a:solidFill>
                <a:latin typeface="#9Slide03 Swiss Condensed" panose="02000500000000000000" pitchFamily="2" charset="0"/>
              </a:rPr>
              <a:t>ế</a:t>
            </a:r>
            <a:r>
              <a:rPr lang="vi-VN" dirty="0">
                <a:solidFill>
                  <a:srgbClr val="444444"/>
                </a:solidFill>
                <a:latin typeface="#9Slide03 Swiss Condensed" panose="02000500000000000000" pitchFamily="2" charset="0"/>
              </a:rPr>
              <a:t>u có cắt đi thì cũng không ảnh hưởng đến quá trình nhân lên của chúng. </a:t>
            </a:r>
            <a:endParaRPr lang="en-US" dirty="0">
              <a:solidFill>
                <a:srgbClr val="444444"/>
              </a:solidFill>
              <a:latin typeface="#9Slide03 Swiss Condensed" panose="02000500000000000000" pitchFamily="2" charset="0"/>
            </a:endParaRPr>
          </a:p>
          <a:p>
            <a:pPr marL="285750" indent="-285750" algn="just">
              <a:lnSpc>
                <a:spcPct val="120000"/>
              </a:lnSpc>
              <a:buFont typeface="Wingdings" panose="05000000000000000000" pitchFamily="2" charset="2"/>
              <a:buChar char="§"/>
            </a:pPr>
            <a:r>
              <a:rPr lang="vi-VN" dirty="0">
                <a:solidFill>
                  <a:srgbClr val="444444"/>
                </a:solidFill>
                <a:latin typeface="#9Slide03 Swiss Condensed" panose="02000500000000000000" pitchFamily="2" charset="0"/>
              </a:rPr>
              <a:t>Lợi dụng tính chất này, người ta cắt bỏ các gen đó để thay bằng các gen mong muốn và biến chúng thành vật vận chuyển gen lí tưởng. </a:t>
            </a:r>
            <a:endParaRPr lang="en-US" dirty="0">
              <a:solidFill>
                <a:srgbClr val="444444"/>
              </a:solidFill>
              <a:latin typeface="#9Slide03 Swiss Condensed" panose="02000500000000000000" pitchFamily="2" charset="0"/>
            </a:endParaRPr>
          </a:p>
          <a:p>
            <a:pPr marL="285750" indent="-285750" algn="just">
              <a:lnSpc>
                <a:spcPct val="120000"/>
              </a:lnSpc>
              <a:buFont typeface="Wingdings" panose="05000000000000000000" pitchFamily="2" charset="2"/>
              <a:buChar char="§"/>
            </a:pPr>
            <a:r>
              <a:rPr lang="vi-VN" dirty="0">
                <a:solidFill>
                  <a:srgbClr val="444444"/>
                </a:solidFill>
                <a:latin typeface="#9Slide03 Swiss Condensed" panose="02000500000000000000" pitchFamily="2" charset="0"/>
              </a:rPr>
              <a:t>Intefêron là prôtêin đặc biệt do nhiều loại tế bào tiết ra, có khả năng chống </a:t>
            </a:r>
            <a:r>
              <a:rPr lang="en-US" dirty="0">
                <a:solidFill>
                  <a:srgbClr val="444444"/>
                </a:solidFill>
                <a:latin typeface="#9Slide03 Swiss Condensed" panose="02000500000000000000" pitchFamily="2" charset="0"/>
              </a:rPr>
              <a:t>virus</a:t>
            </a:r>
            <a:r>
              <a:rPr lang="vi-VN" dirty="0">
                <a:solidFill>
                  <a:srgbClr val="444444"/>
                </a:solidFill>
                <a:latin typeface="#9Slide03 Swiss Condensed" panose="02000500000000000000" pitchFamily="2" charset="0"/>
              </a:rPr>
              <a:t>, chống tế bào ung thư và tăng cường khả năng miễn dịch</a:t>
            </a:r>
            <a:r>
              <a:rPr lang="en-US" dirty="0">
                <a:solidFill>
                  <a:srgbClr val="444444"/>
                </a:solidFill>
                <a:latin typeface="#9Slide03 Swiss Condensed" panose="02000500000000000000" pitchFamily="2" charset="0"/>
              </a:rPr>
              <a:t>.</a:t>
            </a:r>
          </a:p>
        </p:txBody>
      </p:sp>
    </p:spTree>
    <p:extLst>
      <p:ext uri="{BB962C8B-B14F-4D97-AF65-F5344CB8AC3E}">
        <p14:creationId xmlns:p14="http://schemas.microsoft.com/office/powerpoint/2010/main" val="7123870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468"/>
                                        </p:tgtEl>
                                        <p:attrNameLst>
                                          <p:attrName>style.color</p:attrName>
                                        </p:attrNameLst>
                                      </p:cBhvr>
                                      <p:to>
                                        <p:clrVal>
                                          <a:srgbClr val="FF0000"/>
                                        </p:clrVal>
                                      </p:to>
                                    </p:set>
                                    <p:set>
                                      <p:cBhvr>
                                        <p:cTn id="7" dur="500" fill="hold"/>
                                        <p:tgtEl>
                                          <p:spTgt spid="468"/>
                                        </p:tgtEl>
                                        <p:attrNameLst>
                                          <p:attrName>fillcolor</p:attrName>
                                        </p:attrNameLst>
                                      </p:cBhvr>
                                      <p:to>
                                        <p:clrVal>
                                          <a:srgbClr val="FF0000"/>
                                        </p:clrVal>
                                      </p:to>
                                    </p:set>
                                    <p:set>
                                      <p:cBhvr>
                                        <p:cTn id="8" dur="500" fill="hold"/>
                                        <p:tgtEl>
                                          <p:spTgt spid="468"/>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32"/>
          <p:cNvSpPr txBox="1">
            <a:spLocks noGrp="1"/>
          </p:cNvSpPr>
          <p:nvPr>
            <p:ph type="title"/>
          </p:nvPr>
        </p:nvSpPr>
        <p:spPr>
          <a:xfrm>
            <a:off x="1613875" y="170453"/>
            <a:ext cx="8929718" cy="804295"/>
          </a:xfrm>
          <a:prstGeom prst="rect">
            <a:avLst/>
          </a:prstGeom>
        </p:spPr>
        <p:txBody>
          <a:bodyPr spcFirstLastPara="1" wrap="square" lIns="121900" tIns="121900" rIns="121900" bIns="121900" anchor="t" anchorCtr="0">
            <a:noAutofit/>
          </a:bodyPr>
          <a:lstStyle/>
          <a:p>
            <a:pPr algn="just">
              <a:lnSpc>
                <a:spcPct val="100000"/>
              </a:lnSpc>
            </a:pPr>
            <a:r>
              <a:rPr lang="en-US" sz="4400" b="1" dirty="0">
                <a:latin typeface="#9Slide05 FS Blonde Script" panose="03000503000000000000" pitchFamily="65" charset="0"/>
              </a:rPr>
              <a:t>MỘT SỐ LỢI ÍCH CỦA VIRUS</a:t>
            </a:r>
            <a:endParaRPr sz="4400" b="1" dirty="0">
              <a:latin typeface="#9Slide05 FS Blonde Script" panose="03000503000000000000" pitchFamily="65" charset="0"/>
            </a:endParaRPr>
          </a:p>
        </p:txBody>
      </p:sp>
      <p:grpSp>
        <p:nvGrpSpPr>
          <p:cNvPr id="475" name="Google Shape;475;p32"/>
          <p:cNvGrpSpPr/>
          <p:nvPr/>
        </p:nvGrpSpPr>
        <p:grpSpPr>
          <a:xfrm>
            <a:off x="488302" y="170453"/>
            <a:ext cx="1038343" cy="1038300"/>
            <a:chOff x="4881200" y="2099600"/>
            <a:chExt cx="604625" cy="604600"/>
          </a:xfrm>
        </p:grpSpPr>
        <p:sp>
          <p:nvSpPr>
            <p:cNvPr id="476" name="Google Shape;476;p32"/>
            <p:cNvSpPr/>
            <p:nvPr/>
          </p:nvSpPr>
          <p:spPr>
            <a:xfrm>
              <a:off x="4997950" y="2139025"/>
              <a:ext cx="238175" cy="157750"/>
            </a:xfrm>
            <a:custGeom>
              <a:avLst/>
              <a:gdLst/>
              <a:ahLst/>
              <a:cxnLst/>
              <a:rect l="l" t="t" r="r" b="b"/>
              <a:pathLst>
                <a:path w="9527" h="6310" extrusionOk="0">
                  <a:moveTo>
                    <a:pt x="6237" y="1"/>
                  </a:moveTo>
                  <a:cubicBezTo>
                    <a:pt x="5609" y="2"/>
                    <a:pt x="5008" y="252"/>
                    <a:pt x="4563" y="694"/>
                  </a:cubicBezTo>
                  <a:lnTo>
                    <a:pt x="295" y="4964"/>
                  </a:lnTo>
                  <a:cubicBezTo>
                    <a:pt x="68" y="5189"/>
                    <a:pt x="0" y="5529"/>
                    <a:pt x="122" y="5823"/>
                  </a:cubicBezTo>
                  <a:cubicBezTo>
                    <a:pt x="244" y="6118"/>
                    <a:pt x="532" y="6310"/>
                    <a:pt x="852" y="6310"/>
                  </a:cubicBezTo>
                  <a:cubicBezTo>
                    <a:pt x="1062" y="6310"/>
                    <a:pt x="1262" y="6227"/>
                    <a:pt x="1409" y="6079"/>
                  </a:cubicBezTo>
                  <a:lnTo>
                    <a:pt x="5680" y="1809"/>
                  </a:lnTo>
                  <a:cubicBezTo>
                    <a:pt x="5828" y="1662"/>
                    <a:pt x="6028" y="1579"/>
                    <a:pt x="6237" y="1578"/>
                  </a:cubicBezTo>
                  <a:lnTo>
                    <a:pt x="8738" y="1578"/>
                  </a:lnTo>
                  <a:cubicBezTo>
                    <a:pt x="9173" y="1578"/>
                    <a:pt x="9526" y="1226"/>
                    <a:pt x="9526" y="789"/>
                  </a:cubicBezTo>
                  <a:cubicBezTo>
                    <a:pt x="9526" y="354"/>
                    <a:pt x="9173" y="1"/>
                    <a:pt x="8738"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32"/>
            <p:cNvSpPr/>
            <p:nvPr/>
          </p:nvSpPr>
          <p:spPr>
            <a:xfrm>
              <a:off x="4957475" y="2493900"/>
              <a:ext cx="281400" cy="210300"/>
            </a:xfrm>
            <a:custGeom>
              <a:avLst/>
              <a:gdLst/>
              <a:ahLst/>
              <a:cxnLst/>
              <a:rect l="l" t="t" r="r" b="b"/>
              <a:pathLst>
                <a:path w="11256" h="8412" extrusionOk="0">
                  <a:moveTo>
                    <a:pt x="5625" y="1"/>
                  </a:moveTo>
                  <a:cubicBezTo>
                    <a:pt x="5385" y="1"/>
                    <a:pt x="5145" y="110"/>
                    <a:pt x="4988" y="327"/>
                  </a:cubicBezTo>
                  <a:cubicBezTo>
                    <a:pt x="4983" y="332"/>
                    <a:pt x="4979" y="337"/>
                    <a:pt x="4979" y="343"/>
                  </a:cubicBezTo>
                  <a:lnTo>
                    <a:pt x="248" y="7178"/>
                  </a:lnTo>
                  <a:cubicBezTo>
                    <a:pt x="0" y="7534"/>
                    <a:pt x="91" y="8024"/>
                    <a:pt x="448" y="8270"/>
                  </a:cubicBezTo>
                  <a:cubicBezTo>
                    <a:pt x="584" y="8365"/>
                    <a:pt x="740" y="8410"/>
                    <a:pt x="895" y="8410"/>
                  </a:cubicBezTo>
                  <a:cubicBezTo>
                    <a:pt x="1144" y="8410"/>
                    <a:pt x="1389" y="8292"/>
                    <a:pt x="1542" y="8071"/>
                  </a:cubicBezTo>
                  <a:lnTo>
                    <a:pt x="4838" y="3313"/>
                  </a:lnTo>
                  <a:lnTo>
                    <a:pt x="4838" y="7624"/>
                  </a:lnTo>
                  <a:cubicBezTo>
                    <a:pt x="4838" y="8144"/>
                    <a:pt x="5226" y="8407"/>
                    <a:pt x="5626" y="8407"/>
                  </a:cubicBezTo>
                  <a:cubicBezTo>
                    <a:pt x="6019" y="8407"/>
                    <a:pt x="6413" y="8149"/>
                    <a:pt x="6413" y="7624"/>
                  </a:cubicBezTo>
                  <a:lnTo>
                    <a:pt x="6413" y="3313"/>
                  </a:lnTo>
                  <a:lnTo>
                    <a:pt x="9709" y="8071"/>
                  </a:lnTo>
                  <a:cubicBezTo>
                    <a:pt x="9861" y="8292"/>
                    <a:pt x="10107" y="8411"/>
                    <a:pt x="10356" y="8411"/>
                  </a:cubicBezTo>
                  <a:cubicBezTo>
                    <a:pt x="10511" y="8411"/>
                    <a:pt x="10667" y="8366"/>
                    <a:pt x="10803" y="8270"/>
                  </a:cubicBezTo>
                  <a:cubicBezTo>
                    <a:pt x="11165" y="8027"/>
                    <a:pt x="11255" y="7532"/>
                    <a:pt x="11003" y="7178"/>
                  </a:cubicBezTo>
                  <a:lnTo>
                    <a:pt x="6271" y="343"/>
                  </a:lnTo>
                  <a:cubicBezTo>
                    <a:pt x="6271" y="338"/>
                    <a:pt x="6266" y="332"/>
                    <a:pt x="6261" y="327"/>
                  </a:cubicBezTo>
                  <a:cubicBezTo>
                    <a:pt x="6105" y="110"/>
                    <a:pt x="5865" y="1"/>
                    <a:pt x="5625"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32"/>
            <p:cNvSpPr/>
            <p:nvPr/>
          </p:nvSpPr>
          <p:spPr>
            <a:xfrm>
              <a:off x="5098125" y="2493900"/>
              <a:ext cx="140775" cy="210300"/>
            </a:xfrm>
            <a:custGeom>
              <a:avLst/>
              <a:gdLst/>
              <a:ahLst/>
              <a:cxnLst/>
              <a:rect l="l" t="t" r="r" b="b"/>
              <a:pathLst>
                <a:path w="5631" h="8412" extrusionOk="0">
                  <a:moveTo>
                    <a:pt x="8" y="1"/>
                  </a:moveTo>
                  <a:cubicBezTo>
                    <a:pt x="5" y="1"/>
                    <a:pt x="3" y="1"/>
                    <a:pt x="0" y="1"/>
                  </a:cubicBezTo>
                  <a:lnTo>
                    <a:pt x="0" y="8407"/>
                  </a:lnTo>
                  <a:cubicBezTo>
                    <a:pt x="393" y="8407"/>
                    <a:pt x="787" y="8149"/>
                    <a:pt x="787" y="7624"/>
                  </a:cubicBezTo>
                  <a:lnTo>
                    <a:pt x="787" y="3313"/>
                  </a:lnTo>
                  <a:lnTo>
                    <a:pt x="4083" y="8071"/>
                  </a:lnTo>
                  <a:cubicBezTo>
                    <a:pt x="4235" y="8292"/>
                    <a:pt x="4481" y="8411"/>
                    <a:pt x="4730" y="8411"/>
                  </a:cubicBezTo>
                  <a:cubicBezTo>
                    <a:pt x="4885" y="8411"/>
                    <a:pt x="5041" y="8366"/>
                    <a:pt x="5177" y="8270"/>
                  </a:cubicBezTo>
                  <a:lnTo>
                    <a:pt x="5178" y="8270"/>
                  </a:lnTo>
                  <a:cubicBezTo>
                    <a:pt x="5540" y="8027"/>
                    <a:pt x="5631" y="7532"/>
                    <a:pt x="5377" y="7176"/>
                  </a:cubicBezTo>
                  <a:lnTo>
                    <a:pt x="646" y="342"/>
                  </a:lnTo>
                  <a:cubicBezTo>
                    <a:pt x="646" y="337"/>
                    <a:pt x="642" y="332"/>
                    <a:pt x="635" y="327"/>
                  </a:cubicBezTo>
                  <a:cubicBezTo>
                    <a:pt x="491" y="122"/>
                    <a:pt x="257" y="1"/>
                    <a:pt x="8"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32"/>
            <p:cNvSpPr/>
            <p:nvPr/>
          </p:nvSpPr>
          <p:spPr>
            <a:xfrm>
              <a:off x="5275525" y="2316500"/>
              <a:ext cx="118300" cy="157725"/>
            </a:xfrm>
            <a:custGeom>
              <a:avLst/>
              <a:gdLst/>
              <a:ahLst/>
              <a:cxnLst/>
              <a:rect l="l" t="t" r="r" b="b"/>
              <a:pathLst>
                <a:path w="4732" h="6309" extrusionOk="0">
                  <a:moveTo>
                    <a:pt x="787" y="1"/>
                  </a:moveTo>
                  <a:cubicBezTo>
                    <a:pt x="353" y="1"/>
                    <a:pt x="0" y="354"/>
                    <a:pt x="0" y="788"/>
                  </a:cubicBezTo>
                  <a:lnTo>
                    <a:pt x="0" y="5520"/>
                  </a:lnTo>
                  <a:cubicBezTo>
                    <a:pt x="0" y="5955"/>
                    <a:pt x="354" y="6308"/>
                    <a:pt x="789" y="6308"/>
                  </a:cubicBezTo>
                  <a:lnTo>
                    <a:pt x="4731" y="6308"/>
                  </a:lnTo>
                  <a:lnTo>
                    <a:pt x="4731" y="1"/>
                  </a:lnTo>
                  <a:lnTo>
                    <a:pt x="789" y="1"/>
                  </a:lnTo>
                  <a:cubicBezTo>
                    <a:pt x="788" y="1"/>
                    <a:pt x="787" y="1"/>
                    <a:pt x="787"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32"/>
            <p:cNvSpPr/>
            <p:nvPr/>
          </p:nvSpPr>
          <p:spPr>
            <a:xfrm>
              <a:off x="5275525" y="2395325"/>
              <a:ext cx="118300" cy="78875"/>
            </a:xfrm>
            <a:custGeom>
              <a:avLst/>
              <a:gdLst/>
              <a:ahLst/>
              <a:cxnLst/>
              <a:rect l="l" t="t" r="r" b="b"/>
              <a:pathLst>
                <a:path w="4732" h="3155" extrusionOk="0">
                  <a:moveTo>
                    <a:pt x="0" y="0"/>
                  </a:moveTo>
                  <a:lnTo>
                    <a:pt x="0" y="2367"/>
                  </a:lnTo>
                  <a:cubicBezTo>
                    <a:pt x="0" y="2801"/>
                    <a:pt x="353" y="3154"/>
                    <a:pt x="787" y="3154"/>
                  </a:cubicBezTo>
                  <a:cubicBezTo>
                    <a:pt x="787" y="3154"/>
                    <a:pt x="788" y="3154"/>
                    <a:pt x="789" y="3154"/>
                  </a:cubicBezTo>
                  <a:lnTo>
                    <a:pt x="4731" y="3154"/>
                  </a:lnTo>
                  <a:lnTo>
                    <a:pt x="4731"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32"/>
            <p:cNvSpPr/>
            <p:nvPr/>
          </p:nvSpPr>
          <p:spPr>
            <a:xfrm>
              <a:off x="5380675" y="2277025"/>
              <a:ext cx="105150" cy="236625"/>
            </a:xfrm>
            <a:custGeom>
              <a:avLst/>
              <a:gdLst/>
              <a:ahLst/>
              <a:cxnLst/>
              <a:rect l="l" t="t" r="r" b="b"/>
              <a:pathLst>
                <a:path w="4206" h="9465" extrusionOk="0">
                  <a:moveTo>
                    <a:pt x="3416" y="1"/>
                  </a:moveTo>
                  <a:cubicBezTo>
                    <a:pt x="3314" y="1"/>
                    <a:pt x="3209" y="21"/>
                    <a:pt x="3106" y="64"/>
                  </a:cubicBezTo>
                  <a:lnTo>
                    <a:pt x="0" y="1578"/>
                  </a:lnTo>
                  <a:lnTo>
                    <a:pt x="0" y="7887"/>
                  </a:lnTo>
                  <a:cubicBezTo>
                    <a:pt x="1060" y="8350"/>
                    <a:pt x="3212" y="9464"/>
                    <a:pt x="3417" y="9464"/>
                  </a:cubicBezTo>
                  <a:cubicBezTo>
                    <a:pt x="3852" y="9464"/>
                    <a:pt x="4206" y="9112"/>
                    <a:pt x="4206" y="8677"/>
                  </a:cubicBezTo>
                  <a:lnTo>
                    <a:pt x="4206" y="790"/>
                  </a:lnTo>
                  <a:cubicBezTo>
                    <a:pt x="4206" y="336"/>
                    <a:pt x="3834" y="1"/>
                    <a:pt x="3416"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32"/>
            <p:cNvSpPr/>
            <p:nvPr/>
          </p:nvSpPr>
          <p:spPr>
            <a:xfrm>
              <a:off x="5380675" y="2395325"/>
              <a:ext cx="105150" cy="118325"/>
            </a:xfrm>
            <a:custGeom>
              <a:avLst/>
              <a:gdLst/>
              <a:ahLst/>
              <a:cxnLst/>
              <a:rect l="l" t="t" r="r" b="b"/>
              <a:pathLst>
                <a:path w="4206" h="4733" extrusionOk="0">
                  <a:moveTo>
                    <a:pt x="0" y="0"/>
                  </a:moveTo>
                  <a:lnTo>
                    <a:pt x="0" y="3155"/>
                  </a:lnTo>
                  <a:cubicBezTo>
                    <a:pt x="1060" y="3616"/>
                    <a:pt x="3212" y="4732"/>
                    <a:pt x="3417" y="4732"/>
                  </a:cubicBezTo>
                  <a:cubicBezTo>
                    <a:pt x="3852" y="4732"/>
                    <a:pt x="4206" y="4379"/>
                    <a:pt x="4206" y="3944"/>
                  </a:cubicBezTo>
                  <a:lnTo>
                    <a:pt x="420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32"/>
            <p:cNvSpPr/>
            <p:nvPr/>
          </p:nvSpPr>
          <p:spPr>
            <a:xfrm>
              <a:off x="5196650" y="2099600"/>
              <a:ext cx="276050" cy="118325"/>
            </a:xfrm>
            <a:custGeom>
              <a:avLst/>
              <a:gdLst/>
              <a:ahLst/>
              <a:cxnLst/>
              <a:rect l="l" t="t" r="r" b="b"/>
              <a:pathLst>
                <a:path w="11042" h="4733" extrusionOk="0">
                  <a:moveTo>
                    <a:pt x="2367" y="1"/>
                  </a:moveTo>
                  <a:cubicBezTo>
                    <a:pt x="1062" y="1"/>
                    <a:pt x="0" y="1062"/>
                    <a:pt x="0" y="2367"/>
                  </a:cubicBezTo>
                  <a:cubicBezTo>
                    <a:pt x="0" y="3671"/>
                    <a:pt x="1062" y="4733"/>
                    <a:pt x="2367" y="4733"/>
                  </a:cubicBezTo>
                  <a:lnTo>
                    <a:pt x="8675" y="4733"/>
                  </a:lnTo>
                  <a:cubicBezTo>
                    <a:pt x="9980" y="4733"/>
                    <a:pt x="11042" y="3671"/>
                    <a:pt x="11042" y="2367"/>
                  </a:cubicBezTo>
                  <a:cubicBezTo>
                    <a:pt x="11042" y="1062"/>
                    <a:pt x="9980" y="1"/>
                    <a:pt x="8675"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32"/>
            <p:cNvSpPr/>
            <p:nvPr/>
          </p:nvSpPr>
          <p:spPr>
            <a:xfrm>
              <a:off x="4881200" y="2178475"/>
              <a:ext cx="433775" cy="354925"/>
            </a:xfrm>
            <a:custGeom>
              <a:avLst/>
              <a:gdLst/>
              <a:ahLst/>
              <a:cxnLst/>
              <a:rect l="l" t="t" r="r" b="b"/>
              <a:pathLst>
                <a:path w="17351" h="14197" extrusionOk="0">
                  <a:moveTo>
                    <a:pt x="2626" y="1"/>
                  </a:moveTo>
                  <a:cubicBezTo>
                    <a:pt x="2596" y="1"/>
                    <a:pt x="2565" y="1"/>
                    <a:pt x="2534" y="2"/>
                  </a:cubicBezTo>
                  <a:cubicBezTo>
                    <a:pt x="1114" y="49"/>
                    <a:pt x="1" y="1245"/>
                    <a:pt x="1" y="2665"/>
                  </a:cubicBezTo>
                  <a:lnTo>
                    <a:pt x="1" y="9463"/>
                  </a:lnTo>
                  <a:cubicBezTo>
                    <a:pt x="1" y="9753"/>
                    <a:pt x="236" y="9988"/>
                    <a:pt x="527" y="9988"/>
                  </a:cubicBezTo>
                  <a:lnTo>
                    <a:pt x="5510" y="9988"/>
                  </a:lnTo>
                  <a:cubicBezTo>
                    <a:pt x="5647" y="9988"/>
                    <a:pt x="5769" y="10088"/>
                    <a:pt x="5783" y="10225"/>
                  </a:cubicBezTo>
                  <a:cubicBezTo>
                    <a:pt x="5799" y="10380"/>
                    <a:pt x="5676" y="10514"/>
                    <a:pt x="5521" y="10514"/>
                  </a:cubicBezTo>
                  <a:lnTo>
                    <a:pt x="527" y="10514"/>
                  </a:lnTo>
                  <a:cubicBezTo>
                    <a:pt x="236" y="10514"/>
                    <a:pt x="1" y="10749"/>
                    <a:pt x="1" y="11040"/>
                  </a:cubicBezTo>
                  <a:lnTo>
                    <a:pt x="1" y="11827"/>
                  </a:lnTo>
                  <a:cubicBezTo>
                    <a:pt x="0" y="13135"/>
                    <a:pt x="1059" y="14196"/>
                    <a:pt x="2367" y="14196"/>
                  </a:cubicBezTo>
                  <a:lnTo>
                    <a:pt x="14985" y="14196"/>
                  </a:lnTo>
                  <a:cubicBezTo>
                    <a:pt x="16291" y="14195"/>
                    <a:pt x="17350" y="13136"/>
                    <a:pt x="17350" y="11829"/>
                  </a:cubicBezTo>
                  <a:lnTo>
                    <a:pt x="17350" y="5520"/>
                  </a:lnTo>
                  <a:cubicBezTo>
                    <a:pt x="17350" y="4214"/>
                    <a:pt x="16291" y="3155"/>
                    <a:pt x="14985" y="3155"/>
                  </a:cubicBezTo>
                  <a:lnTo>
                    <a:pt x="5943" y="3155"/>
                  </a:lnTo>
                  <a:cubicBezTo>
                    <a:pt x="5717" y="3155"/>
                    <a:pt x="5516" y="3010"/>
                    <a:pt x="5444" y="2795"/>
                  </a:cubicBezTo>
                  <a:lnTo>
                    <a:pt x="5110" y="1793"/>
                  </a:lnTo>
                  <a:cubicBezTo>
                    <a:pt x="4754" y="720"/>
                    <a:pt x="3751" y="1"/>
                    <a:pt x="2626"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32"/>
            <p:cNvSpPr/>
            <p:nvPr/>
          </p:nvSpPr>
          <p:spPr>
            <a:xfrm>
              <a:off x="4881200" y="2395325"/>
              <a:ext cx="433775" cy="138075"/>
            </a:xfrm>
            <a:custGeom>
              <a:avLst/>
              <a:gdLst/>
              <a:ahLst/>
              <a:cxnLst/>
              <a:rect l="l" t="t" r="r" b="b"/>
              <a:pathLst>
                <a:path w="17351" h="5523" extrusionOk="0">
                  <a:moveTo>
                    <a:pt x="1" y="0"/>
                  </a:moveTo>
                  <a:lnTo>
                    <a:pt x="1" y="789"/>
                  </a:lnTo>
                  <a:cubicBezTo>
                    <a:pt x="1" y="1079"/>
                    <a:pt x="236" y="1314"/>
                    <a:pt x="527" y="1314"/>
                  </a:cubicBezTo>
                  <a:lnTo>
                    <a:pt x="5510" y="1314"/>
                  </a:lnTo>
                  <a:cubicBezTo>
                    <a:pt x="5647" y="1314"/>
                    <a:pt x="5769" y="1414"/>
                    <a:pt x="5783" y="1550"/>
                  </a:cubicBezTo>
                  <a:cubicBezTo>
                    <a:pt x="5799" y="1706"/>
                    <a:pt x="5676" y="1839"/>
                    <a:pt x="5521" y="1839"/>
                  </a:cubicBezTo>
                  <a:lnTo>
                    <a:pt x="527" y="1839"/>
                  </a:lnTo>
                  <a:cubicBezTo>
                    <a:pt x="236" y="1839"/>
                    <a:pt x="1" y="2074"/>
                    <a:pt x="1" y="2364"/>
                  </a:cubicBezTo>
                  <a:lnTo>
                    <a:pt x="1" y="3153"/>
                  </a:lnTo>
                  <a:cubicBezTo>
                    <a:pt x="0" y="4461"/>
                    <a:pt x="1059" y="5522"/>
                    <a:pt x="2367" y="5522"/>
                  </a:cubicBezTo>
                  <a:lnTo>
                    <a:pt x="14985" y="5522"/>
                  </a:lnTo>
                  <a:cubicBezTo>
                    <a:pt x="16291" y="5521"/>
                    <a:pt x="17350" y="4462"/>
                    <a:pt x="17350" y="3155"/>
                  </a:cubicBezTo>
                  <a:lnTo>
                    <a:pt x="17350"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32"/>
            <p:cNvSpPr/>
            <p:nvPr/>
          </p:nvSpPr>
          <p:spPr>
            <a:xfrm>
              <a:off x="4881225" y="2415025"/>
              <a:ext cx="157750" cy="39475"/>
            </a:xfrm>
            <a:custGeom>
              <a:avLst/>
              <a:gdLst/>
              <a:ahLst/>
              <a:cxnLst/>
              <a:rect l="l" t="t" r="r" b="b"/>
              <a:pathLst>
                <a:path w="6310" h="1579" extrusionOk="0">
                  <a:moveTo>
                    <a:pt x="0" y="1"/>
                  </a:moveTo>
                  <a:lnTo>
                    <a:pt x="0" y="1579"/>
                  </a:lnTo>
                  <a:lnTo>
                    <a:pt x="5521" y="1579"/>
                  </a:lnTo>
                  <a:cubicBezTo>
                    <a:pt x="5956" y="1579"/>
                    <a:pt x="6309" y="1226"/>
                    <a:pt x="6309" y="790"/>
                  </a:cubicBezTo>
                  <a:cubicBezTo>
                    <a:pt x="6309" y="354"/>
                    <a:pt x="5956" y="1"/>
                    <a:pt x="552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32"/>
            <p:cNvSpPr/>
            <p:nvPr/>
          </p:nvSpPr>
          <p:spPr>
            <a:xfrm>
              <a:off x="5195100" y="2336175"/>
              <a:ext cx="41025" cy="39475"/>
            </a:xfrm>
            <a:custGeom>
              <a:avLst/>
              <a:gdLst/>
              <a:ahLst/>
              <a:cxnLst/>
              <a:rect l="l" t="t" r="r" b="b"/>
              <a:pathLst>
                <a:path w="1641" h="1579" extrusionOk="0">
                  <a:moveTo>
                    <a:pt x="852" y="1"/>
                  </a:moveTo>
                  <a:cubicBezTo>
                    <a:pt x="532" y="1"/>
                    <a:pt x="245" y="194"/>
                    <a:pt x="123" y="488"/>
                  </a:cubicBezTo>
                  <a:cubicBezTo>
                    <a:pt x="0" y="783"/>
                    <a:pt x="68" y="1122"/>
                    <a:pt x="293" y="1348"/>
                  </a:cubicBezTo>
                  <a:cubicBezTo>
                    <a:pt x="445" y="1498"/>
                    <a:pt x="646" y="1579"/>
                    <a:pt x="852" y="1579"/>
                  </a:cubicBezTo>
                  <a:cubicBezTo>
                    <a:pt x="953" y="1579"/>
                    <a:pt x="1056" y="1559"/>
                    <a:pt x="1154" y="1518"/>
                  </a:cubicBezTo>
                  <a:cubicBezTo>
                    <a:pt x="1448" y="1396"/>
                    <a:pt x="1640" y="1108"/>
                    <a:pt x="1640" y="789"/>
                  </a:cubicBezTo>
                  <a:cubicBezTo>
                    <a:pt x="1640" y="354"/>
                    <a:pt x="1287" y="1"/>
                    <a:pt x="852"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32"/>
            <p:cNvSpPr/>
            <p:nvPr/>
          </p:nvSpPr>
          <p:spPr>
            <a:xfrm>
              <a:off x="5116275" y="2336175"/>
              <a:ext cx="41000" cy="39425"/>
            </a:xfrm>
            <a:custGeom>
              <a:avLst/>
              <a:gdLst/>
              <a:ahLst/>
              <a:cxnLst/>
              <a:rect l="l" t="t" r="r" b="b"/>
              <a:pathLst>
                <a:path w="1640" h="1577" extrusionOk="0">
                  <a:moveTo>
                    <a:pt x="850" y="1"/>
                  </a:moveTo>
                  <a:cubicBezTo>
                    <a:pt x="531" y="2"/>
                    <a:pt x="244" y="194"/>
                    <a:pt x="123" y="488"/>
                  </a:cubicBezTo>
                  <a:cubicBezTo>
                    <a:pt x="1" y="782"/>
                    <a:pt x="69" y="1121"/>
                    <a:pt x="294" y="1347"/>
                  </a:cubicBezTo>
                  <a:cubicBezTo>
                    <a:pt x="444" y="1497"/>
                    <a:pt x="646" y="1577"/>
                    <a:pt x="850" y="1577"/>
                  </a:cubicBezTo>
                  <a:cubicBezTo>
                    <a:pt x="952" y="1577"/>
                    <a:pt x="1054" y="1557"/>
                    <a:pt x="1151" y="1517"/>
                  </a:cubicBezTo>
                  <a:cubicBezTo>
                    <a:pt x="1447" y="1395"/>
                    <a:pt x="1638" y="1108"/>
                    <a:pt x="1638" y="789"/>
                  </a:cubicBezTo>
                  <a:cubicBezTo>
                    <a:pt x="1640" y="354"/>
                    <a:pt x="1286" y="1"/>
                    <a:pt x="850"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 name="Rectangle 2"/>
          <p:cNvSpPr/>
          <p:nvPr/>
        </p:nvSpPr>
        <p:spPr>
          <a:xfrm>
            <a:off x="-1" y="1318713"/>
            <a:ext cx="3918857" cy="82191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FF"/>
                </a:solidFill>
                <a:latin typeface="#9Slide03 Swiss Condensed Bold" panose="02000500000000000000" pitchFamily="2" charset="0"/>
              </a:rPr>
              <a:t>TRONG KHOA HỌC, SẢN XUẤT</a:t>
            </a:r>
          </a:p>
        </p:txBody>
      </p:sp>
      <p:sp>
        <p:nvSpPr>
          <p:cNvPr id="5" name="TextBox 4"/>
          <p:cNvSpPr txBox="1"/>
          <p:nvPr/>
        </p:nvSpPr>
        <p:spPr>
          <a:xfrm>
            <a:off x="284868" y="2735008"/>
            <a:ext cx="1266014" cy="2259080"/>
          </a:xfrm>
          <a:prstGeom prst="rect">
            <a:avLst/>
          </a:prstGeom>
          <a:noFill/>
        </p:spPr>
        <p:txBody>
          <a:bodyPr wrap="square" rtlCol="0">
            <a:spAutoFit/>
          </a:bodyPr>
          <a:lstStyle/>
          <a:p>
            <a:pPr algn="ctr">
              <a:lnSpc>
                <a:spcPct val="110000"/>
              </a:lnSpc>
            </a:pPr>
            <a:r>
              <a:rPr lang="en-US" sz="3200" dirty="0">
                <a:solidFill>
                  <a:srgbClr val="23455E">
                    <a:lumMod val="75000"/>
                  </a:srgbClr>
                </a:solidFill>
                <a:latin typeface="#9Slide03 Swiss Condensed Bold" panose="02000500000000000000" pitchFamily="2" charset="0"/>
              </a:rPr>
              <a:t>CHẾ PHẨM SINH HỌC</a:t>
            </a:r>
          </a:p>
        </p:txBody>
      </p:sp>
      <p:cxnSp>
        <p:nvCxnSpPr>
          <p:cNvPr id="7" name="Straight Connector 6"/>
          <p:cNvCxnSpPr/>
          <p:nvPr/>
        </p:nvCxnSpPr>
        <p:spPr>
          <a:xfrm>
            <a:off x="1527272" y="2735008"/>
            <a:ext cx="0" cy="2219546"/>
          </a:xfrm>
          <a:prstGeom prst="line">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450703" y="5505729"/>
            <a:ext cx="4040155" cy="400110"/>
          </a:xfrm>
          <a:prstGeom prst="rect">
            <a:avLst/>
          </a:prstGeom>
          <a:noFill/>
        </p:spPr>
        <p:txBody>
          <a:bodyPr wrap="square" rtlCol="0">
            <a:spAutoFit/>
          </a:bodyPr>
          <a:lstStyle/>
          <a:p>
            <a:pPr algn="ctr"/>
            <a:r>
              <a:rPr lang="vi-VN" sz="2000" dirty="0">
                <a:solidFill>
                  <a:srgbClr val="7ACFD0">
                    <a:lumMod val="75000"/>
                  </a:srgbClr>
                </a:solidFill>
                <a:latin typeface="#9Slide03 Swiss Condensed Bold" panose="02000500000000000000" pitchFamily="2" charset="0"/>
              </a:rPr>
              <a:t>Hình</a:t>
            </a:r>
            <a:r>
              <a:rPr lang="en-US" sz="2000" dirty="0">
                <a:solidFill>
                  <a:srgbClr val="7ACFD0">
                    <a:lumMod val="75000"/>
                  </a:srgbClr>
                </a:solidFill>
                <a:latin typeface="#9Slide03 Swiss Condensed Bold" panose="02000500000000000000" pitchFamily="2" charset="0"/>
              </a:rPr>
              <a:t>. </a:t>
            </a:r>
            <a:r>
              <a:rPr lang="vi-VN" sz="2000" dirty="0">
                <a:solidFill>
                  <a:srgbClr val="7ACFD0">
                    <a:lumMod val="75000"/>
                  </a:srgbClr>
                </a:solidFill>
                <a:latin typeface="#9Slide03 Swiss Condensed Bold" panose="02000500000000000000" pitchFamily="2" charset="0"/>
              </a:rPr>
              <a:t>Chế tạo </a:t>
            </a:r>
            <a:r>
              <a:rPr lang="en-US" sz="2000" dirty="0">
                <a:solidFill>
                  <a:srgbClr val="7ACFD0">
                    <a:lumMod val="75000"/>
                  </a:srgbClr>
                </a:solidFill>
                <a:latin typeface="#9Slide03 Swiss Condensed Bold" panose="02000500000000000000" pitchFamily="2" charset="0"/>
              </a:rPr>
              <a:t>vaccine</a:t>
            </a:r>
            <a:endParaRPr lang="vi-VN" sz="2000" dirty="0">
              <a:solidFill>
                <a:srgbClr val="7ACFD0">
                  <a:lumMod val="75000"/>
                </a:srgbClr>
              </a:solidFill>
              <a:latin typeface="#9Slide03 Swiss Condensed Bold" panose="02000500000000000000" pitchFamily="2" charset="0"/>
            </a:endParaRPr>
          </a:p>
        </p:txBody>
      </p:sp>
      <p:sp>
        <p:nvSpPr>
          <p:cNvPr id="2" name="AutoShape 4" descr="Anh không dùng vac-xin AstraZeneca cho người dưới 30 tuổ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E9AF46"/>
              </a:solidFill>
            </a:endParaRPr>
          </a:p>
        </p:txBody>
      </p:sp>
      <p:pic>
        <p:nvPicPr>
          <p:cNvPr id="5128" name="Picture 8" descr="WHO tiếp tục khẳng định vaccine của AstraZeneca an toà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744" y="2577825"/>
            <a:ext cx="4090337" cy="2724841"/>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Gói chăm sóc sức khỏe - Phòng khám nhi Gia A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0770" y="2577824"/>
            <a:ext cx="4024815" cy="268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445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468"/>
                                        </p:tgtEl>
                                        <p:attrNameLst>
                                          <p:attrName>style.color</p:attrName>
                                        </p:attrNameLst>
                                      </p:cBhvr>
                                      <p:to>
                                        <p:clrVal>
                                          <a:srgbClr val="FF0000"/>
                                        </p:clrVal>
                                      </p:to>
                                    </p:set>
                                    <p:set>
                                      <p:cBhvr>
                                        <p:cTn id="7" dur="500" fill="hold"/>
                                        <p:tgtEl>
                                          <p:spTgt spid="468"/>
                                        </p:tgtEl>
                                        <p:attrNameLst>
                                          <p:attrName>fillcolor</p:attrName>
                                        </p:attrNameLst>
                                      </p:cBhvr>
                                      <p:to>
                                        <p:clrVal>
                                          <a:srgbClr val="FF0000"/>
                                        </p:clrVal>
                                      </p:to>
                                    </p:set>
                                    <p:set>
                                      <p:cBhvr>
                                        <p:cTn id="8" dur="500" fill="hold"/>
                                        <p:tgtEl>
                                          <p:spTgt spid="46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32"/>
          <p:cNvSpPr txBox="1">
            <a:spLocks noGrp="1"/>
          </p:cNvSpPr>
          <p:nvPr>
            <p:ph type="title"/>
          </p:nvPr>
        </p:nvSpPr>
        <p:spPr>
          <a:xfrm>
            <a:off x="1613875" y="170453"/>
            <a:ext cx="8929718" cy="804295"/>
          </a:xfrm>
          <a:prstGeom prst="rect">
            <a:avLst/>
          </a:prstGeom>
        </p:spPr>
        <p:txBody>
          <a:bodyPr spcFirstLastPara="1" wrap="square" lIns="121900" tIns="121900" rIns="121900" bIns="121900" anchor="t" anchorCtr="0">
            <a:noAutofit/>
          </a:bodyPr>
          <a:lstStyle/>
          <a:p>
            <a:pPr algn="just">
              <a:lnSpc>
                <a:spcPct val="100000"/>
              </a:lnSpc>
            </a:pPr>
            <a:r>
              <a:rPr lang="en-US" sz="4400" b="1" dirty="0">
                <a:latin typeface="#9Slide05 FS Blonde Script" panose="03000503000000000000" pitchFamily="65" charset="0"/>
              </a:rPr>
              <a:t>MỘT SỐ LỢI ÍCH CỦA VIRUS</a:t>
            </a:r>
            <a:endParaRPr sz="4400" b="1" dirty="0">
              <a:latin typeface="#9Slide05 FS Blonde Script" panose="03000503000000000000" pitchFamily="65" charset="0"/>
            </a:endParaRPr>
          </a:p>
        </p:txBody>
      </p:sp>
      <p:grpSp>
        <p:nvGrpSpPr>
          <p:cNvPr id="475" name="Google Shape;475;p32"/>
          <p:cNvGrpSpPr/>
          <p:nvPr/>
        </p:nvGrpSpPr>
        <p:grpSpPr>
          <a:xfrm>
            <a:off x="488302" y="170453"/>
            <a:ext cx="1038343" cy="1038300"/>
            <a:chOff x="4881200" y="2099600"/>
            <a:chExt cx="604625" cy="604600"/>
          </a:xfrm>
        </p:grpSpPr>
        <p:sp>
          <p:nvSpPr>
            <p:cNvPr id="476" name="Google Shape;476;p32"/>
            <p:cNvSpPr/>
            <p:nvPr/>
          </p:nvSpPr>
          <p:spPr>
            <a:xfrm>
              <a:off x="4997950" y="2139025"/>
              <a:ext cx="238175" cy="157750"/>
            </a:xfrm>
            <a:custGeom>
              <a:avLst/>
              <a:gdLst/>
              <a:ahLst/>
              <a:cxnLst/>
              <a:rect l="l" t="t" r="r" b="b"/>
              <a:pathLst>
                <a:path w="9527" h="6310" extrusionOk="0">
                  <a:moveTo>
                    <a:pt x="6237" y="1"/>
                  </a:moveTo>
                  <a:cubicBezTo>
                    <a:pt x="5609" y="2"/>
                    <a:pt x="5008" y="252"/>
                    <a:pt x="4563" y="694"/>
                  </a:cubicBezTo>
                  <a:lnTo>
                    <a:pt x="295" y="4964"/>
                  </a:lnTo>
                  <a:cubicBezTo>
                    <a:pt x="68" y="5189"/>
                    <a:pt x="0" y="5529"/>
                    <a:pt x="122" y="5823"/>
                  </a:cubicBezTo>
                  <a:cubicBezTo>
                    <a:pt x="244" y="6118"/>
                    <a:pt x="532" y="6310"/>
                    <a:pt x="852" y="6310"/>
                  </a:cubicBezTo>
                  <a:cubicBezTo>
                    <a:pt x="1062" y="6310"/>
                    <a:pt x="1262" y="6227"/>
                    <a:pt x="1409" y="6079"/>
                  </a:cubicBezTo>
                  <a:lnTo>
                    <a:pt x="5680" y="1809"/>
                  </a:lnTo>
                  <a:cubicBezTo>
                    <a:pt x="5828" y="1662"/>
                    <a:pt x="6028" y="1579"/>
                    <a:pt x="6237" y="1578"/>
                  </a:cubicBezTo>
                  <a:lnTo>
                    <a:pt x="8738" y="1578"/>
                  </a:lnTo>
                  <a:cubicBezTo>
                    <a:pt x="9173" y="1578"/>
                    <a:pt x="9526" y="1226"/>
                    <a:pt x="9526" y="789"/>
                  </a:cubicBezTo>
                  <a:cubicBezTo>
                    <a:pt x="9526" y="354"/>
                    <a:pt x="9173" y="1"/>
                    <a:pt x="8738"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32"/>
            <p:cNvSpPr/>
            <p:nvPr/>
          </p:nvSpPr>
          <p:spPr>
            <a:xfrm>
              <a:off x="4957475" y="2493900"/>
              <a:ext cx="281400" cy="210300"/>
            </a:xfrm>
            <a:custGeom>
              <a:avLst/>
              <a:gdLst/>
              <a:ahLst/>
              <a:cxnLst/>
              <a:rect l="l" t="t" r="r" b="b"/>
              <a:pathLst>
                <a:path w="11256" h="8412" extrusionOk="0">
                  <a:moveTo>
                    <a:pt x="5625" y="1"/>
                  </a:moveTo>
                  <a:cubicBezTo>
                    <a:pt x="5385" y="1"/>
                    <a:pt x="5145" y="110"/>
                    <a:pt x="4988" y="327"/>
                  </a:cubicBezTo>
                  <a:cubicBezTo>
                    <a:pt x="4983" y="332"/>
                    <a:pt x="4979" y="337"/>
                    <a:pt x="4979" y="343"/>
                  </a:cubicBezTo>
                  <a:lnTo>
                    <a:pt x="248" y="7178"/>
                  </a:lnTo>
                  <a:cubicBezTo>
                    <a:pt x="0" y="7534"/>
                    <a:pt x="91" y="8024"/>
                    <a:pt x="448" y="8270"/>
                  </a:cubicBezTo>
                  <a:cubicBezTo>
                    <a:pt x="584" y="8365"/>
                    <a:pt x="740" y="8410"/>
                    <a:pt x="895" y="8410"/>
                  </a:cubicBezTo>
                  <a:cubicBezTo>
                    <a:pt x="1144" y="8410"/>
                    <a:pt x="1389" y="8292"/>
                    <a:pt x="1542" y="8071"/>
                  </a:cubicBezTo>
                  <a:lnTo>
                    <a:pt x="4838" y="3313"/>
                  </a:lnTo>
                  <a:lnTo>
                    <a:pt x="4838" y="7624"/>
                  </a:lnTo>
                  <a:cubicBezTo>
                    <a:pt x="4838" y="8144"/>
                    <a:pt x="5226" y="8407"/>
                    <a:pt x="5626" y="8407"/>
                  </a:cubicBezTo>
                  <a:cubicBezTo>
                    <a:pt x="6019" y="8407"/>
                    <a:pt x="6413" y="8149"/>
                    <a:pt x="6413" y="7624"/>
                  </a:cubicBezTo>
                  <a:lnTo>
                    <a:pt x="6413" y="3313"/>
                  </a:lnTo>
                  <a:lnTo>
                    <a:pt x="9709" y="8071"/>
                  </a:lnTo>
                  <a:cubicBezTo>
                    <a:pt x="9861" y="8292"/>
                    <a:pt x="10107" y="8411"/>
                    <a:pt x="10356" y="8411"/>
                  </a:cubicBezTo>
                  <a:cubicBezTo>
                    <a:pt x="10511" y="8411"/>
                    <a:pt x="10667" y="8366"/>
                    <a:pt x="10803" y="8270"/>
                  </a:cubicBezTo>
                  <a:cubicBezTo>
                    <a:pt x="11165" y="8027"/>
                    <a:pt x="11255" y="7532"/>
                    <a:pt x="11003" y="7178"/>
                  </a:cubicBezTo>
                  <a:lnTo>
                    <a:pt x="6271" y="343"/>
                  </a:lnTo>
                  <a:cubicBezTo>
                    <a:pt x="6271" y="338"/>
                    <a:pt x="6266" y="332"/>
                    <a:pt x="6261" y="327"/>
                  </a:cubicBezTo>
                  <a:cubicBezTo>
                    <a:pt x="6105" y="110"/>
                    <a:pt x="5865" y="1"/>
                    <a:pt x="5625"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32"/>
            <p:cNvSpPr/>
            <p:nvPr/>
          </p:nvSpPr>
          <p:spPr>
            <a:xfrm>
              <a:off x="5098125" y="2493900"/>
              <a:ext cx="140775" cy="210300"/>
            </a:xfrm>
            <a:custGeom>
              <a:avLst/>
              <a:gdLst/>
              <a:ahLst/>
              <a:cxnLst/>
              <a:rect l="l" t="t" r="r" b="b"/>
              <a:pathLst>
                <a:path w="5631" h="8412" extrusionOk="0">
                  <a:moveTo>
                    <a:pt x="8" y="1"/>
                  </a:moveTo>
                  <a:cubicBezTo>
                    <a:pt x="5" y="1"/>
                    <a:pt x="3" y="1"/>
                    <a:pt x="0" y="1"/>
                  </a:cubicBezTo>
                  <a:lnTo>
                    <a:pt x="0" y="8407"/>
                  </a:lnTo>
                  <a:cubicBezTo>
                    <a:pt x="393" y="8407"/>
                    <a:pt x="787" y="8149"/>
                    <a:pt x="787" y="7624"/>
                  </a:cubicBezTo>
                  <a:lnTo>
                    <a:pt x="787" y="3313"/>
                  </a:lnTo>
                  <a:lnTo>
                    <a:pt x="4083" y="8071"/>
                  </a:lnTo>
                  <a:cubicBezTo>
                    <a:pt x="4235" y="8292"/>
                    <a:pt x="4481" y="8411"/>
                    <a:pt x="4730" y="8411"/>
                  </a:cubicBezTo>
                  <a:cubicBezTo>
                    <a:pt x="4885" y="8411"/>
                    <a:pt x="5041" y="8366"/>
                    <a:pt x="5177" y="8270"/>
                  </a:cubicBezTo>
                  <a:lnTo>
                    <a:pt x="5178" y="8270"/>
                  </a:lnTo>
                  <a:cubicBezTo>
                    <a:pt x="5540" y="8027"/>
                    <a:pt x="5631" y="7532"/>
                    <a:pt x="5377" y="7176"/>
                  </a:cubicBezTo>
                  <a:lnTo>
                    <a:pt x="646" y="342"/>
                  </a:lnTo>
                  <a:cubicBezTo>
                    <a:pt x="646" y="337"/>
                    <a:pt x="642" y="332"/>
                    <a:pt x="635" y="327"/>
                  </a:cubicBezTo>
                  <a:cubicBezTo>
                    <a:pt x="491" y="122"/>
                    <a:pt x="257" y="1"/>
                    <a:pt x="8"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32"/>
            <p:cNvSpPr/>
            <p:nvPr/>
          </p:nvSpPr>
          <p:spPr>
            <a:xfrm>
              <a:off x="5275525" y="2316500"/>
              <a:ext cx="118300" cy="157725"/>
            </a:xfrm>
            <a:custGeom>
              <a:avLst/>
              <a:gdLst/>
              <a:ahLst/>
              <a:cxnLst/>
              <a:rect l="l" t="t" r="r" b="b"/>
              <a:pathLst>
                <a:path w="4732" h="6309" extrusionOk="0">
                  <a:moveTo>
                    <a:pt x="787" y="1"/>
                  </a:moveTo>
                  <a:cubicBezTo>
                    <a:pt x="353" y="1"/>
                    <a:pt x="0" y="354"/>
                    <a:pt x="0" y="788"/>
                  </a:cubicBezTo>
                  <a:lnTo>
                    <a:pt x="0" y="5520"/>
                  </a:lnTo>
                  <a:cubicBezTo>
                    <a:pt x="0" y="5955"/>
                    <a:pt x="354" y="6308"/>
                    <a:pt x="789" y="6308"/>
                  </a:cubicBezTo>
                  <a:lnTo>
                    <a:pt x="4731" y="6308"/>
                  </a:lnTo>
                  <a:lnTo>
                    <a:pt x="4731" y="1"/>
                  </a:lnTo>
                  <a:lnTo>
                    <a:pt x="789" y="1"/>
                  </a:lnTo>
                  <a:cubicBezTo>
                    <a:pt x="788" y="1"/>
                    <a:pt x="787" y="1"/>
                    <a:pt x="787"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32"/>
            <p:cNvSpPr/>
            <p:nvPr/>
          </p:nvSpPr>
          <p:spPr>
            <a:xfrm>
              <a:off x="5275525" y="2395325"/>
              <a:ext cx="118300" cy="78875"/>
            </a:xfrm>
            <a:custGeom>
              <a:avLst/>
              <a:gdLst/>
              <a:ahLst/>
              <a:cxnLst/>
              <a:rect l="l" t="t" r="r" b="b"/>
              <a:pathLst>
                <a:path w="4732" h="3155" extrusionOk="0">
                  <a:moveTo>
                    <a:pt x="0" y="0"/>
                  </a:moveTo>
                  <a:lnTo>
                    <a:pt x="0" y="2367"/>
                  </a:lnTo>
                  <a:cubicBezTo>
                    <a:pt x="0" y="2801"/>
                    <a:pt x="353" y="3154"/>
                    <a:pt x="787" y="3154"/>
                  </a:cubicBezTo>
                  <a:cubicBezTo>
                    <a:pt x="787" y="3154"/>
                    <a:pt x="788" y="3154"/>
                    <a:pt x="789" y="3154"/>
                  </a:cubicBezTo>
                  <a:lnTo>
                    <a:pt x="4731" y="3154"/>
                  </a:lnTo>
                  <a:lnTo>
                    <a:pt x="4731"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32"/>
            <p:cNvSpPr/>
            <p:nvPr/>
          </p:nvSpPr>
          <p:spPr>
            <a:xfrm>
              <a:off x="5380675" y="2277025"/>
              <a:ext cx="105150" cy="236625"/>
            </a:xfrm>
            <a:custGeom>
              <a:avLst/>
              <a:gdLst/>
              <a:ahLst/>
              <a:cxnLst/>
              <a:rect l="l" t="t" r="r" b="b"/>
              <a:pathLst>
                <a:path w="4206" h="9465" extrusionOk="0">
                  <a:moveTo>
                    <a:pt x="3416" y="1"/>
                  </a:moveTo>
                  <a:cubicBezTo>
                    <a:pt x="3314" y="1"/>
                    <a:pt x="3209" y="21"/>
                    <a:pt x="3106" y="64"/>
                  </a:cubicBezTo>
                  <a:lnTo>
                    <a:pt x="0" y="1578"/>
                  </a:lnTo>
                  <a:lnTo>
                    <a:pt x="0" y="7887"/>
                  </a:lnTo>
                  <a:cubicBezTo>
                    <a:pt x="1060" y="8350"/>
                    <a:pt x="3212" y="9464"/>
                    <a:pt x="3417" y="9464"/>
                  </a:cubicBezTo>
                  <a:cubicBezTo>
                    <a:pt x="3852" y="9464"/>
                    <a:pt x="4206" y="9112"/>
                    <a:pt x="4206" y="8677"/>
                  </a:cubicBezTo>
                  <a:lnTo>
                    <a:pt x="4206" y="790"/>
                  </a:lnTo>
                  <a:cubicBezTo>
                    <a:pt x="4206" y="336"/>
                    <a:pt x="3834" y="1"/>
                    <a:pt x="3416"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32"/>
            <p:cNvSpPr/>
            <p:nvPr/>
          </p:nvSpPr>
          <p:spPr>
            <a:xfrm>
              <a:off x="5380675" y="2395325"/>
              <a:ext cx="105150" cy="118325"/>
            </a:xfrm>
            <a:custGeom>
              <a:avLst/>
              <a:gdLst/>
              <a:ahLst/>
              <a:cxnLst/>
              <a:rect l="l" t="t" r="r" b="b"/>
              <a:pathLst>
                <a:path w="4206" h="4733" extrusionOk="0">
                  <a:moveTo>
                    <a:pt x="0" y="0"/>
                  </a:moveTo>
                  <a:lnTo>
                    <a:pt x="0" y="3155"/>
                  </a:lnTo>
                  <a:cubicBezTo>
                    <a:pt x="1060" y="3616"/>
                    <a:pt x="3212" y="4732"/>
                    <a:pt x="3417" y="4732"/>
                  </a:cubicBezTo>
                  <a:cubicBezTo>
                    <a:pt x="3852" y="4732"/>
                    <a:pt x="4206" y="4379"/>
                    <a:pt x="4206" y="3944"/>
                  </a:cubicBezTo>
                  <a:lnTo>
                    <a:pt x="420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32"/>
            <p:cNvSpPr/>
            <p:nvPr/>
          </p:nvSpPr>
          <p:spPr>
            <a:xfrm>
              <a:off x="5196650" y="2099600"/>
              <a:ext cx="276050" cy="118325"/>
            </a:xfrm>
            <a:custGeom>
              <a:avLst/>
              <a:gdLst/>
              <a:ahLst/>
              <a:cxnLst/>
              <a:rect l="l" t="t" r="r" b="b"/>
              <a:pathLst>
                <a:path w="11042" h="4733" extrusionOk="0">
                  <a:moveTo>
                    <a:pt x="2367" y="1"/>
                  </a:moveTo>
                  <a:cubicBezTo>
                    <a:pt x="1062" y="1"/>
                    <a:pt x="0" y="1062"/>
                    <a:pt x="0" y="2367"/>
                  </a:cubicBezTo>
                  <a:cubicBezTo>
                    <a:pt x="0" y="3671"/>
                    <a:pt x="1062" y="4733"/>
                    <a:pt x="2367" y="4733"/>
                  </a:cubicBezTo>
                  <a:lnTo>
                    <a:pt x="8675" y="4733"/>
                  </a:lnTo>
                  <a:cubicBezTo>
                    <a:pt x="9980" y="4733"/>
                    <a:pt x="11042" y="3671"/>
                    <a:pt x="11042" y="2367"/>
                  </a:cubicBezTo>
                  <a:cubicBezTo>
                    <a:pt x="11042" y="1062"/>
                    <a:pt x="9980" y="1"/>
                    <a:pt x="8675"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32"/>
            <p:cNvSpPr/>
            <p:nvPr/>
          </p:nvSpPr>
          <p:spPr>
            <a:xfrm>
              <a:off x="4881200" y="2178475"/>
              <a:ext cx="433775" cy="354925"/>
            </a:xfrm>
            <a:custGeom>
              <a:avLst/>
              <a:gdLst/>
              <a:ahLst/>
              <a:cxnLst/>
              <a:rect l="l" t="t" r="r" b="b"/>
              <a:pathLst>
                <a:path w="17351" h="14197" extrusionOk="0">
                  <a:moveTo>
                    <a:pt x="2626" y="1"/>
                  </a:moveTo>
                  <a:cubicBezTo>
                    <a:pt x="2596" y="1"/>
                    <a:pt x="2565" y="1"/>
                    <a:pt x="2534" y="2"/>
                  </a:cubicBezTo>
                  <a:cubicBezTo>
                    <a:pt x="1114" y="49"/>
                    <a:pt x="1" y="1245"/>
                    <a:pt x="1" y="2665"/>
                  </a:cubicBezTo>
                  <a:lnTo>
                    <a:pt x="1" y="9463"/>
                  </a:lnTo>
                  <a:cubicBezTo>
                    <a:pt x="1" y="9753"/>
                    <a:pt x="236" y="9988"/>
                    <a:pt x="527" y="9988"/>
                  </a:cubicBezTo>
                  <a:lnTo>
                    <a:pt x="5510" y="9988"/>
                  </a:lnTo>
                  <a:cubicBezTo>
                    <a:pt x="5647" y="9988"/>
                    <a:pt x="5769" y="10088"/>
                    <a:pt x="5783" y="10225"/>
                  </a:cubicBezTo>
                  <a:cubicBezTo>
                    <a:pt x="5799" y="10380"/>
                    <a:pt x="5676" y="10514"/>
                    <a:pt x="5521" y="10514"/>
                  </a:cubicBezTo>
                  <a:lnTo>
                    <a:pt x="527" y="10514"/>
                  </a:lnTo>
                  <a:cubicBezTo>
                    <a:pt x="236" y="10514"/>
                    <a:pt x="1" y="10749"/>
                    <a:pt x="1" y="11040"/>
                  </a:cubicBezTo>
                  <a:lnTo>
                    <a:pt x="1" y="11827"/>
                  </a:lnTo>
                  <a:cubicBezTo>
                    <a:pt x="0" y="13135"/>
                    <a:pt x="1059" y="14196"/>
                    <a:pt x="2367" y="14196"/>
                  </a:cubicBezTo>
                  <a:lnTo>
                    <a:pt x="14985" y="14196"/>
                  </a:lnTo>
                  <a:cubicBezTo>
                    <a:pt x="16291" y="14195"/>
                    <a:pt x="17350" y="13136"/>
                    <a:pt x="17350" y="11829"/>
                  </a:cubicBezTo>
                  <a:lnTo>
                    <a:pt x="17350" y="5520"/>
                  </a:lnTo>
                  <a:cubicBezTo>
                    <a:pt x="17350" y="4214"/>
                    <a:pt x="16291" y="3155"/>
                    <a:pt x="14985" y="3155"/>
                  </a:cubicBezTo>
                  <a:lnTo>
                    <a:pt x="5943" y="3155"/>
                  </a:lnTo>
                  <a:cubicBezTo>
                    <a:pt x="5717" y="3155"/>
                    <a:pt x="5516" y="3010"/>
                    <a:pt x="5444" y="2795"/>
                  </a:cubicBezTo>
                  <a:lnTo>
                    <a:pt x="5110" y="1793"/>
                  </a:lnTo>
                  <a:cubicBezTo>
                    <a:pt x="4754" y="720"/>
                    <a:pt x="3751" y="1"/>
                    <a:pt x="2626"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32"/>
            <p:cNvSpPr/>
            <p:nvPr/>
          </p:nvSpPr>
          <p:spPr>
            <a:xfrm>
              <a:off x="4881200" y="2395325"/>
              <a:ext cx="433775" cy="138075"/>
            </a:xfrm>
            <a:custGeom>
              <a:avLst/>
              <a:gdLst/>
              <a:ahLst/>
              <a:cxnLst/>
              <a:rect l="l" t="t" r="r" b="b"/>
              <a:pathLst>
                <a:path w="17351" h="5523" extrusionOk="0">
                  <a:moveTo>
                    <a:pt x="1" y="0"/>
                  </a:moveTo>
                  <a:lnTo>
                    <a:pt x="1" y="789"/>
                  </a:lnTo>
                  <a:cubicBezTo>
                    <a:pt x="1" y="1079"/>
                    <a:pt x="236" y="1314"/>
                    <a:pt x="527" y="1314"/>
                  </a:cubicBezTo>
                  <a:lnTo>
                    <a:pt x="5510" y="1314"/>
                  </a:lnTo>
                  <a:cubicBezTo>
                    <a:pt x="5647" y="1314"/>
                    <a:pt x="5769" y="1414"/>
                    <a:pt x="5783" y="1550"/>
                  </a:cubicBezTo>
                  <a:cubicBezTo>
                    <a:pt x="5799" y="1706"/>
                    <a:pt x="5676" y="1839"/>
                    <a:pt x="5521" y="1839"/>
                  </a:cubicBezTo>
                  <a:lnTo>
                    <a:pt x="527" y="1839"/>
                  </a:lnTo>
                  <a:cubicBezTo>
                    <a:pt x="236" y="1839"/>
                    <a:pt x="1" y="2074"/>
                    <a:pt x="1" y="2364"/>
                  </a:cubicBezTo>
                  <a:lnTo>
                    <a:pt x="1" y="3153"/>
                  </a:lnTo>
                  <a:cubicBezTo>
                    <a:pt x="0" y="4461"/>
                    <a:pt x="1059" y="5522"/>
                    <a:pt x="2367" y="5522"/>
                  </a:cubicBezTo>
                  <a:lnTo>
                    <a:pt x="14985" y="5522"/>
                  </a:lnTo>
                  <a:cubicBezTo>
                    <a:pt x="16291" y="5521"/>
                    <a:pt x="17350" y="4462"/>
                    <a:pt x="17350" y="3155"/>
                  </a:cubicBezTo>
                  <a:lnTo>
                    <a:pt x="17350"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32"/>
            <p:cNvSpPr/>
            <p:nvPr/>
          </p:nvSpPr>
          <p:spPr>
            <a:xfrm>
              <a:off x="4881225" y="2415025"/>
              <a:ext cx="157750" cy="39475"/>
            </a:xfrm>
            <a:custGeom>
              <a:avLst/>
              <a:gdLst/>
              <a:ahLst/>
              <a:cxnLst/>
              <a:rect l="l" t="t" r="r" b="b"/>
              <a:pathLst>
                <a:path w="6310" h="1579" extrusionOk="0">
                  <a:moveTo>
                    <a:pt x="0" y="1"/>
                  </a:moveTo>
                  <a:lnTo>
                    <a:pt x="0" y="1579"/>
                  </a:lnTo>
                  <a:lnTo>
                    <a:pt x="5521" y="1579"/>
                  </a:lnTo>
                  <a:cubicBezTo>
                    <a:pt x="5956" y="1579"/>
                    <a:pt x="6309" y="1226"/>
                    <a:pt x="6309" y="790"/>
                  </a:cubicBezTo>
                  <a:cubicBezTo>
                    <a:pt x="6309" y="354"/>
                    <a:pt x="5956" y="1"/>
                    <a:pt x="552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32"/>
            <p:cNvSpPr/>
            <p:nvPr/>
          </p:nvSpPr>
          <p:spPr>
            <a:xfrm>
              <a:off x="5195100" y="2336175"/>
              <a:ext cx="41025" cy="39475"/>
            </a:xfrm>
            <a:custGeom>
              <a:avLst/>
              <a:gdLst/>
              <a:ahLst/>
              <a:cxnLst/>
              <a:rect l="l" t="t" r="r" b="b"/>
              <a:pathLst>
                <a:path w="1641" h="1579" extrusionOk="0">
                  <a:moveTo>
                    <a:pt x="852" y="1"/>
                  </a:moveTo>
                  <a:cubicBezTo>
                    <a:pt x="532" y="1"/>
                    <a:pt x="245" y="194"/>
                    <a:pt x="123" y="488"/>
                  </a:cubicBezTo>
                  <a:cubicBezTo>
                    <a:pt x="0" y="783"/>
                    <a:pt x="68" y="1122"/>
                    <a:pt x="293" y="1348"/>
                  </a:cubicBezTo>
                  <a:cubicBezTo>
                    <a:pt x="445" y="1498"/>
                    <a:pt x="646" y="1579"/>
                    <a:pt x="852" y="1579"/>
                  </a:cubicBezTo>
                  <a:cubicBezTo>
                    <a:pt x="953" y="1579"/>
                    <a:pt x="1056" y="1559"/>
                    <a:pt x="1154" y="1518"/>
                  </a:cubicBezTo>
                  <a:cubicBezTo>
                    <a:pt x="1448" y="1396"/>
                    <a:pt x="1640" y="1108"/>
                    <a:pt x="1640" y="789"/>
                  </a:cubicBezTo>
                  <a:cubicBezTo>
                    <a:pt x="1640" y="354"/>
                    <a:pt x="1287" y="1"/>
                    <a:pt x="852"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32"/>
            <p:cNvSpPr/>
            <p:nvPr/>
          </p:nvSpPr>
          <p:spPr>
            <a:xfrm>
              <a:off x="5116275" y="2336175"/>
              <a:ext cx="41000" cy="39425"/>
            </a:xfrm>
            <a:custGeom>
              <a:avLst/>
              <a:gdLst/>
              <a:ahLst/>
              <a:cxnLst/>
              <a:rect l="l" t="t" r="r" b="b"/>
              <a:pathLst>
                <a:path w="1640" h="1577" extrusionOk="0">
                  <a:moveTo>
                    <a:pt x="850" y="1"/>
                  </a:moveTo>
                  <a:cubicBezTo>
                    <a:pt x="531" y="2"/>
                    <a:pt x="244" y="194"/>
                    <a:pt x="123" y="488"/>
                  </a:cubicBezTo>
                  <a:cubicBezTo>
                    <a:pt x="1" y="782"/>
                    <a:pt x="69" y="1121"/>
                    <a:pt x="294" y="1347"/>
                  </a:cubicBezTo>
                  <a:cubicBezTo>
                    <a:pt x="444" y="1497"/>
                    <a:pt x="646" y="1577"/>
                    <a:pt x="850" y="1577"/>
                  </a:cubicBezTo>
                  <a:cubicBezTo>
                    <a:pt x="952" y="1577"/>
                    <a:pt x="1054" y="1557"/>
                    <a:pt x="1151" y="1517"/>
                  </a:cubicBezTo>
                  <a:cubicBezTo>
                    <a:pt x="1447" y="1395"/>
                    <a:pt x="1638" y="1108"/>
                    <a:pt x="1638" y="789"/>
                  </a:cubicBezTo>
                  <a:cubicBezTo>
                    <a:pt x="1640" y="354"/>
                    <a:pt x="1286" y="1"/>
                    <a:pt x="850"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 name="Rectangle 2"/>
          <p:cNvSpPr/>
          <p:nvPr/>
        </p:nvSpPr>
        <p:spPr>
          <a:xfrm>
            <a:off x="-1" y="1318713"/>
            <a:ext cx="3023119" cy="82191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FF"/>
                </a:solidFill>
                <a:latin typeface="#9Slide03 Swiss Condensed Bold" panose="02000500000000000000" pitchFamily="2" charset="0"/>
              </a:rPr>
              <a:t>TRONG NÔNG NGHIỆP</a:t>
            </a:r>
          </a:p>
        </p:txBody>
      </p:sp>
      <p:sp>
        <p:nvSpPr>
          <p:cNvPr id="5" name="TextBox 4"/>
          <p:cNvSpPr txBox="1"/>
          <p:nvPr/>
        </p:nvSpPr>
        <p:spPr>
          <a:xfrm>
            <a:off x="-16816" y="2289328"/>
            <a:ext cx="1607760" cy="2800767"/>
          </a:xfrm>
          <a:prstGeom prst="rect">
            <a:avLst/>
          </a:prstGeom>
          <a:noFill/>
        </p:spPr>
        <p:txBody>
          <a:bodyPr wrap="square" rtlCol="0">
            <a:spAutoFit/>
          </a:bodyPr>
          <a:lstStyle/>
          <a:p>
            <a:pPr algn="ctr">
              <a:lnSpc>
                <a:spcPct val="110000"/>
              </a:lnSpc>
            </a:pPr>
            <a:r>
              <a:rPr lang="en-US" sz="3200" dirty="0">
                <a:solidFill>
                  <a:srgbClr val="23455E">
                    <a:lumMod val="75000"/>
                  </a:srgbClr>
                </a:solidFill>
                <a:latin typeface="#9Slide03 Swiss Condensed Bold" panose="02000500000000000000" pitchFamily="2" charset="0"/>
              </a:rPr>
              <a:t>THUỐC TRỪ SÂU</a:t>
            </a:r>
          </a:p>
          <a:p>
            <a:pPr algn="ctr">
              <a:lnSpc>
                <a:spcPct val="110000"/>
              </a:lnSpc>
            </a:pPr>
            <a:r>
              <a:rPr lang="en-US" sz="3200" dirty="0">
                <a:solidFill>
                  <a:srgbClr val="23455E">
                    <a:lumMod val="75000"/>
                  </a:srgbClr>
                </a:solidFill>
                <a:latin typeface="#9Slide03 Swiss Condensed Bold" panose="02000500000000000000" pitchFamily="2" charset="0"/>
              </a:rPr>
              <a:t>SINH HỌC</a:t>
            </a:r>
          </a:p>
        </p:txBody>
      </p:sp>
      <p:cxnSp>
        <p:nvCxnSpPr>
          <p:cNvPr id="7" name="Straight Connector 6"/>
          <p:cNvCxnSpPr/>
          <p:nvPr/>
        </p:nvCxnSpPr>
        <p:spPr>
          <a:xfrm>
            <a:off x="1529914" y="2594884"/>
            <a:ext cx="0" cy="2219546"/>
          </a:xfrm>
          <a:prstGeom prst="line">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2" name="AutoShape 4" descr="Anh không dùng vac-xin AstraZeneca cho người dưới 30 tuổ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E9AF46"/>
              </a:solidFill>
            </a:endParaRPr>
          </a:p>
        </p:txBody>
      </p:sp>
      <p:pic>
        <p:nvPicPr>
          <p:cNvPr id="6148" name="Picture 4" descr="THẢO MỘC TRỪ SÂU ANISAF - TRỪ SÂU, NẤM, THỐI NHŨN VIRUS - AN TOÀN 100% THẢO  DƯỢC"/>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297" t="1444" r="21104" b="1642"/>
          <a:stretch/>
        </p:blipFill>
        <p:spPr bwMode="auto">
          <a:xfrm>
            <a:off x="1809086" y="2289328"/>
            <a:ext cx="1609787" cy="357171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THUỐC TRỪ SÂU NP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7105" y="160338"/>
            <a:ext cx="3671196" cy="2750813"/>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4158162" y="3085721"/>
            <a:ext cx="5281118" cy="266855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en-US" sz="2000" dirty="0">
              <a:solidFill>
                <a:srgbClr val="FFFFFF"/>
              </a:solidFill>
              <a:latin typeface="#9Slide03 Swiss Condensed Bold" panose="02000500000000000000" pitchFamily="2" charset="0"/>
            </a:endParaRPr>
          </a:p>
          <a:p>
            <a:pPr algn="just">
              <a:lnSpc>
                <a:spcPct val="130000"/>
              </a:lnSpc>
            </a:pPr>
            <a:r>
              <a:rPr lang="vi-VN" sz="2000" dirty="0">
                <a:solidFill>
                  <a:srgbClr val="FFFFFF"/>
                </a:solidFill>
                <a:latin typeface="#9Slide03 Swiss Condensed Bold" panose="02000500000000000000" pitchFamily="2" charset="0"/>
              </a:rPr>
              <a:t>Thuốc trừ sâu từ virus không gây hại cho môi trường, con người và các sinh vật khác, có ưu điểm là tác dụng mạnh, lâu dài lên sâu bọ, bảo vệ môi trường, giảm thiểu độc hại và tồn dư trên sản phẩm và trong đất so với thuốc trừ sâu hoá học.</a:t>
            </a:r>
          </a:p>
        </p:txBody>
      </p:sp>
      <p:sp>
        <p:nvSpPr>
          <p:cNvPr id="36" name="Rectangle 35"/>
          <p:cNvSpPr/>
          <p:nvPr/>
        </p:nvSpPr>
        <p:spPr>
          <a:xfrm>
            <a:off x="4620023" y="2594884"/>
            <a:ext cx="4357396" cy="830997"/>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lnSpc>
                <a:spcPct val="120000"/>
              </a:lnSpc>
            </a:pPr>
            <a:r>
              <a:rPr lang="vi-VN" sz="2000" i="1" dirty="0">
                <a:solidFill>
                  <a:srgbClr val="0000CC"/>
                </a:solidFill>
                <a:latin typeface="#9Slide03 Swiss Condensed Bold" panose="02000500000000000000" pitchFamily="2" charset="0"/>
                <a:ea typeface="Calibri" panose="020F0502020204030204" pitchFamily="34" charset="0"/>
                <a:cs typeface="Times New Roman" panose="02020603050405020304" pitchFamily="18" charset="0"/>
              </a:rPr>
              <a:t>*</a:t>
            </a:r>
            <a:r>
              <a:rPr lang="vi-VN" sz="2000" dirty="0">
                <a:solidFill>
                  <a:srgbClr val="0000CC"/>
                </a:solidFill>
                <a:latin typeface="#9Slide03 Swiss Condensed Bold" panose="02000500000000000000" pitchFamily="2" charset="0"/>
                <a:ea typeface="Calibri" panose="020F0502020204030204" pitchFamily="34" charset="0"/>
                <a:cs typeface="Times New Roman" panose="02020603050405020304" pitchFamily="18" charset="0"/>
              </a:rPr>
              <a:t> Thuốc trừ sâu có nguồn gốc từ virus có ưu điểm gì so với thuốc trừ sâu hoá học?</a:t>
            </a:r>
          </a:p>
        </p:txBody>
      </p:sp>
      <p:pic>
        <p:nvPicPr>
          <p:cNvPr id="34" name="Picture 2" descr="Dấu Hỏi Câu Trả Lời Search - Ảnh miễn phí trên Pixabay"/>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560" t="1176" r="12720" b="8006"/>
          <a:stretch/>
        </p:blipFill>
        <p:spPr bwMode="auto">
          <a:xfrm>
            <a:off x="6152395" y="915433"/>
            <a:ext cx="1292651" cy="1530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30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468"/>
                                        </p:tgtEl>
                                        <p:attrNameLst>
                                          <p:attrName>style.color</p:attrName>
                                        </p:attrNameLst>
                                      </p:cBhvr>
                                      <p:to>
                                        <p:clrVal>
                                          <a:srgbClr val="FF0000"/>
                                        </p:clrVal>
                                      </p:to>
                                    </p:set>
                                    <p:set>
                                      <p:cBhvr>
                                        <p:cTn id="7" dur="500" fill="hold"/>
                                        <p:tgtEl>
                                          <p:spTgt spid="468"/>
                                        </p:tgtEl>
                                        <p:attrNameLst>
                                          <p:attrName>fillcolor</p:attrName>
                                        </p:attrNameLst>
                                      </p:cBhvr>
                                      <p:to>
                                        <p:clrVal>
                                          <a:srgbClr val="FF0000"/>
                                        </p:clrVal>
                                      </p:to>
                                    </p:set>
                                    <p:set>
                                      <p:cBhvr>
                                        <p:cTn id="8" dur="500" fill="hold"/>
                                        <p:tgtEl>
                                          <p:spTgt spid="468"/>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ppt_x"/>
                                          </p:val>
                                        </p:tav>
                                        <p:tav tm="100000">
                                          <p:val>
                                            <p:strVal val="#ppt_x"/>
                                          </p:val>
                                        </p:tav>
                                      </p:tavLst>
                                    </p:anim>
                                    <p:anim calcmode="lin" valueType="num">
                                      <p:cBhvr additive="base">
                                        <p:cTn id="14" dur="500" fill="hold"/>
                                        <p:tgtEl>
                                          <p:spTgt spid="3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additive="base">
                                        <p:cTn id="17" dur="500" fill="hold"/>
                                        <p:tgtEl>
                                          <p:spTgt spid="36"/>
                                        </p:tgtEl>
                                        <p:attrNameLst>
                                          <p:attrName>ppt_x</p:attrName>
                                        </p:attrNameLst>
                                      </p:cBhvr>
                                      <p:tavLst>
                                        <p:tav tm="0">
                                          <p:val>
                                            <p:strVal val="#ppt_x"/>
                                          </p:val>
                                        </p:tav>
                                        <p:tav tm="100000">
                                          <p:val>
                                            <p:strVal val="#ppt_x"/>
                                          </p:val>
                                        </p:tav>
                                      </p:tavLst>
                                    </p:anim>
                                    <p:anim calcmode="lin" valueType="num">
                                      <p:cBhvr additive="base">
                                        <p:cTn id="1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circle(in)">
                                      <p:cBhvr>
                                        <p:cTn id="23"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 grpId="0"/>
      <p:bldP spid="35" grpId="0" animBg="1"/>
      <p:bldP spid="3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30"/>
          <p:cNvSpPr/>
          <p:nvPr/>
        </p:nvSpPr>
        <p:spPr>
          <a:xfrm rot="-2179532">
            <a:off x="-100482" y="199893"/>
            <a:ext cx="7141015" cy="5031953"/>
          </a:xfrm>
          <a:custGeom>
            <a:avLst/>
            <a:gdLst/>
            <a:ahLst/>
            <a:cxnLst/>
            <a:rect l="l" t="t" r="r" b="b"/>
            <a:pathLst>
              <a:path w="65699" h="46294" extrusionOk="0">
                <a:moveTo>
                  <a:pt x="37175" y="1"/>
                </a:moveTo>
                <a:cubicBezTo>
                  <a:pt x="37158" y="1"/>
                  <a:pt x="37141" y="1"/>
                  <a:pt x="37124" y="1"/>
                </a:cubicBezTo>
                <a:cubicBezTo>
                  <a:pt x="32862" y="24"/>
                  <a:pt x="29469" y="3229"/>
                  <a:pt x="26156" y="5499"/>
                </a:cubicBezTo>
                <a:cubicBezTo>
                  <a:pt x="19981" y="9724"/>
                  <a:pt x="9792" y="13483"/>
                  <a:pt x="6745" y="15929"/>
                </a:cubicBezTo>
                <a:cubicBezTo>
                  <a:pt x="1897" y="19825"/>
                  <a:pt x="1" y="26996"/>
                  <a:pt x="2294" y="32778"/>
                </a:cubicBezTo>
                <a:cubicBezTo>
                  <a:pt x="4458" y="38237"/>
                  <a:pt x="10189" y="42042"/>
                  <a:pt x="16043" y="42042"/>
                </a:cubicBezTo>
                <a:cubicBezTo>
                  <a:pt x="16388" y="42042"/>
                  <a:pt x="16734" y="42028"/>
                  <a:pt x="17079" y="42001"/>
                </a:cubicBezTo>
                <a:cubicBezTo>
                  <a:pt x="20006" y="41774"/>
                  <a:pt x="23033" y="41387"/>
                  <a:pt x="26025" y="41387"/>
                </a:cubicBezTo>
                <a:cubicBezTo>
                  <a:pt x="28200" y="41387"/>
                  <a:pt x="30357" y="41592"/>
                  <a:pt x="32442" y="42212"/>
                </a:cubicBezTo>
                <a:cubicBezTo>
                  <a:pt x="36667" y="43471"/>
                  <a:pt x="41006" y="45188"/>
                  <a:pt x="45258" y="45914"/>
                </a:cubicBezTo>
                <a:cubicBezTo>
                  <a:pt x="46642" y="46150"/>
                  <a:pt x="48026" y="46294"/>
                  <a:pt x="49410" y="46294"/>
                </a:cubicBezTo>
                <a:cubicBezTo>
                  <a:pt x="53012" y="46294"/>
                  <a:pt x="56607" y="45317"/>
                  <a:pt x="60163" y="42438"/>
                </a:cubicBezTo>
                <a:cubicBezTo>
                  <a:pt x="63896" y="39419"/>
                  <a:pt x="65698" y="34084"/>
                  <a:pt x="65572" y="29242"/>
                </a:cubicBezTo>
                <a:cubicBezTo>
                  <a:pt x="65322" y="19768"/>
                  <a:pt x="55255" y="14729"/>
                  <a:pt x="49106" y="8505"/>
                </a:cubicBezTo>
                <a:cubicBezTo>
                  <a:pt x="45725" y="5083"/>
                  <a:pt x="42433" y="1"/>
                  <a:pt x="3717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30"/>
          <p:cNvSpPr/>
          <p:nvPr/>
        </p:nvSpPr>
        <p:spPr>
          <a:xfrm>
            <a:off x="55601" y="101201"/>
            <a:ext cx="7141135" cy="5032057"/>
          </a:xfrm>
          <a:custGeom>
            <a:avLst/>
            <a:gdLst/>
            <a:ahLst/>
            <a:cxnLst/>
            <a:rect l="l" t="t" r="r" b="b"/>
            <a:pathLst>
              <a:path w="65699" h="46294" extrusionOk="0">
                <a:moveTo>
                  <a:pt x="37175" y="1"/>
                </a:moveTo>
                <a:cubicBezTo>
                  <a:pt x="37158" y="1"/>
                  <a:pt x="37141" y="1"/>
                  <a:pt x="37124" y="1"/>
                </a:cubicBezTo>
                <a:cubicBezTo>
                  <a:pt x="32862" y="24"/>
                  <a:pt x="29469" y="3229"/>
                  <a:pt x="26156" y="5499"/>
                </a:cubicBezTo>
                <a:cubicBezTo>
                  <a:pt x="19981" y="9724"/>
                  <a:pt x="9792" y="13483"/>
                  <a:pt x="6745" y="15929"/>
                </a:cubicBezTo>
                <a:cubicBezTo>
                  <a:pt x="1897" y="19825"/>
                  <a:pt x="1" y="26996"/>
                  <a:pt x="2294" y="32778"/>
                </a:cubicBezTo>
                <a:cubicBezTo>
                  <a:pt x="4458" y="38237"/>
                  <a:pt x="10189" y="42042"/>
                  <a:pt x="16043" y="42042"/>
                </a:cubicBezTo>
                <a:cubicBezTo>
                  <a:pt x="16388" y="42042"/>
                  <a:pt x="16734" y="42028"/>
                  <a:pt x="17079" y="42001"/>
                </a:cubicBezTo>
                <a:cubicBezTo>
                  <a:pt x="20006" y="41774"/>
                  <a:pt x="23033" y="41387"/>
                  <a:pt x="26025" y="41387"/>
                </a:cubicBezTo>
                <a:cubicBezTo>
                  <a:pt x="28200" y="41387"/>
                  <a:pt x="30357" y="41592"/>
                  <a:pt x="32442" y="42212"/>
                </a:cubicBezTo>
                <a:cubicBezTo>
                  <a:pt x="36667" y="43471"/>
                  <a:pt x="41006" y="45188"/>
                  <a:pt x="45258" y="45914"/>
                </a:cubicBezTo>
                <a:cubicBezTo>
                  <a:pt x="46642" y="46150"/>
                  <a:pt x="48026" y="46294"/>
                  <a:pt x="49410" y="46294"/>
                </a:cubicBezTo>
                <a:cubicBezTo>
                  <a:pt x="53012" y="46294"/>
                  <a:pt x="56607" y="45317"/>
                  <a:pt x="60163" y="42438"/>
                </a:cubicBezTo>
                <a:cubicBezTo>
                  <a:pt x="63896" y="39419"/>
                  <a:pt x="65698" y="34084"/>
                  <a:pt x="65572" y="29242"/>
                </a:cubicBezTo>
                <a:cubicBezTo>
                  <a:pt x="65322" y="19768"/>
                  <a:pt x="55255" y="14729"/>
                  <a:pt x="49106" y="8505"/>
                </a:cubicBezTo>
                <a:cubicBezTo>
                  <a:pt x="45725" y="5083"/>
                  <a:pt x="42433" y="1"/>
                  <a:pt x="37175" y="1"/>
                </a:cubicBezTo>
                <a:close/>
              </a:path>
            </a:pathLst>
          </a:custGeom>
          <a:solidFill>
            <a:srgbClr val="FFC530"/>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30"/>
          <p:cNvSpPr txBox="1">
            <a:spLocks noGrp="1"/>
          </p:cNvSpPr>
          <p:nvPr>
            <p:ph type="title"/>
          </p:nvPr>
        </p:nvSpPr>
        <p:spPr>
          <a:xfrm>
            <a:off x="767172" y="1790555"/>
            <a:ext cx="5632928" cy="2204400"/>
          </a:xfrm>
          <a:prstGeom prst="rect">
            <a:avLst/>
          </a:prstGeom>
        </p:spPr>
        <p:txBody>
          <a:bodyPr spcFirstLastPara="1" wrap="square" lIns="121900" tIns="121900" rIns="121900" bIns="121900" anchor="b" anchorCtr="0">
            <a:noAutofit/>
          </a:bodyPr>
          <a:lstStyle/>
          <a:p>
            <a:pPr algn="ctr"/>
            <a:r>
              <a:rPr lang="en" dirty="0">
                <a:solidFill>
                  <a:schemeClr val="tx1"/>
                </a:solidFill>
                <a:latin typeface="#9Slide03 Swiss 721 Black Conde" panose="02000500000000000000" pitchFamily="2" charset="0"/>
              </a:rPr>
              <a:t>MỘT SỐ BỆNH DO VIRUS</a:t>
            </a:r>
            <a:endParaRPr dirty="0">
              <a:solidFill>
                <a:schemeClr val="tx1"/>
              </a:solidFill>
              <a:latin typeface="#9Slide03 Swiss 721 Black Conde" panose="02000500000000000000" pitchFamily="2" charset="0"/>
            </a:endParaRPr>
          </a:p>
        </p:txBody>
      </p:sp>
      <p:sp>
        <p:nvSpPr>
          <p:cNvPr id="3" name="Rectangle 2"/>
          <p:cNvSpPr/>
          <p:nvPr/>
        </p:nvSpPr>
        <p:spPr>
          <a:xfrm>
            <a:off x="8700380" y="9268"/>
            <a:ext cx="3491620" cy="68487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2533"/>
              </a:solidFill>
            </a:endParaRPr>
          </a:p>
        </p:txBody>
      </p:sp>
      <p:pic>
        <p:nvPicPr>
          <p:cNvPr id="98" name="Picture 2" descr="Triệu chứng nhiễm virus Corona (nCoV) | TRƯỜNG MẦM NON VÀNG ANH GÒ VẤP"/>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005" t="5946" r="3593" b="2048"/>
          <a:stretch/>
        </p:blipFill>
        <p:spPr bwMode="auto">
          <a:xfrm>
            <a:off x="9235967" y="0"/>
            <a:ext cx="295603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845236" y="9268"/>
            <a:ext cx="262550" cy="684873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2533"/>
              </a:solidFill>
            </a:endParaRPr>
          </a:p>
        </p:txBody>
      </p:sp>
      <p:pic>
        <p:nvPicPr>
          <p:cNvPr id="8196" name="Picture 4" descr="Những căn bệnh nguy hiểm sinh ra từ nguồn nước bẩn – Nguyên nhân và cách  phòng ngừa - PureItWa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12" y="3994955"/>
            <a:ext cx="7681963" cy="2803916"/>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News Flash • Edwardsville, KS • CivicEng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86043" y="-29650"/>
            <a:ext cx="2821743" cy="2628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71024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lum contrast="18000"/>
            <a:extLst>
              <a:ext uri="{28A0092B-C50C-407E-A947-70E740481C1C}">
                <a14:useLocalDpi xmlns:a14="http://schemas.microsoft.com/office/drawing/2010/main" val="0"/>
              </a:ext>
            </a:extLst>
          </a:blip>
          <a:srcRect/>
          <a:stretch>
            <a:fillRect/>
          </a:stretch>
        </p:blipFill>
        <p:spPr>
          <a:xfrm>
            <a:off x="140678" y="253512"/>
            <a:ext cx="4350936" cy="3715587"/>
          </a:xfrm>
          <a:prstGeom prst="rect">
            <a:avLst/>
          </a:prstGeom>
          <a:noFill/>
        </p:spPr>
      </p:pic>
      <p:pic>
        <p:nvPicPr>
          <p:cNvPr id="5" name="Picture 4"/>
          <p:cNvPicPr/>
          <p:nvPr/>
        </p:nvPicPr>
        <p:blipFill>
          <a:blip r:embed="rId3">
            <a:lum contrast="18000"/>
            <a:extLst>
              <a:ext uri="{28A0092B-C50C-407E-A947-70E740481C1C}">
                <a14:useLocalDpi xmlns:a14="http://schemas.microsoft.com/office/drawing/2010/main" val="0"/>
              </a:ext>
            </a:extLst>
          </a:blip>
          <a:srcRect/>
          <a:stretch>
            <a:fillRect/>
          </a:stretch>
        </p:blipFill>
        <p:spPr>
          <a:xfrm>
            <a:off x="4683991" y="253512"/>
            <a:ext cx="2510629" cy="3806022"/>
          </a:xfrm>
          <a:prstGeom prst="rect">
            <a:avLst/>
          </a:prstGeom>
          <a:noFill/>
          <a:ln>
            <a:noFill/>
          </a:ln>
        </p:spPr>
      </p:pic>
      <p:sp>
        <p:nvSpPr>
          <p:cNvPr id="6" name="Rectangle 5"/>
          <p:cNvSpPr/>
          <p:nvPr/>
        </p:nvSpPr>
        <p:spPr>
          <a:xfrm>
            <a:off x="211016" y="4155458"/>
            <a:ext cx="4210259" cy="6379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vi-VN" dirty="0">
                <a:solidFill>
                  <a:srgbClr val="002060"/>
                </a:solidFill>
                <a:latin typeface="#9Slide03 Roboto Condensed" panose="02000000000000000000" pitchFamily="2" charset="0"/>
                <a:ea typeface="#9Slide03 Roboto Condensed" panose="02000000000000000000" pitchFamily="2" charset="0"/>
              </a:rPr>
              <a:t>Hình </a:t>
            </a:r>
            <a:r>
              <a:rPr lang="en-US" dirty="0">
                <a:solidFill>
                  <a:srgbClr val="002060"/>
                </a:solidFill>
                <a:latin typeface="#9Slide03 Roboto Condensed" panose="02000000000000000000" pitchFamily="2" charset="0"/>
                <a:ea typeface="#9Slide03 Roboto Condensed" panose="02000000000000000000" pitchFamily="2" charset="0"/>
              </a:rPr>
              <a:t>16.3. Virus </a:t>
            </a:r>
            <a:r>
              <a:rPr lang="vi-VN" dirty="0">
                <a:solidFill>
                  <a:srgbClr val="002060"/>
                </a:solidFill>
                <a:latin typeface="#9Slide03 Roboto Condensed" panose="02000000000000000000" pitchFamily="2" charset="0"/>
                <a:ea typeface="#9Slide03 Roboto Condensed" panose="02000000000000000000" pitchFamily="2" charset="0"/>
              </a:rPr>
              <a:t>gây bệnh thối rửa ở quả ớt, dây tây và bí ngô</a:t>
            </a:r>
            <a:endParaRPr lang="vi-VN" i="1" dirty="0">
              <a:solidFill>
                <a:srgbClr val="002060"/>
              </a:solidFill>
              <a:latin typeface="Palatino Linotype" panose="02040502050505030304" pitchFamily="18" charset="0"/>
              <a:ea typeface="#9Slide03 Roboto Condensed" panose="02000000000000000000" pitchFamily="2" charset="0"/>
            </a:endParaRPr>
          </a:p>
        </p:txBody>
      </p:sp>
      <p:sp>
        <p:nvSpPr>
          <p:cNvPr id="7" name="Rectangle 6"/>
          <p:cNvSpPr/>
          <p:nvPr/>
        </p:nvSpPr>
        <p:spPr>
          <a:xfrm>
            <a:off x="4491614" y="4155458"/>
            <a:ext cx="3284352" cy="6379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vi-VN" dirty="0">
                <a:solidFill>
                  <a:srgbClr val="002060"/>
                </a:solidFill>
                <a:latin typeface="#9Slide03 Roboto Condensed" panose="02000000000000000000" pitchFamily="2" charset="0"/>
                <a:ea typeface="#9Slide03 Roboto Condensed" panose="02000000000000000000" pitchFamily="2" charset="0"/>
              </a:rPr>
              <a:t>Hình 16.4. Virus gây bệnh đốm trắng hoặc nâu trên lá cây</a:t>
            </a:r>
            <a:endParaRPr lang="vi-VN" i="1" dirty="0">
              <a:solidFill>
                <a:srgbClr val="002060"/>
              </a:solidFill>
              <a:latin typeface="Palatino Linotype" panose="02040502050505030304" pitchFamily="18" charset="0"/>
              <a:ea typeface="#9Slide03 Roboto Condensed" panose="02000000000000000000" pitchFamily="2" charset="0"/>
            </a:endParaRPr>
          </a:p>
        </p:txBody>
      </p:sp>
      <p:pic>
        <p:nvPicPr>
          <p:cNvPr id="8" name="Picture 7"/>
          <p:cNvPicPr>
            <a:picLocks noChangeAspect="1"/>
          </p:cNvPicPr>
          <p:nvPr/>
        </p:nvPicPr>
        <p:blipFill>
          <a:blip r:embed="rId4"/>
          <a:stretch>
            <a:fillRect/>
          </a:stretch>
        </p:blipFill>
        <p:spPr>
          <a:xfrm>
            <a:off x="7397535" y="70339"/>
            <a:ext cx="1841286" cy="2168141"/>
          </a:xfrm>
          <a:prstGeom prst="rect">
            <a:avLst/>
          </a:prstGeom>
        </p:spPr>
      </p:pic>
      <p:pic>
        <p:nvPicPr>
          <p:cNvPr id="9" name="Picture 8"/>
          <p:cNvPicPr/>
          <p:nvPr/>
        </p:nvPicPr>
        <p:blipFill rotWithShape="1">
          <a:blip r:embed="rId5">
            <a:lum bright="-6000" contrast="24000"/>
          </a:blip>
          <a:srcRect l="27855" r="51049" b="18388"/>
          <a:stretch/>
        </p:blipFill>
        <p:spPr>
          <a:xfrm>
            <a:off x="9924877" y="42925"/>
            <a:ext cx="1797262" cy="2222968"/>
          </a:xfrm>
          <a:prstGeom prst="rect">
            <a:avLst/>
          </a:prstGeom>
          <a:noFill/>
          <a:ln>
            <a:noFill/>
          </a:ln>
        </p:spPr>
      </p:pic>
      <p:sp>
        <p:nvSpPr>
          <p:cNvPr id="10" name="Rectangle 9"/>
          <p:cNvSpPr/>
          <p:nvPr/>
        </p:nvSpPr>
        <p:spPr>
          <a:xfrm>
            <a:off x="7331247" y="2334404"/>
            <a:ext cx="1973862" cy="6379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vi-VN" dirty="0">
                <a:solidFill>
                  <a:srgbClr val="002060"/>
                </a:solidFill>
                <a:latin typeface="#9Slide03 Roboto Condensed" panose="02000000000000000000" pitchFamily="2" charset="0"/>
                <a:ea typeface="#9Slide03 Roboto Condensed" panose="02000000000000000000" pitchFamily="2" charset="0"/>
              </a:rPr>
              <a:t>Hình </a:t>
            </a:r>
            <a:r>
              <a:rPr lang="en-US" dirty="0">
                <a:solidFill>
                  <a:srgbClr val="002060"/>
                </a:solidFill>
                <a:latin typeface="#9Slide03 Roboto Condensed" panose="02000000000000000000" pitchFamily="2" charset="0"/>
                <a:ea typeface="#9Slide03 Roboto Condensed" panose="02000000000000000000" pitchFamily="2" charset="0"/>
              </a:rPr>
              <a:t>16.5. </a:t>
            </a:r>
            <a:r>
              <a:rPr lang="vi-VN" dirty="0">
                <a:solidFill>
                  <a:srgbClr val="002060"/>
                </a:solidFill>
                <a:latin typeface="#9Slide03 Roboto Condensed" panose="02000000000000000000" pitchFamily="2" charset="0"/>
                <a:ea typeface="#9Slide03 Roboto Condensed" panose="02000000000000000000" pitchFamily="2" charset="0"/>
              </a:rPr>
              <a:t>Người bị bệnh quai bị</a:t>
            </a:r>
            <a:endParaRPr lang="vi-VN" i="1" dirty="0">
              <a:solidFill>
                <a:srgbClr val="002060"/>
              </a:solidFill>
              <a:latin typeface="Palatino Linotype" panose="02040502050505030304" pitchFamily="18" charset="0"/>
              <a:ea typeface="#9Slide03 Roboto Condensed" panose="02000000000000000000" pitchFamily="2" charset="0"/>
            </a:endParaRPr>
          </a:p>
        </p:txBody>
      </p:sp>
      <p:sp>
        <p:nvSpPr>
          <p:cNvPr id="11" name="Rectangle 10"/>
          <p:cNvSpPr/>
          <p:nvPr/>
        </p:nvSpPr>
        <p:spPr>
          <a:xfrm>
            <a:off x="9616272" y="2334404"/>
            <a:ext cx="2414473" cy="6379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vi-VN" dirty="0">
                <a:solidFill>
                  <a:srgbClr val="002060"/>
                </a:solidFill>
                <a:latin typeface="#9Slide03 Roboto Condensed" panose="02000000000000000000" pitchFamily="2" charset="0"/>
                <a:ea typeface="#9Slide03 Roboto Condensed" panose="02000000000000000000" pitchFamily="2" charset="0"/>
              </a:rPr>
              <a:t>Hình 16.6. Người bị bệnh đậu mùa</a:t>
            </a:r>
            <a:endParaRPr lang="vi-VN" i="1" dirty="0">
              <a:solidFill>
                <a:srgbClr val="002060"/>
              </a:solidFill>
              <a:latin typeface="Palatino Linotype" panose="02040502050505030304" pitchFamily="18" charset="0"/>
              <a:ea typeface="#9Slide03 Roboto Condensed" panose="02000000000000000000" pitchFamily="2" charset="0"/>
            </a:endParaRPr>
          </a:p>
        </p:txBody>
      </p:sp>
      <p:pic>
        <p:nvPicPr>
          <p:cNvPr id="12" name="Picture 11"/>
          <p:cNvPicPr/>
          <p:nvPr/>
        </p:nvPicPr>
        <p:blipFill rotWithShape="1">
          <a:blip r:embed="rId5">
            <a:lum bright="-6000" contrast="24000"/>
          </a:blip>
          <a:srcRect l="50247" t="16857" b="25172"/>
          <a:stretch/>
        </p:blipFill>
        <p:spPr>
          <a:xfrm>
            <a:off x="8114380" y="3295859"/>
            <a:ext cx="3321718" cy="1527349"/>
          </a:xfrm>
          <a:prstGeom prst="rect">
            <a:avLst/>
          </a:prstGeom>
          <a:noFill/>
          <a:ln>
            <a:noFill/>
          </a:ln>
        </p:spPr>
      </p:pic>
      <p:sp>
        <p:nvSpPr>
          <p:cNvPr id="13" name="Rectangle 12"/>
          <p:cNvSpPr/>
          <p:nvPr/>
        </p:nvSpPr>
        <p:spPr>
          <a:xfrm>
            <a:off x="7775966" y="4781332"/>
            <a:ext cx="4050944" cy="4438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vi-VN" dirty="0">
                <a:solidFill>
                  <a:srgbClr val="002060"/>
                </a:solidFill>
                <a:latin typeface="#9Slide03 Roboto Condensed" panose="02000000000000000000" pitchFamily="2" charset="0"/>
                <a:ea typeface="#9Slide03 Roboto Condensed" panose="02000000000000000000" pitchFamily="2" charset="0"/>
              </a:rPr>
              <a:t>Hình </a:t>
            </a:r>
            <a:r>
              <a:rPr lang="en-US" dirty="0">
                <a:solidFill>
                  <a:srgbClr val="002060"/>
                </a:solidFill>
                <a:latin typeface="#9Slide03 Roboto Condensed" panose="02000000000000000000" pitchFamily="2" charset="0"/>
                <a:ea typeface="#9Slide03 Roboto Condensed" panose="02000000000000000000" pitchFamily="2" charset="0"/>
              </a:rPr>
              <a:t>16.7. Virus HIV </a:t>
            </a:r>
            <a:r>
              <a:rPr lang="vi-VN" dirty="0">
                <a:solidFill>
                  <a:srgbClr val="002060"/>
                </a:solidFill>
                <a:latin typeface="#9Slide03 Roboto Condensed" panose="02000000000000000000" pitchFamily="2" charset="0"/>
                <a:ea typeface="#9Slide03 Roboto Condensed" panose="02000000000000000000" pitchFamily="2" charset="0"/>
              </a:rPr>
              <a:t>gây hội chứng AIDS</a:t>
            </a:r>
            <a:endParaRPr lang="vi-VN" i="1" dirty="0">
              <a:solidFill>
                <a:srgbClr val="002060"/>
              </a:solidFill>
              <a:latin typeface="Palatino Linotype" panose="02040502050505030304" pitchFamily="18" charset="0"/>
              <a:ea typeface="#9Slide03 Roboto Condensed" panose="02000000000000000000" pitchFamily="2" charset="0"/>
            </a:endParaRPr>
          </a:p>
        </p:txBody>
      </p:sp>
      <p:sp>
        <p:nvSpPr>
          <p:cNvPr id="14" name="TextBox 13"/>
          <p:cNvSpPr txBox="1"/>
          <p:nvPr/>
        </p:nvSpPr>
        <p:spPr>
          <a:xfrm>
            <a:off x="547972" y="5545007"/>
            <a:ext cx="10888126" cy="944874"/>
          </a:xfrm>
          <a:prstGeom prst="rect">
            <a:avLst/>
          </a:prstGeom>
          <a:noFill/>
        </p:spPr>
        <p:txBody>
          <a:bodyPr wrap="square" rtlCol="0">
            <a:spAutoFit/>
          </a:bodyPr>
          <a:lstStyle/>
          <a:p>
            <a:pPr algn="ctr">
              <a:lnSpc>
                <a:spcPct val="120000"/>
              </a:lnSpc>
            </a:pPr>
            <a:r>
              <a:rPr lang="vi-VN" sz="2400" dirty="0">
                <a:latin typeface="#9Slide03 Roboto Condensed" panose="02000000000000000000" pitchFamily="2" charset="0"/>
                <a:ea typeface="#9Slide03 Roboto Condensed" panose="02000000000000000000" pitchFamily="2" charset="0"/>
              </a:rPr>
              <a:t>Virus được coi là tác nhân gây bệnh cho thực vật, động vật và con người, do chúng có khả năng “sinh sản” và lan truyền rất nhanh từ tế bào này sang tế bào khác.</a:t>
            </a:r>
          </a:p>
        </p:txBody>
      </p:sp>
    </p:spTree>
    <p:extLst>
      <p:ext uri="{BB962C8B-B14F-4D97-AF65-F5344CB8AC3E}">
        <p14:creationId xmlns:p14="http://schemas.microsoft.com/office/powerpoint/2010/main" val="192407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3409693"/>
            <a:ext cx="12219940" cy="3450590"/>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pic>
        <p:nvPicPr>
          <p:cNvPr id="6" name="图片 5" descr="资源 134302"/>
          <p:cNvPicPr>
            <a:picLocks noChangeAspect="1"/>
          </p:cNvPicPr>
          <p:nvPr/>
        </p:nvPicPr>
        <p:blipFill>
          <a:blip r:embed="rId3"/>
          <a:stretch>
            <a:fillRect/>
          </a:stretch>
        </p:blipFill>
        <p:spPr>
          <a:xfrm>
            <a:off x="1017792" y="875015"/>
            <a:ext cx="3449320" cy="3449320"/>
          </a:xfrm>
          <a:prstGeom prst="rect">
            <a:avLst/>
          </a:prstGeom>
        </p:spPr>
      </p:pic>
      <p:sp>
        <p:nvSpPr>
          <p:cNvPr id="32" name="矩形 31"/>
          <p:cNvSpPr/>
          <p:nvPr/>
        </p:nvSpPr>
        <p:spPr>
          <a:xfrm>
            <a:off x="9927590" y="223520"/>
            <a:ext cx="2278380" cy="3365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600" dirty="0">
              <a:solidFill>
                <a:prstClr val="white"/>
              </a:solidFill>
              <a:cs typeface="+mn-ea"/>
              <a:sym typeface="+mn-lt"/>
            </a:endParaRPr>
          </a:p>
        </p:txBody>
      </p:sp>
      <p:pic>
        <p:nvPicPr>
          <p:cNvPr id="1026" name="Picture 2" descr="Vi khuẩn kháng thuốc đã xuất hiện ở mọi quốc gia | VTV.V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018" t="3160" r="2120" b="744"/>
          <a:stretch/>
        </p:blipFill>
        <p:spPr bwMode="auto">
          <a:xfrm>
            <a:off x="9604645" y="1593411"/>
            <a:ext cx="2323442" cy="16205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ự hình thành vi khuẩn kháng kháng sinh | Vinmec"/>
          <p:cNvPicPr>
            <a:picLocks noChangeAspect="1" noChangeArrowheads="1"/>
          </p:cNvPicPr>
          <p:nvPr/>
        </p:nvPicPr>
        <p:blipFill rotWithShape="1">
          <a:blip r:embed="rId5">
            <a:extLst>
              <a:ext uri="{28A0092B-C50C-407E-A947-70E740481C1C}">
                <a14:useLocalDpi xmlns:a14="http://schemas.microsoft.com/office/drawing/2010/main" val="0"/>
              </a:ext>
            </a:extLst>
          </a:blip>
          <a:srcRect l="26305" t="1211" r="17756" b="666"/>
          <a:stretch/>
        </p:blipFill>
        <p:spPr bwMode="auto">
          <a:xfrm>
            <a:off x="7141541" y="196591"/>
            <a:ext cx="2254780" cy="300846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stretch>
            <a:fillRect/>
          </a:stretch>
        </p:blipFill>
        <p:spPr>
          <a:xfrm>
            <a:off x="4544742" y="560071"/>
            <a:ext cx="2596800" cy="2249458"/>
          </a:xfrm>
          <a:prstGeom prst="rect">
            <a:avLst/>
          </a:prstGeom>
        </p:spPr>
      </p:pic>
      <p:pic>
        <p:nvPicPr>
          <p:cNvPr id="12" name="图片 7"/>
          <p:cNvPicPr>
            <a:picLocks noChangeAspect="1"/>
          </p:cNvPicPr>
          <p:nvPr/>
        </p:nvPicPr>
        <p:blipFill rotWithShape="1">
          <a:blip r:embed="rId7" cstate="print">
            <a:extLst>
              <a:ext uri="{28A0092B-C50C-407E-A947-70E740481C1C}">
                <a14:useLocalDpi xmlns:a14="http://schemas.microsoft.com/office/drawing/2010/main" val="0"/>
              </a:ext>
            </a:extLst>
          </a:blip>
          <a:srcRect t="21900"/>
          <a:stretch/>
        </p:blipFill>
        <p:spPr>
          <a:xfrm>
            <a:off x="3201769" y="3409693"/>
            <a:ext cx="6059943" cy="2405798"/>
          </a:xfrm>
          <a:prstGeom prst="rect">
            <a:avLst/>
          </a:prstGeom>
        </p:spPr>
      </p:pic>
      <p:sp>
        <p:nvSpPr>
          <p:cNvPr id="13" name="TextBox 12"/>
          <p:cNvSpPr txBox="1"/>
          <p:nvPr/>
        </p:nvSpPr>
        <p:spPr>
          <a:xfrm>
            <a:off x="3823805" y="4328044"/>
            <a:ext cx="5130072" cy="1200329"/>
          </a:xfrm>
          <a:prstGeom prst="rect">
            <a:avLst/>
          </a:prstGeom>
          <a:noFill/>
        </p:spPr>
        <p:txBody>
          <a:bodyPr wrap="square" rtlCol="0">
            <a:spAutoFit/>
          </a:bodyPr>
          <a:lstStyle/>
          <a:p>
            <a:pPr algn="ctr"/>
            <a:r>
              <a:rPr lang="en-US" altLang="zh-CN" sz="7000" dirty="0">
                <a:solidFill>
                  <a:schemeClr val="bg1"/>
                </a:solidFill>
                <a:latin typeface="000 Marvin [TeddyBear]" panose="02000000000000000000" pitchFamily="2" charset="0"/>
                <a:sym typeface="+mn-lt"/>
              </a:rPr>
              <a:t>VI KHUẨN</a:t>
            </a:r>
            <a:endParaRPr lang="zh-CN" altLang="en-US" sz="7000" dirty="0">
              <a:solidFill>
                <a:schemeClr val="bg1"/>
              </a:solidFill>
              <a:latin typeface="000 Marvin [TeddyBear]" panose="02000000000000000000" pitchFamily="2" charset="0"/>
              <a:sym typeface="+mn-lt"/>
            </a:endParaRPr>
          </a:p>
        </p:txBody>
      </p:sp>
    </p:spTree>
    <p:extLst>
      <p:ext uri="{BB962C8B-B14F-4D97-AF65-F5344CB8AC3E}">
        <p14:creationId xmlns:p14="http://schemas.microsoft.com/office/powerpoint/2010/main" val="3941724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p:tgtEl>
                                          <p:spTgt spid="32"/>
                                        </p:tgtEl>
                                        <p:attrNameLst>
                                          <p:attrName>ppt_x</p:attrName>
                                        </p:attrNameLst>
                                      </p:cBhvr>
                                      <p:tavLst>
                                        <p:tav tm="0">
                                          <p:val>
                                            <p:strVal val="#ppt_x-#ppt_w*1.125000"/>
                                          </p:val>
                                        </p:tav>
                                        <p:tav tm="100000">
                                          <p:val>
                                            <p:strVal val="#ppt_x"/>
                                          </p:val>
                                        </p:tav>
                                      </p:tavLst>
                                    </p:anim>
                                    <p:animEffect transition="in" filter="wipe(right)">
                                      <p:cBhvr>
                                        <p:cTn id="8" dur="500"/>
                                        <p:tgtEl>
                                          <p:spTgt spid="32"/>
                                        </p:tgtEl>
                                      </p:cBhvr>
                                    </p:animEffect>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9"/>
          <p:cNvSpPr>
            <a:spLocks noChangeArrowheads="1"/>
          </p:cNvSpPr>
          <p:nvPr/>
        </p:nvSpPr>
        <p:spPr bwMode="auto">
          <a:xfrm>
            <a:off x="1" y="1508125"/>
            <a:ext cx="12192000" cy="1979295"/>
          </a:xfrm>
          <a:prstGeom prst="rect">
            <a:avLst/>
          </a:prstGeom>
          <a:solidFill>
            <a:srgbClr val="2A878E"/>
          </a:solidFill>
          <a:ln w="6350">
            <a:noFill/>
          </a:ln>
        </p:spPr>
        <p:txBody>
          <a:bodyPr/>
          <a:lstStyle/>
          <a:p>
            <a:endParaRPr lang="zh-CN" altLang="en-US" sz="2400">
              <a:solidFill>
                <a:prstClr val="black"/>
              </a:solidFill>
            </a:endParaRPr>
          </a:p>
        </p:txBody>
      </p:sp>
      <p:sp>
        <p:nvSpPr>
          <p:cNvPr id="74" name="Oval 6"/>
          <p:cNvSpPr>
            <a:spLocks noChangeArrowheads="1"/>
          </p:cNvSpPr>
          <p:nvPr/>
        </p:nvSpPr>
        <p:spPr bwMode="auto">
          <a:xfrm>
            <a:off x="614045" y="5801360"/>
            <a:ext cx="4319905" cy="92710"/>
          </a:xfrm>
          <a:prstGeom prst="ellipse">
            <a:avLst/>
          </a:prstGeom>
          <a:gradFill rotWithShape="1">
            <a:gsLst>
              <a:gs pos="0">
                <a:schemeClr val="tx1">
                  <a:alpha val="20000"/>
                </a:schemeClr>
              </a:gs>
              <a:gs pos="100000">
                <a:schemeClr val="tx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400">
              <a:solidFill>
                <a:prstClr val="black"/>
              </a:solidFill>
            </a:endParaRPr>
          </a:p>
        </p:txBody>
      </p:sp>
      <p:pic>
        <p:nvPicPr>
          <p:cNvPr id="76" name="Picture 7" descr="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4065" y="2437130"/>
            <a:ext cx="4103370" cy="344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Rectangle 10"/>
          <p:cNvSpPr>
            <a:spLocks noChangeArrowheads="1"/>
          </p:cNvSpPr>
          <p:nvPr/>
        </p:nvSpPr>
        <p:spPr bwMode="auto">
          <a:xfrm>
            <a:off x="4716855" y="1758283"/>
            <a:ext cx="7147071" cy="182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buFont typeface="Arial" panose="020B0604020202020204" pitchFamily="34" charset="0"/>
              <a:buNone/>
            </a:pPr>
            <a:r>
              <a:rPr lang="en-US" altLang="zh-CN" sz="3600" b="1" dirty="0">
                <a:solidFill>
                  <a:prstClr val="white"/>
                </a:solidFill>
                <a:latin typeface="000 Marvin [TeddyBear]" panose="02000000000000000000" pitchFamily="2" charset="0"/>
                <a:ea typeface="微软雅黑 Light" panose="020B0502040204020203" pitchFamily="34" charset="-122"/>
              </a:rPr>
              <a:t>GIỚI THIỆU VỀ VIRUS CORONA </a:t>
            </a:r>
          </a:p>
          <a:p>
            <a:pPr algn="ctr">
              <a:lnSpc>
                <a:spcPct val="120000"/>
              </a:lnSpc>
              <a:buFont typeface="Arial" panose="020B0604020202020204" pitchFamily="34" charset="0"/>
              <a:buNone/>
            </a:pPr>
            <a:r>
              <a:rPr lang="en-US" altLang="zh-CN" sz="3600" b="1" dirty="0">
                <a:solidFill>
                  <a:prstClr val="white"/>
                </a:solidFill>
                <a:latin typeface="000 Marvin [TeddyBear]" panose="02000000000000000000" pitchFamily="2" charset="0"/>
                <a:ea typeface="微软雅黑 Light" panose="020B0502040204020203" pitchFamily="34" charset="-122"/>
              </a:rPr>
              <a:t>(COVID – 19)</a:t>
            </a:r>
            <a:endParaRPr lang="zh-CN" altLang="en-US" sz="2800" dirty="0">
              <a:solidFill>
                <a:prstClr val="white"/>
              </a:solidFill>
              <a:latin typeface="000 Marvin [TeddyBear]" panose="02000000000000000000" pitchFamily="2" charset="0"/>
              <a:ea typeface="微软雅黑" panose="020B0503020204020204" charset="-122"/>
              <a:sym typeface="+mn-ea"/>
            </a:endParaRPr>
          </a:p>
          <a:p>
            <a:pPr algn="ctr">
              <a:spcBef>
                <a:spcPts val="450"/>
              </a:spcBef>
            </a:pPr>
            <a:endParaRPr lang="en-US" altLang="zh-CN" sz="2800" dirty="0">
              <a:solidFill>
                <a:prstClr val="white"/>
              </a:solidFill>
              <a:latin typeface="000 Marvin [TeddyBear]" panose="02000000000000000000" pitchFamily="2" charset="0"/>
              <a:ea typeface="微软雅黑 Light" panose="020B0502040204020203" pitchFamily="34" charset="-122"/>
            </a:endParaRPr>
          </a:p>
        </p:txBody>
      </p:sp>
      <p:sp>
        <p:nvSpPr>
          <p:cNvPr id="4" name="Rectangle 3"/>
          <p:cNvSpPr/>
          <p:nvPr/>
        </p:nvSpPr>
        <p:spPr>
          <a:xfrm>
            <a:off x="941560" y="2607398"/>
            <a:ext cx="3775295" cy="23448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4" name="Picture 2" descr="Virus Corona 2019 (Covid 19, Sars Cov 2): Nguyên nhân &amp;amp; triệu chứng"/>
          <p:cNvPicPr>
            <a:picLocks noChangeAspect="1" noChangeArrowheads="1"/>
          </p:cNvPicPr>
          <p:nvPr/>
        </p:nvPicPr>
        <p:blipFill rotWithShape="1">
          <a:blip r:embed="rId3">
            <a:extLst>
              <a:ext uri="{28A0092B-C50C-407E-A947-70E740481C1C}">
                <a14:useLocalDpi xmlns:a14="http://schemas.microsoft.com/office/drawing/2010/main" val="0"/>
              </a:ext>
            </a:extLst>
          </a:blip>
          <a:srcRect l="1285" t="7713" r="695" b="24115"/>
          <a:stretch/>
        </p:blipFill>
        <p:spPr bwMode="auto">
          <a:xfrm>
            <a:off x="941560" y="2961543"/>
            <a:ext cx="3709393" cy="172205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VID-19 lây truyền mạnh nhất vào thời điểm nào? - Báo Phụ Nữ"/>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9684" y="3582885"/>
            <a:ext cx="5962650" cy="3009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8854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left)">
                                      <p:cBhvr>
                                        <p:cTn id="7" dur="500"/>
                                        <p:tgtEl>
                                          <p:spTgt spid="6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wipe(left)">
                                      <p:cBhvr>
                                        <p:cTn id="10"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bldLvl="0" animBg="1"/>
      <p:bldP spid="8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596DD8E-FBA4-4169-A1D2-8D1CB60228D2}"/>
              </a:ext>
            </a:extLst>
          </p:cNvPr>
          <p:cNvSpPr txBox="1">
            <a:spLocks/>
          </p:cNvSpPr>
          <p:nvPr/>
        </p:nvSpPr>
        <p:spPr>
          <a:xfrm>
            <a:off x="1041890" y="108703"/>
            <a:ext cx="10212910" cy="823587"/>
          </a:xfrm>
          <a:prstGeom prst="rect">
            <a:avLst/>
          </a:prstGeom>
          <a:ln w="38100">
            <a:solidFill>
              <a:srgbClr val="E3E3E3"/>
            </a:solidFill>
          </a:ln>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600" b="1" dirty="0">
                <a:latin typeface="#9Slide03 Arima Madurai Bold" panose="020B0604020202020204" charset="0"/>
                <a:cs typeface="#9Slide03 Arima Madurai Bold" panose="020B0604020202020204" charset="0"/>
              </a:rPr>
              <a:t> </a:t>
            </a:r>
            <a:r>
              <a:rPr lang="en-US" sz="3600" b="1" dirty="0" err="1">
                <a:latin typeface="#9Slide03 Arima Madurai Bold" panose="020B0604020202020204" charset="0"/>
                <a:cs typeface="#9Slide03 Arima Madurai Bold" panose="020B0604020202020204" charset="0"/>
              </a:rPr>
              <a:t>Phân</a:t>
            </a:r>
            <a:r>
              <a:rPr lang="en-US" sz="3600" b="1" dirty="0">
                <a:latin typeface="#9Slide03 Arima Madurai Bold" panose="020B0604020202020204" charset="0"/>
                <a:cs typeface="#9Slide03 Arima Madurai Bold" panose="020B0604020202020204" charset="0"/>
              </a:rPr>
              <a:t> </a:t>
            </a:r>
            <a:r>
              <a:rPr lang="en-US" sz="3600" b="1" dirty="0" err="1">
                <a:latin typeface="#9Slide03 Arima Madurai Bold" panose="020B0604020202020204" charset="0"/>
                <a:cs typeface="#9Slide03 Arima Madurai Bold" panose="020B0604020202020204" charset="0"/>
              </a:rPr>
              <a:t>bố</a:t>
            </a:r>
            <a:r>
              <a:rPr lang="en-US" sz="3600" b="1" dirty="0">
                <a:latin typeface="#9Slide03 Arima Madurai Bold" panose="020B0604020202020204" charset="0"/>
                <a:cs typeface="#9Slide03 Arima Madurai Bold" panose="020B0604020202020204" charset="0"/>
              </a:rPr>
              <a:t> </a:t>
            </a:r>
            <a:r>
              <a:rPr lang="en-US" sz="3600" b="1" dirty="0" err="1">
                <a:latin typeface="#9Slide03 Arima Madurai Bold" panose="020B0604020202020204" charset="0"/>
                <a:cs typeface="#9Slide03 Arima Madurai Bold" panose="020B0604020202020204" charset="0"/>
              </a:rPr>
              <a:t>và</a:t>
            </a:r>
            <a:r>
              <a:rPr lang="en-US" sz="3600" b="1" dirty="0">
                <a:latin typeface="#9Slide03 Arima Madurai Bold" panose="020B0604020202020204" charset="0"/>
                <a:cs typeface="#9Slide03 Arima Madurai Bold" panose="020B0604020202020204" charset="0"/>
              </a:rPr>
              <a:t> </a:t>
            </a:r>
            <a:r>
              <a:rPr lang="en-US" sz="3600" b="1" dirty="0" err="1">
                <a:latin typeface="#9Slide03 Arima Madurai Bold" panose="020B0604020202020204" charset="0"/>
                <a:cs typeface="#9Slide03 Arima Madurai Bold" panose="020B0604020202020204" charset="0"/>
              </a:rPr>
              <a:t>số</a:t>
            </a:r>
            <a:r>
              <a:rPr lang="en-US" sz="3600" b="1" dirty="0">
                <a:latin typeface="#9Slide03 Arima Madurai Bold" panose="020B0604020202020204" charset="0"/>
                <a:cs typeface="#9Slide03 Arima Madurai Bold" panose="020B0604020202020204" charset="0"/>
              </a:rPr>
              <a:t> </a:t>
            </a:r>
            <a:r>
              <a:rPr lang="en-US" sz="3600" b="1" dirty="0" err="1">
                <a:latin typeface="#9Slide03 Arima Madurai Bold" panose="020B0604020202020204" charset="0"/>
                <a:cs typeface="#9Slide03 Arima Madurai Bold" panose="020B0604020202020204" charset="0"/>
              </a:rPr>
              <a:t>lượng</a:t>
            </a:r>
            <a:endParaRPr lang="en-US" sz="3600" b="1" dirty="0">
              <a:latin typeface="#9Slide03 Arima Madurai Bold" panose="020B0604020202020204" charset="0"/>
              <a:cs typeface="#9Slide03 Arima Madurai Bold" panose="020B0604020202020204" charset="0"/>
            </a:endParaRPr>
          </a:p>
        </p:txBody>
      </p:sp>
      <p:sp>
        <p:nvSpPr>
          <p:cNvPr id="9" name="Rectangle 8">
            <a:extLst>
              <a:ext uri="{FF2B5EF4-FFF2-40B4-BE49-F238E27FC236}">
                <a16:creationId xmlns:a16="http://schemas.microsoft.com/office/drawing/2014/main" id="{AFE7A748-0BA9-4C88-988E-C234E486087B}"/>
              </a:ext>
            </a:extLst>
          </p:cNvPr>
          <p:cNvSpPr/>
          <p:nvPr/>
        </p:nvSpPr>
        <p:spPr>
          <a:xfrm>
            <a:off x="2334856" y="8103"/>
            <a:ext cx="7752420" cy="15636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6E14423-A0A3-41BB-98E8-9BC3E4313227}"/>
              </a:ext>
            </a:extLst>
          </p:cNvPr>
          <p:cNvPicPr>
            <a:picLocks noChangeAspect="1"/>
          </p:cNvPicPr>
          <p:nvPr/>
        </p:nvPicPr>
        <p:blipFill>
          <a:blip r:embed="rId2"/>
          <a:stretch>
            <a:fillRect/>
          </a:stretch>
        </p:blipFill>
        <p:spPr>
          <a:xfrm>
            <a:off x="581705" y="1167647"/>
            <a:ext cx="4714875" cy="5581650"/>
          </a:xfrm>
          <a:prstGeom prst="rect">
            <a:avLst/>
          </a:prstGeom>
        </p:spPr>
      </p:pic>
      <p:pic>
        <p:nvPicPr>
          <p:cNvPr id="12" name="Picture 11">
            <a:extLst>
              <a:ext uri="{FF2B5EF4-FFF2-40B4-BE49-F238E27FC236}">
                <a16:creationId xmlns:a16="http://schemas.microsoft.com/office/drawing/2014/main" id="{BCCDFD78-6074-434D-B2CE-30DA079A6A28}"/>
              </a:ext>
            </a:extLst>
          </p:cNvPr>
          <p:cNvPicPr>
            <a:picLocks noChangeAspect="1"/>
          </p:cNvPicPr>
          <p:nvPr/>
        </p:nvPicPr>
        <p:blipFill>
          <a:blip r:embed="rId3"/>
          <a:stretch>
            <a:fillRect/>
          </a:stretch>
        </p:blipFill>
        <p:spPr>
          <a:xfrm>
            <a:off x="5700034" y="1918607"/>
            <a:ext cx="2824267" cy="2925536"/>
          </a:xfrm>
          <a:prstGeom prst="rect">
            <a:avLst/>
          </a:prstGeom>
        </p:spPr>
      </p:pic>
      <p:pic>
        <p:nvPicPr>
          <p:cNvPr id="14" name="Picture 13">
            <a:extLst>
              <a:ext uri="{FF2B5EF4-FFF2-40B4-BE49-F238E27FC236}">
                <a16:creationId xmlns:a16="http://schemas.microsoft.com/office/drawing/2014/main" id="{46AA61BD-1E74-47A2-BDAD-B7E6735B83E6}"/>
              </a:ext>
            </a:extLst>
          </p:cNvPr>
          <p:cNvPicPr>
            <a:picLocks noChangeAspect="1"/>
          </p:cNvPicPr>
          <p:nvPr/>
        </p:nvPicPr>
        <p:blipFill>
          <a:blip r:embed="rId4"/>
          <a:stretch>
            <a:fillRect/>
          </a:stretch>
        </p:blipFill>
        <p:spPr>
          <a:xfrm>
            <a:off x="8778299" y="2715459"/>
            <a:ext cx="3046891" cy="3369655"/>
          </a:xfrm>
          <a:prstGeom prst="rect">
            <a:avLst/>
          </a:prstGeom>
        </p:spPr>
      </p:pic>
    </p:spTree>
    <p:extLst>
      <p:ext uri="{BB962C8B-B14F-4D97-AF65-F5344CB8AC3E}">
        <p14:creationId xmlns:p14="http://schemas.microsoft.com/office/powerpoint/2010/main" val="26780742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4032" y="208230"/>
            <a:ext cx="11497901" cy="63917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074" name="Picture 2" descr="Vi sinh vật: Prokaryotic (vi khuẩn, Archaea), Eukarya, Virus là gì? -  Science Viet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032" y="1139916"/>
            <a:ext cx="8057584" cy="4836191"/>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4037846" y="3331675"/>
            <a:ext cx="1584356" cy="108641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344032" y="374899"/>
            <a:ext cx="4399984" cy="59834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prstClr val="white"/>
                </a:solidFill>
                <a:latin typeface="Acumin Pro Condensed" panose="020B0806020202020204" pitchFamily="34" charset="0"/>
              </a:rPr>
              <a:t>Hình dạng, cấu tạo vi khuẩn</a:t>
            </a:r>
          </a:p>
        </p:txBody>
      </p:sp>
      <p:sp>
        <p:nvSpPr>
          <p:cNvPr id="5" name="TextBox 4"/>
          <p:cNvSpPr txBox="1"/>
          <p:nvPr/>
        </p:nvSpPr>
        <p:spPr>
          <a:xfrm>
            <a:off x="1516455" y="5999150"/>
            <a:ext cx="5712737" cy="380246"/>
          </a:xfrm>
          <a:prstGeom prst="rect">
            <a:avLst/>
          </a:prstGeom>
          <a:noFill/>
        </p:spPr>
        <p:txBody>
          <a:bodyPr wrap="square" rtlCol="0">
            <a:spAutoFit/>
          </a:bodyPr>
          <a:lstStyle/>
          <a:p>
            <a:pPr algn="ctr"/>
            <a:r>
              <a:rPr lang="vi-VN" dirty="0">
                <a:solidFill>
                  <a:prstClr val="black"/>
                </a:solidFill>
                <a:latin typeface="#9Slide03 Cabin Condensed Bold" panose="00000806000000000000" pitchFamily="2" charset="0"/>
              </a:rPr>
              <a:t>Hình. Kích thước của một số loài sinh vật</a:t>
            </a:r>
          </a:p>
        </p:txBody>
      </p:sp>
      <p:grpSp>
        <p:nvGrpSpPr>
          <p:cNvPr id="8" name="Group 7"/>
          <p:cNvGrpSpPr/>
          <p:nvPr/>
        </p:nvGrpSpPr>
        <p:grpSpPr>
          <a:xfrm>
            <a:off x="8329189" y="1520982"/>
            <a:ext cx="3367888" cy="2652667"/>
            <a:chOff x="8044006" y="932508"/>
            <a:chExt cx="3367888" cy="2652667"/>
          </a:xfrm>
        </p:grpSpPr>
        <mc:AlternateContent xmlns:mc="http://schemas.openxmlformats.org/markup-compatibility/2006" xmlns:a14="http://schemas.microsoft.com/office/drawing/2010/main">
          <mc:Choice Requires="a14">
            <p:sp>
              <p:nvSpPr>
                <p:cNvPr id="6" name="Rectangle 5"/>
                <p:cNvSpPr/>
                <p:nvPr/>
              </p:nvSpPr>
              <p:spPr>
                <a:xfrm>
                  <a:off x="8044006" y="1348967"/>
                  <a:ext cx="3367888" cy="2236208"/>
                </a:xfrm>
                <a:prstGeom prst="rect">
                  <a:avLst/>
                </a:prstGeom>
                <a:solidFill>
                  <a:srgbClr val="001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20000"/>
                    </a:lnSpc>
                    <a:buFont typeface="Wingdings" panose="05000000000000000000" pitchFamily="2" charset="2"/>
                    <a:buChar char="§"/>
                  </a:pPr>
                  <a:r>
                    <a:rPr lang="vi-VN" sz="2200" dirty="0">
                      <a:solidFill>
                        <a:prstClr val="white"/>
                      </a:solidFill>
                      <a:latin typeface="Acumin Pro Condensed" panose="020B0806020202020204" pitchFamily="34" charset="0"/>
                    </a:rPr>
                    <a:t>Vi khuẩn có kích thước siêu nhỏ</a:t>
                  </a:r>
                  <a:r>
                    <a:rPr lang="en-US" sz="2200" dirty="0">
                      <a:solidFill>
                        <a:prstClr val="white"/>
                      </a:solidFill>
                      <a:latin typeface="Acumin Pro Condensed" panose="020B0806020202020204" pitchFamily="34" charset="0"/>
                    </a:rPr>
                    <a:t> </a:t>
                  </a:r>
                  <a:r>
                    <a:rPr lang="vi-VN" sz="2200" dirty="0">
                      <a:solidFill>
                        <a:prstClr val="white"/>
                      </a:solidFill>
                      <a:latin typeface="Acumin Pro Condensed" panose="020B0806020202020204" pitchFamily="34" charset="0"/>
                    </a:rPr>
                    <a:t>khoảng</a:t>
                  </a:r>
                  <a:r>
                    <a:rPr lang="en-US" sz="2200" dirty="0">
                      <a:solidFill>
                        <a:prstClr val="white"/>
                      </a:solidFill>
                      <a:latin typeface="Acumin Pro Condensed" panose="020B0806020202020204" pitchFamily="34" charset="0"/>
                    </a:rPr>
                    <a:t> 0,5 – 10 </a:t>
                  </a:r>
                  <a14:m>
                    <m:oMath xmlns:m="http://schemas.openxmlformats.org/officeDocument/2006/math">
                      <m:r>
                        <a:rPr lang="en-US" sz="2200" i="1">
                          <a:solidFill>
                            <a:prstClr val="white"/>
                          </a:solidFill>
                          <a:latin typeface="Cambria Math" panose="02040503050406030204" pitchFamily="18" charset="0"/>
                          <a:ea typeface="Cambria Math" panose="02040503050406030204" pitchFamily="18" charset="0"/>
                        </a:rPr>
                        <m:t>𝜇</m:t>
                      </m:r>
                    </m:oMath>
                  </a14:m>
                  <a:r>
                    <a:rPr lang="en-US" sz="2200" dirty="0">
                      <a:solidFill>
                        <a:prstClr val="white"/>
                      </a:solidFill>
                      <a:latin typeface="Acumin Pro Condensed" panose="020B0806020202020204" pitchFamily="34" charset="0"/>
                    </a:rPr>
                    <a:t>m</a:t>
                  </a:r>
                  <a:r>
                    <a:rPr lang="vi-VN" sz="2200" dirty="0">
                      <a:solidFill>
                        <a:prstClr val="white"/>
                      </a:solidFill>
                      <a:latin typeface="Acumin Pro Condensed" panose="020B0806020202020204" pitchFamily="34" charset="0"/>
                    </a:rPr>
                    <a:t>, quan sát dưới kính hiển vi.</a:t>
                  </a:r>
                </a:p>
                <a:p>
                  <a:pPr marL="342900" indent="-342900" algn="just">
                    <a:lnSpc>
                      <a:spcPct val="120000"/>
                    </a:lnSpc>
                    <a:buFont typeface="Wingdings" panose="05000000000000000000" pitchFamily="2" charset="2"/>
                    <a:buChar char="§"/>
                  </a:pPr>
                  <a:r>
                    <a:rPr lang="vi-VN" sz="2200" dirty="0">
                      <a:solidFill>
                        <a:prstClr val="white"/>
                      </a:solidFill>
                      <a:latin typeface="Acumin Pro Condensed" panose="020B0806020202020204" pitchFamily="34" charset="0"/>
                    </a:rPr>
                    <a:t>Có cấu tạo tế bào nhân sơ</a:t>
                  </a:r>
                  <a:r>
                    <a:rPr lang="en-US" sz="2200" dirty="0">
                      <a:solidFill>
                        <a:prstClr val="white"/>
                      </a:solidFill>
                      <a:latin typeface="Acumin Pro Condensed" panose="020B0806020202020204" pitchFamily="34" charset="0"/>
                    </a:rPr>
                    <a:t>.</a:t>
                  </a:r>
                  <a:endParaRPr lang="vi-VN" sz="2200" dirty="0">
                    <a:solidFill>
                      <a:prstClr val="white"/>
                    </a:solidFill>
                    <a:latin typeface="Acumin Pro Condensed" panose="020B0806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044006" y="1348967"/>
                  <a:ext cx="3367888" cy="2236208"/>
                </a:xfrm>
                <a:prstGeom prst="rect">
                  <a:avLst/>
                </a:prstGeom>
                <a:blipFill rotWithShape="0">
                  <a:blip r:embed="rId3"/>
                  <a:stretch>
                    <a:fillRect l="-1989" r="-2170"/>
                  </a:stretch>
                </a:blipFill>
                <a:ln>
                  <a:noFill/>
                </a:ln>
              </p:spPr>
              <p:txBody>
                <a:bodyPr/>
                <a:lstStyle/>
                <a:p>
                  <a:r>
                    <a:rPr lang="en-US">
                      <a:noFill/>
                    </a:rPr>
                    <a:t> </a:t>
                  </a:r>
                </a:p>
              </p:txBody>
            </p:sp>
          </mc:Fallback>
        </mc:AlternateContent>
        <p:sp>
          <p:nvSpPr>
            <p:cNvPr id="7" name="Rectangle 6"/>
            <p:cNvSpPr/>
            <p:nvPr/>
          </p:nvSpPr>
          <p:spPr>
            <a:xfrm>
              <a:off x="8867871" y="932508"/>
              <a:ext cx="1720158" cy="59526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latin typeface="#9Slide03 FS Neusa Bold" panose="00000800000000000000" pitchFamily="2" charset="0"/>
                </a:rPr>
                <a:t>NHẬN XÉT</a:t>
              </a:r>
            </a:p>
          </p:txBody>
        </p:sp>
      </p:grpSp>
    </p:spTree>
    <p:extLst>
      <p:ext uri="{BB962C8B-B14F-4D97-AF65-F5344CB8AC3E}">
        <p14:creationId xmlns:p14="http://schemas.microsoft.com/office/powerpoint/2010/main" val="1075529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4032" y="208230"/>
            <a:ext cx="11497901" cy="63917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8" name="Group 17"/>
          <p:cNvGrpSpPr/>
          <p:nvPr/>
        </p:nvGrpSpPr>
        <p:grpSpPr>
          <a:xfrm>
            <a:off x="328289" y="416972"/>
            <a:ext cx="5712737" cy="2856677"/>
            <a:chOff x="328289" y="416972"/>
            <a:chExt cx="5712737" cy="2856677"/>
          </a:xfrm>
        </p:grpSpPr>
        <p:sp>
          <p:nvSpPr>
            <p:cNvPr id="5" name="TextBox 4"/>
            <p:cNvSpPr txBox="1"/>
            <p:nvPr/>
          </p:nvSpPr>
          <p:spPr>
            <a:xfrm>
              <a:off x="328289" y="2873539"/>
              <a:ext cx="5712737" cy="400110"/>
            </a:xfrm>
            <a:prstGeom prst="rect">
              <a:avLst/>
            </a:prstGeom>
            <a:noFill/>
          </p:spPr>
          <p:txBody>
            <a:bodyPr wrap="square" rtlCol="0">
              <a:spAutoFit/>
            </a:bodyPr>
            <a:lstStyle/>
            <a:p>
              <a:pPr algn="ctr"/>
              <a:r>
                <a:rPr lang="vi-VN" sz="2000" dirty="0">
                  <a:solidFill>
                    <a:srgbClr val="002060"/>
                  </a:solidFill>
                  <a:latin typeface="#9Slide03 Roboto Condensed" panose="02000000000000000000" pitchFamily="2" charset="0"/>
                  <a:ea typeface="#9Slide03 Roboto Condensed" panose="02000000000000000000" pitchFamily="2" charset="0"/>
                </a:rPr>
                <a:t>Hình</a:t>
              </a:r>
              <a:r>
                <a:rPr lang="en-US" sz="2000" dirty="0">
                  <a:solidFill>
                    <a:srgbClr val="002060"/>
                  </a:solidFill>
                  <a:latin typeface="#9Slide03 Roboto Condensed" panose="02000000000000000000" pitchFamily="2" charset="0"/>
                  <a:ea typeface="#9Slide03 Roboto Condensed" panose="02000000000000000000" pitchFamily="2" charset="0"/>
                </a:rPr>
                <a:t> 16.8</a:t>
              </a:r>
              <a:r>
                <a:rPr lang="vi-VN" sz="2000" dirty="0">
                  <a:solidFill>
                    <a:srgbClr val="002060"/>
                  </a:solidFill>
                  <a:latin typeface="#9Slide03 Roboto Condensed" panose="02000000000000000000" pitchFamily="2" charset="0"/>
                  <a:ea typeface="#9Slide03 Roboto Condensed" panose="02000000000000000000" pitchFamily="2" charset="0"/>
                </a:rPr>
                <a:t>. Kích thước của một số loài sinh vật</a:t>
              </a:r>
            </a:p>
          </p:txBody>
        </p:sp>
        <p:pic>
          <p:nvPicPr>
            <p:cNvPr id="10" name="Picture 9"/>
            <p:cNvPicPr/>
            <p:nvPr/>
          </p:nvPicPr>
          <p:blipFill rotWithShape="1">
            <a:blip r:embed="rId2">
              <a:lum bright="-12000" contrast="36000"/>
            </a:blip>
            <a:srcRect l="26923" b="9498"/>
            <a:stretch/>
          </p:blipFill>
          <p:spPr>
            <a:xfrm>
              <a:off x="2134456" y="416972"/>
              <a:ext cx="2725092" cy="2415514"/>
            </a:xfrm>
            <a:prstGeom prst="rect">
              <a:avLst/>
            </a:prstGeom>
            <a:noFill/>
            <a:ln>
              <a:noFill/>
            </a:ln>
          </p:spPr>
        </p:pic>
        <p:sp>
          <p:nvSpPr>
            <p:cNvPr id="9" name="TextBox 8"/>
            <p:cNvSpPr txBox="1"/>
            <p:nvPr/>
          </p:nvSpPr>
          <p:spPr>
            <a:xfrm>
              <a:off x="672321" y="1365824"/>
              <a:ext cx="1602463" cy="369332"/>
            </a:xfrm>
            <a:prstGeom prst="rect">
              <a:avLst/>
            </a:prstGeom>
            <a:noFill/>
          </p:spPr>
          <p:txBody>
            <a:bodyPr wrap="square" rtlCol="0">
              <a:spAutoFit/>
            </a:bodyPr>
            <a:lstStyle/>
            <a:p>
              <a:pPr algn="ctr"/>
              <a:r>
                <a:rPr lang="vi-VN" dirty="0">
                  <a:solidFill>
                    <a:srgbClr val="FF0000"/>
                  </a:solidFill>
                  <a:latin typeface="#9Slide03 Roboto Condensed" panose="02000000000000000000" pitchFamily="2" charset="0"/>
                  <a:ea typeface="#9Slide03 Roboto Condensed" panose="02000000000000000000" pitchFamily="2" charset="0"/>
                </a:rPr>
                <a:t>Thành tế bào</a:t>
              </a:r>
            </a:p>
          </p:txBody>
        </p:sp>
        <p:sp>
          <p:nvSpPr>
            <p:cNvPr id="12" name="TextBox 11"/>
            <p:cNvSpPr txBox="1"/>
            <p:nvPr/>
          </p:nvSpPr>
          <p:spPr>
            <a:xfrm>
              <a:off x="762855" y="1978075"/>
              <a:ext cx="1602463" cy="369332"/>
            </a:xfrm>
            <a:prstGeom prst="rect">
              <a:avLst/>
            </a:prstGeom>
            <a:noFill/>
          </p:spPr>
          <p:txBody>
            <a:bodyPr wrap="square" rtlCol="0">
              <a:spAutoFit/>
            </a:bodyPr>
            <a:lstStyle/>
            <a:p>
              <a:pPr algn="ctr"/>
              <a:r>
                <a:rPr lang="vi-VN" dirty="0">
                  <a:solidFill>
                    <a:schemeClr val="accent1">
                      <a:lumMod val="75000"/>
                    </a:schemeClr>
                  </a:solidFill>
                  <a:latin typeface="#9Slide03 Roboto Condensed" panose="02000000000000000000" pitchFamily="2" charset="0"/>
                  <a:ea typeface="#9Slide03 Roboto Condensed" panose="02000000000000000000" pitchFamily="2" charset="0"/>
                </a:rPr>
                <a:t>Màng tế bào</a:t>
              </a:r>
            </a:p>
          </p:txBody>
        </p:sp>
        <p:sp>
          <p:nvSpPr>
            <p:cNvPr id="13" name="TextBox 12"/>
            <p:cNvSpPr txBox="1"/>
            <p:nvPr/>
          </p:nvSpPr>
          <p:spPr>
            <a:xfrm>
              <a:off x="3361200" y="574788"/>
              <a:ext cx="1602463" cy="369332"/>
            </a:xfrm>
            <a:prstGeom prst="rect">
              <a:avLst/>
            </a:prstGeom>
            <a:solidFill>
              <a:schemeClr val="bg1"/>
            </a:solidFill>
          </p:spPr>
          <p:txBody>
            <a:bodyPr wrap="square" rtlCol="0">
              <a:spAutoFit/>
            </a:bodyPr>
            <a:lstStyle/>
            <a:p>
              <a:pPr algn="ctr"/>
              <a:r>
                <a:rPr lang="vi-VN" dirty="0">
                  <a:solidFill>
                    <a:schemeClr val="accent6">
                      <a:lumMod val="75000"/>
                    </a:schemeClr>
                  </a:solidFill>
                  <a:latin typeface="#9Slide03 Roboto Condensed" panose="02000000000000000000" pitchFamily="2" charset="0"/>
                  <a:ea typeface="#9Slide03 Roboto Condensed" panose="02000000000000000000" pitchFamily="2" charset="0"/>
                </a:rPr>
                <a:t>Tế bào chất</a:t>
              </a:r>
            </a:p>
          </p:txBody>
        </p:sp>
        <p:sp>
          <p:nvSpPr>
            <p:cNvPr id="14" name="TextBox 13"/>
            <p:cNvSpPr txBox="1"/>
            <p:nvPr/>
          </p:nvSpPr>
          <p:spPr>
            <a:xfrm>
              <a:off x="3526426" y="1175296"/>
              <a:ext cx="1602463" cy="369332"/>
            </a:xfrm>
            <a:prstGeom prst="rect">
              <a:avLst/>
            </a:prstGeom>
            <a:solidFill>
              <a:schemeClr val="bg1"/>
            </a:solidFill>
          </p:spPr>
          <p:txBody>
            <a:bodyPr wrap="square" rtlCol="0">
              <a:spAutoFit/>
            </a:bodyPr>
            <a:lstStyle/>
            <a:p>
              <a:pPr algn="ctr"/>
              <a:r>
                <a:rPr lang="vi-VN" dirty="0">
                  <a:solidFill>
                    <a:schemeClr val="accent2">
                      <a:lumMod val="60000"/>
                      <a:lumOff val="40000"/>
                    </a:schemeClr>
                  </a:solidFill>
                  <a:latin typeface="#9Slide03 Roboto Condensed" panose="02000000000000000000" pitchFamily="2" charset="0"/>
                  <a:ea typeface="#9Slide03 Roboto Condensed" panose="02000000000000000000" pitchFamily="2" charset="0"/>
                </a:rPr>
                <a:t>Vùng nhân</a:t>
              </a:r>
            </a:p>
          </p:txBody>
        </p:sp>
      </p:grpSp>
      <p:sp>
        <p:nvSpPr>
          <p:cNvPr id="16" name="Flowchart: Merge 15"/>
          <p:cNvSpPr/>
          <p:nvPr/>
        </p:nvSpPr>
        <p:spPr>
          <a:xfrm rot="3720590">
            <a:off x="6436034" y="2942353"/>
            <a:ext cx="2393305" cy="2963033"/>
          </a:xfrm>
          <a:prstGeom prst="flowChartMerge">
            <a:avLst/>
          </a:prstGeom>
          <a:solidFill>
            <a:srgbClr val="B5E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2" descr="Sinh học 6 Bài 50: Vi khuẩ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619" y="1470371"/>
            <a:ext cx="3747813" cy="3606556"/>
          </a:xfrm>
          <a:prstGeom prst="ellipse">
            <a:avLst/>
          </a:prstGeom>
          <a:ln>
            <a:noFill/>
          </a:ln>
          <a:effectLst>
            <a:outerShdw blurRad="57785" dist="33020" dir="3180000" algn="ctr">
              <a:srgbClr val="000000">
                <a:alpha val="30000"/>
              </a:srgbClr>
            </a:outerShdw>
            <a:softEdge rad="112500"/>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pic>
        <p:nvPicPr>
          <p:cNvPr id="8196" name="Picture 4" descr="Kính hiển vi trường tối 3 mắt Optika B-383DK | Techno Co., LTD"/>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837" r="13658"/>
          <a:stretch/>
        </p:blipFill>
        <p:spPr bwMode="auto">
          <a:xfrm>
            <a:off x="4101532" y="3609429"/>
            <a:ext cx="2136617" cy="286774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5867501" y="5337195"/>
            <a:ext cx="5712737" cy="400110"/>
          </a:xfrm>
          <a:prstGeom prst="rect">
            <a:avLst/>
          </a:prstGeom>
          <a:noFill/>
        </p:spPr>
        <p:txBody>
          <a:bodyPr wrap="square" rtlCol="0">
            <a:spAutoFit/>
          </a:bodyPr>
          <a:lstStyle/>
          <a:p>
            <a:pPr algn="ctr"/>
            <a:r>
              <a:rPr lang="vi-VN" sz="2000" dirty="0">
                <a:solidFill>
                  <a:srgbClr val="002060"/>
                </a:solidFill>
                <a:latin typeface="#9Slide03 Roboto Condensed" panose="02000000000000000000" pitchFamily="2" charset="0"/>
                <a:ea typeface="#9Slide03 Roboto Condensed" panose="02000000000000000000" pitchFamily="2" charset="0"/>
              </a:rPr>
              <a:t>Hình</a:t>
            </a:r>
            <a:r>
              <a:rPr lang="en-US" sz="2000" dirty="0">
                <a:solidFill>
                  <a:srgbClr val="002060"/>
                </a:solidFill>
                <a:latin typeface="#9Slide03 Roboto Condensed" panose="02000000000000000000" pitchFamily="2" charset="0"/>
                <a:ea typeface="#9Slide03 Roboto Condensed" panose="02000000000000000000" pitchFamily="2" charset="0"/>
              </a:rPr>
              <a:t> 16.9</a:t>
            </a:r>
            <a:r>
              <a:rPr lang="vi-VN" sz="2000" dirty="0">
                <a:solidFill>
                  <a:srgbClr val="002060"/>
                </a:solidFill>
                <a:latin typeface="#9Slide03 Roboto Condensed" panose="02000000000000000000" pitchFamily="2" charset="0"/>
                <a:ea typeface="#9Slide03 Roboto Condensed" panose="02000000000000000000" pitchFamily="2" charset="0"/>
              </a:rPr>
              <a:t>. Hình dạng khác nhau của các vi khuẩn</a:t>
            </a:r>
          </a:p>
        </p:txBody>
      </p:sp>
      <p:sp>
        <p:nvSpPr>
          <p:cNvPr id="24" name="Rectangle 23"/>
          <p:cNvSpPr/>
          <p:nvPr/>
        </p:nvSpPr>
        <p:spPr>
          <a:xfrm>
            <a:off x="7441949" y="460279"/>
            <a:ext cx="4399984" cy="59834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prstClr val="white"/>
                </a:solidFill>
                <a:latin typeface="Acumin Pro Condensed" panose="020B0806020202020204" pitchFamily="34" charset="0"/>
              </a:rPr>
              <a:t>Hình dạng, cấu tạo vi khuẩn</a:t>
            </a:r>
          </a:p>
        </p:txBody>
      </p:sp>
    </p:spTree>
    <p:extLst>
      <p:ext uri="{BB962C8B-B14F-4D97-AF65-F5344CB8AC3E}">
        <p14:creationId xmlns:p14="http://schemas.microsoft.com/office/powerpoint/2010/main" val="30784722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474823"/>
            <a:ext cx="12322920" cy="5873351"/>
            <a:chOff x="0" y="474823"/>
            <a:chExt cx="12322920" cy="5873351"/>
          </a:xfrm>
        </p:grpSpPr>
        <p:pic>
          <p:nvPicPr>
            <p:cNvPr id="5122" name="Picture 2" descr="Vi sinh vật từ rừng ngập mặn tiềm năng xử lý nước nuôi tô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34015" y="474824"/>
              <a:ext cx="3586381" cy="26905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085898" y="3221378"/>
              <a:ext cx="4237022" cy="400110"/>
            </a:xfrm>
            <a:prstGeom prst="rect">
              <a:avLst/>
            </a:prstGeom>
            <a:noFill/>
          </p:spPr>
          <p:txBody>
            <a:bodyPr wrap="square" rtlCol="0">
              <a:spAutoFit/>
            </a:bodyPr>
            <a:lstStyle/>
            <a:p>
              <a:pPr algn="ctr"/>
              <a:r>
                <a:rPr lang="vi-VN" sz="2000" dirty="0">
                  <a:solidFill>
                    <a:prstClr val="black"/>
                  </a:solidFill>
                  <a:latin typeface="Acumin Pro Condensed" panose="020B0806020202020204" pitchFamily="34" charset="0"/>
                </a:rPr>
                <a:t>Một số vi khuẩn rừng nhập mặn</a:t>
              </a:r>
            </a:p>
          </p:txBody>
        </p:sp>
        <p:pic>
          <p:nvPicPr>
            <p:cNvPr id="5124" name="Picture 4" descr="Vi khuẩn E coli: Những đối tượng nào dễ bị nhiễm khuẩ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9072" y="474823"/>
              <a:ext cx="4302628" cy="26905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096993" y="3221377"/>
              <a:ext cx="4237022" cy="400110"/>
            </a:xfrm>
            <a:prstGeom prst="rect">
              <a:avLst/>
            </a:prstGeom>
            <a:noFill/>
          </p:spPr>
          <p:txBody>
            <a:bodyPr wrap="square" rtlCol="0">
              <a:spAutoFit/>
            </a:bodyPr>
            <a:lstStyle/>
            <a:p>
              <a:pPr algn="ctr"/>
              <a:r>
                <a:rPr lang="vi-VN" sz="2000" dirty="0">
                  <a:solidFill>
                    <a:prstClr val="black"/>
                  </a:solidFill>
                  <a:latin typeface="Acumin Pro Condensed" panose="020B0806020202020204" pitchFamily="34" charset="0"/>
                </a:rPr>
                <a:t>Vi khuẩn </a:t>
              </a:r>
              <a:r>
                <a:rPr lang="vi-VN" sz="2000" i="1" dirty="0">
                  <a:solidFill>
                    <a:prstClr val="black"/>
                  </a:solidFill>
                  <a:latin typeface="Palatino Linotype" panose="02040502050505030304" pitchFamily="18" charset="0"/>
                </a:rPr>
                <a:t>E.coli</a:t>
              </a:r>
              <a:r>
                <a:rPr lang="vi-VN" sz="2000" dirty="0">
                  <a:solidFill>
                    <a:prstClr val="black"/>
                  </a:solidFill>
                  <a:latin typeface="Acumin Pro Condensed" panose="020B0806020202020204" pitchFamily="34" charset="0"/>
                </a:rPr>
                <a:t> trong dạ dày</a:t>
              </a:r>
            </a:p>
          </p:txBody>
        </p:sp>
        <p:pic>
          <p:nvPicPr>
            <p:cNvPr id="5126" name="Picture 6" descr="Thực hư tác hại của vi khuẩn Coliform và E.coli trong nướ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620" y="945729"/>
              <a:ext cx="3363137" cy="221967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677" y="3221478"/>
              <a:ext cx="4237022" cy="400110"/>
            </a:xfrm>
            <a:prstGeom prst="rect">
              <a:avLst/>
            </a:prstGeom>
            <a:noFill/>
          </p:spPr>
          <p:txBody>
            <a:bodyPr wrap="square" rtlCol="0">
              <a:spAutoFit/>
            </a:bodyPr>
            <a:lstStyle/>
            <a:p>
              <a:pPr algn="ctr"/>
              <a:r>
                <a:rPr lang="vi-VN" sz="2000" dirty="0">
                  <a:solidFill>
                    <a:prstClr val="black"/>
                  </a:solidFill>
                  <a:latin typeface="Acumin Pro Condensed" panose="020B0806020202020204" pitchFamily="34" charset="0"/>
                </a:rPr>
                <a:t>Vi khuẩn trong nước</a:t>
              </a:r>
            </a:p>
          </p:txBody>
        </p:sp>
        <p:pic>
          <p:nvPicPr>
            <p:cNvPr id="5128" name="Picture 8" descr="Vai trò của vi sinh vật đất trong canh tác nông nghiệ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620" y="3750093"/>
              <a:ext cx="3363137" cy="207841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5948064"/>
              <a:ext cx="4237022" cy="400110"/>
            </a:xfrm>
            <a:prstGeom prst="rect">
              <a:avLst/>
            </a:prstGeom>
            <a:noFill/>
          </p:spPr>
          <p:txBody>
            <a:bodyPr wrap="square" rtlCol="0">
              <a:spAutoFit/>
            </a:bodyPr>
            <a:lstStyle/>
            <a:p>
              <a:pPr algn="ctr"/>
              <a:r>
                <a:rPr lang="vi-VN" sz="2000" dirty="0">
                  <a:solidFill>
                    <a:prstClr val="black"/>
                  </a:solidFill>
                  <a:latin typeface="Acumin Pro Condensed" panose="020B0806020202020204" pitchFamily="34" charset="0"/>
                </a:rPr>
                <a:t>Vi khuẩn trong đất</a:t>
              </a:r>
            </a:p>
          </p:txBody>
        </p:sp>
        <p:pic>
          <p:nvPicPr>
            <p:cNvPr id="5130" name="Picture 10" descr="Ăn bánh bị nấm mốc, nguy hại cỡ nà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96993" y="3741040"/>
              <a:ext cx="3163886" cy="210925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422210" y="5948064"/>
              <a:ext cx="4237022" cy="400110"/>
            </a:xfrm>
            <a:prstGeom prst="rect">
              <a:avLst/>
            </a:prstGeom>
            <a:noFill/>
          </p:spPr>
          <p:txBody>
            <a:bodyPr wrap="square" rtlCol="0">
              <a:spAutoFit/>
            </a:bodyPr>
            <a:lstStyle/>
            <a:p>
              <a:pPr algn="ctr"/>
              <a:r>
                <a:rPr lang="vi-VN" sz="2000" dirty="0">
                  <a:solidFill>
                    <a:prstClr val="black"/>
                  </a:solidFill>
                  <a:latin typeface="Acumin Pro Condensed" panose="020B0806020202020204" pitchFamily="34" charset="0"/>
                </a:rPr>
                <a:t>Vi khuẩn trong bánh</a:t>
              </a:r>
            </a:p>
          </p:txBody>
        </p:sp>
      </p:grpSp>
      <p:sp>
        <p:nvSpPr>
          <p:cNvPr id="3" name="TextBox 2"/>
          <p:cNvSpPr txBox="1"/>
          <p:nvPr/>
        </p:nvSpPr>
        <p:spPr>
          <a:xfrm>
            <a:off x="7469109" y="3661116"/>
            <a:ext cx="4209862" cy="2553474"/>
          </a:xfrm>
          <a:prstGeom prst="flowChartMagneticTap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vi-VN" sz="2800" dirty="0">
                <a:solidFill>
                  <a:prstClr val="black"/>
                </a:solidFill>
                <a:latin typeface="Acumin Pro Condensed" panose="020B0806020202020204" pitchFamily="34" charset="0"/>
              </a:rPr>
              <a:t>Em hãy cho biết vi khuẩn có thể tồn tại ở những nơi nào trong tự nhiên?</a:t>
            </a:r>
          </a:p>
        </p:txBody>
      </p:sp>
      <p:sp>
        <p:nvSpPr>
          <p:cNvPr id="8" name="Rectangle 7"/>
          <p:cNvSpPr/>
          <p:nvPr/>
        </p:nvSpPr>
        <p:spPr>
          <a:xfrm>
            <a:off x="7383315" y="3677498"/>
            <a:ext cx="4295656" cy="26706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10000"/>
              </a:lnSpc>
              <a:buFont typeface="Wingdings" panose="05000000000000000000" pitchFamily="2" charset="2"/>
              <a:buChar char="§"/>
            </a:pPr>
            <a:r>
              <a:rPr lang="vi-VN" sz="2200" dirty="0">
                <a:solidFill>
                  <a:srgbClr val="002060"/>
                </a:solidFill>
                <a:latin typeface="Acumin Pro Condensed" panose="020B0806020202020204" pitchFamily="34" charset="0"/>
              </a:rPr>
              <a:t>Môi trường sống của vi khuẩn rất đa dạng</a:t>
            </a:r>
            <a:r>
              <a:rPr lang="en-US" sz="2200" dirty="0">
                <a:solidFill>
                  <a:srgbClr val="002060"/>
                </a:solidFill>
                <a:latin typeface="Acumin Pro Condensed" panose="020B0806020202020204" pitchFamily="34" charset="0"/>
              </a:rPr>
              <a:t>.</a:t>
            </a:r>
            <a:endParaRPr lang="vi-VN" sz="2200" dirty="0">
              <a:solidFill>
                <a:srgbClr val="002060"/>
              </a:solidFill>
              <a:latin typeface="Acumin Pro Condensed" panose="020B0806020202020204" pitchFamily="34" charset="0"/>
            </a:endParaRPr>
          </a:p>
          <a:p>
            <a:pPr marL="342900" indent="-342900" algn="just">
              <a:lnSpc>
                <a:spcPct val="110000"/>
              </a:lnSpc>
              <a:buFont typeface="Wingdings" panose="05000000000000000000" pitchFamily="2" charset="2"/>
              <a:buChar char="§"/>
            </a:pPr>
            <a:r>
              <a:rPr lang="vi-VN" sz="2200" dirty="0">
                <a:solidFill>
                  <a:srgbClr val="002060"/>
                </a:solidFill>
                <a:latin typeface="Acumin Pro Condensed" panose="020B0806020202020204" pitchFamily="34" charset="0"/>
              </a:rPr>
              <a:t>Trong tự nhiên, phân bố với số lượng lớn ở các môi trường: đất, nước, không khí, cơ thể sinh vật, đồ dùng, thức ăn ôi thiu,….</a:t>
            </a:r>
          </a:p>
        </p:txBody>
      </p:sp>
    </p:spTree>
    <p:extLst>
      <p:ext uri="{BB962C8B-B14F-4D97-AF65-F5344CB8AC3E}">
        <p14:creationId xmlns:p14="http://schemas.microsoft.com/office/powerpoint/2010/main" val="7921978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46494" y="682414"/>
            <a:ext cx="5715000" cy="4894594"/>
            <a:chOff x="346494" y="682414"/>
            <a:chExt cx="5715000" cy="4894594"/>
          </a:xfrm>
        </p:grpSpPr>
        <p:grpSp>
          <p:nvGrpSpPr>
            <p:cNvPr id="3" name="Group 2"/>
            <p:cNvGrpSpPr/>
            <p:nvPr/>
          </p:nvGrpSpPr>
          <p:grpSpPr>
            <a:xfrm>
              <a:off x="346494" y="682414"/>
              <a:ext cx="5715000" cy="4894594"/>
              <a:chOff x="95285" y="863285"/>
              <a:chExt cx="5715000" cy="4894594"/>
            </a:xfrm>
          </p:grpSpPr>
          <p:pic>
            <p:nvPicPr>
              <p:cNvPr id="9222" name="Picture 6" descr="Vi khuẩn và virus loại nào nguy hiểm hơn? - Báo Bình Dương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85" y="1662129"/>
                <a:ext cx="5715000" cy="4095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95285" y="863285"/>
                <a:ext cx="5715000" cy="1597688"/>
              </a:xfrm>
              <a:prstGeom prst="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prstClr val="white"/>
                    </a:solidFill>
                    <a:latin typeface="#9Slide03 FS Neusa Bold" panose="00000800000000000000" pitchFamily="2" charset="0"/>
                  </a:rPr>
                  <a:t>Hãy nêu sự khác nhau giữa vi khuẩn và virus</a:t>
                </a:r>
              </a:p>
            </p:txBody>
          </p:sp>
        </p:grpSp>
        <p:sp>
          <p:nvSpPr>
            <p:cNvPr id="4" name="TextBox 3"/>
            <p:cNvSpPr txBox="1"/>
            <p:nvPr/>
          </p:nvSpPr>
          <p:spPr>
            <a:xfrm>
              <a:off x="1235947" y="4722725"/>
              <a:ext cx="1245996" cy="369332"/>
            </a:xfrm>
            <a:prstGeom prst="rect">
              <a:avLst/>
            </a:prstGeom>
            <a:solidFill>
              <a:schemeClr val="bg1"/>
            </a:solidFill>
          </p:spPr>
          <p:txBody>
            <a:bodyPr wrap="square" rtlCol="0">
              <a:spAutoFit/>
            </a:bodyPr>
            <a:lstStyle/>
            <a:p>
              <a:r>
                <a:rPr lang="vi-VN" dirty="0">
                  <a:solidFill>
                    <a:prstClr val="black"/>
                  </a:solidFill>
                  <a:cs typeface="Arial" panose="020B0604020202020204" pitchFamily="34" charset="0"/>
                </a:rPr>
                <a:t>Vi khuẩn</a:t>
              </a:r>
            </a:p>
          </p:txBody>
        </p:sp>
        <p:sp>
          <p:nvSpPr>
            <p:cNvPr id="9" name="TextBox 8"/>
            <p:cNvSpPr txBox="1"/>
            <p:nvPr/>
          </p:nvSpPr>
          <p:spPr>
            <a:xfrm>
              <a:off x="4250453" y="4907391"/>
              <a:ext cx="1245996" cy="369332"/>
            </a:xfrm>
            <a:prstGeom prst="rect">
              <a:avLst/>
            </a:prstGeom>
            <a:solidFill>
              <a:schemeClr val="bg1"/>
            </a:solidFill>
          </p:spPr>
          <p:txBody>
            <a:bodyPr wrap="square" rtlCol="0">
              <a:spAutoFit/>
            </a:bodyPr>
            <a:lstStyle/>
            <a:p>
              <a:pPr algn="ctr"/>
              <a:r>
                <a:rPr lang="en-US" dirty="0">
                  <a:solidFill>
                    <a:prstClr val="black"/>
                  </a:solidFill>
                  <a:latin typeface="Arial" panose="020B0604020202020204" pitchFamily="34" charset="0"/>
                  <a:cs typeface="Arial" panose="020B0604020202020204" pitchFamily="34" charset="0"/>
                </a:rPr>
                <a:t>Virus</a:t>
              </a:r>
            </a:p>
          </p:txBody>
        </p:sp>
      </p:grpSp>
      <mc:AlternateContent xmlns:mc="http://schemas.openxmlformats.org/markup-compatibility/2006" xmlns:a14="http://schemas.microsoft.com/office/drawing/2010/main">
        <mc:Choice Requires="a14">
          <p:graphicFrame>
            <p:nvGraphicFramePr>
              <p:cNvPr id="6" name="Table 5"/>
              <p:cNvGraphicFramePr>
                <a:graphicFrameLocks noGrp="1"/>
              </p:cNvGraphicFramePr>
              <p:nvPr/>
            </p:nvGraphicFramePr>
            <p:xfrm>
              <a:off x="6260122" y="682413"/>
              <a:ext cx="5687368" cy="5373528"/>
            </p:xfrm>
            <a:graphic>
              <a:graphicData uri="http://schemas.openxmlformats.org/drawingml/2006/table">
                <a:tbl>
                  <a:tblPr firstRow="1" bandRow="1">
                    <a:tableStyleId>{073A0DAA-6AF3-43AB-8588-CEC1D06C72B9}</a:tableStyleId>
                  </a:tblPr>
                  <a:tblGrid>
                    <a:gridCol w="2413098">
                      <a:extLst>
                        <a:ext uri="{9D8B030D-6E8A-4147-A177-3AD203B41FA5}">
                          <a16:colId xmlns:a16="http://schemas.microsoft.com/office/drawing/2014/main" val="20000"/>
                        </a:ext>
                      </a:extLst>
                    </a:gridCol>
                    <a:gridCol w="1665837">
                      <a:extLst>
                        <a:ext uri="{9D8B030D-6E8A-4147-A177-3AD203B41FA5}">
                          <a16:colId xmlns:a16="http://schemas.microsoft.com/office/drawing/2014/main" val="20001"/>
                        </a:ext>
                      </a:extLst>
                    </a:gridCol>
                    <a:gridCol w="1608433">
                      <a:extLst>
                        <a:ext uri="{9D8B030D-6E8A-4147-A177-3AD203B41FA5}">
                          <a16:colId xmlns:a16="http://schemas.microsoft.com/office/drawing/2014/main" val="20002"/>
                        </a:ext>
                      </a:extLst>
                    </a:gridCol>
                  </a:tblGrid>
                  <a:tr h="575134">
                    <a:tc>
                      <a:txBody>
                        <a:bodyPr/>
                        <a:lstStyle/>
                        <a:p>
                          <a:pPr algn="ctr"/>
                          <a:r>
                            <a:rPr lang="vi-VN" sz="2000" noProof="0" dirty="0">
                              <a:latin typeface="#9Slide03 FS Neusa Bold" panose="00000800000000000000" pitchFamily="2" charset="0"/>
                            </a:rPr>
                            <a:t>TÍNH</a:t>
                          </a:r>
                          <a:r>
                            <a:rPr lang="vi-VN" sz="2000" baseline="0" noProof="0" dirty="0">
                              <a:latin typeface="#9Slide03 FS Neusa Bold" panose="00000800000000000000" pitchFamily="2" charset="0"/>
                            </a:rPr>
                            <a:t> CHẤT</a:t>
                          </a:r>
                          <a:endParaRPr lang="vi-VN" sz="2000" noProof="0" dirty="0">
                            <a:latin typeface="#9Slide03 FS Neusa Bold" panose="00000800000000000000" pitchFamily="2" charset="0"/>
                          </a:endParaRPr>
                        </a:p>
                      </a:txBody>
                      <a:tcPr anchor="ctr"/>
                    </a:tc>
                    <a:tc>
                      <a:txBody>
                        <a:bodyPr/>
                        <a:lstStyle/>
                        <a:p>
                          <a:pPr algn="ctr"/>
                          <a:r>
                            <a:rPr lang="vi-VN" sz="2000" noProof="0" dirty="0">
                              <a:latin typeface="#9Slide03 FS Neusa Bold" panose="00000800000000000000" pitchFamily="2" charset="0"/>
                            </a:rPr>
                            <a:t>VIRUS</a:t>
                          </a:r>
                        </a:p>
                      </a:txBody>
                      <a:tcPr anchor="ctr"/>
                    </a:tc>
                    <a:tc>
                      <a:txBody>
                        <a:bodyPr/>
                        <a:lstStyle/>
                        <a:p>
                          <a:pPr algn="ctr"/>
                          <a:r>
                            <a:rPr lang="vi-VN" sz="2000" noProof="0" dirty="0">
                              <a:latin typeface="#9Slide03 FS Neusa Bold" panose="00000800000000000000" pitchFamily="2" charset="0"/>
                            </a:rPr>
                            <a:t>VI KHUẨN</a:t>
                          </a:r>
                        </a:p>
                      </a:txBody>
                      <a:tcPr anchor="ctr"/>
                    </a:tc>
                    <a:extLst>
                      <a:ext uri="{0D108BD9-81ED-4DB2-BD59-A6C34878D82A}">
                        <a16:rowId xmlns:a16="http://schemas.microsoft.com/office/drawing/2014/main" val="10000"/>
                      </a:ext>
                    </a:extLst>
                  </a:tr>
                  <a:tr h="510963">
                    <a:tc>
                      <a:txBody>
                        <a:bodyPr/>
                        <a:lstStyle/>
                        <a:p>
                          <a:pPr algn="ctr"/>
                          <a:r>
                            <a:rPr lang="vi-VN" noProof="0" dirty="0">
                              <a:latin typeface="#9Slide03 Cabin Condensed Bold" panose="00000806000000000000" pitchFamily="2" charset="0"/>
                            </a:rPr>
                            <a:t>Kích</a:t>
                          </a:r>
                          <a:r>
                            <a:rPr lang="vi-VN" baseline="0" noProof="0" dirty="0">
                              <a:latin typeface="#9Slide03 Cabin Condensed Bold" panose="00000806000000000000" pitchFamily="2" charset="0"/>
                            </a:rPr>
                            <a:t> thước</a:t>
                          </a:r>
                          <a:endParaRPr lang="vi-VN" noProof="0" dirty="0">
                            <a:latin typeface="#9Slide03 Cabin Condensed Bold" panose="00000806000000000000" pitchFamily="2" charset="0"/>
                          </a:endParaRPr>
                        </a:p>
                      </a:txBody>
                      <a:tcPr anchor="ctr"/>
                    </a:tc>
                    <a:tc>
                      <a:txBody>
                        <a:bodyPr/>
                        <a:lstStyle/>
                        <a:p>
                          <a:pPr algn="ctr"/>
                          <a:r>
                            <a:rPr lang="vi-VN" noProof="0" dirty="0">
                              <a:latin typeface="#9Slide03 Cabin Condensed Bold" panose="00000806000000000000" pitchFamily="2" charset="0"/>
                            </a:rPr>
                            <a:t>nm</a:t>
                          </a:r>
                        </a:p>
                      </a:txBody>
                      <a:tcPr anchor="ctr"/>
                    </a:tc>
                    <a:tc>
                      <a:txBody>
                        <a:bodyPr/>
                        <a:lstStyle/>
                        <a:p>
                          <a:pPr algn="ctr"/>
                          <a14:m>
                            <m:oMath xmlns:m="http://schemas.openxmlformats.org/officeDocument/2006/math">
                              <m:r>
                                <m:rPr>
                                  <m:sty m:val="p"/>
                                </m:rPr>
                                <a:rPr lang="vi-VN" i="0" noProof="0" smtClean="0">
                                  <a:latin typeface="Cambria Math" panose="02040503050406030204" pitchFamily="18" charset="0"/>
                                </a:rPr>
                                <m:t>μ</m:t>
                              </m:r>
                            </m:oMath>
                          </a14:m>
                          <a:r>
                            <a:rPr lang="vi-VN" noProof="0" dirty="0">
                              <a:latin typeface="#9Slide03 Cabin Condensed Bold" panose="00000806000000000000" pitchFamily="2" charset="0"/>
                            </a:rPr>
                            <a:t>m</a:t>
                          </a:r>
                        </a:p>
                      </a:txBody>
                      <a:tcPr anchor="ctr"/>
                    </a:tc>
                    <a:extLst>
                      <a:ext uri="{0D108BD9-81ED-4DB2-BD59-A6C34878D82A}">
                        <a16:rowId xmlns:a16="http://schemas.microsoft.com/office/drawing/2014/main" val="10001"/>
                      </a:ext>
                    </a:extLst>
                  </a:tr>
                  <a:tr h="482321">
                    <a:tc>
                      <a:txBody>
                        <a:bodyPr/>
                        <a:lstStyle/>
                        <a:p>
                          <a:pPr algn="ctr"/>
                          <a:r>
                            <a:rPr lang="vi-VN" noProof="0" dirty="0">
                              <a:latin typeface="#9Slide03 Cabin Condensed Bold" panose="00000806000000000000" pitchFamily="2" charset="0"/>
                            </a:rPr>
                            <a:t>Quan sát</a:t>
                          </a:r>
                        </a:p>
                      </a:txBody>
                      <a:tcPr anchor="ctr"/>
                    </a:tc>
                    <a:tc>
                      <a:txBody>
                        <a:bodyPr/>
                        <a:lstStyle/>
                        <a:p>
                          <a:pPr algn="ctr"/>
                          <a:r>
                            <a:rPr lang="vi-VN" noProof="0" dirty="0">
                              <a:latin typeface="#9Slide03 Cabin Condensed Bold" panose="00000806000000000000" pitchFamily="2" charset="0"/>
                            </a:rPr>
                            <a:t>KHV</a:t>
                          </a:r>
                          <a:r>
                            <a:rPr lang="vi-VN" baseline="0" noProof="0" dirty="0">
                              <a:latin typeface="#9Slide03 Cabin Condensed Bold" panose="00000806000000000000" pitchFamily="2" charset="0"/>
                            </a:rPr>
                            <a:t> điện tử</a:t>
                          </a:r>
                          <a:endParaRPr lang="vi-VN" noProof="0" dirty="0">
                            <a:latin typeface="#9Slide03 Cabin Condensed Bold" panose="00000806000000000000" pitchFamily="2" charset="0"/>
                          </a:endParaRPr>
                        </a:p>
                      </a:txBody>
                      <a:tcPr anchor="ctr"/>
                    </a:tc>
                    <a:tc>
                      <a:txBody>
                        <a:bodyPr/>
                        <a:lstStyle/>
                        <a:p>
                          <a:pPr algn="ctr"/>
                          <a:r>
                            <a:rPr lang="vi-VN" noProof="0" dirty="0">
                              <a:latin typeface="#9Slide03 Cabin Condensed Bold" panose="00000806000000000000" pitchFamily="2" charset="0"/>
                            </a:rPr>
                            <a:t>KHV quang học</a:t>
                          </a:r>
                        </a:p>
                      </a:txBody>
                      <a:tcPr anchor="ctr"/>
                    </a:tc>
                    <a:extLst>
                      <a:ext uri="{0D108BD9-81ED-4DB2-BD59-A6C34878D82A}">
                        <a16:rowId xmlns:a16="http://schemas.microsoft.com/office/drawing/2014/main" val="10002"/>
                      </a:ext>
                    </a:extLst>
                  </a:tr>
                  <a:tr h="565162">
                    <a:tc>
                      <a:txBody>
                        <a:bodyPr/>
                        <a:lstStyle/>
                        <a:p>
                          <a:pPr algn="ctr"/>
                          <a:r>
                            <a:rPr lang="vi-VN" noProof="0" dirty="0">
                              <a:latin typeface="#9Slide03 Cabin Condensed Bold" panose="00000806000000000000" pitchFamily="2" charset="0"/>
                            </a:rPr>
                            <a:t>Có</a:t>
                          </a:r>
                          <a:r>
                            <a:rPr lang="vi-VN" baseline="0" noProof="0" dirty="0">
                              <a:latin typeface="#9Slide03 Cabin Condensed Bold" panose="00000806000000000000" pitchFamily="2" charset="0"/>
                            </a:rPr>
                            <a:t> cấu tạo tế bào chất</a:t>
                          </a:r>
                          <a:endParaRPr lang="vi-VN" noProof="0" dirty="0">
                            <a:latin typeface="#9Slide03 Cabin Condensed Bold" panose="00000806000000000000" pitchFamily="2" charset="0"/>
                          </a:endParaRPr>
                        </a:p>
                      </a:txBody>
                      <a:tcPr anchor="ctr"/>
                    </a:tc>
                    <a:tc>
                      <a:txBody>
                        <a:bodyPr/>
                        <a:lstStyle/>
                        <a:p>
                          <a:pPr algn="ctr"/>
                          <a:r>
                            <a:rPr lang="vi-VN" noProof="0" dirty="0">
                              <a:latin typeface="#9Slide03 Cabin Condensed Bold" panose="00000806000000000000" pitchFamily="2" charset="0"/>
                            </a:rPr>
                            <a:t>Không </a:t>
                          </a:r>
                        </a:p>
                      </a:txBody>
                      <a:tcPr anchor="ctr"/>
                    </a:tc>
                    <a:tc>
                      <a:txBody>
                        <a:bodyPr/>
                        <a:lstStyle/>
                        <a:p>
                          <a:pPr algn="ctr"/>
                          <a:r>
                            <a:rPr lang="vi-VN" noProof="0" dirty="0">
                              <a:latin typeface="#9Slide03 Cabin Condensed Bold" panose="00000806000000000000" pitchFamily="2" charset="0"/>
                            </a:rPr>
                            <a:t>Có</a:t>
                          </a:r>
                          <a:r>
                            <a:rPr lang="vi-VN" baseline="0" noProof="0" dirty="0">
                              <a:latin typeface="#9Slide03 Cabin Condensed Bold" panose="00000806000000000000" pitchFamily="2" charset="0"/>
                            </a:rPr>
                            <a:t> </a:t>
                          </a:r>
                          <a:endParaRPr lang="vi-VN" noProof="0" dirty="0">
                            <a:latin typeface="#9Slide03 Cabin Condensed Bold" panose="00000806000000000000" pitchFamily="2" charset="0"/>
                          </a:endParaRPr>
                        </a:p>
                      </a:txBody>
                      <a:tcPr anchor="ctr"/>
                    </a:tc>
                    <a:extLst>
                      <a:ext uri="{0D108BD9-81ED-4DB2-BD59-A6C34878D82A}">
                        <a16:rowId xmlns:a16="http://schemas.microsoft.com/office/drawing/2014/main" val="10003"/>
                      </a:ext>
                    </a:extLst>
                  </a:tr>
                  <a:tr h="592250">
                    <a:tc>
                      <a:txBody>
                        <a:bodyPr/>
                        <a:lstStyle/>
                        <a:p>
                          <a:pPr algn="ctr"/>
                          <a:r>
                            <a:rPr lang="vi-VN" noProof="0" dirty="0">
                              <a:latin typeface="#9Slide03 Cabin Condensed Bold" panose="00000806000000000000" pitchFamily="2" charset="0"/>
                            </a:rPr>
                            <a:t>Chỉ chứa</a:t>
                          </a:r>
                          <a:r>
                            <a:rPr lang="vi-VN" baseline="0" noProof="0" dirty="0">
                              <a:latin typeface="#9Slide03 Cabin Condensed Bold" panose="00000806000000000000" pitchFamily="2" charset="0"/>
                            </a:rPr>
                            <a:t> A</a:t>
                          </a:r>
                          <a:r>
                            <a:rPr lang="en-US" baseline="0" noProof="0" dirty="0">
                              <a:latin typeface="#9Slide03 Cabin Condensed Bold" panose="00000806000000000000" pitchFamily="2" charset="0"/>
                            </a:rPr>
                            <a:t>DN</a:t>
                          </a:r>
                          <a:r>
                            <a:rPr lang="vi-VN" baseline="0" noProof="0" dirty="0">
                              <a:latin typeface="#9Slide03 Cabin Condensed Bold" panose="00000806000000000000" pitchFamily="2" charset="0"/>
                            </a:rPr>
                            <a:t> hoặc ARN</a:t>
                          </a:r>
                          <a:endParaRPr lang="vi-VN" noProof="0" dirty="0">
                            <a:latin typeface="#9Slide03 Cabin Condensed Bold" panose="00000806000000000000" pitchFamily="2" charset="0"/>
                          </a:endParaRPr>
                        </a:p>
                      </a:txBody>
                      <a:tcPr anchor="ctr"/>
                    </a:tc>
                    <a:tc>
                      <a:txBody>
                        <a:bodyPr/>
                        <a:lstStyle/>
                        <a:p>
                          <a:pPr algn="ctr"/>
                          <a:r>
                            <a:rPr lang="vi-VN" noProof="0" dirty="0">
                              <a:latin typeface="#9Slide03 Cabin Condensed Bold" panose="00000806000000000000" pitchFamily="2" charset="0"/>
                            </a:rPr>
                            <a:t>Có</a:t>
                          </a:r>
                          <a:r>
                            <a:rPr lang="vi-VN" baseline="0" noProof="0" dirty="0">
                              <a:latin typeface="#9Slide03 Cabin Condensed Bold" panose="00000806000000000000" pitchFamily="2" charset="0"/>
                            </a:rPr>
                            <a:t> </a:t>
                          </a:r>
                          <a:endParaRPr lang="vi-VN" noProof="0" dirty="0">
                            <a:latin typeface="#9Slide03 Cabin Condensed Bold" panose="00000806000000000000" pitchFamily="2" charset="0"/>
                          </a:endParaRPr>
                        </a:p>
                      </a:txBody>
                      <a:tcPr anchor="ctr"/>
                    </a:tc>
                    <a:tc>
                      <a:txBody>
                        <a:bodyPr/>
                        <a:lstStyle/>
                        <a:p>
                          <a:pPr algn="ctr"/>
                          <a:r>
                            <a:rPr lang="vi-VN" noProof="0" dirty="0">
                              <a:latin typeface="#9Slide03 Cabin Condensed Bold" panose="00000806000000000000" pitchFamily="2" charset="0"/>
                            </a:rPr>
                            <a:t>Không</a:t>
                          </a:r>
                          <a:r>
                            <a:rPr lang="vi-VN" baseline="0" noProof="0" dirty="0">
                              <a:latin typeface="#9Slide03 Cabin Condensed Bold" panose="00000806000000000000" pitchFamily="2" charset="0"/>
                            </a:rPr>
                            <a:t> </a:t>
                          </a:r>
                          <a:endParaRPr lang="vi-VN" noProof="0" dirty="0">
                            <a:latin typeface="#9Slide03 Cabin Condensed Bold" panose="00000806000000000000" pitchFamily="2" charset="0"/>
                          </a:endParaRPr>
                        </a:p>
                      </a:txBody>
                      <a:tcPr anchor="ctr"/>
                    </a:tc>
                    <a:extLst>
                      <a:ext uri="{0D108BD9-81ED-4DB2-BD59-A6C34878D82A}">
                        <a16:rowId xmlns:a16="http://schemas.microsoft.com/office/drawing/2014/main" val="10004"/>
                      </a:ext>
                    </a:extLst>
                  </a:tr>
                  <a:tr h="538950">
                    <a:tc>
                      <a:txBody>
                        <a:bodyPr/>
                        <a:lstStyle/>
                        <a:p>
                          <a:pPr algn="ctr"/>
                          <a:r>
                            <a:rPr lang="vi-VN" noProof="0" dirty="0">
                              <a:latin typeface="#9Slide03 Cabin Condensed Bold" panose="00000806000000000000" pitchFamily="2" charset="0"/>
                            </a:rPr>
                            <a:t>Chứa cả</a:t>
                          </a:r>
                          <a:r>
                            <a:rPr lang="vi-VN" baseline="0" noProof="0" dirty="0">
                              <a:latin typeface="#9Slide03 Cabin Condensed Bold" panose="00000806000000000000" pitchFamily="2" charset="0"/>
                            </a:rPr>
                            <a:t> A</a:t>
                          </a:r>
                          <a:r>
                            <a:rPr lang="en-US" baseline="0" noProof="0" dirty="0">
                              <a:latin typeface="#9Slide03 Cabin Condensed Bold" panose="00000806000000000000" pitchFamily="2" charset="0"/>
                            </a:rPr>
                            <a:t>ND </a:t>
                          </a:r>
                          <a:r>
                            <a:rPr lang="vi-VN" baseline="0" noProof="0" dirty="0">
                              <a:latin typeface="#9Slide03 Cabin Condensed Bold" panose="00000806000000000000" pitchFamily="2" charset="0"/>
                            </a:rPr>
                            <a:t>và ARN</a:t>
                          </a:r>
                          <a:endParaRPr lang="vi-VN" noProof="0" dirty="0">
                            <a:latin typeface="#9Slide03 Cabin Condensed Bold" panose="00000806000000000000" pitchFamily="2" charset="0"/>
                          </a:endParaRPr>
                        </a:p>
                      </a:txBody>
                      <a:tcPr anchor="ctr"/>
                    </a:tc>
                    <a:tc>
                      <a:txBody>
                        <a:bodyPr/>
                        <a:lstStyle/>
                        <a:p>
                          <a:pPr algn="ctr"/>
                          <a:r>
                            <a:rPr lang="vi-VN" noProof="0" dirty="0">
                              <a:latin typeface="#9Slide03 Cabin Condensed Bold" panose="00000806000000000000" pitchFamily="2" charset="0"/>
                            </a:rPr>
                            <a:t>Không</a:t>
                          </a:r>
                          <a:r>
                            <a:rPr lang="vi-VN" baseline="0" noProof="0" dirty="0">
                              <a:latin typeface="#9Slide03 Cabin Condensed Bold" panose="00000806000000000000" pitchFamily="2" charset="0"/>
                            </a:rPr>
                            <a:t> </a:t>
                          </a:r>
                          <a:endParaRPr lang="vi-VN" noProof="0" dirty="0">
                            <a:latin typeface="#9Slide03 Cabin Condensed Bold" panose="00000806000000000000" pitchFamily="2" charset="0"/>
                          </a:endParaRPr>
                        </a:p>
                      </a:txBody>
                      <a:tcPr anchor="ctr"/>
                    </a:tc>
                    <a:tc>
                      <a:txBody>
                        <a:bodyPr/>
                        <a:lstStyle/>
                        <a:p>
                          <a:pPr algn="ctr"/>
                          <a:r>
                            <a:rPr lang="vi-VN" noProof="0" dirty="0">
                              <a:latin typeface="#9Slide03 Cabin Condensed Bold" panose="00000806000000000000" pitchFamily="2" charset="0"/>
                            </a:rPr>
                            <a:t>Có</a:t>
                          </a:r>
                          <a:r>
                            <a:rPr lang="vi-VN" baseline="0" noProof="0" dirty="0">
                              <a:latin typeface="#9Slide03 Cabin Condensed Bold" panose="00000806000000000000" pitchFamily="2" charset="0"/>
                            </a:rPr>
                            <a:t> </a:t>
                          </a:r>
                          <a:endParaRPr lang="vi-VN" noProof="0" dirty="0">
                            <a:latin typeface="#9Slide03 Cabin Condensed Bold" panose="00000806000000000000" pitchFamily="2" charset="0"/>
                          </a:endParaRPr>
                        </a:p>
                      </a:txBody>
                      <a:tcPr anchor="ctr"/>
                    </a:tc>
                    <a:extLst>
                      <a:ext uri="{0D108BD9-81ED-4DB2-BD59-A6C34878D82A}">
                        <a16:rowId xmlns:a16="http://schemas.microsoft.com/office/drawing/2014/main" val="10005"/>
                      </a:ext>
                    </a:extLst>
                  </a:tr>
                  <a:tr h="524323">
                    <a:tc>
                      <a:txBody>
                        <a:bodyPr/>
                        <a:lstStyle/>
                        <a:p>
                          <a:pPr algn="ctr"/>
                          <a:r>
                            <a:rPr lang="vi-VN" noProof="0" dirty="0">
                              <a:latin typeface="#9Slide03 Cabin Condensed Bold" panose="00000806000000000000" pitchFamily="2" charset="0"/>
                            </a:rPr>
                            <a:t>Chứa ri</a:t>
                          </a:r>
                          <a:r>
                            <a:rPr lang="vi-VN" baseline="0" noProof="0" dirty="0">
                              <a:latin typeface="#9Slide03 Cabin Condensed Bold" panose="00000806000000000000" pitchFamily="2" charset="0"/>
                            </a:rPr>
                            <a:t>bôxôm</a:t>
                          </a:r>
                          <a:endParaRPr lang="vi-VN" noProof="0" dirty="0">
                            <a:latin typeface="#9Slide03 Cabin Condensed Bold" panose="00000806000000000000" pitchFamily="2" charset="0"/>
                          </a:endParaRPr>
                        </a:p>
                      </a:txBody>
                      <a:tcPr anchor="ctr"/>
                    </a:tc>
                    <a:tc>
                      <a:txBody>
                        <a:bodyPr/>
                        <a:lstStyle/>
                        <a:p>
                          <a:pPr algn="ctr"/>
                          <a:r>
                            <a:rPr lang="vi-VN" noProof="0" dirty="0">
                              <a:latin typeface="#9Slide03 Cabin Condensed Bold" panose="00000806000000000000" pitchFamily="2" charset="0"/>
                            </a:rPr>
                            <a:t>Không</a:t>
                          </a:r>
                          <a:r>
                            <a:rPr lang="vi-VN" baseline="0" noProof="0" dirty="0">
                              <a:latin typeface="#9Slide03 Cabin Condensed Bold" panose="00000806000000000000" pitchFamily="2" charset="0"/>
                            </a:rPr>
                            <a:t> </a:t>
                          </a:r>
                          <a:endParaRPr lang="vi-VN" noProof="0" dirty="0">
                            <a:latin typeface="#9Slide03 Cabin Condensed Bold" panose="00000806000000000000" pitchFamily="2" charset="0"/>
                          </a:endParaRPr>
                        </a:p>
                      </a:txBody>
                      <a:tcPr anchor="ctr"/>
                    </a:tc>
                    <a:tc>
                      <a:txBody>
                        <a:bodyPr/>
                        <a:lstStyle/>
                        <a:p>
                          <a:pPr algn="ctr"/>
                          <a:r>
                            <a:rPr lang="vi-VN" noProof="0" dirty="0">
                              <a:latin typeface="#9Slide03 Cabin Condensed Bold" panose="00000806000000000000" pitchFamily="2" charset="0"/>
                            </a:rPr>
                            <a:t>Có</a:t>
                          </a:r>
                          <a:r>
                            <a:rPr lang="vi-VN" baseline="0" noProof="0" dirty="0">
                              <a:latin typeface="#9Slide03 Cabin Condensed Bold" panose="00000806000000000000" pitchFamily="2" charset="0"/>
                            </a:rPr>
                            <a:t> </a:t>
                          </a:r>
                          <a:endParaRPr lang="vi-VN" noProof="0" dirty="0">
                            <a:latin typeface="#9Slide03 Cabin Condensed Bold" panose="00000806000000000000" pitchFamily="2" charset="0"/>
                          </a:endParaRPr>
                        </a:p>
                      </a:txBody>
                      <a:tcPr anchor="ctr"/>
                    </a:tc>
                    <a:extLst>
                      <a:ext uri="{0D108BD9-81ED-4DB2-BD59-A6C34878D82A}">
                        <a16:rowId xmlns:a16="http://schemas.microsoft.com/office/drawing/2014/main" val="10006"/>
                      </a:ext>
                    </a:extLst>
                  </a:tr>
                  <a:tr h="562708">
                    <a:tc>
                      <a:txBody>
                        <a:bodyPr/>
                        <a:lstStyle/>
                        <a:p>
                          <a:pPr algn="ctr"/>
                          <a:r>
                            <a:rPr lang="vi-VN" noProof="0" dirty="0">
                              <a:latin typeface="#9Slide03 Cabin Condensed Bold" panose="00000806000000000000" pitchFamily="2" charset="0"/>
                            </a:rPr>
                            <a:t>Sinh sản</a:t>
                          </a:r>
                          <a:r>
                            <a:rPr lang="vi-VN" baseline="0" noProof="0" dirty="0">
                              <a:latin typeface="#9Slide03 Cabin Condensed Bold" panose="00000806000000000000" pitchFamily="2" charset="0"/>
                            </a:rPr>
                            <a:t> độc lập</a:t>
                          </a:r>
                          <a:endParaRPr lang="vi-VN" noProof="0" dirty="0">
                            <a:latin typeface="#9Slide03 Cabin Condensed Bold" panose="00000806000000000000" pitchFamily="2" charset="0"/>
                          </a:endParaRPr>
                        </a:p>
                      </a:txBody>
                      <a:tcPr anchor="ctr"/>
                    </a:tc>
                    <a:tc>
                      <a:txBody>
                        <a:bodyPr/>
                        <a:lstStyle/>
                        <a:p>
                          <a:pPr algn="ctr"/>
                          <a:r>
                            <a:rPr lang="vi-VN" noProof="0" dirty="0">
                              <a:latin typeface="#9Slide03 Cabin Condensed Bold" panose="00000806000000000000" pitchFamily="2" charset="0"/>
                            </a:rPr>
                            <a:t>Không</a:t>
                          </a:r>
                          <a:r>
                            <a:rPr lang="vi-VN" baseline="0" noProof="0" dirty="0">
                              <a:latin typeface="#9Slide03 Cabin Condensed Bold" panose="00000806000000000000" pitchFamily="2" charset="0"/>
                            </a:rPr>
                            <a:t> </a:t>
                          </a:r>
                          <a:endParaRPr lang="vi-VN" noProof="0" dirty="0">
                            <a:latin typeface="#9Slide03 Cabin Condensed Bold" panose="00000806000000000000" pitchFamily="2" charset="0"/>
                          </a:endParaRPr>
                        </a:p>
                      </a:txBody>
                      <a:tcPr anchor="ctr"/>
                    </a:tc>
                    <a:tc>
                      <a:txBody>
                        <a:bodyPr/>
                        <a:lstStyle/>
                        <a:p>
                          <a:pPr algn="ctr"/>
                          <a:r>
                            <a:rPr lang="vi-VN" noProof="0" dirty="0">
                              <a:latin typeface="#9Slide03 Cabin Condensed Bold" panose="00000806000000000000" pitchFamily="2" charset="0"/>
                            </a:rPr>
                            <a:t>Có</a:t>
                          </a:r>
                          <a:r>
                            <a:rPr lang="vi-VN" baseline="0" noProof="0" dirty="0">
                              <a:latin typeface="#9Slide03 Cabin Condensed Bold" panose="00000806000000000000" pitchFamily="2" charset="0"/>
                            </a:rPr>
                            <a:t> </a:t>
                          </a:r>
                          <a:endParaRPr lang="vi-VN" noProof="0" dirty="0">
                            <a:latin typeface="#9Slide03 Cabin Condensed Bold" panose="00000806000000000000" pitchFamily="2" charset="0"/>
                          </a:endParaRPr>
                        </a:p>
                      </a:txBody>
                      <a:tcPr anchor="ctr"/>
                    </a:tc>
                    <a:extLst>
                      <a:ext uri="{0D108BD9-81ED-4DB2-BD59-A6C34878D82A}">
                        <a16:rowId xmlns:a16="http://schemas.microsoft.com/office/drawing/2014/main" val="10007"/>
                      </a:ext>
                    </a:extLst>
                  </a:tr>
                  <a:tr h="542611">
                    <a:tc>
                      <a:txBody>
                        <a:bodyPr/>
                        <a:lstStyle/>
                        <a:p>
                          <a:pPr algn="ctr"/>
                          <a:r>
                            <a:rPr lang="vi-VN" noProof="0" dirty="0">
                              <a:latin typeface="#9Slide03 Cabin Condensed Bold" panose="00000806000000000000" pitchFamily="2" charset="0"/>
                            </a:rPr>
                            <a:t>Sống kí</a:t>
                          </a:r>
                          <a:r>
                            <a:rPr lang="vi-VN" baseline="0" noProof="0" dirty="0">
                              <a:latin typeface="#9Slide03 Cabin Condensed Bold" panose="00000806000000000000" pitchFamily="2" charset="0"/>
                            </a:rPr>
                            <a:t> sinh bắt buộc</a:t>
                          </a:r>
                          <a:endParaRPr lang="vi-VN" noProof="0" dirty="0">
                            <a:latin typeface="#9Slide03 Cabin Condensed Bold" panose="00000806000000000000" pitchFamily="2" charset="0"/>
                          </a:endParaRPr>
                        </a:p>
                      </a:txBody>
                      <a:tcPr anchor="ctr"/>
                    </a:tc>
                    <a:tc>
                      <a:txBody>
                        <a:bodyPr/>
                        <a:lstStyle/>
                        <a:p>
                          <a:pPr algn="ctr"/>
                          <a:r>
                            <a:rPr lang="vi-VN" noProof="0" dirty="0">
                              <a:latin typeface="#9Slide03 Cabin Condensed Bold" panose="00000806000000000000" pitchFamily="2" charset="0"/>
                            </a:rPr>
                            <a:t>Có</a:t>
                          </a:r>
                          <a:r>
                            <a:rPr lang="vi-VN" baseline="0" noProof="0" dirty="0">
                              <a:latin typeface="#9Slide03 Cabin Condensed Bold" panose="00000806000000000000" pitchFamily="2" charset="0"/>
                            </a:rPr>
                            <a:t> </a:t>
                          </a:r>
                          <a:endParaRPr lang="vi-VN" noProof="0" dirty="0">
                            <a:latin typeface="#9Slide03 Cabin Condensed Bold" panose="00000806000000000000" pitchFamily="2" charset="0"/>
                          </a:endParaRPr>
                        </a:p>
                      </a:txBody>
                      <a:tcPr anchor="ctr"/>
                    </a:tc>
                    <a:tc>
                      <a:txBody>
                        <a:bodyPr/>
                        <a:lstStyle/>
                        <a:p>
                          <a:pPr algn="ctr"/>
                          <a:r>
                            <a:rPr lang="vi-VN" noProof="0" dirty="0">
                              <a:latin typeface="#9Slide03 Cabin Condensed Bold" panose="00000806000000000000" pitchFamily="2" charset="0"/>
                            </a:rPr>
                            <a:t>Không</a:t>
                          </a:r>
                          <a:r>
                            <a:rPr lang="vi-VN" baseline="0" noProof="0" dirty="0">
                              <a:latin typeface="#9Slide03 Cabin Condensed Bold" panose="00000806000000000000" pitchFamily="2" charset="0"/>
                            </a:rPr>
                            <a:t> </a:t>
                          </a:r>
                          <a:endParaRPr lang="vi-VN" noProof="0" dirty="0">
                            <a:latin typeface="#9Slide03 Cabin Condensed Bold" panose="00000806000000000000" pitchFamily="2" charset="0"/>
                          </a:endParaRPr>
                        </a:p>
                      </a:txBody>
                      <a:tcPr anchor="ctr"/>
                    </a:tc>
                    <a:extLst>
                      <a:ext uri="{0D108BD9-81ED-4DB2-BD59-A6C34878D82A}">
                        <a16:rowId xmlns:a16="http://schemas.microsoft.com/office/drawing/2014/main" val="10008"/>
                      </a:ext>
                    </a:extLst>
                  </a:tr>
                </a:tbl>
              </a:graphicData>
            </a:graphic>
          </p:graphicFrame>
        </mc:Choice>
        <mc:Fallback xmlns="">
          <p:graphicFrame>
            <p:nvGraphicFramePr>
              <p:cNvPr id="6" name="Table 5"/>
              <p:cNvGraphicFramePr>
                <a:graphicFrameLocks noGrp="1"/>
              </p:cNvGraphicFramePr>
              <p:nvPr>
                <p:extLst/>
              </p:nvPr>
            </p:nvGraphicFramePr>
            <p:xfrm>
              <a:off x="6260122" y="682413"/>
              <a:ext cx="5687368" cy="4894422"/>
            </p:xfrm>
            <a:graphic>
              <a:graphicData uri="http://schemas.openxmlformats.org/drawingml/2006/table">
                <a:tbl>
                  <a:tblPr firstRow="1" bandRow="1">
                    <a:tableStyleId>{073A0DAA-6AF3-43AB-8588-CEC1D06C72B9}</a:tableStyleId>
                  </a:tblPr>
                  <a:tblGrid>
                    <a:gridCol w="2413098"/>
                    <a:gridCol w="1665837"/>
                    <a:gridCol w="1608433"/>
                  </a:tblGrid>
                  <a:tr h="575134">
                    <a:tc>
                      <a:txBody>
                        <a:bodyPr/>
                        <a:lstStyle/>
                        <a:p>
                          <a:pPr algn="ctr"/>
                          <a:r>
                            <a:rPr lang="vi-VN" sz="2000" noProof="0" dirty="0" smtClean="0">
                              <a:latin typeface="#9Slide03 FS Neusa Bold" panose="00000800000000000000" pitchFamily="2" charset="0"/>
                            </a:rPr>
                            <a:t>TÍNH</a:t>
                          </a:r>
                          <a:r>
                            <a:rPr lang="vi-VN" sz="2000" baseline="0" noProof="0" dirty="0" smtClean="0">
                              <a:latin typeface="#9Slide03 FS Neusa Bold" panose="00000800000000000000" pitchFamily="2" charset="0"/>
                            </a:rPr>
                            <a:t> CHẤT</a:t>
                          </a:r>
                          <a:endParaRPr lang="vi-VN" sz="2000" noProof="0" dirty="0">
                            <a:latin typeface="#9Slide03 FS Neusa Bold" panose="00000800000000000000" pitchFamily="2" charset="0"/>
                          </a:endParaRPr>
                        </a:p>
                      </a:txBody>
                      <a:tcPr anchor="ctr"/>
                    </a:tc>
                    <a:tc>
                      <a:txBody>
                        <a:bodyPr/>
                        <a:lstStyle/>
                        <a:p>
                          <a:pPr algn="ctr"/>
                          <a:r>
                            <a:rPr lang="vi-VN" sz="2000" noProof="0" dirty="0" smtClean="0">
                              <a:latin typeface="#9Slide03 FS Neusa Bold" panose="00000800000000000000" pitchFamily="2" charset="0"/>
                            </a:rPr>
                            <a:t>VIRUS</a:t>
                          </a:r>
                          <a:endParaRPr lang="vi-VN" sz="2000" noProof="0" dirty="0">
                            <a:latin typeface="#9Slide03 FS Neusa Bold" panose="00000800000000000000" pitchFamily="2" charset="0"/>
                          </a:endParaRPr>
                        </a:p>
                      </a:txBody>
                      <a:tcPr anchor="ctr"/>
                    </a:tc>
                    <a:tc>
                      <a:txBody>
                        <a:bodyPr/>
                        <a:lstStyle/>
                        <a:p>
                          <a:pPr algn="ctr"/>
                          <a:r>
                            <a:rPr lang="vi-VN" sz="2000" noProof="0" dirty="0" smtClean="0">
                              <a:latin typeface="#9Slide03 FS Neusa Bold" panose="00000800000000000000" pitchFamily="2" charset="0"/>
                            </a:rPr>
                            <a:t>VI KHUẨN</a:t>
                          </a:r>
                          <a:endParaRPr lang="vi-VN" sz="2000" noProof="0" dirty="0">
                            <a:latin typeface="#9Slide03 FS Neusa Bold" panose="00000800000000000000" pitchFamily="2" charset="0"/>
                          </a:endParaRPr>
                        </a:p>
                      </a:txBody>
                      <a:tcPr anchor="ctr"/>
                    </a:tc>
                  </a:tr>
                  <a:tr h="510963">
                    <a:tc>
                      <a:txBody>
                        <a:bodyPr/>
                        <a:lstStyle/>
                        <a:p>
                          <a:pPr algn="ctr"/>
                          <a:r>
                            <a:rPr lang="vi-VN" noProof="0" dirty="0" smtClean="0">
                              <a:latin typeface="#9Slide03 Cabin Condensed Bold" panose="00000806000000000000" pitchFamily="2" charset="0"/>
                            </a:rPr>
                            <a:t>Kích</a:t>
                          </a:r>
                          <a:r>
                            <a:rPr lang="vi-VN" baseline="0" noProof="0" dirty="0" smtClean="0">
                              <a:latin typeface="#9Slide03 Cabin Condensed Bold" panose="00000806000000000000" pitchFamily="2" charset="0"/>
                            </a:rPr>
                            <a:t> thước</a:t>
                          </a:r>
                          <a:endParaRPr lang="vi-VN" noProof="0" dirty="0">
                            <a:latin typeface="#9Slide03 Cabin Condensed Bold" panose="00000806000000000000" pitchFamily="2" charset="0"/>
                          </a:endParaRPr>
                        </a:p>
                      </a:txBody>
                      <a:tcPr anchor="ctr"/>
                    </a:tc>
                    <a:tc>
                      <a:txBody>
                        <a:bodyPr/>
                        <a:lstStyle/>
                        <a:p>
                          <a:pPr algn="ctr"/>
                          <a:r>
                            <a:rPr lang="vi-VN" noProof="0" dirty="0" smtClean="0">
                              <a:latin typeface="#9Slide03 Cabin Condensed Bold" panose="00000806000000000000" pitchFamily="2" charset="0"/>
                            </a:rPr>
                            <a:t>nm</a:t>
                          </a:r>
                          <a:endParaRPr lang="vi-VN" noProof="0" dirty="0">
                            <a:latin typeface="#9Slide03 Cabin Condensed Bold" panose="00000806000000000000" pitchFamily="2" charset="0"/>
                          </a:endParaRPr>
                        </a:p>
                      </a:txBody>
                      <a:tcPr anchor="ctr"/>
                    </a:tc>
                    <a:tc>
                      <a:txBody>
                        <a:bodyPr/>
                        <a:lstStyle/>
                        <a:p>
                          <a:endParaRPr lang="en-US"/>
                        </a:p>
                      </a:txBody>
                      <a:tcPr anchor="ctr">
                        <a:blipFill rotWithShape="0">
                          <a:blip r:embed="rId3"/>
                          <a:stretch>
                            <a:fillRect l="-254167" t="-113095" r="-1894" b="-747619"/>
                          </a:stretch>
                        </a:blipFill>
                      </a:tcPr>
                    </a:tc>
                  </a:tr>
                  <a:tr h="482321">
                    <a:tc>
                      <a:txBody>
                        <a:bodyPr/>
                        <a:lstStyle/>
                        <a:p>
                          <a:pPr algn="ctr"/>
                          <a:r>
                            <a:rPr lang="vi-VN" noProof="0" dirty="0" smtClean="0">
                              <a:latin typeface="#9Slide03 Cabin Condensed Bold" panose="00000806000000000000" pitchFamily="2" charset="0"/>
                            </a:rPr>
                            <a:t>Quan sát</a:t>
                          </a:r>
                          <a:endParaRPr lang="vi-VN" noProof="0" dirty="0">
                            <a:latin typeface="#9Slide03 Cabin Condensed Bold" panose="00000806000000000000" pitchFamily="2" charset="0"/>
                          </a:endParaRPr>
                        </a:p>
                      </a:txBody>
                      <a:tcPr anchor="ctr"/>
                    </a:tc>
                    <a:tc>
                      <a:txBody>
                        <a:bodyPr/>
                        <a:lstStyle/>
                        <a:p>
                          <a:pPr algn="ctr"/>
                          <a:r>
                            <a:rPr lang="vi-VN" noProof="0" dirty="0" smtClean="0">
                              <a:latin typeface="#9Slide03 Cabin Condensed Bold" panose="00000806000000000000" pitchFamily="2" charset="0"/>
                            </a:rPr>
                            <a:t>KHV</a:t>
                          </a:r>
                          <a:r>
                            <a:rPr lang="vi-VN" baseline="0" noProof="0" dirty="0" smtClean="0">
                              <a:latin typeface="#9Slide03 Cabin Condensed Bold" panose="00000806000000000000" pitchFamily="2" charset="0"/>
                            </a:rPr>
                            <a:t> điện tử</a:t>
                          </a:r>
                          <a:endParaRPr lang="vi-VN" noProof="0" dirty="0">
                            <a:latin typeface="#9Slide03 Cabin Condensed Bold" panose="00000806000000000000" pitchFamily="2" charset="0"/>
                          </a:endParaRPr>
                        </a:p>
                      </a:txBody>
                      <a:tcPr anchor="ctr"/>
                    </a:tc>
                    <a:tc>
                      <a:txBody>
                        <a:bodyPr/>
                        <a:lstStyle/>
                        <a:p>
                          <a:pPr algn="ctr"/>
                          <a:r>
                            <a:rPr lang="vi-VN" noProof="0" dirty="0" smtClean="0">
                              <a:latin typeface="#9Slide03 Cabin Condensed Bold" panose="00000806000000000000" pitchFamily="2" charset="0"/>
                            </a:rPr>
                            <a:t>KHV quang học</a:t>
                          </a:r>
                          <a:endParaRPr lang="vi-VN" noProof="0" dirty="0">
                            <a:latin typeface="#9Slide03 Cabin Condensed Bold" panose="00000806000000000000" pitchFamily="2" charset="0"/>
                          </a:endParaRPr>
                        </a:p>
                      </a:txBody>
                      <a:tcPr anchor="ctr"/>
                    </a:tc>
                  </a:tr>
                  <a:tr h="565162">
                    <a:tc>
                      <a:txBody>
                        <a:bodyPr/>
                        <a:lstStyle/>
                        <a:p>
                          <a:pPr algn="ctr"/>
                          <a:r>
                            <a:rPr lang="vi-VN" noProof="0" dirty="0" smtClean="0">
                              <a:latin typeface="#9Slide03 Cabin Condensed Bold" panose="00000806000000000000" pitchFamily="2" charset="0"/>
                            </a:rPr>
                            <a:t>Có</a:t>
                          </a:r>
                          <a:r>
                            <a:rPr lang="vi-VN" baseline="0" noProof="0" dirty="0" smtClean="0">
                              <a:latin typeface="#9Slide03 Cabin Condensed Bold" panose="00000806000000000000" pitchFamily="2" charset="0"/>
                            </a:rPr>
                            <a:t> cấu tạo tế bào chất</a:t>
                          </a:r>
                          <a:endParaRPr lang="vi-VN" noProof="0" dirty="0">
                            <a:latin typeface="#9Slide03 Cabin Condensed Bold" panose="00000806000000000000" pitchFamily="2" charset="0"/>
                          </a:endParaRPr>
                        </a:p>
                      </a:txBody>
                      <a:tcPr anchor="ctr"/>
                    </a:tc>
                    <a:tc>
                      <a:txBody>
                        <a:bodyPr/>
                        <a:lstStyle/>
                        <a:p>
                          <a:pPr algn="ctr"/>
                          <a:r>
                            <a:rPr lang="vi-VN" noProof="0" dirty="0" smtClean="0">
                              <a:latin typeface="#9Slide03 Cabin Condensed Bold" panose="00000806000000000000" pitchFamily="2" charset="0"/>
                            </a:rPr>
                            <a:t>Không </a:t>
                          </a:r>
                          <a:endParaRPr lang="vi-VN" noProof="0" dirty="0">
                            <a:latin typeface="#9Slide03 Cabin Condensed Bold" panose="00000806000000000000" pitchFamily="2" charset="0"/>
                          </a:endParaRPr>
                        </a:p>
                      </a:txBody>
                      <a:tcPr anchor="ctr"/>
                    </a:tc>
                    <a:tc>
                      <a:txBody>
                        <a:bodyPr/>
                        <a:lstStyle/>
                        <a:p>
                          <a:pPr algn="ctr"/>
                          <a:r>
                            <a:rPr lang="vi-VN" noProof="0" dirty="0" smtClean="0">
                              <a:latin typeface="#9Slide03 Cabin Condensed Bold" panose="00000806000000000000" pitchFamily="2" charset="0"/>
                            </a:rPr>
                            <a:t>Có</a:t>
                          </a:r>
                          <a:r>
                            <a:rPr lang="vi-VN" baseline="0" noProof="0" dirty="0" smtClean="0">
                              <a:latin typeface="#9Slide03 Cabin Condensed Bold" panose="00000806000000000000" pitchFamily="2" charset="0"/>
                            </a:rPr>
                            <a:t> </a:t>
                          </a:r>
                          <a:endParaRPr lang="vi-VN" noProof="0" dirty="0">
                            <a:latin typeface="#9Slide03 Cabin Condensed Bold" panose="00000806000000000000" pitchFamily="2" charset="0"/>
                          </a:endParaRPr>
                        </a:p>
                      </a:txBody>
                      <a:tcPr anchor="ctr"/>
                    </a:tc>
                  </a:tr>
                  <a:tr h="592250">
                    <a:tc>
                      <a:txBody>
                        <a:bodyPr/>
                        <a:lstStyle/>
                        <a:p>
                          <a:pPr algn="ctr"/>
                          <a:r>
                            <a:rPr lang="vi-VN" noProof="0" dirty="0" smtClean="0">
                              <a:latin typeface="#9Slide03 Cabin Condensed Bold" panose="00000806000000000000" pitchFamily="2" charset="0"/>
                            </a:rPr>
                            <a:t>Chỉ chứa</a:t>
                          </a:r>
                          <a:r>
                            <a:rPr lang="vi-VN" baseline="0" noProof="0" dirty="0" smtClean="0">
                              <a:latin typeface="#9Slide03 Cabin Condensed Bold" panose="00000806000000000000" pitchFamily="2" charset="0"/>
                            </a:rPr>
                            <a:t> A</a:t>
                          </a:r>
                          <a:r>
                            <a:rPr lang="en-US" baseline="0" noProof="0" dirty="0" smtClean="0">
                              <a:latin typeface="#9Slide03 Cabin Condensed Bold" panose="00000806000000000000" pitchFamily="2" charset="0"/>
                            </a:rPr>
                            <a:t>DN</a:t>
                          </a:r>
                          <a:r>
                            <a:rPr lang="vi-VN" baseline="0" noProof="0" dirty="0" smtClean="0">
                              <a:latin typeface="#9Slide03 Cabin Condensed Bold" panose="00000806000000000000" pitchFamily="2" charset="0"/>
                            </a:rPr>
                            <a:t> hoặc ARN</a:t>
                          </a:r>
                          <a:endParaRPr lang="vi-VN" noProof="0" dirty="0">
                            <a:latin typeface="#9Slide03 Cabin Condensed Bold" panose="00000806000000000000" pitchFamily="2" charset="0"/>
                          </a:endParaRPr>
                        </a:p>
                      </a:txBody>
                      <a:tcPr anchor="ctr"/>
                    </a:tc>
                    <a:tc>
                      <a:txBody>
                        <a:bodyPr/>
                        <a:lstStyle/>
                        <a:p>
                          <a:pPr algn="ctr"/>
                          <a:r>
                            <a:rPr lang="vi-VN" noProof="0" dirty="0" smtClean="0">
                              <a:latin typeface="#9Slide03 Cabin Condensed Bold" panose="00000806000000000000" pitchFamily="2" charset="0"/>
                            </a:rPr>
                            <a:t>Có</a:t>
                          </a:r>
                          <a:r>
                            <a:rPr lang="vi-VN" baseline="0" noProof="0" dirty="0" smtClean="0">
                              <a:latin typeface="#9Slide03 Cabin Condensed Bold" panose="00000806000000000000" pitchFamily="2" charset="0"/>
                            </a:rPr>
                            <a:t> </a:t>
                          </a:r>
                          <a:endParaRPr lang="vi-VN" noProof="0" dirty="0">
                            <a:latin typeface="#9Slide03 Cabin Condensed Bold" panose="00000806000000000000" pitchFamily="2" charset="0"/>
                          </a:endParaRPr>
                        </a:p>
                      </a:txBody>
                      <a:tcPr anchor="ctr"/>
                    </a:tc>
                    <a:tc>
                      <a:txBody>
                        <a:bodyPr/>
                        <a:lstStyle/>
                        <a:p>
                          <a:pPr algn="ctr"/>
                          <a:r>
                            <a:rPr lang="vi-VN" noProof="0" dirty="0" smtClean="0">
                              <a:latin typeface="#9Slide03 Cabin Condensed Bold" panose="00000806000000000000" pitchFamily="2" charset="0"/>
                            </a:rPr>
                            <a:t>Không</a:t>
                          </a:r>
                          <a:r>
                            <a:rPr lang="vi-VN" baseline="0" noProof="0" dirty="0" smtClean="0">
                              <a:latin typeface="#9Slide03 Cabin Condensed Bold" panose="00000806000000000000" pitchFamily="2" charset="0"/>
                            </a:rPr>
                            <a:t> </a:t>
                          </a:r>
                          <a:endParaRPr lang="vi-VN" noProof="0" dirty="0">
                            <a:latin typeface="#9Slide03 Cabin Condensed Bold" panose="00000806000000000000" pitchFamily="2" charset="0"/>
                          </a:endParaRPr>
                        </a:p>
                      </a:txBody>
                      <a:tcPr anchor="ctr"/>
                    </a:tc>
                  </a:tr>
                  <a:tr h="538950">
                    <a:tc>
                      <a:txBody>
                        <a:bodyPr/>
                        <a:lstStyle/>
                        <a:p>
                          <a:pPr algn="ctr"/>
                          <a:r>
                            <a:rPr lang="vi-VN" noProof="0" dirty="0" smtClean="0">
                              <a:latin typeface="#9Slide03 Cabin Condensed Bold" panose="00000806000000000000" pitchFamily="2" charset="0"/>
                            </a:rPr>
                            <a:t>Chứa cả</a:t>
                          </a:r>
                          <a:r>
                            <a:rPr lang="vi-VN" baseline="0" noProof="0" dirty="0" smtClean="0">
                              <a:latin typeface="#9Slide03 Cabin Condensed Bold" panose="00000806000000000000" pitchFamily="2" charset="0"/>
                            </a:rPr>
                            <a:t> A</a:t>
                          </a:r>
                          <a:r>
                            <a:rPr lang="en-US" baseline="0" noProof="0" dirty="0" smtClean="0">
                              <a:latin typeface="#9Slide03 Cabin Condensed Bold" panose="00000806000000000000" pitchFamily="2" charset="0"/>
                            </a:rPr>
                            <a:t>ND </a:t>
                          </a:r>
                          <a:r>
                            <a:rPr lang="vi-VN" baseline="0" noProof="0" dirty="0" smtClean="0">
                              <a:latin typeface="#9Slide03 Cabin Condensed Bold" panose="00000806000000000000" pitchFamily="2" charset="0"/>
                            </a:rPr>
                            <a:t>và ARN</a:t>
                          </a:r>
                          <a:endParaRPr lang="vi-VN" noProof="0" dirty="0">
                            <a:latin typeface="#9Slide03 Cabin Condensed Bold" panose="00000806000000000000" pitchFamily="2" charset="0"/>
                          </a:endParaRPr>
                        </a:p>
                      </a:txBody>
                      <a:tcPr anchor="ctr"/>
                    </a:tc>
                    <a:tc>
                      <a:txBody>
                        <a:bodyPr/>
                        <a:lstStyle/>
                        <a:p>
                          <a:pPr algn="ctr"/>
                          <a:r>
                            <a:rPr lang="vi-VN" noProof="0" dirty="0" smtClean="0">
                              <a:latin typeface="#9Slide03 Cabin Condensed Bold" panose="00000806000000000000" pitchFamily="2" charset="0"/>
                            </a:rPr>
                            <a:t>Không</a:t>
                          </a:r>
                          <a:r>
                            <a:rPr lang="vi-VN" baseline="0" noProof="0" dirty="0" smtClean="0">
                              <a:latin typeface="#9Slide03 Cabin Condensed Bold" panose="00000806000000000000" pitchFamily="2" charset="0"/>
                            </a:rPr>
                            <a:t> </a:t>
                          </a:r>
                          <a:endParaRPr lang="vi-VN" noProof="0" dirty="0">
                            <a:latin typeface="#9Slide03 Cabin Condensed Bold" panose="00000806000000000000" pitchFamily="2" charset="0"/>
                          </a:endParaRPr>
                        </a:p>
                      </a:txBody>
                      <a:tcPr anchor="ctr"/>
                    </a:tc>
                    <a:tc>
                      <a:txBody>
                        <a:bodyPr/>
                        <a:lstStyle/>
                        <a:p>
                          <a:pPr algn="ctr"/>
                          <a:r>
                            <a:rPr lang="vi-VN" noProof="0" dirty="0" smtClean="0">
                              <a:latin typeface="#9Slide03 Cabin Condensed Bold" panose="00000806000000000000" pitchFamily="2" charset="0"/>
                            </a:rPr>
                            <a:t>Có</a:t>
                          </a:r>
                          <a:r>
                            <a:rPr lang="vi-VN" baseline="0" noProof="0" dirty="0" smtClean="0">
                              <a:latin typeface="#9Slide03 Cabin Condensed Bold" panose="00000806000000000000" pitchFamily="2" charset="0"/>
                            </a:rPr>
                            <a:t> </a:t>
                          </a:r>
                          <a:endParaRPr lang="vi-VN" noProof="0" dirty="0">
                            <a:latin typeface="#9Slide03 Cabin Condensed Bold" panose="00000806000000000000" pitchFamily="2" charset="0"/>
                          </a:endParaRPr>
                        </a:p>
                      </a:txBody>
                      <a:tcPr anchor="ctr"/>
                    </a:tc>
                  </a:tr>
                  <a:tr h="524323">
                    <a:tc>
                      <a:txBody>
                        <a:bodyPr/>
                        <a:lstStyle/>
                        <a:p>
                          <a:pPr algn="ctr"/>
                          <a:r>
                            <a:rPr lang="vi-VN" noProof="0" dirty="0" smtClean="0">
                              <a:latin typeface="#9Slide03 Cabin Condensed Bold" panose="00000806000000000000" pitchFamily="2" charset="0"/>
                            </a:rPr>
                            <a:t>Chứa ri</a:t>
                          </a:r>
                          <a:r>
                            <a:rPr lang="vi-VN" baseline="0" noProof="0" dirty="0" smtClean="0">
                              <a:latin typeface="#9Slide03 Cabin Condensed Bold" panose="00000806000000000000" pitchFamily="2" charset="0"/>
                            </a:rPr>
                            <a:t>bôxôm</a:t>
                          </a:r>
                          <a:endParaRPr lang="vi-VN" noProof="0" dirty="0">
                            <a:latin typeface="#9Slide03 Cabin Condensed Bold" panose="00000806000000000000" pitchFamily="2" charset="0"/>
                          </a:endParaRPr>
                        </a:p>
                      </a:txBody>
                      <a:tcPr anchor="ctr"/>
                    </a:tc>
                    <a:tc>
                      <a:txBody>
                        <a:bodyPr/>
                        <a:lstStyle/>
                        <a:p>
                          <a:pPr algn="ctr"/>
                          <a:r>
                            <a:rPr lang="vi-VN" noProof="0" dirty="0" smtClean="0">
                              <a:latin typeface="#9Slide03 Cabin Condensed Bold" panose="00000806000000000000" pitchFamily="2" charset="0"/>
                            </a:rPr>
                            <a:t>Không</a:t>
                          </a:r>
                          <a:r>
                            <a:rPr lang="vi-VN" baseline="0" noProof="0" dirty="0" smtClean="0">
                              <a:latin typeface="#9Slide03 Cabin Condensed Bold" panose="00000806000000000000" pitchFamily="2" charset="0"/>
                            </a:rPr>
                            <a:t> </a:t>
                          </a:r>
                          <a:endParaRPr lang="vi-VN" noProof="0" dirty="0">
                            <a:latin typeface="#9Slide03 Cabin Condensed Bold" panose="00000806000000000000" pitchFamily="2" charset="0"/>
                          </a:endParaRPr>
                        </a:p>
                      </a:txBody>
                      <a:tcPr anchor="ctr"/>
                    </a:tc>
                    <a:tc>
                      <a:txBody>
                        <a:bodyPr/>
                        <a:lstStyle/>
                        <a:p>
                          <a:pPr algn="ctr"/>
                          <a:r>
                            <a:rPr lang="vi-VN" noProof="0" dirty="0" smtClean="0">
                              <a:latin typeface="#9Slide03 Cabin Condensed Bold" panose="00000806000000000000" pitchFamily="2" charset="0"/>
                            </a:rPr>
                            <a:t>Có</a:t>
                          </a:r>
                          <a:r>
                            <a:rPr lang="vi-VN" baseline="0" noProof="0" dirty="0" smtClean="0">
                              <a:latin typeface="#9Slide03 Cabin Condensed Bold" panose="00000806000000000000" pitchFamily="2" charset="0"/>
                            </a:rPr>
                            <a:t> </a:t>
                          </a:r>
                          <a:endParaRPr lang="vi-VN" noProof="0" dirty="0">
                            <a:latin typeface="#9Slide03 Cabin Condensed Bold" panose="00000806000000000000" pitchFamily="2" charset="0"/>
                          </a:endParaRPr>
                        </a:p>
                      </a:txBody>
                      <a:tcPr anchor="ctr"/>
                    </a:tc>
                  </a:tr>
                  <a:tr h="562708">
                    <a:tc>
                      <a:txBody>
                        <a:bodyPr/>
                        <a:lstStyle/>
                        <a:p>
                          <a:pPr algn="ctr"/>
                          <a:r>
                            <a:rPr lang="vi-VN" noProof="0" dirty="0" smtClean="0">
                              <a:latin typeface="#9Slide03 Cabin Condensed Bold" panose="00000806000000000000" pitchFamily="2" charset="0"/>
                            </a:rPr>
                            <a:t>Sinh sản</a:t>
                          </a:r>
                          <a:r>
                            <a:rPr lang="vi-VN" baseline="0" noProof="0" dirty="0" smtClean="0">
                              <a:latin typeface="#9Slide03 Cabin Condensed Bold" panose="00000806000000000000" pitchFamily="2" charset="0"/>
                            </a:rPr>
                            <a:t> độc lập</a:t>
                          </a:r>
                          <a:endParaRPr lang="vi-VN" noProof="0" dirty="0">
                            <a:latin typeface="#9Slide03 Cabin Condensed Bold" panose="00000806000000000000" pitchFamily="2" charset="0"/>
                          </a:endParaRPr>
                        </a:p>
                      </a:txBody>
                      <a:tcPr anchor="ctr"/>
                    </a:tc>
                    <a:tc>
                      <a:txBody>
                        <a:bodyPr/>
                        <a:lstStyle/>
                        <a:p>
                          <a:pPr algn="ctr"/>
                          <a:r>
                            <a:rPr lang="vi-VN" noProof="0" dirty="0" smtClean="0">
                              <a:latin typeface="#9Slide03 Cabin Condensed Bold" panose="00000806000000000000" pitchFamily="2" charset="0"/>
                            </a:rPr>
                            <a:t>Không</a:t>
                          </a:r>
                          <a:r>
                            <a:rPr lang="vi-VN" baseline="0" noProof="0" dirty="0" smtClean="0">
                              <a:latin typeface="#9Slide03 Cabin Condensed Bold" panose="00000806000000000000" pitchFamily="2" charset="0"/>
                            </a:rPr>
                            <a:t> </a:t>
                          </a:r>
                          <a:endParaRPr lang="vi-VN" noProof="0" dirty="0">
                            <a:latin typeface="#9Slide03 Cabin Condensed Bold" panose="00000806000000000000" pitchFamily="2" charset="0"/>
                          </a:endParaRPr>
                        </a:p>
                      </a:txBody>
                      <a:tcPr anchor="ctr"/>
                    </a:tc>
                    <a:tc>
                      <a:txBody>
                        <a:bodyPr/>
                        <a:lstStyle/>
                        <a:p>
                          <a:pPr algn="ctr"/>
                          <a:r>
                            <a:rPr lang="vi-VN" noProof="0" dirty="0" smtClean="0">
                              <a:latin typeface="#9Slide03 Cabin Condensed Bold" panose="00000806000000000000" pitchFamily="2" charset="0"/>
                            </a:rPr>
                            <a:t>Có</a:t>
                          </a:r>
                          <a:r>
                            <a:rPr lang="vi-VN" baseline="0" noProof="0" dirty="0" smtClean="0">
                              <a:latin typeface="#9Slide03 Cabin Condensed Bold" panose="00000806000000000000" pitchFamily="2" charset="0"/>
                            </a:rPr>
                            <a:t> </a:t>
                          </a:r>
                          <a:endParaRPr lang="vi-VN" noProof="0" dirty="0">
                            <a:latin typeface="#9Slide03 Cabin Condensed Bold" panose="00000806000000000000" pitchFamily="2" charset="0"/>
                          </a:endParaRPr>
                        </a:p>
                      </a:txBody>
                      <a:tcPr anchor="ctr"/>
                    </a:tc>
                  </a:tr>
                  <a:tr h="542611">
                    <a:tc>
                      <a:txBody>
                        <a:bodyPr/>
                        <a:lstStyle/>
                        <a:p>
                          <a:pPr algn="ctr"/>
                          <a:r>
                            <a:rPr lang="vi-VN" noProof="0" dirty="0" smtClean="0">
                              <a:latin typeface="#9Slide03 Cabin Condensed Bold" panose="00000806000000000000" pitchFamily="2" charset="0"/>
                            </a:rPr>
                            <a:t>Sống kí</a:t>
                          </a:r>
                          <a:r>
                            <a:rPr lang="vi-VN" baseline="0" noProof="0" dirty="0" smtClean="0">
                              <a:latin typeface="#9Slide03 Cabin Condensed Bold" panose="00000806000000000000" pitchFamily="2" charset="0"/>
                            </a:rPr>
                            <a:t> sinh bắt buộc</a:t>
                          </a:r>
                          <a:endParaRPr lang="vi-VN" noProof="0" dirty="0">
                            <a:latin typeface="#9Slide03 Cabin Condensed Bold" panose="00000806000000000000" pitchFamily="2" charset="0"/>
                          </a:endParaRPr>
                        </a:p>
                      </a:txBody>
                      <a:tcPr anchor="ctr"/>
                    </a:tc>
                    <a:tc>
                      <a:txBody>
                        <a:bodyPr/>
                        <a:lstStyle/>
                        <a:p>
                          <a:pPr algn="ctr"/>
                          <a:r>
                            <a:rPr lang="vi-VN" noProof="0" dirty="0" smtClean="0">
                              <a:latin typeface="#9Slide03 Cabin Condensed Bold" panose="00000806000000000000" pitchFamily="2" charset="0"/>
                            </a:rPr>
                            <a:t>Có</a:t>
                          </a:r>
                          <a:r>
                            <a:rPr lang="vi-VN" baseline="0" noProof="0" dirty="0" smtClean="0">
                              <a:latin typeface="#9Slide03 Cabin Condensed Bold" panose="00000806000000000000" pitchFamily="2" charset="0"/>
                            </a:rPr>
                            <a:t> </a:t>
                          </a:r>
                          <a:endParaRPr lang="vi-VN" noProof="0" dirty="0">
                            <a:latin typeface="#9Slide03 Cabin Condensed Bold" panose="00000806000000000000" pitchFamily="2" charset="0"/>
                          </a:endParaRPr>
                        </a:p>
                      </a:txBody>
                      <a:tcPr anchor="ctr"/>
                    </a:tc>
                    <a:tc>
                      <a:txBody>
                        <a:bodyPr/>
                        <a:lstStyle/>
                        <a:p>
                          <a:pPr algn="ctr"/>
                          <a:r>
                            <a:rPr lang="vi-VN" noProof="0" dirty="0" smtClean="0">
                              <a:latin typeface="#9Slide03 Cabin Condensed Bold" panose="00000806000000000000" pitchFamily="2" charset="0"/>
                            </a:rPr>
                            <a:t>Không</a:t>
                          </a:r>
                          <a:r>
                            <a:rPr lang="vi-VN" baseline="0" noProof="0" dirty="0" smtClean="0">
                              <a:latin typeface="#9Slide03 Cabin Condensed Bold" panose="00000806000000000000" pitchFamily="2" charset="0"/>
                            </a:rPr>
                            <a:t> </a:t>
                          </a:r>
                          <a:endParaRPr lang="vi-VN" noProof="0" dirty="0">
                            <a:latin typeface="#9Slide03 Cabin Condensed Bold" panose="00000806000000000000" pitchFamily="2" charset="0"/>
                          </a:endParaRPr>
                        </a:p>
                      </a:txBody>
                      <a:tcPr anchor="ctr"/>
                    </a:tc>
                  </a:tr>
                </a:tbl>
              </a:graphicData>
            </a:graphic>
          </p:graphicFrame>
        </mc:Fallback>
      </mc:AlternateContent>
    </p:spTree>
    <p:extLst>
      <p:ext uri="{BB962C8B-B14F-4D97-AF65-F5344CB8AC3E}">
        <p14:creationId xmlns:p14="http://schemas.microsoft.com/office/powerpoint/2010/main" val="2369838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ổng Hợp Từ Vựng Tiếng Anh Về Vi Khuẩ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267" y="693902"/>
            <a:ext cx="6696075" cy="473392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6532206" y="157188"/>
            <a:ext cx="5659794" cy="4583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solidFill>
                  <a:srgbClr val="3333FF"/>
                </a:solidFill>
                <a:latin typeface="000 DanPanosian TB" pitchFamily="2" charset="0"/>
              </a:rPr>
              <a:t>VAI TRÒ CỦA VI KHUẨN</a:t>
            </a:r>
            <a:endParaRPr lang="vi-VN" sz="8000" dirty="0">
              <a:solidFill>
                <a:srgbClr val="3333FF"/>
              </a:solidFill>
              <a:latin typeface="000 DanPanosian TB" pitchFamily="2" charset="0"/>
            </a:endParaRPr>
          </a:p>
        </p:txBody>
      </p:sp>
      <p:pic>
        <p:nvPicPr>
          <p:cNvPr id="9220" name="Picture 4" descr="Giúp mẹ hiểu hơn về các lợi khuẩn có trong men vi si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5546" y="3862758"/>
            <a:ext cx="3246524" cy="2775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012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lum bright="-12000" contrast="42000"/>
          </a:blip>
          <a:srcRect b="16913"/>
          <a:stretch/>
        </p:blipFill>
        <p:spPr>
          <a:xfrm>
            <a:off x="325310" y="155177"/>
            <a:ext cx="7082322" cy="2361371"/>
          </a:xfrm>
          <a:prstGeom prst="rect">
            <a:avLst/>
          </a:prstGeom>
          <a:noFill/>
          <a:ln>
            <a:noFill/>
          </a:ln>
        </p:spPr>
      </p:pic>
      <p:sp>
        <p:nvSpPr>
          <p:cNvPr id="5" name="TextBox 4"/>
          <p:cNvSpPr txBox="1"/>
          <p:nvPr/>
        </p:nvSpPr>
        <p:spPr>
          <a:xfrm>
            <a:off x="705977" y="2428238"/>
            <a:ext cx="5923424" cy="802784"/>
          </a:xfrm>
          <a:prstGeom prst="rect">
            <a:avLst/>
          </a:prstGeom>
          <a:noFill/>
        </p:spPr>
        <p:txBody>
          <a:bodyPr wrap="square" rtlCol="0">
            <a:spAutoFit/>
          </a:bodyPr>
          <a:lstStyle/>
          <a:p>
            <a:pPr algn="ctr">
              <a:lnSpc>
                <a:spcPct val="120000"/>
              </a:lnSpc>
            </a:pPr>
            <a:r>
              <a:rPr lang="vi-VN" sz="2000" dirty="0">
                <a:solidFill>
                  <a:srgbClr val="002060"/>
                </a:solidFill>
                <a:latin typeface="#9Slide03 Roboto Condensed" panose="02000000000000000000" pitchFamily="2" charset="0"/>
                <a:ea typeface="#9Slide03 Roboto Condensed" panose="02000000000000000000" pitchFamily="2" charset="0"/>
              </a:rPr>
              <a:t>Hình</a:t>
            </a:r>
            <a:r>
              <a:rPr lang="en-US" sz="2000" dirty="0">
                <a:solidFill>
                  <a:srgbClr val="002060"/>
                </a:solidFill>
                <a:latin typeface="#9Slide03 Roboto Condensed" panose="02000000000000000000" pitchFamily="2" charset="0"/>
                <a:ea typeface="#9Slide03 Roboto Condensed" panose="02000000000000000000" pitchFamily="2" charset="0"/>
              </a:rPr>
              <a:t> 16.10. </a:t>
            </a:r>
            <a:r>
              <a:rPr lang="vi-VN" sz="2000" dirty="0">
                <a:solidFill>
                  <a:srgbClr val="002060"/>
                </a:solidFill>
                <a:latin typeface="#9Slide03 Roboto Condensed" panose="02000000000000000000" pitchFamily="2" charset="0"/>
                <a:ea typeface="#9Slide03 Roboto Condensed" panose="02000000000000000000" pitchFamily="2" charset="0"/>
              </a:rPr>
              <a:t>Một số thực phẩm được tạo ra nhờ sự lên men của vi khuẩn</a:t>
            </a:r>
          </a:p>
        </p:txBody>
      </p:sp>
      <p:pic>
        <p:nvPicPr>
          <p:cNvPr id="7" name="Picture 2" descr="Tại sao nên muối đồ chua vào lọ thủy tinh - HY Hou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5475" y="3465791"/>
            <a:ext cx="3888712" cy="25924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ùng đối phó cơn đại dịch kháng thuốc kháng si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5320" y="2663658"/>
            <a:ext cx="4044285" cy="303321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454502" y="6098061"/>
            <a:ext cx="2321169" cy="369332"/>
          </a:xfrm>
          <a:prstGeom prst="rect">
            <a:avLst/>
          </a:prstGeom>
          <a:noFill/>
        </p:spPr>
        <p:txBody>
          <a:bodyPr wrap="square" rtlCol="0">
            <a:spAutoFit/>
          </a:bodyPr>
          <a:lstStyle/>
          <a:p>
            <a:r>
              <a:rPr lang="vi-VN" dirty="0">
                <a:solidFill>
                  <a:prstClr val="black"/>
                </a:solidFill>
                <a:cs typeface="Arial" panose="020B0604020202020204" pitchFamily="34" charset="0"/>
              </a:rPr>
              <a:t>Rau, củ, quả muối</a:t>
            </a:r>
          </a:p>
        </p:txBody>
      </p:sp>
      <p:sp>
        <p:nvSpPr>
          <p:cNvPr id="11" name="TextBox 10"/>
          <p:cNvSpPr txBox="1"/>
          <p:nvPr/>
        </p:nvSpPr>
        <p:spPr>
          <a:xfrm rot="18484668">
            <a:off x="25577" y="536575"/>
            <a:ext cx="1635888" cy="369332"/>
          </a:xfrm>
          <a:prstGeom prst="rect">
            <a:avLst/>
          </a:prstGeom>
          <a:solidFill>
            <a:schemeClr val="bg1"/>
          </a:solidFill>
          <a:ln>
            <a:noFill/>
          </a:ln>
        </p:spPr>
        <p:txBody>
          <a:bodyPr wrap="square" rtlCol="0">
            <a:spAutoFit/>
          </a:bodyPr>
          <a:lstStyle/>
          <a:p>
            <a:pPr algn="ctr"/>
            <a:r>
              <a:rPr lang="vi-VN" dirty="0">
                <a:solidFill>
                  <a:prstClr val="black"/>
                </a:solidFill>
                <a:cs typeface="Arial" panose="020B0604020202020204" pitchFamily="34" charset="0"/>
              </a:rPr>
              <a:t>Sữa chua</a:t>
            </a:r>
          </a:p>
        </p:txBody>
      </p:sp>
      <p:sp>
        <p:nvSpPr>
          <p:cNvPr id="12" name="TextBox 11"/>
          <p:cNvSpPr txBox="1"/>
          <p:nvPr/>
        </p:nvSpPr>
        <p:spPr>
          <a:xfrm>
            <a:off x="6926776" y="5843982"/>
            <a:ext cx="2321169" cy="369332"/>
          </a:xfrm>
          <a:prstGeom prst="rect">
            <a:avLst/>
          </a:prstGeom>
          <a:noFill/>
        </p:spPr>
        <p:txBody>
          <a:bodyPr wrap="square" rtlCol="0">
            <a:spAutoFit/>
          </a:bodyPr>
          <a:lstStyle/>
          <a:p>
            <a:pPr algn="ctr"/>
            <a:r>
              <a:rPr lang="vi-VN" dirty="0">
                <a:solidFill>
                  <a:prstClr val="black"/>
                </a:solidFill>
                <a:cs typeface="Arial" panose="020B0604020202020204" pitchFamily="34" charset="0"/>
              </a:rPr>
              <a:t>Kháng sinh</a:t>
            </a:r>
          </a:p>
        </p:txBody>
      </p:sp>
      <p:sp>
        <p:nvSpPr>
          <p:cNvPr id="15" name="TextBox 14"/>
          <p:cNvSpPr txBox="1"/>
          <p:nvPr/>
        </p:nvSpPr>
        <p:spPr>
          <a:xfrm rot="18484668">
            <a:off x="2398711" y="675809"/>
            <a:ext cx="1635888" cy="369332"/>
          </a:xfrm>
          <a:prstGeom prst="rect">
            <a:avLst/>
          </a:prstGeom>
          <a:solidFill>
            <a:schemeClr val="bg1"/>
          </a:solidFill>
          <a:ln>
            <a:noFill/>
          </a:ln>
        </p:spPr>
        <p:txBody>
          <a:bodyPr wrap="square" rtlCol="0">
            <a:spAutoFit/>
          </a:bodyPr>
          <a:lstStyle/>
          <a:p>
            <a:pPr algn="ctr"/>
            <a:r>
              <a:rPr lang="vi-VN" dirty="0">
                <a:solidFill>
                  <a:prstClr val="black"/>
                </a:solidFill>
                <a:latin typeface="Arial" panose="020B0604020202020204" pitchFamily="34" charset="0"/>
                <a:cs typeface="Arial" panose="020B0604020202020204" pitchFamily="34" charset="0"/>
              </a:rPr>
              <a:t>Phô mai</a:t>
            </a:r>
          </a:p>
        </p:txBody>
      </p:sp>
      <p:sp>
        <p:nvSpPr>
          <p:cNvPr id="16" name="TextBox 15"/>
          <p:cNvSpPr txBox="1"/>
          <p:nvPr/>
        </p:nvSpPr>
        <p:spPr>
          <a:xfrm rot="18148342">
            <a:off x="4893433" y="771345"/>
            <a:ext cx="1635888" cy="369332"/>
          </a:xfrm>
          <a:prstGeom prst="rect">
            <a:avLst/>
          </a:prstGeom>
          <a:solidFill>
            <a:schemeClr val="bg1"/>
          </a:solidFill>
          <a:ln>
            <a:noFill/>
          </a:ln>
        </p:spPr>
        <p:txBody>
          <a:bodyPr wrap="square" rtlCol="0">
            <a:spAutoFit/>
          </a:bodyPr>
          <a:lstStyle>
            <a:defPPr>
              <a:defRPr lang="en-US"/>
            </a:defPPr>
            <a:lvl1pPr algn="ctr">
              <a:defRPr>
                <a:solidFill>
                  <a:prstClr val="black"/>
                </a:solidFill>
                <a:cs typeface="Arial" panose="020B0604020202020204" pitchFamily="34" charset="0"/>
              </a:defRPr>
            </a:lvl1pPr>
          </a:lstStyle>
          <a:p>
            <a:r>
              <a:rPr lang="vi-VN" dirty="0">
                <a:latin typeface="Arial" panose="020B0604020202020204" pitchFamily="34" charset="0"/>
              </a:rPr>
              <a:t>Dưa chua</a:t>
            </a:r>
          </a:p>
        </p:txBody>
      </p:sp>
      <p:grpSp>
        <p:nvGrpSpPr>
          <p:cNvPr id="17" name="Group 16"/>
          <p:cNvGrpSpPr/>
          <p:nvPr/>
        </p:nvGrpSpPr>
        <p:grpSpPr>
          <a:xfrm>
            <a:off x="8598426" y="166806"/>
            <a:ext cx="3454212" cy="2496853"/>
            <a:chOff x="8543344" y="1678074"/>
            <a:chExt cx="3454212" cy="2496853"/>
          </a:xfrm>
        </p:grpSpPr>
        <p:sp>
          <p:nvSpPr>
            <p:cNvPr id="18" name="Rectangle 17"/>
            <p:cNvSpPr/>
            <p:nvPr/>
          </p:nvSpPr>
          <p:spPr>
            <a:xfrm>
              <a:off x="8543344" y="2197919"/>
              <a:ext cx="3454212" cy="197700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9Slide03 Roboto Condensed" panose="02000000000000000000" pitchFamily="2" charset="0"/>
                  <a:ea typeface="#9Slide03 Roboto Condensed" panose="02000000000000000000" pitchFamily="2" charset="0"/>
                </a:rPr>
                <a:t>Dựa vào hình bên, em hãy nêu một số ứng dụng vi khuẩn trong quá trình chế biến các sản phẩm</a:t>
              </a:r>
            </a:p>
          </p:txBody>
        </p:sp>
        <p:sp>
          <p:nvSpPr>
            <p:cNvPr id="19" name="Round Same Side Corner Rectangle 18"/>
            <p:cNvSpPr/>
            <p:nvPr/>
          </p:nvSpPr>
          <p:spPr>
            <a:xfrm>
              <a:off x="8543344" y="1678074"/>
              <a:ext cx="3454212" cy="622998"/>
            </a:xfrm>
            <a:prstGeom prst="round2Same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latin typeface="#9Slide03 Roboto Condensed" panose="02000000000000000000" pitchFamily="2" charset="0"/>
                  <a:ea typeface="#9Slide03 Roboto Condensed" panose="02000000000000000000" pitchFamily="2" charset="0"/>
                </a:rPr>
                <a:t>THẢO LUẬN</a:t>
              </a:r>
            </a:p>
          </p:txBody>
        </p:sp>
      </p:grpSp>
    </p:spTree>
    <p:extLst>
      <p:ext uri="{BB962C8B-B14F-4D97-AF65-F5344CB8AC3E}">
        <p14:creationId xmlns:p14="http://schemas.microsoft.com/office/powerpoint/2010/main" val="3546140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396630" y="3979146"/>
            <a:ext cx="10058491" cy="2642717"/>
            <a:chOff x="8513198" y="2652764"/>
            <a:chExt cx="9636459" cy="2642717"/>
          </a:xfrm>
        </p:grpSpPr>
        <p:sp>
          <p:nvSpPr>
            <p:cNvPr id="4" name="Rectangle 3"/>
            <p:cNvSpPr/>
            <p:nvPr/>
          </p:nvSpPr>
          <p:spPr>
            <a:xfrm>
              <a:off x="8513198" y="3124135"/>
              <a:ext cx="9636459" cy="217134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lnSpc>
                  <a:spcPct val="120000"/>
                </a:lnSpc>
                <a:buFont typeface="Wingdings" panose="05000000000000000000" pitchFamily="2" charset="2"/>
                <a:buChar char="§"/>
              </a:pPr>
              <a:r>
                <a:rPr lang="vi-VN" sz="2400" dirty="0">
                  <a:solidFill>
                    <a:schemeClr val="tx1"/>
                  </a:solidFill>
                  <a:latin typeface="#9Slide03 Roboto Condensed" panose="02000000000000000000" pitchFamily="2" charset="0"/>
                  <a:ea typeface="#9Slide03 Roboto Condensed" panose="02000000000000000000" pitchFamily="2" charset="0"/>
                </a:rPr>
                <a:t>Vi khuẩn lên men một số thực phẩm như: rau, củ, quả, thịt, cá,….</a:t>
              </a:r>
            </a:p>
            <a:p>
              <a:pPr marL="457200" indent="-457200" algn="just">
                <a:lnSpc>
                  <a:spcPct val="120000"/>
                </a:lnSpc>
                <a:buFont typeface="Wingdings" panose="05000000000000000000" pitchFamily="2" charset="2"/>
                <a:buChar char="§"/>
              </a:pPr>
              <a:r>
                <a:rPr lang="vi-VN" sz="2400" dirty="0">
                  <a:solidFill>
                    <a:schemeClr val="tx1"/>
                  </a:solidFill>
                  <a:latin typeface="#9Slide03 Roboto Condensed" panose="02000000000000000000" pitchFamily="2" charset="0"/>
                  <a:ea typeface="#9Slide03 Roboto Condensed" panose="02000000000000000000" pitchFamily="2" charset="0"/>
                </a:rPr>
                <a:t>Ứng dụng vi khuẩn trong thực tiễn chế biến các sản phẩm như sữa chua, dưa muối, nước mắm,…..; sản xuất kháng sinh, thuốc trừ sâu; xử lí chất thải,….</a:t>
              </a:r>
            </a:p>
          </p:txBody>
        </p:sp>
        <p:sp>
          <p:nvSpPr>
            <p:cNvPr id="5" name="Round Same Side Corner Rectangle 4"/>
            <p:cNvSpPr/>
            <p:nvPr/>
          </p:nvSpPr>
          <p:spPr>
            <a:xfrm>
              <a:off x="8513198" y="2652764"/>
              <a:ext cx="2532539" cy="622998"/>
            </a:xfrm>
            <a:prstGeom prst="round2SameRect">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9Slide03 Swiss Condensed Bold" panose="02000500000000000000" pitchFamily="2" charset="0"/>
                </a:rPr>
                <a:t>TRẢ LỜI</a:t>
              </a:r>
              <a:endParaRPr lang="vi-VN" sz="3200" dirty="0">
                <a:solidFill>
                  <a:schemeClr val="bg1"/>
                </a:solidFill>
                <a:latin typeface="#9Slide03 Swiss Condensed Bold" panose="02000500000000000000" pitchFamily="2" charset="0"/>
              </a:endParaRPr>
            </a:p>
          </p:txBody>
        </p:sp>
      </p:grpSp>
      <p:grpSp>
        <p:nvGrpSpPr>
          <p:cNvPr id="11" name="Group 10"/>
          <p:cNvGrpSpPr/>
          <p:nvPr/>
        </p:nvGrpSpPr>
        <p:grpSpPr>
          <a:xfrm>
            <a:off x="2311075" y="179868"/>
            <a:ext cx="8229600" cy="3621424"/>
            <a:chOff x="1" y="0"/>
            <a:chExt cx="8229600" cy="3621424"/>
          </a:xfrm>
        </p:grpSpPr>
        <p:pic>
          <p:nvPicPr>
            <p:cNvPr id="9" name="Picture 8"/>
            <p:cNvPicPr>
              <a:picLocks noChangeAspect="1"/>
            </p:cNvPicPr>
            <p:nvPr/>
          </p:nvPicPr>
          <p:blipFill>
            <a:blip r:embed="rId2"/>
            <a:stretch>
              <a:fillRect/>
            </a:stretch>
          </p:blipFill>
          <p:spPr>
            <a:xfrm>
              <a:off x="1" y="0"/>
              <a:ext cx="8229600" cy="3252092"/>
            </a:xfrm>
            <a:prstGeom prst="rect">
              <a:avLst/>
            </a:prstGeom>
          </p:spPr>
        </p:pic>
        <p:sp>
          <p:nvSpPr>
            <p:cNvPr id="14" name="TextBox 13"/>
            <p:cNvSpPr txBox="1"/>
            <p:nvPr/>
          </p:nvSpPr>
          <p:spPr>
            <a:xfrm>
              <a:off x="1793632" y="3252092"/>
              <a:ext cx="2321169" cy="369332"/>
            </a:xfrm>
            <a:prstGeom prst="rect">
              <a:avLst/>
            </a:prstGeom>
            <a:noFill/>
          </p:spPr>
          <p:txBody>
            <a:bodyPr wrap="square" rtlCol="0">
              <a:spAutoFit/>
            </a:bodyPr>
            <a:lstStyle/>
            <a:p>
              <a:r>
                <a:rPr lang="vi-VN" dirty="0">
                  <a:solidFill>
                    <a:prstClr val="black"/>
                  </a:solidFill>
                  <a:cs typeface="Arial" panose="020B0604020202020204" pitchFamily="34" charset="0"/>
                </a:rPr>
                <a:t>Rau, củ, quả muối</a:t>
              </a:r>
            </a:p>
          </p:txBody>
        </p:sp>
        <p:sp>
          <p:nvSpPr>
            <p:cNvPr id="15" name="TextBox 14"/>
            <p:cNvSpPr txBox="1"/>
            <p:nvPr/>
          </p:nvSpPr>
          <p:spPr>
            <a:xfrm>
              <a:off x="5908432" y="3252092"/>
              <a:ext cx="2321169" cy="369332"/>
            </a:xfrm>
            <a:prstGeom prst="rect">
              <a:avLst/>
            </a:prstGeom>
            <a:noFill/>
          </p:spPr>
          <p:txBody>
            <a:bodyPr wrap="square" rtlCol="0">
              <a:spAutoFit/>
            </a:bodyPr>
            <a:lstStyle/>
            <a:p>
              <a:pPr algn="ctr"/>
              <a:r>
                <a:rPr lang="vi-VN" dirty="0">
                  <a:solidFill>
                    <a:prstClr val="black"/>
                  </a:solidFill>
                  <a:cs typeface="Arial" panose="020B0604020202020204" pitchFamily="34" charset="0"/>
                </a:rPr>
                <a:t>Sữa chua</a:t>
              </a:r>
            </a:p>
          </p:txBody>
        </p:sp>
      </p:grpSp>
    </p:spTree>
    <p:extLst>
      <p:ext uri="{BB962C8B-B14F-4D97-AF65-F5344CB8AC3E}">
        <p14:creationId xmlns:p14="http://schemas.microsoft.com/office/powerpoint/2010/main" val="32558001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24932" y="4783014"/>
            <a:ext cx="10158883" cy="602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prstClr val="black"/>
                </a:solidFill>
                <a:cs typeface="Arial" panose="020B0604020202020204" pitchFamily="34" charset="0"/>
              </a:rPr>
              <a:t>Tại sao ăn sữa chua hằng ngày có thể giúp chúng ta ăn cơm ngon miệng hơn?</a:t>
            </a:r>
          </a:p>
        </p:txBody>
      </p:sp>
      <p:sp>
        <p:nvSpPr>
          <p:cNvPr id="16" name="Down Arrow 15"/>
          <p:cNvSpPr/>
          <p:nvPr/>
        </p:nvSpPr>
        <p:spPr>
          <a:xfrm>
            <a:off x="5980897" y="5385916"/>
            <a:ext cx="319419" cy="512466"/>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p:nvSpPr>
        <p:spPr>
          <a:xfrm>
            <a:off x="1155560" y="5941664"/>
            <a:ext cx="10158883" cy="602902"/>
          </a:xfrm>
          <a:prstGeom prst="rect">
            <a:avLst/>
          </a:prstGeom>
          <a:solidFill>
            <a:srgbClr val="2B8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prstClr val="white"/>
                </a:solidFill>
                <a:cs typeface="Arial" panose="020B0604020202020204" pitchFamily="34" charset="0"/>
              </a:rPr>
              <a:t>Vì trong sữa chua có vi khuẩn Lactic, đây là vi khuẩn có lợi, hỗ trợ tiêu hóa</a:t>
            </a:r>
            <a:r>
              <a:rPr lang="vi-VN" sz="2000" dirty="0">
                <a:solidFill>
                  <a:srgbClr val="FF0000"/>
                </a:solidFill>
                <a:cs typeface="Arial" panose="020B0604020202020204" pitchFamily="34" charset="0"/>
              </a:rPr>
              <a:t>.</a:t>
            </a:r>
          </a:p>
        </p:txBody>
      </p:sp>
      <p:sp>
        <p:nvSpPr>
          <p:cNvPr id="2" name="Rectangle 1"/>
          <p:cNvSpPr/>
          <p:nvPr/>
        </p:nvSpPr>
        <p:spPr>
          <a:xfrm>
            <a:off x="1232453" y="288235"/>
            <a:ext cx="9790044" cy="4422913"/>
          </a:xfrm>
          <a:prstGeom prst="rect">
            <a:avLst/>
          </a:prstGeom>
          <a:solidFill>
            <a:srgbClr val="FFC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p:nvPr/>
        </p:nvPicPr>
        <p:blipFill>
          <a:blip r:embed="rId2">
            <a:lum bright="-6000" contrast="24000"/>
          </a:blip>
          <a:stretch>
            <a:fillRect/>
          </a:stretch>
        </p:blipFill>
        <p:spPr>
          <a:xfrm>
            <a:off x="1444231" y="541922"/>
            <a:ext cx="9320283" cy="3939641"/>
          </a:xfrm>
          <a:prstGeom prst="rect">
            <a:avLst/>
          </a:prstGeom>
          <a:noFill/>
          <a:ln>
            <a:noFill/>
          </a:ln>
        </p:spPr>
      </p:pic>
      <p:sp>
        <p:nvSpPr>
          <p:cNvPr id="20" name="TextBox 19"/>
          <p:cNvSpPr txBox="1"/>
          <p:nvPr/>
        </p:nvSpPr>
        <p:spPr>
          <a:xfrm>
            <a:off x="1651097" y="2083613"/>
            <a:ext cx="1386672" cy="584775"/>
          </a:xfrm>
          <a:prstGeom prst="rect">
            <a:avLst/>
          </a:prstGeom>
          <a:solidFill>
            <a:schemeClr val="bg1"/>
          </a:solidFill>
        </p:spPr>
        <p:txBody>
          <a:bodyPr wrap="square" rtlCol="0">
            <a:spAutoFit/>
          </a:bodyPr>
          <a:lstStyle/>
          <a:p>
            <a:pPr algn="ctr"/>
            <a:r>
              <a:rPr lang="vi-VN" sz="1600" dirty="0">
                <a:latin typeface="Arial" panose="020B0604020202020204" pitchFamily="34" charset="0"/>
                <a:cs typeface="Arial" panose="020B0604020202020204" pitchFamily="34" charset="0"/>
              </a:rPr>
              <a:t>10 -100 g đường trắng</a:t>
            </a:r>
          </a:p>
        </p:txBody>
      </p:sp>
      <p:sp>
        <p:nvSpPr>
          <p:cNvPr id="21" name="TextBox 20"/>
          <p:cNvSpPr txBox="1"/>
          <p:nvPr/>
        </p:nvSpPr>
        <p:spPr>
          <a:xfrm>
            <a:off x="3037769" y="2069100"/>
            <a:ext cx="1245996" cy="584775"/>
          </a:xfrm>
          <a:prstGeom prst="rect">
            <a:avLst/>
          </a:prstGeom>
          <a:solidFill>
            <a:schemeClr val="bg1"/>
          </a:solidFill>
        </p:spPr>
        <p:txBody>
          <a:bodyPr wrap="square" rtlCol="0">
            <a:spAutoFit/>
          </a:bodyPr>
          <a:lstStyle/>
          <a:p>
            <a:pPr algn="ctr"/>
            <a:r>
              <a:rPr lang="en-US" sz="1600" dirty="0">
                <a:latin typeface="Arial" panose="020B0604020202020204" pitchFamily="34" charset="0"/>
                <a:cs typeface="Arial" panose="020B0604020202020204" pitchFamily="34" charset="0"/>
              </a:rPr>
              <a:t>500 ml </a:t>
            </a:r>
          </a:p>
          <a:p>
            <a:pPr algn="ctr"/>
            <a:r>
              <a:rPr lang="vi-VN" sz="1600" dirty="0">
                <a:latin typeface="Arial" panose="020B0604020202020204" pitchFamily="34" charset="0"/>
                <a:cs typeface="Arial" panose="020B0604020202020204" pitchFamily="34" charset="0"/>
              </a:rPr>
              <a:t>sữa tươi</a:t>
            </a:r>
          </a:p>
        </p:txBody>
      </p:sp>
      <p:sp>
        <p:nvSpPr>
          <p:cNvPr id="22" name="TextBox 21"/>
          <p:cNvSpPr txBox="1"/>
          <p:nvPr/>
        </p:nvSpPr>
        <p:spPr>
          <a:xfrm>
            <a:off x="4156905" y="2054587"/>
            <a:ext cx="1386672" cy="338554"/>
          </a:xfrm>
          <a:prstGeom prst="rect">
            <a:avLst/>
          </a:prstGeom>
          <a:solidFill>
            <a:schemeClr val="bg1"/>
          </a:solidFill>
        </p:spPr>
        <p:txBody>
          <a:bodyPr wrap="square" rtlCol="0">
            <a:spAutoFit/>
          </a:bodyPr>
          <a:lstStyle/>
          <a:p>
            <a:pPr algn="ctr"/>
            <a:r>
              <a:rPr lang="vi-VN" sz="1600" dirty="0">
                <a:latin typeface="Arial" panose="020B0604020202020204" pitchFamily="34" charset="0"/>
                <a:cs typeface="Arial" panose="020B0604020202020204" pitchFamily="34" charset="0"/>
              </a:rPr>
              <a:t>Khấy đều</a:t>
            </a:r>
          </a:p>
        </p:txBody>
      </p:sp>
      <p:sp>
        <p:nvSpPr>
          <p:cNvPr id="23" name="TextBox 22"/>
          <p:cNvSpPr txBox="1"/>
          <p:nvPr/>
        </p:nvSpPr>
        <p:spPr>
          <a:xfrm>
            <a:off x="5633079" y="2054587"/>
            <a:ext cx="1386672" cy="584775"/>
          </a:xfrm>
          <a:prstGeom prst="rect">
            <a:avLst/>
          </a:prstGeom>
          <a:solidFill>
            <a:schemeClr val="bg1"/>
          </a:solidFill>
        </p:spPr>
        <p:txBody>
          <a:bodyPr wrap="square" rtlCol="0">
            <a:spAutoFit/>
          </a:bodyPr>
          <a:lstStyle/>
          <a:p>
            <a:pPr algn="ctr"/>
            <a:r>
              <a:rPr lang="en-US" sz="1600" dirty="0">
                <a:latin typeface="Arial" panose="020B0604020202020204" pitchFamily="34" charset="0"/>
                <a:cs typeface="Arial" panose="020B0604020202020204" pitchFamily="34" charset="0"/>
              </a:rPr>
              <a:t>50 ml </a:t>
            </a:r>
          </a:p>
          <a:p>
            <a:pPr algn="ctr"/>
            <a:r>
              <a:rPr lang="vi-VN" sz="1600" dirty="0">
                <a:latin typeface="Arial" panose="020B0604020202020204" pitchFamily="34" charset="0"/>
                <a:cs typeface="Arial" panose="020B0604020202020204" pitchFamily="34" charset="0"/>
              </a:rPr>
              <a:t>sữa chua</a:t>
            </a:r>
          </a:p>
        </p:txBody>
      </p:sp>
      <p:sp>
        <p:nvSpPr>
          <p:cNvPr id="24" name="TextBox 23"/>
          <p:cNvSpPr txBox="1"/>
          <p:nvPr/>
        </p:nvSpPr>
        <p:spPr>
          <a:xfrm>
            <a:off x="7189647" y="2083613"/>
            <a:ext cx="1386672" cy="338554"/>
          </a:xfrm>
          <a:prstGeom prst="rect">
            <a:avLst/>
          </a:prstGeom>
          <a:solidFill>
            <a:schemeClr val="bg1"/>
          </a:solidFill>
        </p:spPr>
        <p:txBody>
          <a:bodyPr wrap="square" rtlCol="0">
            <a:spAutoFit/>
          </a:bodyPr>
          <a:lstStyle/>
          <a:p>
            <a:pPr algn="ctr"/>
            <a:r>
              <a:rPr lang="vi-VN" sz="1600" dirty="0">
                <a:latin typeface="Arial" panose="020B0604020202020204" pitchFamily="34" charset="0"/>
                <a:cs typeface="Arial" panose="020B0604020202020204" pitchFamily="34" charset="0"/>
              </a:rPr>
              <a:t>Khấy đều</a:t>
            </a:r>
          </a:p>
        </p:txBody>
      </p:sp>
      <p:sp>
        <p:nvSpPr>
          <p:cNvPr id="25" name="TextBox 24"/>
          <p:cNvSpPr txBox="1"/>
          <p:nvPr/>
        </p:nvSpPr>
        <p:spPr>
          <a:xfrm>
            <a:off x="8369065" y="2083613"/>
            <a:ext cx="2265805" cy="338554"/>
          </a:xfrm>
          <a:prstGeom prst="rect">
            <a:avLst/>
          </a:prstGeom>
          <a:solidFill>
            <a:schemeClr val="bg1"/>
          </a:solidFill>
        </p:spPr>
        <p:txBody>
          <a:bodyPr wrap="square" rtlCol="0">
            <a:spAutoFit/>
          </a:bodyPr>
          <a:lstStyle/>
          <a:p>
            <a:pPr algn="ctr"/>
            <a:r>
              <a:rPr lang="vi-VN" sz="1600" dirty="0">
                <a:latin typeface="Arial" panose="020B0604020202020204" pitchFamily="34" charset="0"/>
                <a:cs typeface="Arial" panose="020B0604020202020204" pitchFamily="34" charset="0"/>
              </a:rPr>
              <a:t>Cho vào lọ có nắp đậy</a:t>
            </a:r>
          </a:p>
        </p:txBody>
      </p:sp>
      <p:sp>
        <p:nvSpPr>
          <p:cNvPr id="26" name="TextBox 25"/>
          <p:cNvSpPr txBox="1"/>
          <p:nvPr/>
        </p:nvSpPr>
        <p:spPr>
          <a:xfrm>
            <a:off x="1444231" y="2948889"/>
            <a:ext cx="3325567" cy="1477328"/>
          </a:xfrm>
          <a:prstGeom prst="rect">
            <a:avLst/>
          </a:prstGeom>
          <a:solidFill>
            <a:schemeClr val="bg1"/>
          </a:solidFill>
        </p:spPr>
        <p:txBody>
          <a:bodyPr wrap="square" rtlCol="0">
            <a:spAutoFit/>
          </a:bodyPr>
          <a:lstStyle/>
          <a:p>
            <a:pPr algn="just"/>
            <a:r>
              <a:rPr lang="vi-VN" dirty="0">
                <a:latin typeface="Arial" panose="020B0604020202020204" pitchFamily="34" charset="0"/>
                <a:cs typeface="Arial" panose="020B0604020202020204" pitchFamily="34" charset="0"/>
              </a:rPr>
              <a:t>Sữa chua hình thành có độ đậm đặc, màu s</a:t>
            </a:r>
            <a:r>
              <a:rPr lang="en-US" dirty="0">
                <a:latin typeface="Arial" panose="020B0604020202020204" pitchFamily="34" charset="0"/>
                <a:cs typeface="Arial" panose="020B0604020202020204" pitchFamily="34" charset="0"/>
              </a:rPr>
              <a:t>á</a:t>
            </a:r>
            <a:r>
              <a:rPr lang="vi-VN" dirty="0">
                <a:latin typeface="Arial" panose="020B0604020202020204" pitchFamily="34" charset="0"/>
                <a:cs typeface="Arial" panose="020B0604020202020204" pitchFamily="34" charset="0"/>
              </a:rPr>
              <a:t>ng, vị hơi chua, hương thơm. Có thể bảo quản 7 – 10 ngày trong tủ mát có nhiệt độ 4</a:t>
            </a:r>
            <a:r>
              <a:rPr lang="vi-VN" baseline="30000" dirty="0">
                <a:latin typeface="Arial" panose="020B0604020202020204" pitchFamily="34" charset="0"/>
                <a:cs typeface="Arial" panose="020B0604020202020204" pitchFamily="34" charset="0"/>
              </a:rPr>
              <a:t>0</a:t>
            </a:r>
            <a:r>
              <a:rPr lang="vi-VN" dirty="0">
                <a:latin typeface="Arial" panose="020B0604020202020204" pitchFamily="34" charset="0"/>
                <a:cs typeface="Arial" panose="020B0604020202020204" pitchFamily="34" charset="0"/>
              </a:rPr>
              <a:t>C – 10</a:t>
            </a:r>
            <a:r>
              <a:rPr lang="vi-VN" baseline="30000" dirty="0">
                <a:latin typeface="Arial" panose="020B0604020202020204" pitchFamily="34" charset="0"/>
                <a:cs typeface="Arial" panose="020B0604020202020204" pitchFamily="34" charset="0"/>
              </a:rPr>
              <a:t>0</a:t>
            </a:r>
            <a:r>
              <a:rPr lang="vi-VN" dirty="0">
                <a:latin typeface="Arial" panose="020B0604020202020204" pitchFamily="34" charset="0"/>
                <a:cs typeface="Arial" panose="020B0604020202020204" pitchFamily="34" charset="0"/>
              </a:rPr>
              <a:t>C.</a:t>
            </a:r>
          </a:p>
        </p:txBody>
      </p:sp>
      <p:sp>
        <p:nvSpPr>
          <p:cNvPr id="27" name="TextBox 26"/>
          <p:cNvSpPr txBox="1"/>
          <p:nvPr/>
        </p:nvSpPr>
        <p:spPr>
          <a:xfrm>
            <a:off x="6235001" y="3071614"/>
            <a:ext cx="2286000" cy="1169551"/>
          </a:xfrm>
          <a:prstGeom prst="rect">
            <a:avLst/>
          </a:prstGeom>
          <a:solidFill>
            <a:schemeClr val="bg1"/>
          </a:solidFill>
        </p:spPr>
        <p:txBody>
          <a:bodyPr wrap="square" rtlCol="0">
            <a:spAutoFit/>
          </a:bodyPr>
          <a:lstStyle/>
          <a:p>
            <a:pPr algn="just"/>
            <a:r>
              <a:rPr lang="en-US" sz="1750" dirty="0">
                <a:latin typeface="Arial" panose="020B0604020202020204" pitchFamily="34" charset="0"/>
                <a:cs typeface="Arial" panose="020B0604020202020204" pitchFamily="34" charset="0"/>
              </a:rPr>
              <a:t>Ủ </a:t>
            </a:r>
            <a:r>
              <a:rPr lang="vi-VN" sz="1750" dirty="0">
                <a:latin typeface="Arial" panose="020B0604020202020204" pitchFamily="34" charset="0"/>
                <a:cs typeface="Arial" panose="020B0604020202020204" pitchFamily="34" charset="0"/>
              </a:rPr>
              <a:t>các lọ đựng sữa ở chỗ ấm có nhiệt độ 30</a:t>
            </a:r>
            <a:r>
              <a:rPr lang="vi-VN" sz="1750" baseline="30000" dirty="0">
                <a:latin typeface="Arial" panose="020B0604020202020204" pitchFamily="34" charset="0"/>
                <a:cs typeface="Arial" panose="020B0604020202020204" pitchFamily="34" charset="0"/>
              </a:rPr>
              <a:t>0</a:t>
            </a:r>
            <a:r>
              <a:rPr lang="vi-VN" sz="1750" dirty="0">
                <a:latin typeface="Arial" panose="020B0604020202020204" pitchFamily="34" charset="0"/>
                <a:cs typeface="Arial" panose="020B0604020202020204" pitchFamily="34" charset="0"/>
              </a:rPr>
              <a:t>C – 45</a:t>
            </a:r>
            <a:r>
              <a:rPr lang="vi-VN" sz="1750" baseline="30000" dirty="0">
                <a:latin typeface="Arial" panose="020B0604020202020204" pitchFamily="34" charset="0"/>
                <a:cs typeface="Arial" panose="020B0604020202020204" pitchFamily="34" charset="0"/>
              </a:rPr>
              <a:t>0</a:t>
            </a:r>
            <a:r>
              <a:rPr lang="vi-VN" sz="1750" dirty="0">
                <a:latin typeface="Arial" panose="020B0604020202020204" pitchFamily="34" charset="0"/>
                <a:cs typeface="Arial" panose="020B0604020202020204" pitchFamily="34" charset="0"/>
              </a:rPr>
              <a:t>C, trong thời gian 8 – 24 giờ.</a:t>
            </a:r>
          </a:p>
        </p:txBody>
      </p:sp>
      <p:sp>
        <p:nvSpPr>
          <p:cNvPr id="28" name="TextBox 27"/>
          <p:cNvSpPr txBox="1"/>
          <p:nvPr/>
        </p:nvSpPr>
        <p:spPr>
          <a:xfrm>
            <a:off x="1549519" y="541922"/>
            <a:ext cx="3114989" cy="400110"/>
          </a:xfrm>
          <a:prstGeom prst="rect">
            <a:avLst/>
          </a:prstGeom>
          <a:solidFill>
            <a:schemeClr val="bg1"/>
          </a:solidFill>
        </p:spPr>
        <p:txBody>
          <a:bodyPr wrap="square" rtlCol="0">
            <a:spAutoFit/>
          </a:bodyPr>
          <a:lstStyle/>
          <a:p>
            <a:r>
              <a:rPr lang="vi-VN" sz="2000" dirty="0">
                <a:solidFill>
                  <a:srgbClr val="FF0000"/>
                </a:solidFill>
                <a:latin typeface="#9Slide03 Roboto Condensed" panose="02000000000000000000" pitchFamily="2" charset="0"/>
                <a:ea typeface="#9Slide03 Roboto Condensed" panose="02000000000000000000" pitchFamily="2" charset="0"/>
                <a:cs typeface="Arial" panose="020B0604020202020204" pitchFamily="34" charset="0"/>
              </a:rPr>
              <a:t>Cùng làm sữa chua</a:t>
            </a:r>
          </a:p>
        </p:txBody>
      </p:sp>
    </p:spTree>
    <p:extLst>
      <p:ext uri="{BB962C8B-B14F-4D97-AF65-F5344CB8AC3E}">
        <p14:creationId xmlns:p14="http://schemas.microsoft.com/office/powerpoint/2010/main" val="3942276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Vai trò của vi khuẩn đường ruột đối với sức khỏe con người - Doctor SAMAN"/>
          <p:cNvPicPr>
            <a:picLocks noChangeAspect="1" noChangeArrowheads="1"/>
          </p:cNvPicPr>
          <p:nvPr/>
        </p:nvPicPr>
        <p:blipFill rotWithShape="1">
          <a:blip r:embed="rId2">
            <a:extLst>
              <a:ext uri="{28A0092B-C50C-407E-A947-70E740481C1C}">
                <a14:useLocalDpi xmlns:a14="http://schemas.microsoft.com/office/drawing/2010/main" val="0"/>
              </a:ext>
            </a:extLst>
          </a:blip>
          <a:srcRect r="3374"/>
          <a:stretch/>
        </p:blipFill>
        <p:spPr bwMode="auto">
          <a:xfrm>
            <a:off x="4873601" y="506994"/>
            <a:ext cx="7230882" cy="624613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ệ vi sinh vật trong cơ thể: &amp;#39;Cơ quan nội tạng&amp;#39; bị lãng quê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882" y="2228587"/>
            <a:ext cx="2757755" cy="46294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9587" y="640300"/>
            <a:ext cx="7405735" cy="1200329"/>
          </a:xfrm>
          <a:prstGeom prst="rect">
            <a:avLst/>
          </a:prstGeom>
          <a:noFill/>
        </p:spPr>
        <p:txBody>
          <a:bodyPr wrap="square" rtlCol="0">
            <a:spAutoFit/>
          </a:bodyPr>
          <a:lstStyle/>
          <a:p>
            <a:pPr algn="just">
              <a:lnSpc>
                <a:spcPct val="120000"/>
              </a:lnSpc>
            </a:pPr>
            <a:r>
              <a:rPr lang="vi-VN" sz="2000" dirty="0">
                <a:solidFill>
                  <a:prstClr val="black"/>
                </a:solidFill>
                <a:cs typeface="Arial" panose="020B0604020202020204" pitchFamily="34" charset="0"/>
              </a:rPr>
              <a:t>Trong </a:t>
            </a:r>
            <a:r>
              <a:rPr lang="vi-VN" sz="2000" b="1" dirty="0">
                <a:solidFill>
                  <a:prstClr val="black"/>
                </a:solidFill>
                <a:cs typeface="Arial" panose="020B0604020202020204" pitchFamily="34" charset="0"/>
              </a:rPr>
              <a:t>cơ thể người </a:t>
            </a:r>
            <a:r>
              <a:rPr lang="vi-VN" sz="2000" dirty="0">
                <a:solidFill>
                  <a:prstClr val="black"/>
                </a:solidFill>
                <a:cs typeface="Arial" panose="020B0604020202020204" pitchFamily="34" charset="0"/>
              </a:rPr>
              <a:t>có thể chứa đến </a:t>
            </a:r>
            <a:r>
              <a:rPr lang="vi-VN" sz="2000" dirty="0">
                <a:solidFill>
                  <a:srgbClr val="FF0000"/>
                </a:solidFill>
                <a:cs typeface="Arial" panose="020B0604020202020204" pitchFamily="34" charset="0"/>
              </a:rPr>
              <a:t>hàng tr</a:t>
            </a:r>
            <a:r>
              <a:rPr lang="en-US" sz="2000" dirty="0">
                <a:solidFill>
                  <a:srgbClr val="FF0000"/>
                </a:solidFill>
                <a:latin typeface="Arial" panose="020B0604020202020204" pitchFamily="34" charset="0"/>
                <a:cs typeface="Arial" panose="020B0604020202020204" pitchFamily="34" charset="0"/>
              </a:rPr>
              <a:t>ă</a:t>
            </a:r>
            <a:r>
              <a:rPr lang="vi-VN" sz="2000" dirty="0">
                <a:solidFill>
                  <a:srgbClr val="FF0000"/>
                </a:solidFill>
                <a:cs typeface="Arial" panose="020B0604020202020204" pitchFamily="34" charset="0"/>
              </a:rPr>
              <a:t>m nghìn tỉ</a:t>
            </a:r>
            <a:r>
              <a:rPr lang="vi-VN" sz="2000" dirty="0">
                <a:solidFill>
                  <a:prstClr val="black"/>
                </a:solidFill>
                <a:cs typeface="Arial" panose="020B0604020202020204" pitchFamily="34" charset="0"/>
              </a:rPr>
              <a:t> vi khuẩn. Vi khuẩn có lợi có số lượng rất lớn, giúp ức chế vi khuẩn có lợi, bảo vệ da, tăng cường miễn dịch, hỗ trợ tiêu hóa,….</a:t>
            </a:r>
          </a:p>
        </p:txBody>
      </p:sp>
      <p:pic>
        <p:nvPicPr>
          <p:cNvPr id="8" name="Picture 2" descr="Phát hiện thêm 2.000 loài vi khuẩn mới trong cơ thể ngườ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86940" y="2663706"/>
            <a:ext cx="2431028" cy="1633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697078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able&#10;&#10;Description automatically generated">
            <a:extLst>
              <a:ext uri="{FF2B5EF4-FFF2-40B4-BE49-F238E27FC236}">
                <a16:creationId xmlns:a16="http://schemas.microsoft.com/office/drawing/2014/main" id="{E7C4A1F0-B021-4B92-A247-02D7DF6B29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9212" y="208836"/>
            <a:ext cx="8618883" cy="6649164"/>
          </a:xfrm>
          <a:prstGeom prst="rect">
            <a:avLst/>
          </a:prstGeom>
          <a:noFill/>
        </p:spPr>
      </p:pic>
      <p:sp>
        <p:nvSpPr>
          <p:cNvPr id="2" name="TextBox 1">
            <a:extLst>
              <a:ext uri="{FF2B5EF4-FFF2-40B4-BE49-F238E27FC236}">
                <a16:creationId xmlns:a16="http://schemas.microsoft.com/office/drawing/2014/main" id="{5762DF46-A3D2-4628-BEE9-D505181515EC}"/>
              </a:ext>
            </a:extLst>
          </p:cNvPr>
          <p:cNvSpPr txBox="1"/>
          <p:nvPr/>
        </p:nvSpPr>
        <p:spPr>
          <a:xfrm>
            <a:off x="3200400" y="387626"/>
            <a:ext cx="427383" cy="59635"/>
          </a:xfrm>
          <a:prstGeom prst="rect">
            <a:avLst/>
          </a:prstGeom>
          <a:noFill/>
        </p:spPr>
        <p:txBody>
          <a:bodyPr wrap="square" rtlCol="0">
            <a:spAutoFit/>
          </a:bodyPr>
          <a:lstStyle/>
          <a:p>
            <a:endParaRPr lang="en-US" dirty="0"/>
          </a:p>
        </p:txBody>
      </p:sp>
      <p:sp>
        <p:nvSpPr>
          <p:cNvPr id="4" name="Rectangle 3">
            <a:extLst>
              <a:ext uri="{FF2B5EF4-FFF2-40B4-BE49-F238E27FC236}">
                <a16:creationId xmlns:a16="http://schemas.microsoft.com/office/drawing/2014/main" id="{CB40419D-7DBD-4E4E-8ECA-5931DC1DA1E7}"/>
              </a:ext>
            </a:extLst>
          </p:cNvPr>
          <p:cNvSpPr/>
          <p:nvPr/>
        </p:nvSpPr>
        <p:spPr>
          <a:xfrm>
            <a:off x="2009361" y="1988634"/>
            <a:ext cx="2209799" cy="3578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9Slide07 Itim" panose="00000500000000000000" pitchFamily="2" charset="-34"/>
                <a:cs typeface="#9Slide07 Itim" panose="00000500000000000000" pitchFamily="2" charset="-34"/>
              </a:rPr>
              <a:t>Em</a:t>
            </a:r>
            <a:r>
              <a:rPr lang="en-US" dirty="0">
                <a:solidFill>
                  <a:schemeClr val="tx1"/>
                </a:solidFill>
                <a:latin typeface="#9Slide07 Itim" panose="00000500000000000000" pitchFamily="2" charset="-34"/>
                <a:cs typeface="#9Slide07 Itim" panose="00000500000000000000" pitchFamily="2" charset="-34"/>
              </a:rPr>
              <a:t> </a:t>
            </a:r>
            <a:r>
              <a:rPr lang="en-US" dirty="0" err="1">
                <a:solidFill>
                  <a:schemeClr val="tx1"/>
                </a:solidFill>
                <a:latin typeface="#9Slide07 Itim" panose="00000500000000000000" pitchFamily="2" charset="-34"/>
                <a:cs typeface="#9Slide07 Itim" panose="00000500000000000000" pitchFamily="2" charset="-34"/>
              </a:rPr>
              <a:t>đã</a:t>
            </a:r>
            <a:r>
              <a:rPr lang="en-US" dirty="0">
                <a:solidFill>
                  <a:schemeClr val="tx1"/>
                </a:solidFill>
                <a:latin typeface="#9Slide07 Itim" panose="00000500000000000000" pitchFamily="2" charset="-34"/>
                <a:cs typeface="#9Slide07 Itim" panose="00000500000000000000" pitchFamily="2" charset="-34"/>
              </a:rPr>
              <a:t> </a:t>
            </a:r>
            <a:r>
              <a:rPr lang="en-US" dirty="0" err="1">
                <a:solidFill>
                  <a:schemeClr val="tx1"/>
                </a:solidFill>
                <a:latin typeface="#9Slide07 Itim" panose="00000500000000000000" pitchFamily="2" charset="-34"/>
                <a:cs typeface="#9Slide07 Itim" panose="00000500000000000000" pitchFamily="2" charset="-34"/>
              </a:rPr>
              <a:t>biết</a:t>
            </a:r>
            <a:endParaRPr lang="en-US" dirty="0">
              <a:solidFill>
                <a:schemeClr val="tx1"/>
              </a:solidFill>
              <a:latin typeface="#9Slide07 Baloo Tamma" panose="03080902040302020200" pitchFamily="66" charset="0"/>
              <a:cs typeface="#9Slide07 Baloo Tamma" panose="03080902040302020200" pitchFamily="66" charset="0"/>
            </a:endParaRPr>
          </a:p>
        </p:txBody>
      </p:sp>
      <p:sp>
        <p:nvSpPr>
          <p:cNvPr id="6" name="Rectangle 5">
            <a:extLst>
              <a:ext uri="{FF2B5EF4-FFF2-40B4-BE49-F238E27FC236}">
                <a16:creationId xmlns:a16="http://schemas.microsoft.com/office/drawing/2014/main" id="{902249AA-998A-490F-9304-AFA76F02A247}"/>
              </a:ext>
            </a:extLst>
          </p:cNvPr>
          <p:cNvSpPr/>
          <p:nvPr/>
        </p:nvSpPr>
        <p:spPr>
          <a:xfrm>
            <a:off x="4522511" y="1987827"/>
            <a:ext cx="2335696" cy="3578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9Slide07 Itim" panose="00000500000000000000" pitchFamily="2" charset="-34"/>
                <a:cs typeface="#9Slide07 Itim" panose="00000500000000000000" pitchFamily="2" charset="-34"/>
              </a:rPr>
              <a:t>Em</a:t>
            </a:r>
            <a:r>
              <a:rPr lang="en-US" dirty="0">
                <a:solidFill>
                  <a:schemeClr val="tx1"/>
                </a:solidFill>
                <a:latin typeface="#9Slide07 Itim" panose="00000500000000000000" pitchFamily="2" charset="-34"/>
                <a:cs typeface="#9Slide07 Itim" panose="00000500000000000000" pitchFamily="2" charset="-34"/>
              </a:rPr>
              <a:t> </a:t>
            </a:r>
            <a:r>
              <a:rPr lang="en-US" dirty="0" err="1">
                <a:solidFill>
                  <a:schemeClr val="tx1"/>
                </a:solidFill>
                <a:latin typeface="#9Slide07 Itim" panose="00000500000000000000" pitchFamily="2" charset="-34"/>
                <a:cs typeface="#9Slide07 Itim" panose="00000500000000000000" pitchFamily="2" charset="-34"/>
              </a:rPr>
              <a:t>muốn</a:t>
            </a:r>
            <a:r>
              <a:rPr lang="en-US" dirty="0">
                <a:solidFill>
                  <a:schemeClr val="tx1"/>
                </a:solidFill>
                <a:latin typeface="#9Slide07 Itim" panose="00000500000000000000" pitchFamily="2" charset="-34"/>
                <a:cs typeface="#9Slide07 Itim" panose="00000500000000000000" pitchFamily="2" charset="-34"/>
              </a:rPr>
              <a:t> </a:t>
            </a:r>
            <a:r>
              <a:rPr lang="en-US" dirty="0" err="1">
                <a:solidFill>
                  <a:schemeClr val="tx1"/>
                </a:solidFill>
                <a:latin typeface="#9Slide07 Itim" panose="00000500000000000000" pitchFamily="2" charset="-34"/>
                <a:cs typeface="#9Slide07 Itim" panose="00000500000000000000" pitchFamily="2" charset="-34"/>
              </a:rPr>
              <a:t>biết</a:t>
            </a:r>
            <a:endParaRPr lang="en-US" dirty="0">
              <a:solidFill>
                <a:schemeClr val="tx1"/>
              </a:solidFill>
              <a:latin typeface="#9Slide07 Baloo Tamma" panose="03080902040302020200" pitchFamily="66" charset="0"/>
              <a:cs typeface="#9Slide07 Baloo Tamma" panose="03080902040302020200" pitchFamily="66" charset="0"/>
            </a:endParaRPr>
          </a:p>
        </p:txBody>
      </p:sp>
      <p:sp>
        <p:nvSpPr>
          <p:cNvPr id="7" name="Rectangle 6">
            <a:extLst>
              <a:ext uri="{FF2B5EF4-FFF2-40B4-BE49-F238E27FC236}">
                <a16:creationId xmlns:a16="http://schemas.microsoft.com/office/drawing/2014/main" id="{CEE8348C-AD1A-44CE-917B-3C6DA2B7677D}"/>
              </a:ext>
            </a:extLst>
          </p:cNvPr>
          <p:cNvSpPr/>
          <p:nvPr/>
        </p:nvSpPr>
        <p:spPr>
          <a:xfrm>
            <a:off x="7070035" y="1987827"/>
            <a:ext cx="2335696" cy="3578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9Slide07 Itim" panose="00000500000000000000" pitchFamily="2" charset="-34"/>
                <a:cs typeface="#9Slide07 Itim" panose="00000500000000000000" pitchFamily="2" charset="-34"/>
              </a:rPr>
              <a:t>Em</a:t>
            </a:r>
            <a:r>
              <a:rPr lang="en-US" dirty="0">
                <a:solidFill>
                  <a:schemeClr val="tx1"/>
                </a:solidFill>
                <a:latin typeface="#9Slide07 Itim" panose="00000500000000000000" pitchFamily="2" charset="-34"/>
                <a:cs typeface="#9Slide07 Itim" panose="00000500000000000000" pitchFamily="2" charset="-34"/>
              </a:rPr>
              <a:t> </a:t>
            </a:r>
            <a:r>
              <a:rPr lang="en-US" dirty="0" err="1">
                <a:solidFill>
                  <a:schemeClr val="tx1"/>
                </a:solidFill>
                <a:latin typeface="#9Slide07 Itim" panose="00000500000000000000" pitchFamily="2" charset="-34"/>
                <a:cs typeface="#9Slide07 Itim" panose="00000500000000000000" pitchFamily="2" charset="-34"/>
              </a:rPr>
              <a:t>học</a:t>
            </a:r>
            <a:r>
              <a:rPr lang="en-US" dirty="0">
                <a:solidFill>
                  <a:schemeClr val="tx1"/>
                </a:solidFill>
                <a:latin typeface="#9Slide07 Itim" panose="00000500000000000000" pitchFamily="2" charset="-34"/>
                <a:cs typeface="#9Slide07 Itim" panose="00000500000000000000" pitchFamily="2" charset="-34"/>
              </a:rPr>
              <a:t> </a:t>
            </a:r>
            <a:r>
              <a:rPr lang="en-US" dirty="0" err="1">
                <a:solidFill>
                  <a:schemeClr val="tx1"/>
                </a:solidFill>
                <a:latin typeface="#9Slide07 Itim" panose="00000500000000000000" pitchFamily="2" charset="-34"/>
                <a:cs typeface="#9Slide07 Itim" panose="00000500000000000000" pitchFamily="2" charset="-34"/>
              </a:rPr>
              <a:t>được</a:t>
            </a:r>
            <a:endParaRPr lang="en-US" dirty="0">
              <a:solidFill>
                <a:schemeClr val="tx1"/>
              </a:solidFill>
              <a:latin typeface="#9Slide07 Baloo Tamma" panose="03080902040302020200" pitchFamily="66" charset="0"/>
              <a:cs typeface="#9Slide07 Baloo Tamma" panose="03080902040302020200" pitchFamily="66" charset="0"/>
            </a:endParaRPr>
          </a:p>
        </p:txBody>
      </p:sp>
      <p:sp>
        <p:nvSpPr>
          <p:cNvPr id="8" name="Rectangle 7">
            <a:extLst>
              <a:ext uri="{FF2B5EF4-FFF2-40B4-BE49-F238E27FC236}">
                <a16:creationId xmlns:a16="http://schemas.microsoft.com/office/drawing/2014/main" id="{7BB5AA11-E800-4A6D-9F27-5E0E671F0258}"/>
              </a:ext>
            </a:extLst>
          </p:cNvPr>
          <p:cNvSpPr/>
          <p:nvPr/>
        </p:nvSpPr>
        <p:spPr>
          <a:xfrm>
            <a:off x="2842591" y="1063488"/>
            <a:ext cx="1073427" cy="3578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9Slide07 Itim" panose="00000500000000000000" pitchFamily="2" charset="-34"/>
                <a:cs typeface="#9Slide07 Itim" panose="00000500000000000000" pitchFamily="2" charset="-34"/>
              </a:rPr>
              <a:t>Chủ</a:t>
            </a:r>
            <a:r>
              <a:rPr lang="en-US" dirty="0">
                <a:solidFill>
                  <a:schemeClr val="tx1"/>
                </a:solidFill>
                <a:latin typeface="#9Slide07 Itim" panose="00000500000000000000" pitchFamily="2" charset="-34"/>
                <a:cs typeface="#9Slide07 Itim" panose="00000500000000000000" pitchFamily="2" charset="-34"/>
              </a:rPr>
              <a:t> </a:t>
            </a:r>
            <a:r>
              <a:rPr lang="en-US" dirty="0" err="1">
                <a:solidFill>
                  <a:schemeClr val="tx1"/>
                </a:solidFill>
                <a:latin typeface="#9Slide07 Itim" panose="00000500000000000000" pitchFamily="2" charset="-34"/>
                <a:cs typeface="#9Slide07 Itim" panose="00000500000000000000" pitchFamily="2" charset="-34"/>
              </a:rPr>
              <a:t>đề</a:t>
            </a:r>
            <a:r>
              <a:rPr lang="en-US" dirty="0">
                <a:solidFill>
                  <a:schemeClr val="tx1"/>
                </a:solidFill>
                <a:latin typeface="#9Slide07 Itim" panose="00000500000000000000" pitchFamily="2" charset="-34"/>
                <a:cs typeface="#9Slide07 Itim" panose="00000500000000000000" pitchFamily="2" charset="-34"/>
              </a:rPr>
              <a:t> :</a:t>
            </a:r>
            <a:endParaRPr lang="en-US" dirty="0">
              <a:solidFill>
                <a:schemeClr val="tx1"/>
              </a:solidFill>
              <a:latin typeface="#9Slide07 Baloo Tamma" panose="03080902040302020200" pitchFamily="66" charset="0"/>
              <a:cs typeface="#9Slide07 Baloo Tamma" panose="03080902040302020200" pitchFamily="66" charset="0"/>
            </a:endParaRPr>
          </a:p>
        </p:txBody>
      </p:sp>
      <p:sp>
        <p:nvSpPr>
          <p:cNvPr id="9" name="Rectangle 8">
            <a:extLst>
              <a:ext uri="{FF2B5EF4-FFF2-40B4-BE49-F238E27FC236}">
                <a16:creationId xmlns:a16="http://schemas.microsoft.com/office/drawing/2014/main" id="{441E3580-A721-4293-B382-755409465157}"/>
              </a:ext>
            </a:extLst>
          </p:cNvPr>
          <p:cNvSpPr/>
          <p:nvPr/>
        </p:nvSpPr>
        <p:spPr>
          <a:xfrm>
            <a:off x="5917095" y="561621"/>
            <a:ext cx="1368288" cy="2136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9Slide07 Itim" panose="00000500000000000000" pitchFamily="2" charset="-34"/>
                <a:cs typeface="#9Slide07 Itim" panose="00000500000000000000" pitchFamily="2" charset="-34"/>
              </a:rPr>
              <a:t>Họ</a:t>
            </a:r>
            <a:r>
              <a:rPr lang="en-US" dirty="0">
                <a:solidFill>
                  <a:schemeClr val="tx1"/>
                </a:solidFill>
                <a:latin typeface="#9Slide07 Itim" panose="00000500000000000000" pitchFamily="2" charset="-34"/>
                <a:cs typeface="#9Slide07 Itim" panose="00000500000000000000" pitchFamily="2" charset="-34"/>
              </a:rPr>
              <a:t> </a:t>
            </a:r>
            <a:r>
              <a:rPr lang="en-US" dirty="0" err="1">
                <a:solidFill>
                  <a:schemeClr val="tx1"/>
                </a:solidFill>
                <a:latin typeface="#9Slide07 Itim" panose="00000500000000000000" pitchFamily="2" charset="-34"/>
                <a:cs typeface="#9Slide07 Itim" panose="00000500000000000000" pitchFamily="2" charset="-34"/>
              </a:rPr>
              <a:t>và</a:t>
            </a:r>
            <a:r>
              <a:rPr lang="en-US" dirty="0">
                <a:solidFill>
                  <a:schemeClr val="tx1"/>
                </a:solidFill>
                <a:latin typeface="#9Slide07 Itim" panose="00000500000000000000" pitchFamily="2" charset="-34"/>
                <a:cs typeface="#9Slide07 Itim" panose="00000500000000000000" pitchFamily="2" charset="-34"/>
              </a:rPr>
              <a:t> </a:t>
            </a:r>
            <a:r>
              <a:rPr lang="en-US" dirty="0" err="1">
                <a:solidFill>
                  <a:schemeClr val="tx1"/>
                </a:solidFill>
                <a:latin typeface="#9Slide07 Itim" panose="00000500000000000000" pitchFamily="2" charset="-34"/>
                <a:cs typeface="#9Slide07 Itim" panose="00000500000000000000" pitchFamily="2" charset="-34"/>
              </a:rPr>
              <a:t>tên</a:t>
            </a:r>
            <a:r>
              <a:rPr lang="en-US" dirty="0">
                <a:solidFill>
                  <a:schemeClr val="tx1"/>
                </a:solidFill>
                <a:latin typeface="#9Slide07 Itim" panose="00000500000000000000" pitchFamily="2" charset="-34"/>
                <a:cs typeface="#9Slide07 Itim" panose="00000500000000000000" pitchFamily="2" charset="-34"/>
              </a:rPr>
              <a:t> :</a:t>
            </a:r>
            <a:endParaRPr lang="en-US" dirty="0">
              <a:solidFill>
                <a:schemeClr val="tx1"/>
              </a:solidFill>
              <a:latin typeface="#9Slide07 Baloo Tamma" panose="03080902040302020200" pitchFamily="66" charset="0"/>
              <a:cs typeface="#9Slide07 Baloo Tamma" panose="03080902040302020200" pitchFamily="66" charset="0"/>
            </a:endParaRPr>
          </a:p>
        </p:txBody>
      </p:sp>
      <p:sp>
        <p:nvSpPr>
          <p:cNvPr id="10" name="Rectangle 9">
            <a:extLst>
              <a:ext uri="{FF2B5EF4-FFF2-40B4-BE49-F238E27FC236}">
                <a16:creationId xmlns:a16="http://schemas.microsoft.com/office/drawing/2014/main" id="{22D25EF6-0ED6-4CF4-BE76-93DFE5CAD2BC}"/>
              </a:ext>
            </a:extLst>
          </p:cNvPr>
          <p:cNvSpPr/>
          <p:nvPr/>
        </p:nvSpPr>
        <p:spPr>
          <a:xfrm>
            <a:off x="6026425" y="835009"/>
            <a:ext cx="642731" cy="2136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latin typeface="#9Slide07 Itim" panose="00000500000000000000" pitchFamily="2" charset="-34"/>
                <a:cs typeface="#9Slide07 Itim" panose="00000500000000000000" pitchFamily="2" charset="-34"/>
              </a:rPr>
              <a:t>Lớp</a:t>
            </a:r>
            <a:r>
              <a:rPr lang="en-US" dirty="0">
                <a:solidFill>
                  <a:schemeClr val="tx1"/>
                </a:solidFill>
                <a:latin typeface="#9Slide07 Itim" panose="00000500000000000000" pitchFamily="2" charset="-34"/>
                <a:cs typeface="#9Slide07 Itim" panose="00000500000000000000" pitchFamily="2" charset="-34"/>
              </a:rPr>
              <a:t>:</a:t>
            </a:r>
            <a:endParaRPr lang="en-US" dirty="0">
              <a:solidFill>
                <a:schemeClr val="tx1"/>
              </a:solidFill>
              <a:latin typeface="#9Slide07 Baloo Tamma" panose="03080902040302020200" pitchFamily="66" charset="0"/>
              <a:cs typeface="#9Slide07 Baloo Tamma" panose="03080902040302020200" pitchFamily="66" charset="0"/>
            </a:endParaRPr>
          </a:p>
        </p:txBody>
      </p:sp>
      <p:sp>
        <p:nvSpPr>
          <p:cNvPr id="13" name="Rectangle 12">
            <a:extLst>
              <a:ext uri="{FF2B5EF4-FFF2-40B4-BE49-F238E27FC236}">
                <a16:creationId xmlns:a16="http://schemas.microsoft.com/office/drawing/2014/main" id="{03F214B5-5393-4C17-ACCE-7C2BFF808751}"/>
              </a:ext>
            </a:extLst>
          </p:cNvPr>
          <p:cNvSpPr/>
          <p:nvPr/>
        </p:nvSpPr>
        <p:spPr>
          <a:xfrm>
            <a:off x="4940577" y="1595159"/>
            <a:ext cx="1660662" cy="337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9Slide07 SVNGuerrilla" panose="00000500000000000000" pitchFamily="2" charset="0"/>
                <a:cs typeface="#9Slide07 Baloo Tamma" panose="03080902040302020200" pitchFamily="66" charset="0"/>
              </a:rPr>
              <a:t>W</a:t>
            </a:r>
            <a:r>
              <a:rPr lang="en-US" sz="2400" dirty="0">
                <a:solidFill>
                  <a:schemeClr val="tx1"/>
                </a:solidFill>
                <a:latin typeface="#9Slide07 SVNGuerrilla" panose="00000500000000000000" pitchFamily="2" charset="0"/>
                <a:cs typeface="#9Slide07 Baloo Tamma" panose="03080902040302020200" pitchFamily="66" charset="0"/>
              </a:rPr>
              <a:t>ANT</a:t>
            </a:r>
          </a:p>
        </p:txBody>
      </p:sp>
      <p:sp>
        <p:nvSpPr>
          <p:cNvPr id="15" name="Rectangle 14">
            <a:extLst>
              <a:ext uri="{FF2B5EF4-FFF2-40B4-BE49-F238E27FC236}">
                <a16:creationId xmlns:a16="http://schemas.microsoft.com/office/drawing/2014/main" id="{595EE1EF-1E66-4B3C-8006-FAFBF77B9D99}"/>
              </a:ext>
            </a:extLst>
          </p:cNvPr>
          <p:cNvSpPr/>
          <p:nvPr/>
        </p:nvSpPr>
        <p:spPr>
          <a:xfrm>
            <a:off x="3127928" y="392254"/>
            <a:ext cx="2789167" cy="509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9Slide07 Crocante" panose="02000000000000000000" pitchFamily="2" charset="0"/>
                <a:cs typeface="#9Slide07 Baloo Tamma" panose="03080902040302020200" pitchFamily="66" charset="0"/>
              </a:rPr>
              <a:t>KWL</a:t>
            </a:r>
          </a:p>
        </p:txBody>
      </p:sp>
      <p:sp>
        <p:nvSpPr>
          <p:cNvPr id="16" name="Rectangle 15">
            <a:extLst>
              <a:ext uri="{FF2B5EF4-FFF2-40B4-BE49-F238E27FC236}">
                <a16:creationId xmlns:a16="http://schemas.microsoft.com/office/drawing/2014/main" id="{2F8F164F-A759-4DD9-AA46-63404A8A26F5}"/>
              </a:ext>
            </a:extLst>
          </p:cNvPr>
          <p:cNvSpPr/>
          <p:nvPr/>
        </p:nvSpPr>
        <p:spPr>
          <a:xfrm>
            <a:off x="7407552" y="1595159"/>
            <a:ext cx="1660662" cy="337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9Slide07 SVNGuerrilla" panose="00000500000000000000" pitchFamily="2" charset="0"/>
                <a:cs typeface="#9Slide07 Baloo Tamma" panose="03080902040302020200" pitchFamily="66" charset="0"/>
              </a:rPr>
              <a:t>L</a:t>
            </a:r>
            <a:r>
              <a:rPr lang="en-US" sz="2400" dirty="0">
                <a:solidFill>
                  <a:schemeClr val="tx1"/>
                </a:solidFill>
                <a:latin typeface="#9Slide07 SVNGuerrilla" panose="00000500000000000000" pitchFamily="2" charset="0"/>
                <a:cs typeface="#9Slide07 Baloo Tamma" panose="03080902040302020200" pitchFamily="66" charset="0"/>
              </a:rPr>
              <a:t>EARNED</a:t>
            </a:r>
          </a:p>
        </p:txBody>
      </p:sp>
      <p:sp>
        <p:nvSpPr>
          <p:cNvPr id="17" name="Rectangle 16">
            <a:extLst>
              <a:ext uri="{FF2B5EF4-FFF2-40B4-BE49-F238E27FC236}">
                <a16:creationId xmlns:a16="http://schemas.microsoft.com/office/drawing/2014/main" id="{BE5BC9FB-EC4E-4301-88C0-279EE50B696B}"/>
              </a:ext>
            </a:extLst>
          </p:cNvPr>
          <p:cNvSpPr/>
          <p:nvPr/>
        </p:nvSpPr>
        <p:spPr>
          <a:xfrm>
            <a:off x="2283930" y="1535989"/>
            <a:ext cx="1660662" cy="337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9Slide07 SVNGuerrilla" panose="00000500000000000000" pitchFamily="2" charset="0"/>
                <a:cs typeface="#9Slide07 Baloo Tamma" panose="03080902040302020200" pitchFamily="66" charset="0"/>
              </a:rPr>
              <a:t>K</a:t>
            </a:r>
            <a:r>
              <a:rPr lang="en-US" sz="2400" dirty="0">
                <a:solidFill>
                  <a:schemeClr val="tx1"/>
                </a:solidFill>
                <a:latin typeface="#9Slide07 SVNGuerrilla" panose="00000500000000000000" pitchFamily="2" charset="0"/>
                <a:cs typeface="#9Slide07 Baloo Tamma" panose="03080902040302020200" pitchFamily="66" charset="0"/>
              </a:rPr>
              <a:t>NOW</a:t>
            </a:r>
          </a:p>
        </p:txBody>
      </p:sp>
    </p:spTree>
    <p:extLst>
      <p:ext uri="{BB962C8B-B14F-4D97-AF65-F5344CB8AC3E}">
        <p14:creationId xmlns:p14="http://schemas.microsoft.com/office/powerpoint/2010/main" val="24354826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6871" y="271604"/>
            <a:ext cx="11570329" cy="6310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316870" y="271604"/>
            <a:ext cx="11570329" cy="107736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prstClr val="black"/>
                </a:solidFill>
                <a:latin typeface="#9Slide05 FS Blonde Script" panose="03000503000000000000" pitchFamily="65" charset="0"/>
              </a:rPr>
              <a:t>Em hãy nêu một số con đường lây truyền bệnh do vi khuẩn? Từ đó, hãy nêu một số biện pháp phòng chống bệnh do vi khuẩn gây ra</a:t>
            </a:r>
            <a:r>
              <a:rPr lang="en-US" sz="3200" dirty="0">
                <a:solidFill>
                  <a:prstClr val="black"/>
                </a:solidFill>
                <a:latin typeface="#9Slide05 FS Blonde Script" panose="03000503000000000000" pitchFamily="65" charset="0"/>
              </a:rPr>
              <a:t>.</a:t>
            </a:r>
          </a:p>
        </p:txBody>
      </p:sp>
      <p:sp>
        <p:nvSpPr>
          <p:cNvPr id="3" name="Rectangle 2"/>
          <p:cNvSpPr/>
          <p:nvPr/>
        </p:nvSpPr>
        <p:spPr>
          <a:xfrm>
            <a:off x="4386798" y="1412247"/>
            <a:ext cx="3394260" cy="688063"/>
          </a:xfrm>
          <a:prstGeom prst="rect">
            <a:avLst/>
          </a:prstGeom>
          <a:solidFill>
            <a:srgbClr val="001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prstClr val="white"/>
                </a:solidFill>
                <a:latin typeface="#9Slide03 Swiss Condensed Bold" panose="02000500000000000000" pitchFamily="2" charset="0"/>
              </a:rPr>
              <a:t>MỘT SỐ </a:t>
            </a:r>
            <a:r>
              <a:rPr lang="en-US" sz="2400" dirty="0">
                <a:solidFill>
                  <a:prstClr val="white"/>
                </a:solidFill>
                <a:latin typeface="#9Slide03 Swiss Condensed Bold" panose="02000500000000000000" pitchFamily="2" charset="0"/>
              </a:rPr>
              <a:t>CON ĐƯỜNG LÂY</a:t>
            </a:r>
          </a:p>
        </p:txBody>
      </p:sp>
      <p:grpSp>
        <p:nvGrpSpPr>
          <p:cNvPr id="8" name="Group 7"/>
          <p:cNvGrpSpPr/>
          <p:nvPr/>
        </p:nvGrpSpPr>
        <p:grpSpPr>
          <a:xfrm>
            <a:off x="425513" y="2109457"/>
            <a:ext cx="11316831" cy="3014803"/>
            <a:chOff x="425513" y="2109458"/>
            <a:chExt cx="11316831" cy="3485584"/>
          </a:xfrm>
        </p:grpSpPr>
        <p:cxnSp>
          <p:nvCxnSpPr>
            <p:cNvPr id="6" name="Straight Connector 5"/>
            <p:cNvCxnSpPr/>
            <p:nvPr/>
          </p:nvCxnSpPr>
          <p:spPr>
            <a:xfrm>
              <a:off x="6102033" y="2109458"/>
              <a:ext cx="0" cy="32592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25513" y="2444436"/>
              <a:ext cx="11316831" cy="3150606"/>
            </a:xfrm>
            <a:prstGeom prst="rect">
              <a:avLst/>
            </a:prstGeom>
            <a:solidFill>
              <a:schemeClr val="bg1">
                <a:lumMod val="9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9" name="Picture 2" descr="Bệnh lao lây như thế nào? | Vinmec"/>
          <p:cNvPicPr>
            <a:picLocks noChangeAspect="1" noChangeArrowheads="1"/>
          </p:cNvPicPr>
          <p:nvPr/>
        </p:nvPicPr>
        <p:blipFill rotWithShape="1">
          <a:blip r:embed="rId2">
            <a:extLst>
              <a:ext uri="{28A0092B-C50C-407E-A947-70E740481C1C}">
                <a14:useLocalDpi xmlns:a14="http://schemas.microsoft.com/office/drawing/2010/main" val="0"/>
              </a:ext>
            </a:extLst>
          </a:blip>
          <a:srcRect l="5434" r="7917"/>
          <a:stretch/>
        </p:blipFill>
        <p:spPr bwMode="auto">
          <a:xfrm>
            <a:off x="506994" y="2516308"/>
            <a:ext cx="2743200" cy="2110569"/>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Các bệnh lây truyền qua đường ăn uống thường gặ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2624" y="2516308"/>
            <a:ext cx="2954414" cy="2110296"/>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Mask guidelines for life during the coronavirus pandemic - The Washington  Pos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267" r="11841"/>
          <a:stretch/>
        </p:blipFill>
        <p:spPr bwMode="auto">
          <a:xfrm>
            <a:off x="9128990" y="2524576"/>
            <a:ext cx="2529435" cy="2110296"/>
          </a:xfrm>
          <a:prstGeom prst="rect">
            <a:avLst/>
          </a:prstGeom>
          <a:noFill/>
          <a:extLst>
            <a:ext uri="{909E8E84-426E-40DD-AFC4-6F175D3DCCD1}">
              <a14:hiddenFill xmlns:a14="http://schemas.microsoft.com/office/drawing/2010/main">
                <a:solidFill>
                  <a:srgbClr val="FFFFFF"/>
                </a:solidFill>
              </a14:hiddenFill>
            </a:ext>
          </a:extLst>
        </p:spPr>
      </p:pic>
      <p:pic>
        <p:nvPicPr>
          <p:cNvPr id="19466" name="Picture 10" descr="Hôn nhau cũng có thể lây vi khuẩn HP | Vinme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7197" y="2524576"/>
            <a:ext cx="2707875" cy="21020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24277" y="4888871"/>
            <a:ext cx="2136618" cy="400110"/>
          </a:xfrm>
          <a:prstGeom prst="rect">
            <a:avLst/>
          </a:prstGeom>
          <a:solidFill>
            <a:schemeClr val="bg1"/>
          </a:solidFill>
          <a:ln>
            <a:solidFill>
              <a:srgbClr val="002060"/>
            </a:solidFill>
          </a:ln>
        </p:spPr>
        <p:txBody>
          <a:bodyPr wrap="square" rtlCol="0">
            <a:spAutoFit/>
          </a:bodyPr>
          <a:lstStyle/>
          <a:p>
            <a:pPr algn="ctr"/>
            <a:r>
              <a:rPr lang="vi-VN" sz="2000" dirty="0">
                <a:solidFill>
                  <a:prstClr val="black"/>
                </a:solidFill>
                <a:latin typeface="Acumin Pro Condensed" panose="020B0806020202020204" pitchFamily="34" charset="0"/>
              </a:rPr>
              <a:t>Đường hô hấp</a:t>
            </a:r>
          </a:p>
        </p:txBody>
      </p:sp>
      <p:sp>
        <p:nvSpPr>
          <p:cNvPr id="16" name="TextBox 15"/>
          <p:cNvSpPr txBox="1"/>
          <p:nvPr/>
        </p:nvSpPr>
        <p:spPr>
          <a:xfrm>
            <a:off x="4799831" y="4888871"/>
            <a:ext cx="2136618" cy="400110"/>
          </a:xfrm>
          <a:prstGeom prst="rect">
            <a:avLst/>
          </a:prstGeom>
          <a:solidFill>
            <a:schemeClr val="bg1"/>
          </a:solidFill>
          <a:ln>
            <a:solidFill>
              <a:srgbClr val="002060"/>
            </a:solidFill>
          </a:ln>
        </p:spPr>
        <p:txBody>
          <a:bodyPr wrap="square" rtlCol="0">
            <a:spAutoFit/>
          </a:bodyPr>
          <a:lstStyle/>
          <a:p>
            <a:pPr algn="ctr"/>
            <a:r>
              <a:rPr lang="vi-VN" sz="2000" dirty="0">
                <a:solidFill>
                  <a:prstClr val="black"/>
                </a:solidFill>
                <a:latin typeface="Acumin Pro Condensed" panose="020B0806020202020204" pitchFamily="34" charset="0"/>
              </a:rPr>
              <a:t>Đường ăn, uống</a:t>
            </a:r>
          </a:p>
        </p:txBody>
      </p:sp>
      <p:sp>
        <p:nvSpPr>
          <p:cNvPr id="17" name="TextBox 16"/>
          <p:cNvSpPr txBox="1"/>
          <p:nvPr/>
        </p:nvSpPr>
        <p:spPr>
          <a:xfrm>
            <a:off x="9325398" y="4888871"/>
            <a:ext cx="2136618" cy="400110"/>
          </a:xfrm>
          <a:prstGeom prst="rect">
            <a:avLst/>
          </a:prstGeom>
          <a:solidFill>
            <a:schemeClr val="bg1"/>
          </a:solidFill>
          <a:ln>
            <a:solidFill>
              <a:srgbClr val="002060"/>
            </a:solidFill>
          </a:ln>
        </p:spPr>
        <p:txBody>
          <a:bodyPr wrap="square" rtlCol="0">
            <a:spAutoFit/>
          </a:bodyPr>
          <a:lstStyle/>
          <a:p>
            <a:pPr algn="ctr"/>
            <a:r>
              <a:rPr lang="vi-VN" sz="2000" dirty="0">
                <a:solidFill>
                  <a:prstClr val="black"/>
                </a:solidFill>
                <a:latin typeface="Acumin Pro Condensed" panose="020B0806020202020204" pitchFamily="34" charset="0"/>
              </a:rPr>
              <a:t>Tiếp xúc người bệnh</a:t>
            </a:r>
          </a:p>
        </p:txBody>
      </p:sp>
      <p:sp>
        <p:nvSpPr>
          <p:cNvPr id="11" name="Rectangle 10"/>
          <p:cNvSpPr/>
          <p:nvPr/>
        </p:nvSpPr>
        <p:spPr>
          <a:xfrm>
            <a:off x="724277" y="5372307"/>
            <a:ext cx="10375272" cy="1226105"/>
          </a:xfrm>
          <a:prstGeom prst="rect">
            <a:avLst/>
          </a:prstGeom>
        </p:spPr>
        <p:txBody>
          <a:bodyPr wrap="square">
            <a:spAutoFit/>
          </a:bodyPr>
          <a:lstStyle/>
          <a:p>
            <a:pPr indent="540385" algn="just">
              <a:lnSpc>
                <a:spcPct val="120000"/>
              </a:lnSpc>
            </a:pPr>
            <a:r>
              <a:rPr lang="vi-VN" sz="2100" dirty="0">
                <a:solidFill>
                  <a:srgbClr val="002060"/>
                </a:solidFill>
                <a:latin typeface="#9Slide03 Roboto Condensed" panose="02000000000000000000" pitchFamily="2" charset="0"/>
                <a:ea typeface="#9Slide03 Roboto Condensed" panose="02000000000000000000" pitchFamily="2" charset="0"/>
                <a:cs typeface="Times New Roman" panose="02020603050405020304" pitchFamily="18" charset="0"/>
              </a:rPr>
              <a:t>Vi khuẩn xâm nhập vào cơ thể qua đường ăn uống là chủ yếu. </a:t>
            </a:r>
            <a:endParaRPr lang="en-US" sz="2100" dirty="0">
              <a:solidFill>
                <a:srgbClr val="002060"/>
              </a:solidFill>
              <a:latin typeface="#9Slide03 Roboto Condensed" panose="02000000000000000000" pitchFamily="2" charset="0"/>
              <a:ea typeface="#9Slide03 Roboto Condensed" panose="02000000000000000000" pitchFamily="2" charset="0"/>
              <a:cs typeface="Times New Roman" panose="02020603050405020304" pitchFamily="18" charset="0"/>
            </a:endParaRPr>
          </a:p>
          <a:p>
            <a:pPr indent="540385" algn="just">
              <a:lnSpc>
                <a:spcPct val="120000"/>
              </a:lnSpc>
            </a:pPr>
            <a:r>
              <a:rPr lang="vi-VN" sz="2100" dirty="0">
                <a:solidFill>
                  <a:srgbClr val="002060"/>
                </a:solidFill>
                <a:latin typeface="#9Slide03 Roboto Condensed" panose="02000000000000000000" pitchFamily="2" charset="0"/>
                <a:ea typeface="#9Slide03 Roboto Condensed" panose="02000000000000000000" pitchFamily="2" charset="0"/>
                <a:cs typeface="Times New Roman" panose="02020603050405020304" pitchFamily="18" charset="0"/>
              </a:rPr>
              <a:t>Chúng có thể lây nhiễm thông qua việc sử dùng thức ăn, nước uống không đảm bảo vệ sinh; qua tiếp xúc trực tiếp với nguồn gây bệnh; qua đường không khí (hô hấp);...</a:t>
            </a:r>
          </a:p>
        </p:txBody>
      </p:sp>
    </p:spTree>
    <p:extLst>
      <p:ext uri="{BB962C8B-B14F-4D97-AF65-F5344CB8AC3E}">
        <p14:creationId xmlns:p14="http://schemas.microsoft.com/office/powerpoint/2010/main" val="261726643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53"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nodeType="withEffect">
                                  <p:stCondLst>
                                    <p:cond delay="0"/>
                                  </p:stCondLst>
                                  <p:childTnLst>
                                    <p:set>
                                      <p:cBhvr>
                                        <p:cTn id="31" dur="1" fill="hold">
                                          <p:stCondLst>
                                            <p:cond delay="0"/>
                                          </p:stCondLst>
                                        </p:cTn>
                                        <p:tgtEl>
                                          <p:spTgt spid="19460"/>
                                        </p:tgtEl>
                                        <p:attrNameLst>
                                          <p:attrName>style.visibility</p:attrName>
                                        </p:attrNameLst>
                                      </p:cBhvr>
                                      <p:to>
                                        <p:strVal val="visible"/>
                                      </p:to>
                                    </p:set>
                                    <p:animEffect transition="in" filter="barn(inVertical)">
                                      <p:cBhvr>
                                        <p:cTn id="32" dur="500"/>
                                        <p:tgtEl>
                                          <p:spTgt spid="1946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par>
                                <p:cTn id="36" presetID="16" presetClass="entr" presetSubtype="21" fill="hold" nodeType="withEffect">
                                  <p:stCondLst>
                                    <p:cond delay="0"/>
                                  </p:stCondLst>
                                  <p:childTnLst>
                                    <p:set>
                                      <p:cBhvr>
                                        <p:cTn id="37" dur="1" fill="hold">
                                          <p:stCondLst>
                                            <p:cond delay="0"/>
                                          </p:stCondLst>
                                        </p:cTn>
                                        <p:tgtEl>
                                          <p:spTgt spid="19466"/>
                                        </p:tgtEl>
                                        <p:attrNameLst>
                                          <p:attrName>style.visibility</p:attrName>
                                        </p:attrNameLst>
                                      </p:cBhvr>
                                      <p:to>
                                        <p:strVal val="visible"/>
                                      </p:to>
                                    </p:set>
                                    <p:animEffect transition="in" filter="barn(inVertical)">
                                      <p:cBhvr>
                                        <p:cTn id="38" dur="500"/>
                                        <p:tgtEl>
                                          <p:spTgt spid="19466"/>
                                        </p:tgtEl>
                                      </p:cBhvr>
                                    </p:animEffect>
                                  </p:childTnLst>
                                </p:cTn>
                              </p:par>
                              <p:par>
                                <p:cTn id="39" presetID="16" presetClass="entr" presetSubtype="21" fill="hold" nodeType="withEffect">
                                  <p:stCondLst>
                                    <p:cond delay="0"/>
                                  </p:stCondLst>
                                  <p:childTnLst>
                                    <p:set>
                                      <p:cBhvr>
                                        <p:cTn id="40" dur="1" fill="hold">
                                          <p:stCondLst>
                                            <p:cond delay="0"/>
                                          </p:stCondLst>
                                        </p:cTn>
                                        <p:tgtEl>
                                          <p:spTgt spid="19464"/>
                                        </p:tgtEl>
                                        <p:attrNameLst>
                                          <p:attrName>style.visibility</p:attrName>
                                        </p:attrNameLst>
                                      </p:cBhvr>
                                      <p:to>
                                        <p:strVal val="visible"/>
                                      </p:to>
                                    </p:set>
                                    <p:animEffect transition="in" filter="barn(inVertical)">
                                      <p:cBhvr>
                                        <p:cTn id="41" dur="500"/>
                                        <p:tgtEl>
                                          <p:spTgt spid="19464"/>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randombar(horizontal)">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0" grpId="0" animBg="1"/>
      <p:bldP spid="16" grpId="0" animBg="1"/>
      <p:bldP spid="17" grpId="0" animBg="1"/>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ctrTitle"/>
          </p:nvPr>
        </p:nvSpPr>
        <p:spPr>
          <a:xfrm>
            <a:off x="5476459" y="2088117"/>
            <a:ext cx="6508383" cy="2095356"/>
          </a:xfrm>
        </p:spPr>
        <p:txBody>
          <a:bodyPr>
            <a:normAutofit/>
          </a:bodyPr>
          <a:lstStyle/>
          <a:p>
            <a:pPr algn="r">
              <a:lnSpc>
                <a:spcPct val="110000"/>
              </a:lnSpc>
            </a:pPr>
            <a:r>
              <a:rPr lang="en-US" sz="4800" dirty="0">
                <a:latin typeface="#9Slide03 Swiss Condensed Bold" panose="02000500000000000000" pitchFamily="2" charset="0"/>
              </a:rPr>
              <a:t>PHÒNG BỆNH DO VIRUS VÀ VI KHUẨN GÂY NÊN</a:t>
            </a:r>
            <a:endParaRPr lang="vi-VN" sz="4800" dirty="0">
              <a:latin typeface="#9Slide03 Swiss Condensed Bold" panose="02000500000000000000" pitchFamily="2"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271591" cy="6271591"/>
          </a:xfrm>
          <a:prstGeom prst="rect">
            <a:avLst/>
          </a:prstGeom>
        </p:spPr>
      </p:pic>
    </p:spTree>
    <p:extLst>
      <p:ext uri="{BB962C8B-B14F-4D97-AF65-F5344CB8AC3E}">
        <p14:creationId xmlns:p14="http://schemas.microsoft.com/office/powerpoint/2010/main" val="2026044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flipH="1">
            <a:off x="191435" y="222701"/>
            <a:ext cx="7717155" cy="2592705"/>
            <a:chOff x="6599" y="434"/>
            <a:chExt cx="12153" cy="4083"/>
          </a:xfrm>
        </p:grpSpPr>
        <p:grpSp>
          <p:nvGrpSpPr>
            <p:cNvPr id="10" name="组合 9"/>
            <p:cNvGrpSpPr/>
            <p:nvPr/>
          </p:nvGrpSpPr>
          <p:grpSpPr>
            <a:xfrm>
              <a:off x="6599" y="435"/>
              <a:ext cx="12152" cy="4082"/>
              <a:chOff x="6578" y="580"/>
              <a:chExt cx="12152" cy="4082"/>
            </a:xfrm>
          </p:grpSpPr>
          <p:sp>
            <p:nvSpPr>
              <p:cNvPr id="8" name="椭圆 7"/>
              <p:cNvSpPr/>
              <p:nvPr/>
            </p:nvSpPr>
            <p:spPr>
              <a:xfrm>
                <a:off x="6578" y="580"/>
                <a:ext cx="180" cy="18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9" name="直接连接符 8"/>
              <p:cNvCxnSpPr>
                <a:stCxn id="8" idx="6"/>
              </p:cNvCxnSpPr>
              <p:nvPr/>
            </p:nvCxnSpPr>
            <p:spPr>
              <a:xfrm>
                <a:off x="6758" y="670"/>
                <a:ext cx="11881" cy="1"/>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18640" y="670"/>
                <a:ext cx="1" cy="3812"/>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椭圆 15"/>
              <p:cNvSpPr/>
              <p:nvPr/>
            </p:nvSpPr>
            <p:spPr>
              <a:xfrm>
                <a:off x="18550" y="4482"/>
                <a:ext cx="180" cy="18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0" name="组合 19"/>
            <p:cNvGrpSpPr/>
            <p:nvPr/>
          </p:nvGrpSpPr>
          <p:grpSpPr>
            <a:xfrm>
              <a:off x="17054" y="434"/>
              <a:ext cx="1698" cy="1610"/>
              <a:chOff x="17054" y="434"/>
              <a:chExt cx="1698" cy="1610"/>
            </a:xfrm>
          </p:grpSpPr>
          <p:sp>
            <p:nvSpPr>
              <p:cNvPr id="17" name="矩形 16"/>
              <p:cNvSpPr/>
              <p:nvPr/>
            </p:nvSpPr>
            <p:spPr>
              <a:xfrm>
                <a:off x="17054" y="434"/>
                <a:ext cx="1609" cy="180"/>
              </a:xfrm>
              <a:prstGeom prst="rect">
                <a:avLst/>
              </a:prstGeom>
              <a:solidFill>
                <a:srgbClr val="DA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矩形 18"/>
              <p:cNvSpPr/>
              <p:nvPr/>
            </p:nvSpPr>
            <p:spPr>
              <a:xfrm rot="5400000">
                <a:off x="17857" y="1149"/>
                <a:ext cx="1609" cy="180"/>
              </a:xfrm>
              <a:prstGeom prst="rect">
                <a:avLst/>
              </a:prstGeom>
              <a:solidFill>
                <a:srgbClr val="DA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cxnSp>
          <p:nvCxnSpPr>
            <p:cNvPr id="27" name="直接连接符 26"/>
            <p:cNvCxnSpPr/>
            <p:nvPr/>
          </p:nvCxnSpPr>
          <p:spPr>
            <a:xfrm>
              <a:off x="15073" y="435"/>
              <a:ext cx="169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rot="5400000">
              <a:off x="17724" y="3314"/>
              <a:ext cx="169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flipV="1">
            <a:off x="3876675" y="3897630"/>
            <a:ext cx="7717155" cy="2592705"/>
            <a:chOff x="6599" y="434"/>
            <a:chExt cx="12153" cy="4083"/>
          </a:xfrm>
        </p:grpSpPr>
        <p:grpSp>
          <p:nvGrpSpPr>
            <p:cNvPr id="21" name="组合 20"/>
            <p:cNvGrpSpPr/>
            <p:nvPr/>
          </p:nvGrpSpPr>
          <p:grpSpPr>
            <a:xfrm>
              <a:off x="6599" y="435"/>
              <a:ext cx="12152" cy="4082"/>
              <a:chOff x="6578" y="580"/>
              <a:chExt cx="12152" cy="4082"/>
            </a:xfrm>
          </p:grpSpPr>
          <p:sp>
            <p:nvSpPr>
              <p:cNvPr id="22" name="椭圆 21"/>
              <p:cNvSpPr/>
              <p:nvPr/>
            </p:nvSpPr>
            <p:spPr>
              <a:xfrm>
                <a:off x="6578" y="580"/>
                <a:ext cx="180" cy="18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23" name="直接连接符 22"/>
              <p:cNvCxnSpPr>
                <a:stCxn id="22" idx="6"/>
              </p:cNvCxnSpPr>
              <p:nvPr/>
            </p:nvCxnSpPr>
            <p:spPr>
              <a:xfrm>
                <a:off x="6758" y="670"/>
                <a:ext cx="11881" cy="1"/>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18640" y="670"/>
                <a:ext cx="1" cy="3812"/>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18550" y="4482"/>
                <a:ext cx="180" cy="18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6" name="组合 25"/>
            <p:cNvGrpSpPr/>
            <p:nvPr/>
          </p:nvGrpSpPr>
          <p:grpSpPr>
            <a:xfrm>
              <a:off x="17054" y="434"/>
              <a:ext cx="1698" cy="1610"/>
              <a:chOff x="17054" y="434"/>
              <a:chExt cx="1698" cy="1610"/>
            </a:xfrm>
          </p:grpSpPr>
          <p:sp>
            <p:nvSpPr>
              <p:cNvPr id="28" name="矩形 27"/>
              <p:cNvSpPr/>
              <p:nvPr/>
            </p:nvSpPr>
            <p:spPr>
              <a:xfrm>
                <a:off x="17054" y="434"/>
                <a:ext cx="1609" cy="180"/>
              </a:xfrm>
              <a:prstGeom prst="rect">
                <a:avLst/>
              </a:prstGeom>
              <a:solidFill>
                <a:srgbClr val="DA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 name="矩形 29"/>
              <p:cNvSpPr/>
              <p:nvPr/>
            </p:nvSpPr>
            <p:spPr>
              <a:xfrm rot="5400000">
                <a:off x="17857" y="1149"/>
                <a:ext cx="1609" cy="180"/>
              </a:xfrm>
              <a:prstGeom prst="rect">
                <a:avLst/>
              </a:prstGeom>
              <a:solidFill>
                <a:srgbClr val="DA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cxnSp>
          <p:nvCxnSpPr>
            <p:cNvPr id="31" name="直接连接符 30"/>
            <p:cNvCxnSpPr/>
            <p:nvPr/>
          </p:nvCxnSpPr>
          <p:spPr>
            <a:xfrm>
              <a:off x="15073" y="435"/>
              <a:ext cx="169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rot="5400000">
              <a:off x="17724" y="3314"/>
              <a:ext cx="169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9247825" y="684745"/>
            <a:ext cx="2513795" cy="3416320"/>
          </a:xfrm>
          <a:prstGeom prst="rect">
            <a:avLst/>
          </a:prstGeom>
          <a:noFill/>
          <a:ln w="38100">
            <a:solidFill>
              <a:schemeClr val="bg1"/>
            </a:solidFill>
          </a:ln>
        </p:spPr>
        <p:txBody>
          <a:bodyPr wrap="square" rtlCol="0">
            <a:spAutoFit/>
          </a:bodyPr>
          <a:lstStyle/>
          <a:p>
            <a:pPr algn="ctr"/>
            <a:r>
              <a:rPr lang="en-US" sz="5400" dirty="0">
                <a:solidFill>
                  <a:schemeClr val="accent4">
                    <a:lumMod val="50000"/>
                  </a:schemeClr>
                </a:solidFill>
                <a:latin typeface="#9Slide03 Swiss 721 Black Conde" panose="02000500000000000000" pitchFamily="2" charset="0"/>
              </a:rPr>
              <a:t>BIỆN</a:t>
            </a:r>
          </a:p>
          <a:p>
            <a:pPr algn="ctr"/>
            <a:r>
              <a:rPr lang="en-US" sz="5400" dirty="0">
                <a:solidFill>
                  <a:schemeClr val="accent4">
                    <a:lumMod val="50000"/>
                  </a:schemeClr>
                </a:solidFill>
                <a:latin typeface="#9Slide03 Swiss 721 Black Conde" panose="02000500000000000000" pitchFamily="2" charset="0"/>
              </a:rPr>
              <a:t>PHÁP</a:t>
            </a:r>
          </a:p>
          <a:p>
            <a:pPr algn="ctr"/>
            <a:r>
              <a:rPr lang="en-US" sz="5400" dirty="0">
                <a:solidFill>
                  <a:schemeClr val="accent4">
                    <a:lumMod val="50000"/>
                  </a:schemeClr>
                </a:solidFill>
                <a:latin typeface="#9Slide03 Swiss 721 Black Conde" panose="02000500000000000000" pitchFamily="2" charset="0"/>
              </a:rPr>
              <a:t>PHÒNG BỆNH</a:t>
            </a:r>
          </a:p>
        </p:txBody>
      </p:sp>
      <p:sp>
        <p:nvSpPr>
          <p:cNvPr id="2" name="Isosceles Triangle 1"/>
          <p:cNvSpPr/>
          <p:nvPr/>
        </p:nvSpPr>
        <p:spPr>
          <a:xfrm rot="5400000">
            <a:off x="-63355" y="1120644"/>
            <a:ext cx="5794979" cy="566827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ectangle 2"/>
          <p:cNvSpPr/>
          <p:nvPr/>
        </p:nvSpPr>
        <p:spPr>
          <a:xfrm>
            <a:off x="1942804" y="1665837"/>
            <a:ext cx="6495026" cy="4381877"/>
          </a:xfrm>
          <a:prstGeom prst="rect">
            <a:avLst/>
          </a:prstGeom>
          <a:solidFill>
            <a:schemeClr val="accent5">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TextBox 3"/>
          <p:cNvSpPr txBox="1"/>
          <p:nvPr/>
        </p:nvSpPr>
        <p:spPr>
          <a:xfrm>
            <a:off x="2122235" y="2241472"/>
            <a:ext cx="6136164" cy="3194721"/>
          </a:xfrm>
          <a:prstGeom prst="rect">
            <a:avLst/>
          </a:prstGeom>
          <a:noFill/>
        </p:spPr>
        <p:txBody>
          <a:bodyPr wrap="square" rtlCol="0">
            <a:spAutoFit/>
          </a:bodyPr>
          <a:lstStyle/>
          <a:p>
            <a:pPr marL="342900" indent="-342900" algn="just">
              <a:lnSpc>
                <a:spcPct val="120000"/>
              </a:lnSpc>
              <a:buFont typeface="Wingdings" panose="05000000000000000000" pitchFamily="2" charset="2"/>
              <a:buChar char="q"/>
            </a:pPr>
            <a:r>
              <a:rPr lang="vi-VN" sz="2400" dirty="0">
                <a:solidFill>
                  <a:prstClr val="white"/>
                </a:solidFill>
                <a:latin typeface="#9Slide03 AmpleSoft" panose="02000000000000000000" pitchFamily="2" charset="0"/>
              </a:rPr>
              <a:t>Phương pháp </a:t>
            </a:r>
            <a:r>
              <a:rPr lang="vi-VN" sz="2400" dirty="0">
                <a:solidFill>
                  <a:srgbClr val="FFFF00"/>
                </a:solidFill>
                <a:latin typeface="#9Slide03 AmpleSoft" panose="02000000000000000000" pitchFamily="2" charset="0"/>
              </a:rPr>
              <a:t>hữu hiệu nhất </a:t>
            </a:r>
            <a:r>
              <a:rPr lang="vi-VN" sz="2400" dirty="0">
                <a:solidFill>
                  <a:prstClr val="white"/>
                </a:solidFill>
                <a:latin typeface="#9Slide03 AmpleSoft" panose="02000000000000000000" pitchFamily="2" charset="0"/>
              </a:rPr>
              <a:t>để phòng ngừa các bệnh do virus là sử dụng vaccine.</a:t>
            </a:r>
          </a:p>
          <a:p>
            <a:pPr marL="342900" indent="-342900" algn="just">
              <a:lnSpc>
                <a:spcPct val="120000"/>
              </a:lnSpc>
              <a:buFont typeface="Wingdings" panose="05000000000000000000" pitchFamily="2" charset="2"/>
              <a:buChar char="q"/>
            </a:pPr>
            <a:r>
              <a:rPr lang="vi-VN" sz="2400" dirty="0">
                <a:solidFill>
                  <a:prstClr val="white"/>
                </a:solidFill>
                <a:latin typeface="#9Slide03 AmpleSoft" panose="02000000000000000000" pitchFamily="2" charset="0"/>
              </a:rPr>
              <a:t>Một số vaccine như: sởi, bạch hầu, ho gà, uốn ván, viêm gan B, thủy đậu, dại,…..</a:t>
            </a:r>
          </a:p>
          <a:p>
            <a:pPr marL="342900" indent="-342900" algn="just">
              <a:lnSpc>
                <a:spcPct val="120000"/>
              </a:lnSpc>
              <a:buFont typeface="Wingdings" panose="05000000000000000000" pitchFamily="2" charset="2"/>
              <a:buChar char="q"/>
            </a:pPr>
            <a:r>
              <a:rPr lang="vi-VN" sz="2400" dirty="0">
                <a:solidFill>
                  <a:prstClr val="white"/>
                </a:solidFill>
                <a:latin typeface="#9Slide03 AmpleSoft" panose="02000000000000000000" pitchFamily="2" charset="0"/>
              </a:rPr>
              <a:t>Vaacine tránh được nhiều bệnh lây truyền, tạo ra từ chính những vi khuẩn, virus đã chết hoặc đã làm suy yếu.</a:t>
            </a:r>
          </a:p>
        </p:txBody>
      </p:sp>
    </p:spTree>
    <p:extLst>
      <p:ext uri="{BB962C8B-B14F-4D97-AF65-F5344CB8AC3E}">
        <p14:creationId xmlns:p14="http://schemas.microsoft.com/office/powerpoint/2010/main" val="21270754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flipH="1">
            <a:off x="191435" y="222701"/>
            <a:ext cx="7717155" cy="2592705"/>
            <a:chOff x="6599" y="434"/>
            <a:chExt cx="12153" cy="4083"/>
          </a:xfrm>
        </p:grpSpPr>
        <p:grpSp>
          <p:nvGrpSpPr>
            <p:cNvPr id="10" name="组合 9"/>
            <p:cNvGrpSpPr/>
            <p:nvPr/>
          </p:nvGrpSpPr>
          <p:grpSpPr>
            <a:xfrm>
              <a:off x="6599" y="435"/>
              <a:ext cx="12152" cy="4082"/>
              <a:chOff x="6578" y="580"/>
              <a:chExt cx="12152" cy="4082"/>
            </a:xfrm>
          </p:grpSpPr>
          <p:sp>
            <p:nvSpPr>
              <p:cNvPr id="8" name="椭圆 7"/>
              <p:cNvSpPr/>
              <p:nvPr/>
            </p:nvSpPr>
            <p:spPr>
              <a:xfrm>
                <a:off x="6578" y="580"/>
                <a:ext cx="180" cy="18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9" name="直接连接符 8"/>
              <p:cNvCxnSpPr>
                <a:stCxn id="8" idx="6"/>
              </p:cNvCxnSpPr>
              <p:nvPr/>
            </p:nvCxnSpPr>
            <p:spPr>
              <a:xfrm>
                <a:off x="6758" y="670"/>
                <a:ext cx="11881" cy="1"/>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18640" y="670"/>
                <a:ext cx="1" cy="3812"/>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椭圆 15"/>
              <p:cNvSpPr/>
              <p:nvPr/>
            </p:nvSpPr>
            <p:spPr>
              <a:xfrm>
                <a:off x="18550" y="4482"/>
                <a:ext cx="180" cy="18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0" name="组合 19"/>
            <p:cNvGrpSpPr/>
            <p:nvPr/>
          </p:nvGrpSpPr>
          <p:grpSpPr>
            <a:xfrm>
              <a:off x="17054" y="434"/>
              <a:ext cx="1698" cy="1610"/>
              <a:chOff x="17054" y="434"/>
              <a:chExt cx="1698" cy="1610"/>
            </a:xfrm>
          </p:grpSpPr>
          <p:sp>
            <p:nvSpPr>
              <p:cNvPr id="17" name="矩形 16"/>
              <p:cNvSpPr/>
              <p:nvPr/>
            </p:nvSpPr>
            <p:spPr>
              <a:xfrm>
                <a:off x="17054" y="434"/>
                <a:ext cx="1609" cy="180"/>
              </a:xfrm>
              <a:prstGeom prst="rect">
                <a:avLst/>
              </a:prstGeom>
              <a:solidFill>
                <a:srgbClr val="DA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矩形 18"/>
              <p:cNvSpPr/>
              <p:nvPr/>
            </p:nvSpPr>
            <p:spPr>
              <a:xfrm rot="5400000">
                <a:off x="17857" y="1149"/>
                <a:ext cx="1609" cy="180"/>
              </a:xfrm>
              <a:prstGeom prst="rect">
                <a:avLst/>
              </a:prstGeom>
              <a:solidFill>
                <a:srgbClr val="DA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cxnSp>
          <p:nvCxnSpPr>
            <p:cNvPr id="27" name="直接连接符 26"/>
            <p:cNvCxnSpPr/>
            <p:nvPr/>
          </p:nvCxnSpPr>
          <p:spPr>
            <a:xfrm>
              <a:off x="15073" y="435"/>
              <a:ext cx="169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rot="5400000">
              <a:off x="17724" y="3314"/>
              <a:ext cx="169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flipV="1">
            <a:off x="3876675" y="3897630"/>
            <a:ext cx="7717155" cy="2592705"/>
            <a:chOff x="6599" y="434"/>
            <a:chExt cx="12153" cy="4083"/>
          </a:xfrm>
        </p:grpSpPr>
        <p:grpSp>
          <p:nvGrpSpPr>
            <p:cNvPr id="21" name="组合 20"/>
            <p:cNvGrpSpPr/>
            <p:nvPr/>
          </p:nvGrpSpPr>
          <p:grpSpPr>
            <a:xfrm>
              <a:off x="6599" y="435"/>
              <a:ext cx="12152" cy="4082"/>
              <a:chOff x="6578" y="580"/>
              <a:chExt cx="12152" cy="4082"/>
            </a:xfrm>
          </p:grpSpPr>
          <p:sp>
            <p:nvSpPr>
              <p:cNvPr id="22" name="椭圆 21"/>
              <p:cNvSpPr/>
              <p:nvPr/>
            </p:nvSpPr>
            <p:spPr>
              <a:xfrm>
                <a:off x="6578" y="580"/>
                <a:ext cx="180" cy="18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23" name="直接连接符 22"/>
              <p:cNvCxnSpPr>
                <a:stCxn id="22" idx="6"/>
              </p:cNvCxnSpPr>
              <p:nvPr/>
            </p:nvCxnSpPr>
            <p:spPr>
              <a:xfrm>
                <a:off x="6758" y="670"/>
                <a:ext cx="11881" cy="1"/>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18640" y="670"/>
                <a:ext cx="1" cy="3812"/>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18550" y="4482"/>
                <a:ext cx="180" cy="18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6" name="组合 25"/>
            <p:cNvGrpSpPr/>
            <p:nvPr/>
          </p:nvGrpSpPr>
          <p:grpSpPr>
            <a:xfrm>
              <a:off x="17054" y="434"/>
              <a:ext cx="1698" cy="1610"/>
              <a:chOff x="17054" y="434"/>
              <a:chExt cx="1698" cy="1610"/>
            </a:xfrm>
          </p:grpSpPr>
          <p:sp>
            <p:nvSpPr>
              <p:cNvPr id="28" name="矩形 27"/>
              <p:cNvSpPr/>
              <p:nvPr/>
            </p:nvSpPr>
            <p:spPr>
              <a:xfrm>
                <a:off x="17054" y="434"/>
                <a:ext cx="1609" cy="180"/>
              </a:xfrm>
              <a:prstGeom prst="rect">
                <a:avLst/>
              </a:prstGeom>
              <a:solidFill>
                <a:srgbClr val="DA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 name="矩形 29"/>
              <p:cNvSpPr/>
              <p:nvPr/>
            </p:nvSpPr>
            <p:spPr>
              <a:xfrm rot="5400000">
                <a:off x="17857" y="1149"/>
                <a:ext cx="1609" cy="180"/>
              </a:xfrm>
              <a:prstGeom prst="rect">
                <a:avLst/>
              </a:prstGeom>
              <a:solidFill>
                <a:srgbClr val="DA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cxnSp>
          <p:nvCxnSpPr>
            <p:cNvPr id="31" name="直接连接符 30"/>
            <p:cNvCxnSpPr/>
            <p:nvPr/>
          </p:nvCxnSpPr>
          <p:spPr>
            <a:xfrm>
              <a:off x="15073" y="435"/>
              <a:ext cx="169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rot="5400000">
              <a:off x="17724" y="3314"/>
              <a:ext cx="169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pic>
        <p:nvPicPr>
          <p:cNvPr id="17410" name="Picture 2" descr="TRUYÊN TUYỀN THÔNG ĐIỆP 5K CỦA BỘ Y TẾ TẠI BỆNH VIỆN SẢN NHI BẮC NINH -  Bệnh viện sản nhi Bắc N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567" y="392881"/>
            <a:ext cx="4236601" cy="6455772"/>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TECHPRO nêu cao tinh thần chống dịch, thực hiện nghiêm túc “Thông điệp 5K”  của Bộ Y Tế"/>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1573" y="392881"/>
            <a:ext cx="4303847" cy="6455772"/>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9247825" y="684745"/>
            <a:ext cx="2513795" cy="3416320"/>
          </a:xfrm>
          <a:prstGeom prst="rect">
            <a:avLst/>
          </a:prstGeom>
          <a:noFill/>
          <a:ln w="38100">
            <a:solidFill>
              <a:schemeClr val="bg1"/>
            </a:solidFill>
          </a:ln>
        </p:spPr>
        <p:txBody>
          <a:bodyPr wrap="square" rtlCol="0">
            <a:spAutoFit/>
          </a:bodyPr>
          <a:lstStyle/>
          <a:p>
            <a:pPr algn="ctr"/>
            <a:r>
              <a:rPr lang="en-US" sz="5400" dirty="0">
                <a:solidFill>
                  <a:srgbClr val="0000CC"/>
                </a:solidFill>
                <a:latin typeface="#9Slide03 Swiss 721 Black Conde" panose="02000500000000000000" pitchFamily="2" charset="0"/>
              </a:rPr>
              <a:t>BIỆN</a:t>
            </a:r>
          </a:p>
          <a:p>
            <a:pPr algn="ctr"/>
            <a:r>
              <a:rPr lang="en-US" sz="5400" dirty="0">
                <a:solidFill>
                  <a:srgbClr val="0000CC"/>
                </a:solidFill>
                <a:latin typeface="#9Slide03 Swiss 721 Black Conde" panose="02000500000000000000" pitchFamily="2" charset="0"/>
              </a:rPr>
              <a:t>PHÁP</a:t>
            </a:r>
          </a:p>
          <a:p>
            <a:pPr algn="ctr"/>
            <a:r>
              <a:rPr lang="en-US" sz="5400" dirty="0">
                <a:solidFill>
                  <a:srgbClr val="0000CC"/>
                </a:solidFill>
                <a:latin typeface="#9Slide03 Swiss 721 Black Conde" panose="02000500000000000000" pitchFamily="2" charset="0"/>
              </a:rPr>
              <a:t>PHÒNG BỆNH</a:t>
            </a:r>
          </a:p>
        </p:txBody>
      </p:sp>
    </p:spTree>
    <p:extLst>
      <p:ext uri="{BB962C8B-B14F-4D97-AF65-F5344CB8AC3E}">
        <p14:creationId xmlns:p14="http://schemas.microsoft.com/office/powerpoint/2010/main" val="3507904649"/>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6871" y="271604"/>
            <a:ext cx="11570329" cy="6310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2068715" y="325640"/>
            <a:ext cx="8066637" cy="584775"/>
          </a:xfrm>
          <a:prstGeom prst="rect">
            <a:avLst/>
          </a:prstGeom>
          <a:noFill/>
        </p:spPr>
        <p:txBody>
          <a:bodyPr wrap="square" rtlCol="0">
            <a:spAutoFit/>
          </a:bodyPr>
          <a:lstStyle/>
          <a:p>
            <a:pPr algn="ctr"/>
            <a:r>
              <a:rPr lang="vi-VN" sz="3200" dirty="0">
                <a:solidFill>
                  <a:srgbClr val="FF0000"/>
                </a:solidFill>
                <a:latin typeface="#9Slide03 Swiss Condensed Bold" panose="02000500000000000000" pitchFamily="2" charset="0"/>
              </a:rPr>
              <a:t>MỘT SỐ BIỆN PHÁP PHÒNG CHỐNG</a:t>
            </a:r>
            <a:endParaRPr lang="vi-VN" sz="3200" dirty="0">
              <a:solidFill>
                <a:prstClr val="black"/>
              </a:solidFill>
              <a:latin typeface="#9Slide03 Swiss Condensed Bold" panose="02000500000000000000" pitchFamily="2" charset="0"/>
            </a:endParaRPr>
          </a:p>
        </p:txBody>
      </p:sp>
      <p:grpSp>
        <p:nvGrpSpPr>
          <p:cNvPr id="7" name="Group 6"/>
          <p:cNvGrpSpPr/>
          <p:nvPr/>
        </p:nvGrpSpPr>
        <p:grpSpPr>
          <a:xfrm>
            <a:off x="1050201" y="910415"/>
            <a:ext cx="10004081" cy="3062799"/>
            <a:chOff x="1050201" y="910415"/>
            <a:chExt cx="10004081" cy="3062799"/>
          </a:xfrm>
        </p:grpSpPr>
        <p:pic>
          <p:nvPicPr>
            <p:cNvPr id="22532" name="Picture 4" descr="Vệ sinh an toàn thực phẩm – VLOS"/>
            <p:cNvPicPr>
              <a:picLocks noChangeAspect="1" noChangeArrowheads="1"/>
            </p:cNvPicPr>
            <p:nvPr/>
          </p:nvPicPr>
          <p:blipFill rotWithShape="1">
            <a:blip r:embed="rId2">
              <a:extLst>
                <a:ext uri="{28A0092B-C50C-407E-A947-70E740481C1C}">
                  <a14:useLocalDpi xmlns:a14="http://schemas.microsoft.com/office/drawing/2010/main" val="0"/>
                </a:ext>
              </a:extLst>
            </a:blip>
            <a:srcRect l="12511"/>
            <a:stretch/>
          </p:blipFill>
          <p:spPr bwMode="auto">
            <a:xfrm>
              <a:off x="1050201" y="910415"/>
              <a:ext cx="2863197" cy="21403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50201" y="3142217"/>
              <a:ext cx="2863197" cy="830997"/>
            </a:xfrm>
            <a:prstGeom prst="rect">
              <a:avLst/>
            </a:prstGeom>
          </p:spPr>
          <p:txBody>
            <a:bodyPr wrap="square">
              <a:spAutoFit/>
            </a:bodyPr>
            <a:lstStyle/>
            <a:p>
              <a:pPr algn="ctr"/>
              <a:r>
                <a:rPr lang="vi-VN" sz="1600" dirty="0">
                  <a:solidFill>
                    <a:prstClr val="black"/>
                  </a:solidFill>
                  <a:ea typeface="Calibri" panose="020F0502020204030204" pitchFamily="34" charset="0"/>
                  <a:cs typeface="Arial" panose="020B0604020202020204" pitchFamily="34" charset="0"/>
                </a:rPr>
                <a:t>Vệ sinh môi trường sạch sẽ, ăn uổng hợp vệ sinh, ăn chín uống </a:t>
              </a:r>
              <a:r>
                <a:rPr lang="vi-VN" sz="1600" dirty="0">
                  <a:solidFill>
                    <a:prstClr val="black"/>
                  </a:solidFill>
                  <a:latin typeface="Arial" panose="020B0604020202020204" pitchFamily="34" charset="0"/>
                  <a:ea typeface="Calibri" panose="020F0502020204030204" pitchFamily="34" charset="0"/>
                  <a:cs typeface="Arial" panose="020B0604020202020204" pitchFamily="34" charset="0"/>
                </a:rPr>
                <a:t>chín</a:t>
              </a:r>
              <a:endParaRPr lang="vi-VN" sz="1600" dirty="0">
                <a:solidFill>
                  <a:prstClr val="black"/>
                </a:solidFill>
                <a:cs typeface="Arial" panose="020B0604020202020204" pitchFamily="34" charset="0"/>
              </a:endParaRPr>
            </a:p>
          </p:txBody>
        </p:sp>
        <p:pic>
          <p:nvPicPr>
            <p:cNvPr id="22534" name="Picture 6" descr="Nghiêm túc đeo khẩu trang nơi công cộng - Báo Khánh Hòa điện t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696" y="969263"/>
              <a:ext cx="3117621" cy="208147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56193" y="3147613"/>
              <a:ext cx="6096000" cy="584775"/>
            </a:xfrm>
            <a:prstGeom prst="rect">
              <a:avLst/>
            </a:prstGeom>
          </p:spPr>
          <p:txBody>
            <a:bodyPr>
              <a:spAutoFit/>
            </a:bodyPr>
            <a:lstStyle/>
            <a:p>
              <a:pPr algn="ctr"/>
              <a:r>
                <a:rPr lang="vi-VN" sz="1600" dirty="0">
                  <a:solidFill>
                    <a:prstClr val="black"/>
                  </a:solidFill>
                  <a:ea typeface="Calibri" panose="020F0502020204030204" pitchFamily="34" charset="0"/>
                  <a:cs typeface="Arial" panose="020B0604020202020204" pitchFamily="34" charset="0"/>
                </a:rPr>
                <a:t>Đeo khẩu trang nơi công cộng hoặc khi đi vào nơi có cảnh báo vùng dịch, tránh tiếp xúc gắn với người khác</a:t>
              </a:r>
            </a:p>
          </p:txBody>
        </p:sp>
        <p:pic>
          <p:nvPicPr>
            <p:cNvPr id="22536" name="Picture 8" descr="Chốt bảo vệ &amp;#39;vùng xanh&amp;#39; ngăn dịch xâm nhập - VnExpres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09615" y="969264"/>
              <a:ext cx="3244667" cy="20684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538" name="Picture 10" descr="Viên sủi bổ sung vitamin C tăng cường sức đề kháng Swiss Energy Vitamin C  1000mg (tuýp 20 viên) | Shopee Việt Nam"/>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7700" t="15629" r="37561" b="3265"/>
          <a:stretch/>
        </p:blipFill>
        <p:spPr bwMode="auto">
          <a:xfrm>
            <a:off x="525101" y="4101220"/>
            <a:ext cx="715225" cy="2344847"/>
          </a:xfrm>
          <a:prstGeom prst="rect">
            <a:avLst/>
          </a:prstGeom>
          <a:noFill/>
          <a:extLst>
            <a:ext uri="{909E8E84-426E-40DD-AFC4-6F175D3DCCD1}">
              <a14:hiddenFill xmlns:a14="http://schemas.microsoft.com/office/drawing/2010/main">
                <a:solidFill>
                  <a:srgbClr val="FFFFFF"/>
                </a:solidFill>
              </a14:hiddenFill>
            </a:ext>
          </a:extLst>
        </p:spPr>
      </p:pic>
      <p:pic>
        <p:nvPicPr>
          <p:cNvPr id="22540" name="Picture 12" descr="TOP thực phẩm tăng sức đề kháng mùa COVID – BON GROC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7296" y="4065547"/>
            <a:ext cx="3798702" cy="238052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068715" y="4979406"/>
            <a:ext cx="2487477" cy="597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solidFill>
                  <a:prstClr val="black"/>
                </a:solidFill>
                <a:ea typeface="Calibri" panose="020F0502020204030204" pitchFamily="34" charset="0"/>
                <a:cs typeface="Arial" panose="020B0604020202020204" pitchFamily="34" charset="0"/>
              </a:rPr>
              <a:t>Tăng cường bồi dưỡng cơ thể</a:t>
            </a:r>
          </a:p>
        </p:txBody>
      </p:sp>
      <p:pic>
        <p:nvPicPr>
          <p:cNvPr id="22542" name="Picture 14" descr="Kháng thuốc kháng sinh: tình trạng báo động toàn cầu"/>
          <p:cNvPicPr>
            <a:picLocks noChangeAspect="1" noChangeArrowheads="1"/>
          </p:cNvPicPr>
          <p:nvPr/>
        </p:nvPicPr>
        <p:blipFill rotWithShape="1">
          <a:blip r:embed="rId7">
            <a:extLst>
              <a:ext uri="{28A0092B-C50C-407E-A947-70E740481C1C}">
                <a14:useLocalDpi xmlns:a14="http://schemas.microsoft.com/office/drawing/2010/main" val="0"/>
              </a:ext>
            </a:extLst>
          </a:blip>
          <a:srcRect l="23812" t="2235" r="18847" b="2716"/>
          <a:stretch/>
        </p:blipFill>
        <p:spPr bwMode="auto">
          <a:xfrm>
            <a:off x="6158569" y="3687121"/>
            <a:ext cx="1651046" cy="208175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336603" y="5871286"/>
            <a:ext cx="3204312" cy="584775"/>
          </a:xfrm>
          <a:prstGeom prst="rect">
            <a:avLst/>
          </a:prstGeom>
        </p:spPr>
        <p:txBody>
          <a:bodyPr wrap="square">
            <a:spAutoFit/>
          </a:bodyPr>
          <a:lstStyle/>
          <a:p>
            <a:pPr algn="ctr"/>
            <a:r>
              <a:rPr lang="vi-VN" sz="1600" dirty="0">
                <a:solidFill>
                  <a:prstClr val="black"/>
                </a:solidFill>
                <a:ea typeface="Calibri" panose="020F0502020204030204" pitchFamily="34" charset="0"/>
                <a:cs typeface="Arial" panose="020B0604020202020204" pitchFamily="34" charset="0"/>
              </a:rPr>
              <a:t>Sử dụng thuốc kháng sinh đúng bệnh, đúng cách để đạt hiệu quả</a:t>
            </a:r>
          </a:p>
        </p:txBody>
      </p:sp>
      <p:pic>
        <p:nvPicPr>
          <p:cNvPr id="22544" name="Picture 16" descr="Không rửa tay sạch sau khi đi vệ sinh nguy hiểm hơn sử dụng thịt sống | Tin  tức mới nhất 24h - Đọc Báo Lao Động online - Laodong.vn"/>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947" t="4625" r="177"/>
          <a:stretch/>
        </p:blipFill>
        <p:spPr bwMode="auto">
          <a:xfrm>
            <a:off x="8870501" y="3838669"/>
            <a:ext cx="2726988" cy="193020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8686422" y="5871286"/>
            <a:ext cx="2897859" cy="584775"/>
          </a:xfrm>
          <a:prstGeom prst="rect">
            <a:avLst/>
          </a:prstGeom>
        </p:spPr>
        <p:txBody>
          <a:bodyPr wrap="square">
            <a:spAutoFit/>
          </a:bodyPr>
          <a:lstStyle/>
          <a:p>
            <a:pPr algn="ctr"/>
            <a:r>
              <a:rPr lang="vi-VN" sz="1600" dirty="0">
                <a:solidFill>
                  <a:prstClr val="black"/>
                </a:solidFill>
                <a:ea typeface="Calibri" panose="020F0502020204030204" pitchFamily="34" charset="0"/>
                <a:cs typeface="Arial" panose="020B0604020202020204" pitchFamily="34" charset="0"/>
              </a:rPr>
              <a:t>Rửa tay trước khi ăn và sau khi đi vệ sinh</a:t>
            </a:r>
          </a:p>
        </p:txBody>
      </p:sp>
    </p:spTree>
    <p:extLst>
      <p:ext uri="{BB962C8B-B14F-4D97-AF65-F5344CB8AC3E}">
        <p14:creationId xmlns:p14="http://schemas.microsoft.com/office/powerpoint/2010/main" val="26954584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2540"/>
                                        </p:tgtEl>
                                        <p:attrNameLst>
                                          <p:attrName>style.visibility</p:attrName>
                                        </p:attrNameLst>
                                      </p:cBhvr>
                                      <p:to>
                                        <p:strVal val="visible"/>
                                      </p:to>
                                    </p:set>
                                    <p:anim calcmode="lin" valueType="num">
                                      <p:cBhvr additive="base">
                                        <p:cTn id="17" dur="500" fill="hold"/>
                                        <p:tgtEl>
                                          <p:spTgt spid="22540"/>
                                        </p:tgtEl>
                                        <p:attrNameLst>
                                          <p:attrName>ppt_x</p:attrName>
                                        </p:attrNameLst>
                                      </p:cBhvr>
                                      <p:tavLst>
                                        <p:tav tm="0">
                                          <p:val>
                                            <p:strVal val="#ppt_x"/>
                                          </p:val>
                                        </p:tav>
                                        <p:tav tm="100000">
                                          <p:val>
                                            <p:strVal val="#ppt_x"/>
                                          </p:val>
                                        </p:tav>
                                      </p:tavLst>
                                    </p:anim>
                                    <p:anim calcmode="lin" valueType="num">
                                      <p:cBhvr additive="base">
                                        <p:cTn id="18" dur="500" fill="hold"/>
                                        <p:tgtEl>
                                          <p:spTgt spid="2254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2538"/>
                                        </p:tgtEl>
                                        <p:attrNameLst>
                                          <p:attrName>style.visibility</p:attrName>
                                        </p:attrNameLst>
                                      </p:cBhvr>
                                      <p:to>
                                        <p:strVal val="visible"/>
                                      </p:to>
                                    </p:set>
                                    <p:anim calcmode="lin" valueType="num">
                                      <p:cBhvr additive="base">
                                        <p:cTn id="21" dur="500" fill="hold"/>
                                        <p:tgtEl>
                                          <p:spTgt spid="22538"/>
                                        </p:tgtEl>
                                        <p:attrNameLst>
                                          <p:attrName>ppt_x</p:attrName>
                                        </p:attrNameLst>
                                      </p:cBhvr>
                                      <p:tavLst>
                                        <p:tav tm="0">
                                          <p:val>
                                            <p:strVal val="#ppt_x"/>
                                          </p:val>
                                        </p:tav>
                                        <p:tav tm="100000">
                                          <p:val>
                                            <p:strVal val="#ppt_x"/>
                                          </p:val>
                                        </p:tav>
                                      </p:tavLst>
                                    </p:anim>
                                    <p:anim calcmode="lin" valueType="num">
                                      <p:cBhvr additive="base">
                                        <p:cTn id="22" dur="500" fill="hold"/>
                                        <p:tgtEl>
                                          <p:spTgt spid="2253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2542"/>
                                        </p:tgtEl>
                                        <p:attrNameLst>
                                          <p:attrName>style.visibility</p:attrName>
                                        </p:attrNameLst>
                                      </p:cBhvr>
                                      <p:to>
                                        <p:strVal val="visible"/>
                                      </p:to>
                                    </p:set>
                                    <p:animEffect transition="in" filter="fade">
                                      <p:cBhvr>
                                        <p:cTn id="27" dur="1000"/>
                                        <p:tgtEl>
                                          <p:spTgt spid="22542"/>
                                        </p:tgtEl>
                                      </p:cBhvr>
                                    </p:animEffect>
                                    <p:anim calcmode="lin" valueType="num">
                                      <p:cBhvr>
                                        <p:cTn id="28" dur="1000" fill="hold"/>
                                        <p:tgtEl>
                                          <p:spTgt spid="22542"/>
                                        </p:tgtEl>
                                        <p:attrNameLst>
                                          <p:attrName>ppt_x</p:attrName>
                                        </p:attrNameLst>
                                      </p:cBhvr>
                                      <p:tavLst>
                                        <p:tav tm="0">
                                          <p:val>
                                            <p:strVal val="#ppt_x"/>
                                          </p:val>
                                        </p:tav>
                                        <p:tav tm="100000">
                                          <p:val>
                                            <p:strVal val="#ppt_x"/>
                                          </p:val>
                                        </p:tav>
                                      </p:tavLst>
                                    </p:anim>
                                    <p:anim calcmode="lin" valueType="num">
                                      <p:cBhvr>
                                        <p:cTn id="29" dur="1000" fill="hold"/>
                                        <p:tgtEl>
                                          <p:spTgt spid="2254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2544"/>
                                        </p:tgtEl>
                                        <p:attrNameLst>
                                          <p:attrName>style.visibility</p:attrName>
                                        </p:attrNameLst>
                                      </p:cBhvr>
                                      <p:to>
                                        <p:strVal val="visible"/>
                                      </p:to>
                                    </p:set>
                                    <p:animEffect transition="in" filter="fade">
                                      <p:cBhvr>
                                        <p:cTn id="39" dur="1000"/>
                                        <p:tgtEl>
                                          <p:spTgt spid="22544"/>
                                        </p:tgtEl>
                                      </p:cBhvr>
                                    </p:animEffect>
                                    <p:anim calcmode="lin" valueType="num">
                                      <p:cBhvr>
                                        <p:cTn id="40" dur="1000" fill="hold"/>
                                        <p:tgtEl>
                                          <p:spTgt spid="22544"/>
                                        </p:tgtEl>
                                        <p:attrNameLst>
                                          <p:attrName>ppt_x</p:attrName>
                                        </p:attrNameLst>
                                      </p:cBhvr>
                                      <p:tavLst>
                                        <p:tav tm="0">
                                          <p:val>
                                            <p:strVal val="#ppt_x"/>
                                          </p:val>
                                        </p:tav>
                                        <p:tav tm="100000">
                                          <p:val>
                                            <p:strVal val="#ppt_x"/>
                                          </p:val>
                                        </p:tav>
                                      </p:tavLst>
                                    </p:anim>
                                    <p:anim calcmode="lin" valueType="num">
                                      <p:cBhvr>
                                        <p:cTn id="41" dur="1000" fill="hold"/>
                                        <p:tgtEl>
                                          <p:spTgt spid="2254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Virus Icon Coronavirus - Free vector graphic on Pixab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0108" y="153981"/>
            <a:ext cx="1831008" cy="181956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109330"/>
            <a:ext cx="6858000" cy="6858000"/>
          </a:xfrm>
          <a:prstGeom prst="rect">
            <a:avLst/>
          </a:prstGeom>
        </p:spPr>
      </p:pic>
      <p:sp>
        <p:nvSpPr>
          <p:cNvPr id="43" name="Google Shape;160;p22"/>
          <p:cNvSpPr txBox="1">
            <a:spLocks noGrp="1"/>
          </p:cNvSpPr>
          <p:nvPr>
            <p:ph type="title"/>
          </p:nvPr>
        </p:nvSpPr>
        <p:spPr>
          <a:xfrm>
            <a:off x="99391" y="1929622"/>
            <a:ext cx="6132443" cy="1264958"/>
          </a:xfrm>
          <a:prstGeom prst="rect">
            <a:avLst/>
          </a:prstGeom>
        </p:spPr>
        <p:txBody>
          <a:bodyPr spcFirstLastPara="1" wrap="square" lIns="121900" tIns="121900" rIns="121900" bIns="121900" anchor="t" anchorCtr="0">
            <a:noAutofit/>
          </a:bodyPr>
          <a:lstStyle/>
          <a:p>
            <a:r>
              <a:rPr lang="en" sz="6000" b="1" dirty="0">
                <a:latin typeface="000 DanPanosian TB" pitchFamily="2" charset="0"/>
                <a:cs typeface="VnThuPhap_Unicode" panose="020B0604020202020204" pitchFamily="34" charset="0"/>
              </a:rPr>
              <a:t>TÌM HIỂU VACCINE</a:t>
            </a:r>
            <a:endParaRPr sz="6000" b="1" dirty="0">
              <a:latin typeface="000 DanPanosian TB" pitchFamily="2" charset="0"/>
              <a:cs typeface="VnThuPhap_Unicode" panose="020B0604020202020204" pitchFamily="34" charset="0"/>
            </a:endParaRPr>
          </a:p>
        </p:txBody>
      </p:sp>
      <p:pic>
        <p:nvPicPr>
          <p:cNvPr id="44" name="Picture 2" descr="News Flash • Fayette County, PA • CivicEng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13382" y="3056929"/>
            <a:ext cx="2507010" cy="259416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Vắc-xin COVID-19 Dành Cho Những Người Bị Dị Ứng | CD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490" y="4110369"/>
            <a:ext cx="1941172" cy="1941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6367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446" y="236383"/>
            <a:ext cx="11411107" cy="1143200"/>
          </a:xfrm>
        </p:spPr>
        <p:txBody>
          <a:bodyPr/>
          <a:lstStyle/>
          <a:p>
            <a:pPr algn="just"/>
            <a:r>
              <a:rPr lang="vi-VN" sz="2800" b="1" dirty="0">
                <a:solidFill>
                  <a:srgbClr val="FF0000"/>
                </a:solidFill>
                <a:latin typeface="VnThuPhap_Unicode" panose="020B0604020202020204" pitchFamily="34" charset="0"/>
                <a:cs typeface="VnThuPhap_Unicode" panose="020B0604020202020204" pitchFamily="34" charset="0"/>
              </a:rPr>
              <a:t>Vaccine là một chế phẩm sinh học, được sử dụng với mục đích tạo ra miễn dịch</a:t>
            </a:r>
          </a:p>
        </p:txBody>
      </p:sp>
      <p:sp>
        <p:nvSpPr>
          <p:cNvPr id="3" name="Slide Number Placeholder 2"/>
          <p:cNvSpPr>
            <a:spLocks noGrp="1"/>
          </p:cNvSpPr>
          <p:nvPr>
            <p:ph type="sldNum" idx="12"/>
          </p:nvPr>
        </p:nvSpPr>
        <p:spPr/>
        <p:txBody>
          <a:bodyPr/>
          <a:lstStyle/>
          <a:p>
            <a:fld id="{00000000-1234-1234-1234-123412341234}" type="slidenum">
              <a:rPr lang="en" smtClean="0"/>
              <a:pPr/>
              <a:t>36</a:t>
            </a:fld>
            <a:endParaRPr lang="en"/>
          </a:p>
        </p:txBody>
      </p:sp>
      <p:pic>
        <p:nvPicPr>
          <p:cNvPr id="4" name="Picture 6" descr="বঙ্গভেক্স হয়তোবা আমাদের গর্ব? - Eye News B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0935" y="3378512"/>
            <a:ext cx="4526218" cy="31513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71600" y="3411396"/>
            <a:ext cx="9471145" cy="3065455"/>
          </a:xfrm>
          <a:prstGeom prst="rect">
            <a:avLst/>
          </a:prstGeom>
          <a:noFill/>
        </p:spPr>
        <p:txBody>
          <a:bodyPr wrap="square" rtlCol="0">
            <a:spAutoFit/>
          </a:bodyPr>
          <a:lstStyle/>
          <a:p>
            <a:pPr marL="800100" lvl="1" indent="-342900" algn="just">
              <a:lnSpc>
                <a:spcPct val="120000"/>
              </a:lnSpc>
              <a:buFont typeface="Wingdings" panose="05000000000000000000" pitchFamily="2" charset="2"/>
              <a:buChar char="§"/>
            </a:pPr>
            <a:r>
              <a:rPr lang="vi-VN" sz="2300" dirty="0">
                <a:solidFill>
                  <a:schemeClr val="accent4">
                    <a:lumMod val="50000"/>
                  </a:schemeClr>
                </a:solidFill>
                <a:latin typeface="#9Slide05 FS Blonde Script" panose="03000503000000000000" pitchFamily="65" charset="0"/>
                <a:ea typeface="Roboto Condensed" panose="02000000000000000000" pitchFamily="2" charset="0"/>
                <a:cs typeface="Questrial"/>
              </a:rPr>
              <a:t>Tiêm chủng trên phạm vi rộng, đạt tỉ lệ cao</a:t>
            </a:r>
          </a:p>
          <a:p>
            <a:pPr marL="800100" lvl="1" indent="-342900" algn="just">
              <a:lnSpc>
                <a:spcPct val="120000"/>
              </a:lnSpc>
              <a:buFont typeface="Wingdings" panose="05000000000000000000" pitchFamily="2" charset="2"/>
              <a:buChar char="§"/>
            </a:pPr>
            <a:r>
              <a:rPr lang="vi-VN" sz="2300" dirty="0">
                <a:solidFill>
                  <a:schemeClr val="accent4">
                    <a:lumMod val="50000"/>
                  </a:schemeClr>
                </a:solidFill>
                <a:latin typeface="#9Slide05 FS Blonde Script" panose="03000503000000000000" pitchFamily="65" charset="0"/>
                <a:ea typeface="Roboto Condensed" panose="02000000000000000000" pitchFamily="2" charset="0"/>
                <a:cs typeface="Questrial"/>
              </a:rPr>
              <a:t>Tiêm chủng đúng đối tượng</a:t>
            </a:r>
          </a:p>
          <a:p>
            <a:pPr marL="800100" lvl="1" indent="-342900" algn="just">
              <a:lnSpc>
                <a:spcPct val="120000"/>
              </a:lnSpc>
              <a:buFont typeface="Wingdings" panose="05000000000000000000" pitchFamily="2" charset="2"/>
              <a:buChar char="§"/>
            </a:pPr>
            <a:r>
              <a:rPr lang="vi-VN" sz="2300" dirty="0">
                <a:solidFill>
                  <a:schemeClr val="accent4">
                    <a:lumMod val="50000"/>
                  </a:schemeClr>
                </a:solidFill>
                <a:latin typeface="#9Slide05 FS Blonde Script" panose="03000503000000000000" pitchFamily="65" charset="0"/>
                <a:ea typeface="Roboto Condensed" panose="02000000000000000000" pitchFamily="2" charset="0"/>
                <a:cs typeface="Questrial"/>
              </a:rPr>
              <a:t>Bắt đầu tiêm chủng đúng lúc, đảm bảo đúng khoảng cách giữa các lần tiêm chủng, tiêm nhắc lại đúng thời gian</a:t>
            </a:r>
          </a:p>
          <a:p>
            <a:pPr marL="800100" lvl="1" indent="-342900" algn="just">
              <a:lnSpc>
                <a:spcPct val="120000"/>
              </a:lnSpc>
              <a:buFont typeface="Wingdings" panose="05000000000000000000" pitchFamily="2" charset="2"/>
              <a:buChar char="§"/>
            </a:pPr>
            <a:r>
              <a:rPr lang="vi-VN" sz="2300" dirty="0">
                <a:solidFill>
                  <a:schemeClr val="accent4">
                    <a:lumMod val="50000"/>
                  </a:schemeClr>
                </a:solidFill>
                <a:latin typeface="#9Slide05 FS Blonde Script" panose="03000503000000000000" pitchFamily="65" charset="0"/>
                <a:ea typeface="Roboto Condensed" panose="02000000000000000000" pitchFamily="2" charset="0"/>
                <a:cs typeface="Questrial"/>
              </a:rPr>
              <a:t>Tiêm chủng đúng đường và đúng liều lượng</a:t>
            </a:r>
          </a:p>
          <a:p>
            <a:pPr marL="800100" lvl="1" indent="-342900" algn="just">
              <a:lnSpc>
                <a:spcPct val="120000"/>
              </a:lnSpc>
              <a:buFont typeface="Wingdings" panose="05000000000000000000" pitchFamily="2" charset="2"/>
              <a:buChar char="§"/>
            </a:pPr>
            <a:r>
              <a:rPr lang="vi-VN" sz="2300" dirty="0">
                <a:solidFill>
                  <a:schemeClr val="accent4">
                    <a:lumMod val="50000"/>
                  </a:schemeClr>
                </a:solidFill>
                <a:latin typeface="#9Slide05 FS Blonde Script" panose="03000503000000000000" pitchFamily="65" charset="0"/>
                <a:ea typeface="Roboto Condensed" panose="02000000000000000000" pitchFamily="2" charset="0"/>
                <a:cs typeface="Questrial"/>
              </a:rPr>
              <a:t>Nắm vững phương pháp phòng và xử trí các phản ứng không mong muốn do tiêm chủng</a:t>
            </a:r>
          </a:p>
          <a:p>
            <a:pPr marL="800100" lvl="1" indent="-342900" algn="just">
              <a:lnSpc>
                <a:spcPct val="120000"/>
              </a:lnSpc>
              <a:buFont typeface="Wingdings" panose="05000000000000000000" pitchFamily="2" charset="2"/>
              <a:buChar char="§"/>
            </a:pPr>
            <a:r>
              <a:rPr lang="vi-VN" sz="2300" dirty="0">
                <a:solidFill>
                  <a:schemeClr val="accent4">
                    <a:lumMod val="50000"/>
                  </a:schemeClr>
                </a:solidFill>
                <a:latin typeface="#9Slide05 FS Blonde Script" panose="03000503000000000000" pitchFamily="65" charset="0"/>
                <a:ea typeface="Roboto Condensed" panose="02000000000000000000" pitchFamily="2" charset="0"/>
                <a:cs typeface="Questrial"/>
              </a:rPr>
              <a:t>Bảo quản vaccine đúng quy định</a:t>
            </a:r>
          </a:p>
        </p:txBody>
      </p:sp>
      <p:sp>
        <p:nvSpPr>
          <p:cNvPr id="6" name="Rectangle 5"/>
          <p:cNvSpPr/>
          <p:nvPr/>
        </p:nvSpPr>
        <p:spPr>
          <a:xfrm>
            <a:off x="139850" y="1162521"/>
            <a:ext cx="11144922" cy="2215991"/>
          </a:xfrm>
          <a:prstGeom prst="rect">
            <a:avLst/>
          </a:prstGeom>
        </p:spPr>
        <p:txBody>
          <a:bodyPr wrap="square">
            <a:spAutoFit/>
          </a:bodyPr>
          <a:lstStyle/>
          <a:p>
            <a:pPr lvl="1" algn="just">
              <a:lnSpc>
                <a:spcPct val="120000"/>
              </a:lnSpc>
            </a:pPr>
            <a:r>
              <a:rPr lang="en-US" sz="2300" dirty="0">
                <a:latin typeface="#9Slide03 Swiss Condensed" panose="02000500000000000000" pitchFamily="2" charset="0"/>
                <a:ea typeface="Roboto Condensed" panose="02000000000000000000" pitchFamily="2" charset="0"/>
                <a:cs typeface="Questrial"/>
              </a:rPr>
              <a:t>	</a:t>
            </a:r>
            <a:r>
              <a:rPr lang="vi-VN" sz="2300" dirty="0">
                <a:latin typeface="#9Slide03 Swiss Condensed" panose="02000500000000000000" pitchFamily="2" charset="0"/>
                <a:ea typeface="Roboto Condensed" panose="02000000000000000000" pitchFamily="2" charset="0"/>
                <a:cs typeface="Questrial"/>
              </a:rPr>
              <a:t>Để phòng ngừa một số bệnh thường gặp trong cộng đồng, nhất là bảo vệ trẻ em, hiện tại công tác tiêm chủng vaccine phòng bệnh cho trẻ được thực hiện khá phổ biến và trở thành chương trình quốc gia.</a:t>
            </a:r>
          </a:p>
          <a:p>
            <a:pPr lvl="1" algn="just">
              <a:lnSpc>
                <a:spcPct val="120000"/>
              </a:lnSpc>
            </a:pPr>
            <a:r>
              <a:rPr lang="vi-VN" sz="2300" dirty="0">
                <a:latin typeface="#9Slide03 Swiss Condensed" panose="02000500000000000000" pitchFamily="2" charset="0"/>
                <a:ea typeface="Roboto Condensed" panose="02000000000000000000" pitchFamily="2" charset="0"/>
                <a:cs typeface="Questrial"/>
              </a:rPr>
              <a:t>Nhằm đảm bảo an toàn và tránh tai biến, công tác tiêm chủng phải triển khai đúng theo quy định Bộ Y tế nhằm đảm bảo:</a:t>
            </a:r>
          </a:p>
        </p:txBody>
      </p:sp>
    </p:spTree>
    <p:extLst>
      <p:ext uri="{BB962C8B-B14F-4D97-AF65-F5344CB8AC3E}">
        <p14:creationId xmlns:p14="http://schemas.microsoft.com/office/powerpoint/2010/main" val="176642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94640" y="264160"/>
            <a:ext cx="11612880" cy="6339840"/>
          </a:xfrm>
          <a:prstGeom prst="rect">
            <a:avLst/>
          </a:prstGeom>
          <a:solidFill>
            <a:schemeClr val="bg1"/>
          </a:solidFill>
          <a:ln>
            <a:noFill/>
          </a:ln>
          <a:effectLst>
            <a:outerShdw blurRad="304800" sx="102000" sy="102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420000" flipH="1">
            <a:off x="476609" y="720107"/>
            <a:ext cx="652060" cy="375769"/>
          </a:xfrm>
          <a:prstGeom prst="rect">
            <a:avLst/>
          </a:prstGeom>
        </p:spPr>
      </p:pic>
      <p:sp>
        <p:nvSpPr>
          <p:cNvPr id="5" name="文本框 4"/>
          <p:cNvSpPr txBox="1"/>
          <p:nvPr/>
        </p:nvSpPr>
        <p:spPr>
          <a:xfrm>
            <a:off x="1137781" y="677158"/>
            <a:ext cx="4757410" cy="461665"/>
          </a:xfrm>
          <a:prstGeom prst="rect">
            <a:avLst/>
          </a:prstGeom>
          <a:noFill/>
        </p:spPr>
        <p:txBody>
          <a:bodyPr wrap="square" rtlCol="0">
            <a:spAutoFit/>
          </a:bodyPr>
          <a:lstStyle/>
          <a:p>
            <a:r>
              <a:rPr lang="en-US" altLang="zh-CN" sz="2400" b="1" spc="600" dirty="0">
                <a:solidFill>
                  <a:srgbClr val="114E54"/>
                </a:solidFill>
                <a:latin typeface="VnThuPhap_Unicode" panose="020B0604020202020204" pitchFamily="34" charset="0"/>
                <a:ea typeface="杨任东竹石体-Medium" panose="02000000000000000000" pitchFamily="2" charset="-122"/>
                <a:cs typeface="VnThuPhap_Unicode" panose="020B0604020202020204" pitchFamily="34" charset="0"/>
              </a:rPr>
              <a:t>MỘT SỐ VACCINE</a:t>
            </a:r>
            <a:endParaRPr lang="zh-CN" altLang="en-US" sz="2400" b="1" spc="600" dirty="0">
              <a:solidFill>
                <a:srgbClr val="114E54"/>
              </a:solidFill>
              <a:latin typeface="VnThuPhap_Unicode" panose="020B0604020202020204" pitchFamily="34" charset="0"/>
              <a:ea typeface="杨任东竹石体-Medium" panose="02000000000000000000" pitchFamily="2" charset="-122"/>
              <a:cs typeface="VnThuPhap_Unicode" panose="020B0604020202020204" pitchFamily="34" charset="0"/>
            </a:endParaRPr>
          </a:p>
        </p:txBody>
      </p:sp>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770762" y="-224092"/>
            <a:ext cx="2708764" cy="2264164"/>
          </a:xfrm>
          <a:prstGeom prst="rect">
            <a:avLst/>
          </a:prstGeom>
        </p:spPr>
      </p:pic>
      <p:pic>
        <p:nvPicPr>
          <p:cNvPr id="30726" name="Picture 6" descr="Chính thức thành lập &amp;quot;Quỹ vaccine phòng COVID-19&amp;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9637" y="2875832"/>
            <a:ext cx="3771016" cy="251008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174161" y="5491107"/>
            <a:ext cx="3872753" cy="369332"/>
          </a:xfrm>
          <a:prstGeom prst="rect">
            <a:avLst/>
          </a:prstGeom>
          <a:noFill/>
        </p:spPr>
        <p:txBody>
          <a:bodyPr wrap="square" rtlCol="0">
            <a:spAutoFit/>
          </a:bodyPr>
          <a:lstStyle/>
          <a:p>
            <a:r>
              <a:rPr lang="vi-VN" dirty="0">
                <a:solidFill>
                  <a:srgbClr val="000000"/>
                </a:solidFill>
                <a:latin typeface="#9Slide03 Swiss Condensed Bold" panose="02000500000000000000" pitchFamily="2" charset="0"/>
              </a:rPr>
              <a:t>Vaccine Astra Zeneca (Covid)</a:t>
            </a:r>
          </a:p>
        </p:txBody>
      </p:sp>
      <p:pic>
        <p:nvPicPr>
          <p:cNvPr id="30728" name="Picture 8" descr="Hướng dẫn sử dụng vắc xin bại liệt uống (bOPV) | www.quangninhcdc.v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6914" y="1471789"/>
            <a:ext cx="1857375" cy="246697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4332803" y="4083692"/>
            <a:ext cx="3240582" cy="369332"/>
          </a:xfrm>
          <a:prstGeom prst="rect">
            <a:avLst/>
          </a:prstGeom>
          <a:noFill/>
        </p:spPr>
        <p:txBody>
          <a:bodyPr wrap="square" rtlCol="0">
            <a:spAutoFit/>
          </a:bodyPr>
          <a:lstStyle/>
          <a:p>
            <a:pPr algn="ctr"/>
            <a:r>
              <a:rPr lang="vi-VN" dirty="0">
                <a:solidFill>
                  <a:srgbClr val="000000"/>
                </a:solidFill>
                <a:latin typeface="#9Slide03 Swiss Condensed Bold" panose="02000500000000000000" pitchFamily="2" charset="0"/>
              </a:rPr>
              <a:t>Vaccine bại liệt</a:t>
            </a:r>
          </a:p>
        </p:txBody>
      </p:sp>
      <p:pic>
        <p:nvPicPr>
          <p:cNvPr id="30732" name="Picture 12" descr="HEXAXIM – vắc xin 6 trong 1 (phòng ho gà, bạch hầu, uốn ván,"/>
          <p:cNvPicPr>
            <a:picLocks noChangeAspect="1" noChangeArrowheads="1"/>
          </p:cNvPicPr>
          <p:nvPr/>
        </p:nvPicPr>
        <p:blipFill rotWithShape="1">
          <a:blip r:embed="rId7">
            <a:extLst>
              <a:ext uri="{28A0092B-C50C-407E-A947-70E740481C1C}">
                <a14:useLocalDpi xmlns:a14="http://schemas.microsoft.com/office/drawing/2010/main" val="0"/>
              </a:ext>
            </a:extLst>
          </a:blip>
          <a:srcRect l="4609" t="11235" r="4557" b="12384"/>
          <a:stretch/>
        </p:blipFill>
        <p:spPr bwMode="auto">
          <a:xfrm>
            <a:off x="7346930" y="2894695"/>
            <a:ext cx="4260571" cy="237799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7990403" y="5482186"/>
            <a:ext cx="3240582" cy="369332"/>
          </a:xfrm>
          <a:prstGeom prst="rect">
            <a:avLst/>
          </a:prstGeom>
          <a:noFill/>
        </p:spPr>
        <p:txBody>
          <a:bodyPr wrap="square" rtlCol="0">
            <a:spAutoFit/>
          </a:bodyPr>
          <a:lstStyle/>
          <a:p>
            <a:pPr algn="ctr"/>
            <a:r>
              <a:rPr lang="vi-VN" dirty="0">
                <a:solidFill>
                  <a:srgbClr val="000000"/>
                </a:solidFill>
                <a:latin typeface="#9Slide03 Swiss Condensed Bold" panose="02000500000000000000" pitchFamily="2" charset="0"/>
              </a:rPr>
              <a:t>Vaccine 6 trong 1 (Pháp)</a:t>
            </a:r>
          </a:p>
        </p:txBody>
      </p:sp>
    </p:spTree>
    <p:extLst>
      <p:ext uri="{BB962C8B-B14F-4D97-AF65-F5344CB8AC3E}">
        <p14:creationId xmlns:p14="http://schemas.microsoft.com/office/powerpoint/2010/main" val="1692638165"/>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2207" y="129208"/>
            <a:ext cx="4868305" cy="4868305"/>
          </a:xfrm>
          <a:prstGeom prst="rect">
            <a:avLst/>
          </a:prstGeom>
        </p:spPr>
      </p:pic>
      <p:sp>
        <p:nvSpPr>
          <p:cNvPr id="5" name="TextBox 4"/>
          <p:cNvSpPr txBox="1"/>
          <p:nvPr/>
        </p:nvSpPr>
        <p:spPr>
          <a:xfrm>
            <a:off x="434565" y="371193"/>
            <a:ext cx="6083929" cy="2308324"/>
          </a:xfrm>
          <a:prstGeom prst="rect">
            <a:avLst/>
          </a:prstGeom>
          <a:noFill/>
        </p:spPr>
        <p:txBody>
          <a:bodyPr wrap="square" rtlCol="0">
            <a:spAutoFit/>
          </a:bodyPr>
          <a:lstStyle/>
          <a:p>
            <a:pPr marL="342900" indent="-342900" algn="just">
              <a:lnSpc>
                <a:spcPct val="120000"/>
              </a:lnSpc>
              <a:buFont typeface="Wingdings" panose="05000000000000000000" pitchFamily="2" charset="2"/>
              <a:buChar char="q"/>
            </a:pPr>
            <a:r>
              <a:rPr lang="vi-VN" sz="2000" dirty="0">
                <a:latin typeface="#9Slide03 Roboto Condensed" panose="02000000000000000000" pitchFamily="2" charset="0"/>
                <a:ea typeface="#9Slide03 Roboto Condensed" panose="02000000000000000000" pitchFamily="2" charset="0"/>
              </a:rPr>
              <a:t>Kháng sinh được chiết suất từ các vi khuẩn hoặc nấm có khả năng tiêu diệt hoặc kìm hãm sự phát triển vi khuẩn gây bệnh ở người và sinh vật.</a:t>
            </a:r>
          </a:p>
          <a:p>
            <a:pPr marL="342900" indent="-342900" algn="just">
              <a:lnSpc>
                <a:spcPct val="120000"/>
              </a:lnSpc>
              <a:buFont typeface="Wingdings" panose="05000000000000000000" pitchFamily="2" charset="2"/>
              <a:buChar char="q"/>
            </a:pPr>
            <a:r>
              <a:rPr lang="vi-VN" sz="2000" dirty="0">
                <a:latin typeface="#9Slide03 Roboto Condensed" panose="02000000000000000000" pitchFamily="2" charset="0"/>
                <a:ea typeface="#9Slide03 Roboto Condensed" panose="02000000000000000000" pitchFamily="2" charset="0"/>
              </a:rPr>
              <a:t>Thuốc kháng sinh có thể điều trị được nhiều bệnh do vi khuẩn gây nên như bệnh viêm họng, tiêu chảy, nhiễm trùng da,… </a:t>
            </a:r>
          </a:p>
        </p:txBody>
      </p:sp>
      <p:grpSp>
        <p:nvGrpSpPr>
          <p:cNvPr id="9" name="Group 8"/>
          <p:cNvGrpSpPr/>
          <p:nvPr/>
        </p:nvGrpSpPr>
        <p:grpSpPr>
          <a:xfrm>
            <a:off x="558568" y="3035174"/>
            <a:ext cx="6835849" cy="3740368"/>
            <a:chOff x="558568" y="3035174"/>
            <a:chExt cx="6835849" cy="3740368"/>
          </a:xfrm>
        </p:grpSpPr>
        <p:sp>
          <p:nvSpPr>
            <p:cNvPr id="6" name="Rounded Rectangle 5"/>
            <p:cNvSpPr/>
            <p:nvPr/>
          </p:nvSpPr>
          <p:spPr>
            <a:xfrm>
              <a:off x="1004935" y="3892990"/>
              <a:ext cx="4445251" cy="2118511"/>
            </a:xfrm>
            <a:prstGeom prst="roundRect">
              <a:avLst>
                <a:gd name="adj" fmla="val 6141"/>
              </a:avLst>
            </a:prstGeom>
            <a:solidFill>
              <a:srgbClr val="FFFF99"/>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4017" y="3575142"/>
              <a:ext cx="3200400" cy="3200400"/>
            </a:xfrm>
            <a:prstGeom prst="rect">
              <a:avLst/>
            </a:prstGeom>
          </p:spPr>
        </p:pic>
        <p:pic>
          <p:nvPicPr>
            <p:cNvPr id="12290" name="Picture 2" descr="Warning free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568" y="3035174"/>
              <a:ext cx="1305420" cy="13054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143625" y="4353738"/>
              <a:ext cx="3211092" cy="1200329"/>
            </a:xfrm>
            <a:prstGeom prst="rect">
              <a:avLst/>
            </a:prstGeom>
            <a:noFill/>
          </p:spPr>
          <p:txBody>
            <a:bodyPr wrap="square" rtlCol="0">
              <a:spAutoFit/>
            </a:bodyPr>
            <a:lstStyle/>
            <a:p>
              <a:pPr algn="just">
                <a:lnSpc>
                  <a:spcPct val="120000"/>
                </a:lnSpc>
              </a:pPr>
              <a:r>
                <a:rPr lang="vi-VN" sz="2000" dirty="0">
                  <a:latin typeface="Arial" panose="020B0604020202020204" pitchFamily="34" charset="0"/>
                  <a:ea typeface="微软雅黑" panose="020B0503020204020204" pitchFamily="34" charset="-122"/>
                  <a:cs typeface="Arial" panose="020B0604020202020204" pitchFamily="34" charset="0"/>
                </a:rPr>
                <a:t>Khi sử dụng thuốc kháng sinh cần tuân theo hướng dẫn bác sĩ.</a:t>
              </a:r>
            </a:p>
          </p:txBody>
        </p:sp>
      </p:grpSp>
    </p:spTree>
    <p:extLst>
      <p:ext uri="{BB962C8B-B14F-4D97-AF65-F5344CB8AC3E}">
        <p14:creationId xmlns:p14="http://schemas.microsoft.com/office/powerpoint/2010/main" val="281315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8F1B8D-533A-4F7B-8047-D14FA41A2B01}"/>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5E2A13CE-C5C6-4DBB-A536-B3928BD3C8F8}"/>
              </a:ext>
            </a:extLst>
          </p:cNvPr>
          <p:cNvSpPr txBox="1"/>
          <p:nvPr/>
        </p:nvSpPr>
        <p:spPr>
          <a:xfrm>
            <a:off x="2104611" y="521012"/>
            <a:ext cx="2695989" cy="523220"/>
          </a:xfrm>
          <a:prstGeom prst="rect">
            <a:avLst/>
          </a:prstGeom>
          <a:noFill/>
        </p:spPr>
        <p:txBody>
          <a:bodyPr wrap="square">
            <a:spAutoFit/>
          </a:bodyPr>
          <a:lstStyle/>
          <a:p>
            <a:r>
              <a:rPr lang="en-US" sz="2800" b="1" dirty="0"/>
              <a:t>BÀI TẬP VỀ NHÀ</a:t>
            </a:r>
          </a:p>
        </p:txBody>
      </p:sp>
      <p:sp>
        <p:nvSpPr>
          <p:cNvPr id="6" name="TextBox 5">
            <a:extLst>
              <a:ext uri="{FF2B5EF4-FFF2-40B4-BE49-F238E27FC236}">
                <a16:creationId xmlns:a16="http://schemas.microsoft.com/office/drawing/2014/main" id="{F1634FA8-5332-4374-BC33-082DFFAB606A}"/>
              </a:ext>
            </a:extLst>
          </p:cNvPr>
          <p:cNvSpPr txBox="1"/>
          <p:nvPr/>
        </p:nvSpPr>
        <p:spPr>
          <a:xfrm>
            <a:off x="875472" y="951708"/>
            <a:ext cx="4750076" cy="830997"/>
          </a:xfrm>
          <a:prstGeom prst="rect">
            <a:avLst/>
          </a:prstGeom>
          <a:noFill/>
        </p:spPr>
        <p:txBody>
          <a:bodyPr wrap="square">
            <a:spAutoFit/>
          </a:bodyPr>
          <a:lstStyle/>
          <a:p>
            <a:r>
              <a:rPr lang="en-US" sz="2400" b="1" i="1" dirty="0">
                <a:solidFill>
                  <a:schemeClr val="accent4">
                    <a:lumMod val="50000"/>
                  </a:schemeClr>
                </a:solidFill>
              </a:rPr>
              <a:t>- </a:t>
            </a:r>
            <a:r>
              <a:rPr lang="en-US" sz="2400" b="1" i="1" dirty="0" err="1">
                <a:solidFill>
                  <a:schemeClr val="accent4">
                    <a:lumMod val="50000"/>
                  </a:schemeClr>
                </a:solidFill>
              </a:rPr>
              <a:t>Thực</a:t>
            </a:r>
            <a:r>
              <a:rPr lang="en-US" sz="2400" b="1" i="1" dirty="0">
                <a:solidFill>
                  <a:schemeClr val="accent4">
                    <a:lumMod val="50000"/>
                  </a:schemeClr>
                </a:solidFill>
              </a:rPr>
              <a:t> </a:t>
            </a:r>
            <a:r>
              <a:rPr lang="en-US" sz="2400" b="1" i="1" dirty="0" err="1">
                <a:solidFill>
                  <a:schemeClr val="accent4">
                    <a:lumMod val="50000"/>
                  </a:schemeClr>
                </a:solidFill>
              </a:rPr>
              <a:t>hiện</a:t>
            </a:r>
            <a:r>
              <a:rPr lang="en-US" sz="2400" b="1" i="1" dirty="0">
                <a:solidFill>
                  <a:schemeClr val="accent4">
                    <a:lumMod val="50000"/>
                  </a:schemeClr>
                </a:solidFill>
              </a:rPr>
              <a:t> </a:t>
            </a:r>
            <a:r>
              <a:rPr lang="en-US" sz="2400" b="1" i="1" dirty="0" err="1">
                <a:solidFill>
                  <a:schemeClr val="accent4">
                    <a:lumMod val="50000"/>
                  </a:schemeClr>
                </a:solidFill>
              </a:rPr>
              <a:t>thí</a:t>
            </a:r>
            <a:r>
              <a:rPr lang="en-US" sz="2400" b="1" i="1" dirty="0">
                <a:solidFill>
                  <a:schemeClr val="accent4">
                    <a:lumMod val="50000"/>
                  </a:schemeClr>
                </a:solidFill>
              </a:rPr>
              <a:t> </a:t>
            </a:r>
            <a:r>
              <a:rPr lang="en-US" sz="2400" b="1" i="1" dirty="0" err="1">
                <a:solidFill>
                  <a:schemeClr val="accent4">
                    <a:lumMod val="50000"/>
                  </a:schemeClr>
                </a:solidFill>
              </a:rPr>
              <a:t>nghiệm</a:t>
            </a:r>
            <a:r>
              <a:rPr lang="en-US" sz="2400" b="1" i="1" dirty="0">
                <a:solidFill>
                  <a:schemeClr val="accent4">
                    <a:lumMod val="50000"/>
                  </a:schemeClr>
                </a:solidFill>
              </a:rPr>
              <a:t> </a:t>
            </a:r>
            <a:r>
              <a:rPr lang="en-US" sz="2400" b="1" i="1" dirty="0" err="1">
                <a:solidFill>
                  <a:schemeClr val="accent4">
                    <a:lumMod val="50000"/>
                  </a:schemeClr>
                </a:solidFill>
              </a:rPr>
              <a:t>làm</a:t>
            </a:r>
            <a:r>
              <a:rPr lang="en-US" sz="2400" b="1" i="1" dirty="0">
                <a:solidFill>
                  <a:schemeClr val="accent4">
                    <a:lumMod val="50000"/>
                  </a:schemeClr>
                </a:solidFill>
              </a:rPr>
              <a:t> </a:t>
            </a:r>
            <a:r>
              <a:rPr lang="en-US" sz="2400" b="1" i="1" dirty="0" err="1">
                <a:solidFill>
                  <a:schemeClr val="accent4">
                    <a:lumMod val="50000"/>
                  </a:schemeClr>
                </a:solidFill>
              </a:rPr>
              <a:t>dấu</a:t>
            </a:r>
            <a:r>
              <a:rPr lang="en-US" sz="2400" b="1" i="1" dirty="0">
                <a:solidFill>
                  <a:schemeClr val="accent4">
                    <a:lumMod val="50000"/>
                  </a:schemeClr>
                </a:solidFill>
              </a:rPr>
              <a:t> </a:t>
            </a:r>
            <a:r>
              <a:rPr lang="en-US" sz="2400" b="1" i="1" dirty="0" err="1">
                <a:solidFill>
                  <a:schemeClr val="accent4">
                    <a:lumMod val="50000"/>
                  </a:schemeClr>
                </a:solidFill>
              </a:rPr>
              <a:t>ấn</a:t>
            </a:r>
            <a:r>
              <a:rPr lang="en-US" sz="2400" b="1" i="1" dirty="0">
                <a:solidFill>
                  <a:schemeClr val="accent4">
                    <a:lumMod val="50000"/>
                  </a:schemeClr>
                </a:solidFill>
              </a:rPr>
              <a:t> </a:t>
            </a:r>
            <a:r>
              <a:rPr lang="en-US" sz="2400" b="1" i="1" dirty="0" err="1">
                <a:solidFill>
                  <a:schemeClr val="accent4">
                    <a:lumMod val="50000"/>
                  </a:schemeClr>
                </a:solidFill>
              </a:rPr>
              <a:t>vân</a:t>
            </a:r>
            <a:r>
              <a:rPr lang="en-US" sz="2400" b="1" i="1" dirty="0">
                <a:solidFill>
                  <a:schemeClr val="accent4">
                    <a:lumMod val="50000"/>
                  </a:schemeClr>
                </a:solidFill>
              </a:rPr>
              <a:t> </a:t>
            </a:r>
            <a:r>
              <a:rPr lang="en-US" sz="2400" b="1" i="1" dirty="0" err="1">
                <a:solidFill>
                  <a:schemeClr val="accent4">
                    <a:lumMod val="50000"/>
                  </a:schemeClr>
                </a:solidFill>
              </a:rPr>
              <a:t>tay</a:t>
            </a:r>
            <a:r>
              <a:rPr lang="en-US" sz="2400" b="1" i="1" dirty="0">
                <a:solidFill>
                  <a:schemeClr val="accent4">
                    <a:lumMod val="50000"/>
                  </a:schemeClr>
                </a:solidFill>
              </a:rPr>
              <a:t> vi </a:t>
            </a:r>
            <a:r>
              <a:rPr lang="en-US" sz="2400" b="1" i="1" dirty="0" err="1">
                <a:solidFill>
                  <a:schemeClr val="accent4">
                    <a:lumMod val="50000"/>
                  </a:schemeClr>
                </a:solidFill>
              </a:rPr>
              <a:t>khuẩn</a:t>
            </a:r>
            <a:r>
              <a:rPr lang="en-US" sz="2400" b="1" i="1" dirty="0">
                <a:solidFill>
                  <a:schemeClr val="accent4">
                    <a:lumMod val="50000"/>
                  </a:schemeClr>
                </a:solidFill>
              </a:rPr>
              <a:t> </a:t>
            </a:r>
            <a:r>
              <a:rPr lang="en-US" sz="2400" b="1" i="1" dirty="0" err="1">
                <a:solidFill>
                  <a:schemeClr val="accent4">
                    <a:lumMod val="50000"/>
                  </a:schemeClr>
                </a:solidFill>
              </a:rPr>
              <a:t>theo</a:t>
            </a:r>
            <a:r>
              <a:rPr lang="en-US" sz="2400" b="1" i="1" dirty="0">
                <a:solidFill>
                  <a:schemeClr val="accent4">
                    <a:lumMod val="50000"/>
                  </a:schemeClr>
                </a:solidFill>
              </a:rPr>
              <a:t> video </a:t>
            </a:r>
            <a:r>
              <a:rPr lang="en-US" sz="2400" b="1" i="1" dirty="0" err="1">
                <a:solidFill>
                  <a:schemeClr val="accent4">
                    <a:lumMod val="50000"/>
                  </a:schemeClr>
                </a:solidFill>
              </a:rPr>
              <a:t>sau</a:t>
            </a:r>
            <a:r>
              <a:rPr lang="en-US" sz="2400" b="1" i="1" dirty="0">
                <a:solidFill>
                  <a:schemeClr val="accent4">
                    <a:lumMod val="50000"/>
                  </a:schemeClr>
                </a:solidFill>
              </a:rPr>
              <a:t>.</a:t>
            </a:r>
          </a:p>
        </p:txBody>
      </p:sp>
      <p:sp>
        <p:nvSpPr>
          <p:cNvPr id="7" name="TextBox 6">
            <a:extLst>
              <a:ext uri="{FF2B5EF4-FFF2-40B4-BE49-F238E27FC236}">
                <a16:creationId xmlns:a16="http://schemas.microsoft.com/office/drawing/2014/main" id="{112E7ADB-DBDF-4B05-A4A3-EC05C8BFB7FB}"/>
              </a:ext>
            </a:extLst>
          </p:cNvPr>
          <p:cNvSpPr txBox="1"/>
          <p:nvPr/>
        </p:nvSpPr>
        <p:spPr>
          <a:xfrm>
            <a:off x="550793" y="5129456"/>
            <a:ext cx="5472319" cy="1200329"/>
          </a:xfrm>
          <a:prstGeom prst="rect">
            <a:avLst/>
          </a:prstGeom>
          <a:solidFill>
            <a:schemeClr val="bg1"/>
          </a:solidFill>
        </p:spPr>
        <p:txBody>
          <a:bodyPr wrap="square">
            <a:spAutoFit/>
          </a:bodyPr>
          <a:lstStyle/>
          <a:p>
            <a:r>
              <a:rPr lang="en-US" sz="2400" b="1" i="1" dirty="0">
                <a:solidFill>
                  <a:schemeClr val="accent4">
                    <a:lumMod val="50000"/>
                  </a:schemeClr>
                </a:solidFill>
              </a:rPr>
              <a:t>- </a:t>
            </a:r>
            <a:r>
              <a:rPr lang="en-US" sz="2400" b="1" i="1" dirty="0" err="1">
                <a:solidFill>
                  <a:schemeClr val="accent4">
                    <a:lumMod val="50000"/>
                  </a:schemeClr>
                </a:solidFill>
              </a:rPr>
              <a:t>Tìm</a:t>
            </a:r>
            <a:r>
              <a:rPr lang="en-US" sz="2400" b="1" i="1" dirty="0">
                <a:solidFill>
                  <a:schemeClr val="accent4">
                    <a:lumMod val="50000"/>
                  </a:schemeClr>
                </a:solidFill>
              </a:rPr>
              <a:t> </a:t>
            </a:r>
            <a:r>
              <a:rPr lang="en-US" sz="2400" b="1" i="1" dirty="0" err="1">
                <a:solidFill>
                  <a:schemeClr val="accent4">
                    <a:lumMod val="50000"/>
                  </a:schemeClr>
                </a:solidFill>
              </a:rPr>
              <a:t>hiểu</a:t>
            </a:r>
            <a:r>
              <a:rPr lang="en-US" sz="2400" b="1" i="1" dirty="0">
                <a:solidFill>
                  <a:schemeClr val="accent4">
                    <a:lumMod val="50000"/>
                  </a:schemeClr>
                </a:solidFill>
              </a:rPr>
              <a:t> </a:t>
            </a:r>
            <a:r>
              <a:rPr lang="en-US" sz="2400" b="1" i="1" dirty="0" err="1">
                <a:solidFill>
                  <a:schemeClr val="accent4">
                    <a:lumMod val="50000"/>
                  </a:schemeClr>
                </a:solidFill>
              </a:rPr>
              <a:t>về</a:t>
            </a:r>
            <a:r>
              <a:rPr lang="en-US" sz="2400" b="1" i="1" dirty="0">
                <a:solidFill>
                  <a:schemeClr val="accent4">
                    <a:lumMod val="50000"/>
                  </a:schemeClr>
                </a:solidFill>
              </a:rPr>
              <a:t> </a:t>
            </a:r>
            <a:r>
              <a:rPr lang="en-US" sz="2400" b="1" i="1" dirty="0" err="1">
                <a:solidFill>
                  <a:schemeClr val="accent4">
                    <a:lumMod val="50000"/>
                  </a:schemeClr>
                </a:solidFill>
              </a:rPr>
              <a:t>trùng</a:t>
            </a:r>
            <a:r>
              <a:rPr lang="en-US" sz="2400" b="1" i="1" dirty="0">
                <a:solidFill>
                  <a:schemeClr val="accent4">
                    <a:lumMod val="50000"/>
                  </a:schemeClr>
                </a:solidFill>
              </a:rPr>
              <a:t> </a:t>
            </a:r>
            <a:r>
              <a:rPr lang="en-US" sz="2400" b="1" i="1" dirty="0" err="1">
                <a:solidFill>
                  <a:schemeClr val="accent4">
                    <a:lumMod val="50000"/>
                  </a:schemeClr>
                </a:solidFill>
              </a:rPr>
              <a:t>roi</a:t>
            </a:r>
            <a:r>
              <a:rPr lang="en-US" sz="2400" b="1" i="1" dirty="0">
                <a:solidFill>
                  <a:schemeClr val="accent4">
                    <a:lumMod val="50000"/>
                  </a:schemeClr>
                </a:solidFill>
              </a:rPr>
              <a:t> </a:t>
            </a:r>
            <a:r>
              <a:rPr lang="en-US" sz="2400" b="1" i="1" dirty="0" err="1">
                <a:solidFill>
                  <a:schemeClr val="accent4">
                    <a:lumMod val="50000"/>
                  </a:schemeClr>
                </a:solidFill>
              </a:rPr>
              <a:t>xanh</a:t>
            </a:r>
            <a:r>
              <a:rPr lang="en-US" sz="2400" b="1" i="1" dirty="0">
                <a:solidFill>
                  <a:schemeClr val="accent4">
                    <a:lumMod val="50000"/>
                  </a:schemeClr>
                </a:solidFill>
              </a:rPr>
              <a:t>, </a:t>
            </a:r>
            <a:r>
              <a:rPr lang="en-US" sz="2400" b="1" i="1" dirty="0" err="1">
                <a:solidFill>
                  <a:schemeClr val="accent4">
                    <a:lumMod val="50000"/>
                  </a:schemeClr>
                </a:solidFill>
              </a:rPr>
              <a:t>trùng</a:t>
            </a:r>
            <a:r>
              <a:rPr lang="en-US" sz="2400" b="1" i="1" dirty="0">
                <a:solidFill>
                  <a:schemeClr val="accent4">
                    <a:lumMod val="50000"/>
                  </a:schemeClr>
                </a:solidFill>
              </a:rPr>
              <a:t> </a:t>
            </a:r>
            <a:r>
              <a:rPr lang="en-US" sz="2400" b="1" i="1" dirty="0" err="1">
                <a:solidFill>
                  <a:schemeClr val="accent4">
                    <a:lumMod val="50000"/>
                  </a:schemeClr>
                </a:solidFill>
              </a:rPr>
              <a:t>đế</a:t>
            </a:r>
            <a:r>
              <a:rPr lang="en-US" sz="2400" b="1" i="1" dirty="0">
                <a:solidFill>
                  <a:schemeClr val="accent4">
                    <a:lumMod val="50000"/>
                  </a:schemeClr>
                </a:solidFill>
              </a:rPr>
              <a:t> </a:t>
            </a:r>
            <a:r>
              <a:rPr lang="en-US" sz="2400" b="1" i="1" dirty="0" err="1">
                <a:solidFill>
                  <a:schemeClr val="accent4">
                    <a:lumMod val="50000"/>
                  </a:schemeClr>
                </a:solidFill>
              </a:rPr>
              <a:t>giày</a:t>
            </a:r>
            <a:r>
              <a:rPr lang="en-US" sz="2400" b="1" i="1" dirty="0">
                <a:solidFill>
                  <a:schemeClr val="accent4">
                    <a:lumMod val="50000"/>
                  </a:schemeClr>
                </a:solidFill>
              </a:rPr>
              <a:t> (</a:t>
            </a:r>
            <a:r>
              <a:rPr lang="en-US" sz="2400" b="1" i="1" dirty="0" err="1">
                <a:solidFill>
                  <a:schemeClr val="accent4">
                    <a:lumMod val="50000"/>
                  </a:schemeClr>
                </a:solidFill>
              </a:rPr>
              <a:t>môi</a:t>
            </a:r>
            <a:r>
              <a:rPr lang="en-US" sz="2400" b="1" i="1" dirty="0">
                <a:solidFill>
                  <a:schemeClr val="accent4">
                    <a:lumMod val="50000"/>
                  </a:schemeClr>
                </a:solidFill>
              </a:rPr>
              <a:t> </a:t>
            </a:r>
            <a:r>
              <a:rPr lang="en-US" sz="2400" b="1" i="1" dirty="0" err="1">
                <a:solidFill>
                  <a:schemeClr val="accent4">
                    <a:lumMod val="50000"/>
                  </a:schemeClr>
                </a:solidFill>
              </a:rPr>
              <a:t>trường</a:t>
            </a:r>
            <a:r>
              <a:rPr lang="en-US" sz="2400" b="1" i="1" dirty="0">
                <a:solidFill>
                  <a:schemeClr val="accent4">
                    <a:lumMod val="50000"/>
                  </a:schemeClr>
                </a:solidFill>
              </a:rPr>
              <a:t> </a:t>
            </a:r>
            <a:r>
              <a:rPr lang="en-US" sz="2400" b="1" i="1" dirty="0" err="1">
                <a:solidFill>
                  <a:schemeClr val="accent4">
                    <a:lumMod val="50000"/>
                  </a:schemeClr>
                </a:solidFill>
              </a:rPr>
              <a:t>sống</a:t>
            </a:r>
            <a:r>
              <a:rPr lang="en-US" sz="2400" b="1" i="1" dirty="0">
                <a:solidFill>
                  <a:schemeClr val="accent4">
                    <a:lumMod val="50000"/>
                  </a:schemeClr>
                </a:solidFill>
              </a:rPr>
              <a:t>, </a:t>
            </a:r>
            <a:r>
              <a:rPr lang="en-US" sz="2400" b="1" i="1" dirty="0" err="1">
                <a:solidFill>
                  <a:schemeClr val="accent4">
                    <a:lumMod val="50000"/>
                  </a:schemeClr>
                </a:solidFill>
              </a:rPr>
              <a:t>dinh</a:t>
            </a:r>
            <a:r>
              <a:rPr lang="en-US" sz="2400" b="1" i="1" dirty="0">
                <a:solidFill>
                  <a:schemeClr val="accent4">
                    <a:lumMod val="50000"/>
                  </a:schemeClr>
                </a:solidFill>
              </a:rPr>
              <a:t> </a:t>
            </a:r>
            <a:r>
              <a:rPr lang="en-US" sz="2400" b="1" i="1" dirty="0" err="1">
                <a:solidFill>
                  <a:schemeClr val="accent4">
                    <a:lumMod val="50000"/>
                  </a:schemeClr>
                </a:solidFill>
              </a:rPr>
              <a:t>dưỡng</a:t>
            </a:r>
            <a:r>
              <a:rPr lang="en-US" sz="2400" b="1" i="1" dirty="0">
                <a:solidFill>
                  <a:schemeClr val="accent4">
                    <a:lumMod val="50000"/>
                  </a:schemeClr>
                </a:solidFill>
              </a:rPr>
              <a:t>, </a:t>
            </a:r>
            <a:r>
              <a:rPr lang="en-US" sz="2400" b="1" i="1" dirty="0" err="1">
                <a:solidFill>
                  <a:schemeClr val="accent4">
                    <a:lumMod val="50000"/>
                  </a:schemeClr>
                </a:solidFill>
              </a:rPr>
              <a:t>sinh</a:t>
            </a:r>
            <a:r>
              <a:rPr lang="en-US" sz="2400" b="1" i="1" dirty="0">
                <a:solidFill>
                  <a:schemeClr val="accent4">
                    <a:lumMod val="50000"/>
                  </a:schemeClr>
                </a:solidFill>
              </a:rPr>
              <a:t> </a:t>
            </a:r>
            <a:r>
              <a:rPr lang="en-US" sz="2400" b="1" i="1" dirty="0" err="1">
                <a:solidFill>
                  <a:schemeClr val="accent4">
                    <a:lumMod val="50000"/>
                  </a:schemeClr>
                </a:solidFill>
              </a:rPr>
              <a:t>sản</a:t>
            </a:r>
            <a:r>
              <a:rPr lang="en-US" sz="2400" b="1" i="1" dirty="0">
                <a:solidFill>
                  <a:schemeClr val="accent4">
                    <a:lumMod val="50000"/>
                  </a:schemeClr>
                </a:solidFill>
              </a:rPr>
              <a:t>)</a:t>
            </a:r>
          </a:p>
        </p:txBody>
      </p:sp>
    </p:spTree>
    <p:extLst>
      <p:ext uri="{BB962C8B-B14F-4D97-AF65-F5344CB8AC3E}">
        <p14:creationId xmlns:p14="http://schemas.microsoft.com/office/powerpoint/2010/main" val="2065607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上箭头 1"/>
          <p:cNvSpPr/>
          <p:nvPr/>
        </p:nvSpPr>
        <p:spPr>
          <a:xfrm>
            <a:off x="5985510" y="1793240"/>
            <a:ext cx="283845" cy="5067300"/>
          </a:xfrm>
          <a:prstGeom prst="upArrow">
            <a:avLst/>
          </a:prstGeom>
          <a:solidFill>
            <a:srgbClr val="C74D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Rectangle 10"/>
          <p:cNvSpPr/>
          <p:nvPr/>
        </p:nvSpPr>
        <p:spPr>
          <a:xfrm>
            <a:off x="0" y="525101"/>
            <a:ext cx="7577750" cy="860079"/>
          </a:xfrm>
          <a:prstGeom prst="rect">
            <a:avLst/>
          </a:prstGeom>
          <a:solidFill>
            <a:srgbClr val="0C18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prstClr val="white"/>
                </a:solidFill>
                <a:latin typeface="#9Slide03 Swiss Condensed Bold" panose="02000500000000000000" pitchFamily="2" charset="0"/>
              </a:rPr>
              <a:t>NGUỒN GỐC VÀ PHƯƠNG THỨC LÂY</a:t>
            </a:r>
          </a:p>
        </p:txBody>
      </p:sp>
      <p:sp>
        <p:nvSpPr>
          <p:cNvPr id="14" name="Rectangle 13"/>
          <p:cNvSpPr/>
          <p:nvPr/>
        </p:nvSpPr>
        <p:spPr>
          <a:xfrm>
            <a:off x="7668285" y="525101"/>
            <a:ext cx="4523715" cy="860079"/>
          </a:xfrm>
          <a:prstGeom prst="rect">
            <a:avLst/>
          </a:prstGeom>
          <a:solidFill>
            <a:srgbClr val="384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prstClr val="white"/>
                </a:solidFill>
                <a:latin typeface="#9Slide03 Swiss Condensed Bold" panose="02000500000000000000" pitchFamily="2" charset="0"/>
              </a:rPr>
              <a:t>COVID - 19</a:t>
            </a:r>
          </a:p>
        </p:txBody>
      </p:sp>
      <p:grpSp>
        <p:nvGrpSpPr>
          <p:cNvPr id="5" name="Group 4"/>
          <p:cNvGrpSpPr/>
          <p:nvPr/>
        </p:nvGrpSpPr>
        <p:grpSpPr>
          <a:xfrm>
            <a:off x="6589673" y="1793240"/>
            <a:ext cx="5170778" cy="4791925"/>
            <a:chOff x="6580620" y="2046084"/>
            <a:chExt cx="5170778" cy="4791925"/>
          </a:xfrm>
        </p:grpSpPr>
        <p:sp>
          <p:nvSpPr>
            <p:cNvPr id="3" name="TextBox 2"/>
            <p:cNvSpPr txBox="1"/>
            <p:nvPr/>
          </p:nvSpPr>
          <p:spPr>
            <a:xfrm>
              <a:off x="6580620" y="2345689"/>
              <a:ext cx="5170778" cy="4492320"/>
            </a:xfrm>
            <a:prstGeom prst="rect">
              <a:avLst/>
            </a:prstGeom>
            <a:solidFill>
              <a:schemeClr val="bg1"/>
            </a:solidFill>
            <a:ln w="19050">
              <a:solidFill>
                <a:schemeClr val="tx1"/>
              </a:solidFill>
              <a:prstDash val="sysDot"/>
            </a:ln>
          </p:spPr>
          <p:txBody>
            <a:bodyPr wrap="square" rtlCol="0">
              <a:spAutoFit/>
            </a:bodyPr>
            <a:lstStyle/>
            <a:p>
              <a:pPr algn="just"/>
              <a:endParaRPr lang="en-US" sz="2800" dirty="0">
                <a:solidFill>
                  <a:prstClr val="black"/>
                </a:solidFill>
                <a:latin typeface="#9Slide05 SVNHaptic Script" panose="00000500000000000000" pitchFamily="2" charset="0"/>
              </a:endParaRPr>
            </a:p>
            <a:p>
              <a:pPr algn="just">
                <a:lnSpc>
                  <a:spcPct val="120000"/>
                </a:lnSpc>
              </a:pPr>
              <a:r>
                <a:rPr lang="vi-VN" sz="2400" dirty="0">
                  <a:solidFill>
                    <a:prstClr val="black"/>
                  </a:solidFill>
                  <a:latin typeface="#9Slide05 SVNKitten" pitchFamily="2" charset="0"/>
                </a:rPr>
                <a:t>Virus Corona (CoV) là một loại virus lây truyền từ động vật sang người và gây bệnh cho người từ cảm lạnh thông thường đến tình trạng bệnh nặng, đe dọa tính mạng người bệnh.</a:t>
              </a:r>
            </a:p>
            <a:p>
              <a:pPr algn="just">
                <a:lnSpc>
                  <a:spcPct val="120000"/>
                </a:lnSpc>
              </a:pPr>
              <a:endParaRPr lang="vi-VN" sz="2400" dirty="0">
                <a:solidFill>
                  <a:prstClr val="black"/>
                </a:solidFill>
                <a:latin typeface="#9Slide05 SVNKitten" pitchFamily="2" charset="0"/>
              </a:endParaRPr>
            </a:p>
            <a:p>
              <a:pPr algn="just">
                <a:lnSpc>
                  <a:spcPct val="120000"/>
                </a:lnSpc>
              </a:pPr>
              <a:r>
                <a:rPr lang="vi-VN" sz="2400" dirty="0">
                  <a:solidFill>
                    <a:srgbClr val="FF0000"/>
                  </a:solidFill>
                  <a:latin typeface="#9Slide05 SVNKitten" pitchFamily="2" charset="0"/>
                </a:rPr>
                <a:t>Được phát hiện đầu tiên tại thành phố Vũ Hán, tỉnh Hồ Bắc, Trung Quốc vào tháng 01/12/2019.</a:t>
              </a:r>
            </a:p>
          </p:txBody>
        </p:sp>
        <p:sp>
          <p:nvSpPr>
            <p:cNvPr id="4" name="Rectangle 3"/>
            <p:cNvSpPr/>
            <p:nvPr/>
          </p:nvSpPr>
          <p:spPr>
            <a:xfrm>
              <a:off x="7894621" y="2046084"/>
              <a:ext cx="2679825" cy="6518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dirty="0">
                  <a:solidFill>
                    <a:prstClr val="white"/>
                  </a:solidFill>
                  <a:latin typeface="000 DanPanosian TB" pitchFamily="2" charset="0"/>
                </a:rPr>
                <a:t>THÔNG TIN</a:t>
              </a:r>
            </a:p>
          </p:txBody>
        </p:sp>
      </p:gr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r="8744" b="14866"/>
          <a:stretch/>
        </p:blipFill>
        <p:spPr>
          <a:xfrm>
            <a:off x="-272829" y="841972"/>
            <a:ext cx="6258339" cy="5838478"/>
          </a:xfrm>
          <a:prstGeom prst="rect">
            <a:avLst/>
          </a:prstGeom>
        </p:spPr>
      </p:pic>
    </p:spTree>
    <p:extLst>
      <p:ext uri="{BB962C8B-B14F-4D97-AF65-F5344CB8AC3E}">
        <p14:creationId xmlns:p14="http://schemas.microsoft.com/office/powerpoint/2010/main" val="3245254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1F5D8-37A6-45A6-9186-B2436D73BE59}"/>
              </a:ext>
            </a:extLst>
          </p:cNvPr>
          <p:cNvSpPr>
            <a:spLocks noGrp="1"/>
          </p:cNvSpPr>
          <p:nvPr>
            <p:ph type="title"/>
          </p:nvPr>
        </p:nvSpPr>
        <p:spPr/>
        <p:txBody>
          <a:bodyPr/>
          <a:lstStyle/>
          <a:p>
            <a:endParaRPr lang="en-US"/>
          </a:p>
        </p:txBody>
      </p:sp>
      <p:pic>
        <p:nvPicPr>
          <p:cNvPr id="4" name="Tự nuôi vi khuẩn">
            <a:hlinkClick r:id="" action="ppaction://media"/>
            <a:extLst>
              <a:ext uri="{FF2B5EF4-FFF2-40B4-BE49-F238E27FC236}">
                <a16:creationId xmlns:a16="http://schemas.microsoft.com/office/drawing/2014/main" id="{091B0859-FFFE-4A88-9F75-05DA199C9BD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7845"/>
          </a:xfrm>
        </p:spPr>
      </p:pic>
    </p:spTree>
    <p:extLst>
      <p:ext uri="{BB962C8B-B14F-4D97-AF65-F5344CB8AC3E}">
        <p14:creationId xmlns:p14="http://schemas.microsoft.com/office/powerpoint/2010/main" val="95028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8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 y="0"/>
            <a:ext cx="12191675" cy="6858000"/>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97142" y="0"/>
            <a:ext cx="2262867" cy="843090"/>
          </a:xfrm>
          <a:prstGeom prst="rect">
            <a:avLst/>
          </a:prstGeom>
        </p:spPr>
      </p:pic>
      <p:sp>
        <p:nvSpPr>
          <p:cNvPr id="15" name="矩形 14"/>
          <p:cNvSpPr/>
          <p:nvPr/>
        </p:nvSpPr>
        <p:spPr>
          <a:xfrm>
            <a:off x="1585789" y="2227443"/>
            <a:ext cx="9020419" cy="923330"/>
          </a:xfrm>
          <a:prstGeom prst="rect">
            <a:avLst/>
          </a:prstGeom>
        </p:spPr>
        <p:txBody>
          <a:bodyPr wrap="none">
            <a:spAutoFit/>
          </a:bodyPr>
          <a:lstStyle/>
          <a:p>
            <a:pPr algn="ctr"/>
            <a:r>
              <a:rPr lang="en-US" altLang="zh-CN" sz="5400" b="1" kern="100" dirty="0">
                <a:solidFill>
                  <a:srgbClr val="39B4C5"/>
                </a:solidFill>
                <a:latin typeface="000 DanPanosian TB" pitchFamily="2" charset="0"/>
                <a:ea typeface="微软雅黑" panose="020B0503020204020204" pitchFamily="34" charset="-122"/>
              </a:rPr>
              <a:t>CÁM ƠN CÁC EM ĐÃ LẮNG NGHE</a:t>
            </a:r>
            <a:endParaRPr lang="zh-CN" altLang="en-US" sz="5400" b="1" kern="100" dirty="0">
              <a:solidFill>
                <a:srgbClr val="39B4C5"/>
              </a:solidFill>
              <a:latin typeface="000 DanPanosian TB" pitchFamily="2" charset="0"/>
              <a:ea typeface="微软雅黑" panose="020B0503020204020204" pitchFamily="34" charset="-122"/>
            </a:endParaRPr>
          </a:p>
        </p:txBody>
      </p:sp>
    </p:spTree>
    <p:extLst>
      <p:ext uri="{BB962C8B-B14F-4D97-AF65-F5344CB8AC3E}">
        <p14:creationId xmlns:p14="http://schemas.microsoft.com/office/powerpoint/2010/main" val="334043202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Shape 19"/>
          <p:cNvSpPr/>
          <p:nvPr/>
        </p:nvSpPr>
        <p:spPr bwMode="auto">
          <a:xfrm rot="5400000">
            <a:off x="824391" y="3054354"/>
            <a:ext cx="6851657" cy="742949"/>
          </a:xfrm>
          <a:custGeom>
            <a:avLst/>
            <a:gdLst>
              <a:gd name="connsiteX0" fmla="*/ 0 w 6851657"/>
              <a:gd name="connsiteY0" fmla="*/ 742949 h 742949"/>
              <a:gd name="connsiteX1" fmla="*/ 0 w 6851657"/>
              <a:gd name="connsiteY1" fmla="*/ 633 h 742949"/>
              <a:gd name="connsiteX2" fmla="*/ 684468 w 6851657"/>
              <a:gd name="connsiteY2" fmla="*/ 496924 h 742949"/>
              <a:gd name="connsiteX3" fmla="*/ 1369807 w 6851657"/>
              <a:gd name="connsiteY3" fmla="*/ 0 h 742949"/>
              <a:gd name="connsiteX4" fmla="*/ 2055148 w 6851657"/>
              <a:gd name="connsiteY4" fmla="*/ 496924 h 742949"/>
              <a:gd name="connsiteX5" fmla="*/ 2740489 w 6851657"/>
              <a:gd name="connsiteY5" fmla="*/ 0 h 742949"/>
              <a:gd name="connsiteX6" fmla="*/ 3425828 w 6851657"/>
              <a:gd name="connsiteY6" fmla="*/ 496924 h 742949"/>
              <a:gd name="connsiteX7" fmla="*/ 4111167 w 6851657"/>
              <a:gd name="connsiteY7" fmla="*/ 0 h 742949"/>
              <a:gd name="connsiteX8" fmla="*/ 4796507 w 6851657"/>
              <a:gd name="connsiteY8" fmla="*/ 496924 h 742949"/>
              <a:gd name="connsiteX9" fmla="*/ 5481847 w 6851657"/>
              <a:gd name="connsiteY9" fmla="*/ 0 h 742949"/>
              <a:gd name="connsiteX10" fmla="*/ 6167188 w 6851657"/>
              <a:gd name="connsiteY10" fmla="*/ 496924 h 742949"/>
              <a:gd name="connsiteX11" fmla="*/ 6851657 w 6851657"/>
              <a:gd name="connsiteY11" fmla="*/ 633 h 742949"/>
              <a:gd name="connsiteX12" fmla="*/ 6851657 w 6851657"/>
              <a:gd name="connsiteY12" fmla="*/ 742949 h 742949"/>
              <a:gd name="connsiteX13" fmla="*/ 6506498 w 6851657"/>
              <a:gd name="connsiteY13" fmla="*/ 742949 h 742949"/>
              <a:gd name="connsiteX14" fmla="*/ 5827878 w 6851657"/>
              <a:gd name="connsiteY14" fmla="*/ 742949 h 742949"/>
              <a:gd name="connsiteX15" fmla="*/ 5135818 w 6851657"/>
              <a:gd name="connsiteY15" fmla="*/ 742949 h 742949"/>
              <a:gd name="connsiteX16" fmla="*/ 4457197 w 6851657"/>
              <a:gd name="connsiteY16" fmla="*/ 742949 h 742949"/>
              <a:gd name="connsiteX17" fmla="*/ 3765138 w 6851657"/>
              <a:gd name="connsiteY17" fmla="*/ 742949 h 742949"/>
              <a:gd name="connsiteX18" fmla="*/ 3086517 w 6851657"/>
              <a:gd name="connsiteY18" fmla="*/ 742949 h 742949"/>
              <a:gd name="connsiteX19" fmla="*/ 2394458 w 6851657"/>
              <a:gd name="connsiteY19" fmla="*/ 742949 h 742949"/>
              <a:gd name="connsiteX20" fmla="*/ 1715837 w 6851657"/>
              <a:gd name="connsiteY20" fmla="*/ 742949 h 742949"/>
              <a:gd name="connsiteX21" fmla="*/ 1023778 w 6851657"/>
              <a:gd name="connsiteY21" fmla="*/ 742949 h 742949"/>
              <a:gd name="connsiteX22" fmla="*/ 345157 w 6851657"/>
              <a:gd name="connsiteY22" fmla="*/ 742949 h 742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851657" h="742949">
                <a:moveTo>
                  <a:pt x="0" y="742949"/>
                </a:moveTo>
                <a:lnTo>
                  <a:pt x="0" y="633"/>
                </a:lnTo>
                <a:lnTo>
                  <a:pt x="684468" y="496924"/>
                </a:lnTo>
                <a:lnTo>
                  <a:pt x="1369807" y="0"/>
                </a:lnTo>
                <a:lnTo>
                  <a:pt x="2055148" y="496924"/>
                </a:lnTo>
                <a:lnTo>
                  <a:pt x="2740489" y="0"/>
                </a:lnTo>
                <a:lnTo>
                  <a:pt x="3425828" y="496924"/>
                </a:lnTo>
                <a:lnTo>
                  <a:pt x="4111167" y="0"/>
                </a:lnTo>
                <a:lnTo>
                  <a:pt x="4796507" y="496924"/>
                </a:lnTo>
                <a:lnTo>
                  <a:pt x="5481847" y="0"/>
                </a:lnTo>
                <a:lnTo>
                  <a:pt x="6167188" y="496924"/>
                </a:lnTo>
                <a:lnTo>
                  <a:pt x="6851657" y="633"/>
                </a:lnTo>
                <a:lnTo>
                  <a:pt x="6851657" y="742949"/>
                </a:lnTo>
                <a:lnTo>
                  <a:pt x="6506498" y="742949"/>
                </a:lnTo>
                <a:lnTo>
                  <a:pt x="5827878" y="742949"/>
                </a:lnTo>
                <a:lnTo>
                  <a:pt x="5135818" y="742949"/>
                </a:lnTo>
                <a:lnTo>
                  <a:pt x="4457197" y="742949"/>
                </a:lnTo>
                <a:lnTo>
                  <a:pt x="3765138" y="742949"/>
                </a:lnTo>
                <a:lnTo>
                  <a:pt x="3086517" y="742949"/>
                </a:lnTo>
                <a:lnTo>
                  <a:pt x="2394458" y="742949"/>
                </a:lnTo>
                <a:lnTo>
                  <a:pt x="1715837" y="742949"/>
                </a:lnTo>
                <a:lnTo>
                  <a:pt x="1023778" y="742949"/>
                </a:lnTo>
                <a:lnTo>
                  <a:pt x="345157" y="742949"/>
                </a:lnTo>
                <a:close/>
              </a:path>
            </a:pathLst>
          </a:custGeom>
          <a:solidFill>
            <a:srgbClr val="87A4C4"/>
          </a:solidFill>
          <a:ln>
            <a:noFill/>
          </a:ln>
        </p:spPr>
        <p:txBody>
          <a:bodyPr vert="horz" wrap="square" lIns="91440" tIns="45720" rIns="91440" bIns="45720" numCol="1" rtlCol="0" anchor="t" anchorCtr="0" compatLnSpc="1">
            <a:prstTxWarp prst="textNoShape">
              <a:avLst/>
            </a:prstTxWarp>
          </a:bodyPr>
          <a:lstStyle/>
          <a:p>
            <a:pPr algn="ctr" defTabSz="457200"/>
            <a:endParaRPr lang="fr-CA">
              <a:solidFill>
                <a:prstClr val="black"/>
              </a:solidFill>
            </a:endParaRPr>
          </a:p>
        </p:txBody>
      </p:sp>
      <p:sp>
        <p:nvSpPr>
          <p:cNvPr id="5" name="Rectangle 4" hidden="1"/>
          <p:cNvSpPr/>
          <p:nvPr/>
        </p:nvSpPr>
        <p:spPr>
          <a:xfrm>
            <a:off x="0" y="0"/>
            <a:ext cx="6096000" cy="6858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fr-CA">
              <a:solidFill>
                <a:prstClr val="white"/>
              </a:solidFill>
            </a:endParaRPr>
          </a:p>
        </p:txBody>
      </p:sp>
      <p:sp>
        <p:nvSpPr>
          <p:cNvPr id="25" name="TextBox 24"/>
          <p:cNvSpPr txBox="1">
            <a:spLocks/>
          </p:cNvSpPr>
          <p:nvPr/>
        </p:nvSpPr>
        <p:spPr>
          <a:xfrm>
            <a:off x="4732837" y="830996"/>
            <a:ext cx="6593047" cy="4524315"/>
          </a:xfrm>
          <a:prstGeom prst="rect">
            <a:avLst/>
          </a:prstGeom>
          <a:noFill/>
          <a:effectLst/>
        </p:spPr>
        <p:txBody>
          <a:bodyPr wrap="square" rtlCol="0">
            <a:spAutoFit/>
          </a:bodyPr>
          <a:lstStyle/>
          <a:p>
            <a:pPr algn="ctr" defTabSz="457200"/>
            <a:r>
              <a:rPr lang="en-US" altLang="zh-CN" sz="9600" b="1" dirty="0">
                <a:gradFill>
                  <a:gsLst>
                    <a:gs pos="0">
                      <a:srgbClr val="F8D6E4"/>
                    </a:gs>
                    <a:gs pos="100000">
                      <a:srgbClr val="87A4C4"/>
                    </a:gs>
                  </a:gsLst>
                  <a:lin ang="3000000" scaled="0"/>
                </a:gradFill>
                <a:latin typeface="#9Slide07 SVNNexa Rust Slab Bla" panose="020B0606040200020203" pitchFamily="34" charset="0"/>
                <a:ea typeface="义启紫水晶体" panose="02000500000000000000" pitchFamily="2" charset="-128"/>
                <a:cs typeface="义启紫水晶体" panose="02000500000000000000" pitchFamily="2" charset="-128"/>
              </a:rPr>
              <a:t>MỘT SỐ ĐẠI DỊCH</a:t>
            </a:r>
            <a:endParaRPr lang="fr-CA" sz="9600" b="1" dirty="0">
              <a:gradFill>
                <a:gsLst>
                  <a:gs pos="0">
                    <a:srgbClr val="F8D6E4"/>
                  </a:gs>
                  <a:gs pos="100000">
                    <a:srgbClr val="87A4C4"/>
                  </a:gs>
                </a:gsLst>
                <a:lin ang="3000000" scaled="0"/>
              </a:gradFill>
              <a:latin typeface="#9Slide07 SVNNexa Rust Slab Bla" panose="020B0606040200020203" pitchFamily="34" charset="0"/>
              <a:ea typeface="义启紫水晶体" panose="02000500000000000000" pitchFamily="2" charset="-128"/>
              <a:cs typeface="义启紫水晶体" panose="02000500000000000000" pitchFamily="2" charset="-128"/>
            </a:endParaRPr>
          </a:p>
        </p:txBody>
      </p:sp>
      <p:sp>
        <p:nvSpPr>
          <p:cNvPr id="28" name="Right Triangle 27"/>
          <p:cNvSpPr/>
          <p:nvPr/>
        </p:nvSpPr>
        <p:spPr bwMode="auto">
          <a:xfrm rot="16200000">
            <a:off x="10161820" y="4827820"/>
            <a:ext cx="2030180" cy="2030180"/>
          </a:xfrm>
          <a:prstGeom prst="rtTriangle">
            <a:avLst/>
          </a:prstGeom>
          <a:solidFill>
            <a:srgbClr val="87A4C4"/>
          </a:solidFill>
          <a:ln>
            <a:noFill/>
          </a:ln>
        </p:spPr>
        <p:txBody>
          <a:bodyPr vert="horz" wrap="square" lIns="91440" tIns="45720" rIns="91440" bIns="45720" numCol="1" rtlCol="0" anchor="t" anchorCtr="0" compatLnSpc="1">
            <a:prstTxWarp prst="textNoShape">
              <a:avLst/>
            </a:prstTxWarp>
          </a:bodyPr>
          <a:lstStyle/>
          <a:p>
            <a:pPr algn="ctr" defTabSz="457200"/>
            <a:endParaRPr lang="fr-CA">
              <a:solidFill>
                <a:prstClr val="black"/>
              </a:solidFill>
            </a:endParaRPr>
          </a:p>
        </p:txBody>
      </p:sp>
      <p:pic>
        <p:nvPicPr>
          <p:cNvPr id="3" name="图片占位符 2">
            <a:extLst>
              <a:ext uri="{FF2B5EF4-FFF2-40B4-BE49-F238E27FC236}">
                <a16:creationId xmlns:a16="http://schemas.microsoft.com/office/drawing/2014/main" id="{A3F997DC-83DA-450A-9D22-085D92D0AA02}"/>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076" r="1076"/>
          <a:stretch>
            <a:fillRect/>
          </a:stretch>
        </p:blipFill>
        <p:spPr/>
      </p:pic>
    </p:spTree>
    <p:extLst>
      <p:ext uri="{BB962C8B-B14F-4D97-AF65-F5344CB8AC3E}">
        <p14:creationId xmlns:p14="http://schemas.microsoft.com/office/powerpoint/2010/main" val="29434272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1000"/>
                                        <p:tgtEl>
                                          <p:spTgt spid="2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500"/>
                            </p:stCondLst>
                            <p:childTnLst>
                              <p:par>
                                <p:cTn id="13" presetID="2" presetClass="entr" presetSubtype="4"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02" name="image 40002"/>
          <p:cNvPicPr>
            <a:picLocks noChangeAspect="1"/>
          </p:cNvPicPr>
          <p:nvPr/>
        </p:nvPicPr>
        <p:blipFill>
          <a:blip r:embed="rId3"/>
          <a:srcRect/>
          <a:stretch>
            <a:fillRect/>
          </a:stretch>
        </p:blipFill>
        <p:spPr>
          <a:xfrm>
            <a:off x="0" y="0"/>
            <a:ext cx="12192000" cy="6858000"/>
          </a:xfrm>
          <a:prstGeom prst="rect">
            <a:avLst/>
          </a:prstGeom>
        </p:spPr>
      </p:pic>
      <p:pic>
        <p:nvPicPr>
          <p:cNvPr id="40005" name="image 40005"/>
          <p:cNvPicPr>
            <a:picLocks noChangeAspect="1"/>
          </p:cNvPicPr>
          <p:nvPr/>
        </p:nvPicPr>
        <p:blipFill>
          <a:blip r:embed="rId4"/>
          <a:srcRect/>
          <a:stretch>
            <a:fillRect/>
          </a:stretch>
        </p:blipFill>
        <p:spPr>
          <a:xfrm>
            <a:off x="10509250" y="5060950"/>
            <a:ext cx="1206500" cy="1536700"/>
          </a:xfrm>
          <a:prstGeom prst="rect">
            <a:avLst/>
          </a:prstGeom>
        </p:spPr>
      </p:pic>
      <p:pic>
        <p:nvPicPr>
          <p:cNvPr id="40006" name="image 40006"/>
          <p:cNvPicPr>
            <a:picLocks noChangeAspect="1"/>
          </p:cNvPicPr>
          <p:nvPr/>
        </p:nvPicPr>
        <p:blipFill>
          <a:blip r:embed="rId5"/>
          <a:srcRect/>
          <a:stretch>
            <a:fillRect/>
          </a:stretch>
        </p:blipFill>
        <p:spPr>
          <a:xfrm>
            <a:off x="7004050" y="4895850"/>
            <a:ext cx="3994150" cy="25400"/>
          </a:xfrm>
          <a:prstGeom prst="rect">
            <a:avLst/>
          </a:prstGeom>
        </p:spPr>
      </p:pic>
      <p:pic>
        <p:nvPicPr>
          <p:cNvPr id="40008" name="image 40008"/>
          <p:cNvPicPr>
            <a:picLocks noChangeAspect="1"/>
          </p:cNvPicPr>
          <p:nvPr/>
        </p:nvPicPr>
        <p:blipFill>
          <a:blip r:embed="rId5"/>
          <a:srcRect/>
          <a:stretch>
            <a:fillRect/>
          </a:stretch>
        </p:blipFill>
        <p:spPr>
          <a:xfrm>
            <a:off x="7004050" y="1949450"/>
            <a:ext cx="3994150" cy="25400"/>
          </a:xfrm>
          <a:prstGeom prst="rect">
            <a:avLst/>
          </a:prstGeom>
        </p:spPr>
      </p:pic>
      <p:sp>
        <p:nvSpPr>
          <p:cNvPr id="400011" name="Object 400011"/>
          <p:cNvSpPr txBox="1"/>
          <p:nvPr/>
        </p:nvSpPr>
        <p:spPr>
          <a:xfrm>
            <a:off x="7952659" y="3791618"/>
            <a:ext cx="2133600" cy="457200"/>
          </a:xfrm>
          <a:prstGeom prst="rect">
            <a:avLst/>
          </a:prstGeom>
        </p:spPr>
        <p:txBody>
          <a:bodyPr vert="horz" rtlCol="0" anchor="t" anchorCtr="0">
            <a:noAutofit/>
          </a:bodyPr>
          <a:lstStyle/>
          <a:p>
            <a:pPr algn="ctr"/>
            <a:r>
              <a:rPr lang="en-US" sz="3000" spc="300" dirty="0">
                <a:solidFill>
                  <a:srgbClr val="FFFFFF">
                    <a:alpha val="100000"/>
                  </a:srgbClr>
                </a:solidFill>
                <a:latin typeface="幼圆" panose="02010509060101010101" pitchFamily="49" charset="-122"/>
                <a:ea typeface="幼圆" panose="02010509060101010101" pitchFamily="49" charset="-122"/>
              </a:rPr>
              <a:t>工作详情</a:t>
            </a:r>
            <a:endParaRPr lang="en-US" sz="900" dirty="0">
              <a:solidFill>
                <a:prstClr val="black"/>
              </a:solidFill>
            </a:endParaRPr>
          </a:p>
        </p:txBody>
      </p:sp>
      <p:grpSp>
        <p:nvGrpSpPr>
          <p:cNvPr id="4" name="Group 3"/>
          <p:cNvGrpSpPr/>
          <p:nvPr/>
        </p:nvGrpSpPr>
        <p:grpSpPr>
          <a:xfrm>
            <a:off x="1122629" y="400583"/>
            <a:ext cx="3706307" cy="3036911"/>
            <a:chOff x="1167896" y="527331"/>
            <a:chExt cx="3706307" cy="3036911"/>
          </a:xfrm>
        </p:grpSpPr>
        <p:pic>
          <p:nvPicPr>
            <p:cNvPr id="1026" name="Picture 2" descr="5 đại dịch kinh hoàng trong lịch sử loài ngườ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7896" y="527331"/>
              <a:ext cx="3706307" cy="266854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842551" y="3164132"/>
              <a:ext cx="2148344" cy="400110"/>
            </a:xfrm>
            <a:prstGeom prst="rect">
              <a:avLst/>
            </a:prstGeom>
          </p:spPr>
          <p:txBody>
            <a:bodyPr wrap="none">
              <a:spAutoFit/>
            </a:bodyPr>
            <a:lstStyle/>
            <a:p>
              <a:pPr algn="ctr"/>
              <a:r>
                <a:rPr lang="vi-VN" sz="2000" dirty="0">
                  <a:solidFill>
                    <a:prstClr val="black"/>
                  </a:solidFill>
                  <a:latin typeface="#9Slide03 Swiss Condensed Bold" panose="02000500000000000000" pitchFamily="2" charset="0"/>
                </a:rPr>
                <a:t>Đại dịch ANTONINE</a:t>
              </a:r>
            </a:p>
          </p:txBody>
        </p:sp>
      </p:grpSp>
      <p:pic>
        <p:nvPicPr>
          <p:cNvPr id="1028" name="Picture 4" descr="Cái chết đen” hay là “vũ khí sinh học” thời Trung cổ? - Sputnik Việt Na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23953" y="2215961"/>
            <a:ext cx="4472345" cy="241953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7214871" y="1412528"/>
            <a:ext cx="3334566" cy="461665"/>
          </a:xfrm>
          <a:prstGeom prst="rect">
            <a:avLst/>
          </a:prstGeom>
        </p:spPr>
        <p:txBody>
          <a:bodyPr wrap="none">
            <a:spAutoFit/>
          </a:bodyPr>
          <a:lstStyle/>
          <a:p>
            <a:pPr algn="ctr"/>
            <a:r>
              <a:rPr lang="vi-VN" sz="2400" dirty="0">
                <a:solidFill>
                  <a:prstClr val="black"/>
                </a:solidFill>
                <a:latin typeface="#9Slide03 Swiss Condensed Bold" panose="02000500000000000000" pitchFamily="2" charset="0"/>
              </a:rPr>
              <a:t>“Cái chết đen”: Dịch hạch</a:t>
            </a:r>
          </a:p>
        </p:txBody>
      </p:sp>
      <p:pic>
        <p:nvPicPr>
          <p:cNvPr id="1030" name="Picture 6" descr="Shoshone Village 1870 Nshoshone Native American Village Near The Sweetwater  River At Fort Stambaugh Wyoming Photographed - Walmart.com - Walmart.com"/>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2629" y="3488806"/>
            <a:ext cx="3706307" cy="265742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1709252" y="6102003"/>
            <a:ext cx="2533066" cy="400110"/>
          </a:xfrm>
          <a:prstGeom prst="rect">
            <a:avLst/>
          </a:prstGeom>
        </p:spPr>
        <p:txBody>
          <a:bodyPr wrap="none">
            <a:spAutoFit/>
          </a:bodyPr>
          <a:lstStyle/>
          <a:p>
            <a:pPr algn="ctr"/>
            <a:r>
              <a:rPr lang="vi-VN" sz="2000" dirty="0">
                <a:solidFill>
                  <a:prstClr val="black"/>
                </a:solidFill>
                <a:latin typeface="#9Slide03 Swiss Condensed Bold" panose="02000500000000000000" pitchFamily="2" charset="0"/>
              </a:rPr>
              <a:t>Dịch đậu mùa Châu Mỹ</a:t>
            </a:r>
          </a:p>
        </p:txBody>
      </p:sp>
      <p:sp>
        <p:nvSpPr>
          <p:cNvPr id="5" name="TextBox 4"/>
          <p:cNvSpPr txBox="1"/>
          <p:nvPr/>
        </p:nvSpPr>
        <p:spPr>
          <a:xfrm>
            <a:off x="7004749" y="5517228"/>
            <a:ext cx="3545387" cy="584775"/>
          </a:xfrm>
          <a:prstGeom prst="rect">
            <a:avLst/>
          </a:prstGeom>
          <a:noFill/>
        </p:spPr>
        <p:txBody>
          <a:bodyPr wrap="square" rtlCol="0">
            <a:spAutoFit/>
          </a:bodyPr>
          <a:lstStyle/>
          <a:p>
            <a:r>
              <a:rPr lang="en-US" sz="3200" b="1" spc="50" dirty="0">
                <a:ln w="9525" cmpd="sng">
                  <a:solidFill>
                    <a:srgbClr val="4BACC6">
                      <a:lumMod val="75000"/>
                    </a:srgbClr>
                  </a:solidFill>
                  <a:prstDash val="solid"/>
                </a:ln>
                <a:solidFill>
                  <a:srgbClr val="70AD47">
                    <a:tint val="1000"/>
                  </a:srgbClr>
                </a:solidFill>
                <a:effectLst>
                  <a:glow rad="38100">
                    <a:srgbClr val="4F81BD">
                      <a:alpha val="40000"/>
                    </a:srgbClr>
                  </a:glow>
                </a:effectLst>
                <a:latin typeface="#9Slide03 Swiss Condensed Bold" panose="02000500000000000000" pitchFamily="2" charset="0"/>
              </a:rPr>
              <a:t>HÌNH ẢNH ĐẠI DỊCH</a:t>
            </a:r>
          </a:p>
        </p:txBody>
      </p:sp>
    </p:spTree>
    <p:extLst>
      <p:ext uri="{BB962C8B-B14F-4D97-AF65-F5344CB8AC3E}">
        <p14:creationId xmlns:p14="http://schemas.microsoft.com/office/powerpoint/2010/main" val="2998039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00011"/>
                                        </p:tgtEl>
                                        <p:attrNameLst>
                                          <p:attrName>style.visibility</p:attrName>
                                        </p:attrNameLst>
                                      </p:cBhvr>
                                      <p:to>
                                        <p:strVal val="visible"/>
                                      </p:to>
                                    </p:set>
                                    <p:anim calcmode="lin" valueType="num">
                                      <p:cBhvr>
                                        <p:cTn id="7" dur="500" fill="hold"/>
                                        <p:tgtEl>
                                          <p:spTgt spid="400011"/>
                                        </p:tgtEl>
                                        <p:attrNameLst>
                                          <p:attrName>ppt_w</p:attrName>
                                        </p:attrNameLst>
                                      </p:cBhvr>
                                      <p:tavLst>
                                        <p:tav tm="0">
                                          <p:val>
                                            <p:fltVal val="0"/>
                                          </p:val>
                                        </p:tav>
                                        <p:tav tm="100000">
                                          <p:val>
                                            <p:strVal val="#ppt_w"/>
                                          </p:val>
                                        </p:tav>
                                      </p:tavLst>
                                    </p:anim>
                                    <p:anim calcmode="lin" valueType="num">
                                      <p:cBhvr>
                                        <p:cTn id="8" dur="500" fill="hold"/>
                                        <p:tgtEl>
                                          <p:spTgt spid="400011"/>
                                        </p:tgtEl>
                                        <p:attrNameLst>
                                          <p:attrName>ppt_h</p:attrName>
                                        </p:attrNameLst>
                                      </p:cBhvr>
                                      <p:tavLst>
                                        <p:tav tm="0">
                                          <p:val>
                                            <p:fltVal val="0"/>
                                          </p:val>
                                        </p:tav>
                                        <p:tav tm="100000">
                                          <p:val>
                                            <p:strVal val="#ppt_h"/>
                                          </p:val>
                                        </p:tav>
                                      </p:tavLst>
                                    </p:anim>
                                    <p:animEffect transition="in" filter="fade">
                                      <p:cBhvr>
                                        <p:cTn id="9" dur="500"/>
                                        <p:tgtEl>
                                          <p:spTgt spid="400011"/>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par>
                                <p:cTn id="15" presetID="6" presetClass="entr" presetSubtype="16" fill="hold" nodeType="with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circle(in)">
                                      <p:cBhvr>
                                        <p:cTn id="17" dur="2000"/>
                                        <p:tgtEl>
                                          <p:spTgt spid="1030"/>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circle(in)">
                                      <p:cBhvr>
                                        <p:cTn id="20" dur="20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28"/>
                                        </p:tgtEl>
                                        <p:attrNameLst>
                                          <p:attrName>style.visibility</p:attrName>
                                        </p:attrNameLst>
                                      </p:cBhvr>
                                      <p:to>
                                        <p:strVal val="visible"/>
                                      </p:to>
                                    </p:set>
                                    <p:anim calcmode="lin" valueType="num">
                                      <p:cBhvr additive="base">
                                        <p:cTn id="29" dur="500" fill="hold"/>
                                        <p:tgtEl>
                                          <p:spTgt spid="1028"/>
                                        </p:tgtEl>
                                        <p:attrNameLst>
                                          <p:attrName>ppt_x</p:attrName>
                                        </p:attrNameLst>
                                      </p:cBhvr>
                                      <p:tavLst>
                                        <p:tav tm="0">
                                          <p:val>
                                            <p:strVal val="#ppt_x"/>
                                          </p:val>
                                        </p:tav>
                                        <p:tav tm="100000">
                                          <p:val>
                                            <p:strVal val="#ppt_x"/>
                                          </p:val>
                                        </p:tav>
                                      </p:tavLst>
                                    </p:anim>
                                    <p:anim calcmode="lin" valueType="num">
                                      <p:cBhvr additive="base">
                                        <p:cTn id="30"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011" grpId="0"/>
      <p:bldP spid="16"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hidden="1"/>
          <p:cNvSpPr/>
          <p:nvPr/>
        </p:nvSpPr>
        <p:spPr>
          <a:xfrm>
            <a:off x="0" y="0"/>
            <a:ext cx="6096000" cy="6858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fr-CA">
              <a:solidFill>
                <a:prstClr val="white"/>
              </a:solidFill>
            </a:endParaRPr>
          </a:p>
        </p:txBody>
      </p:sp>
      <p:grpSp>
        <p:nvGrpSpPr>
          <p:cNvPr id="2" name="Group 1">
            <a:extLst>
              <a:ext uri="{FF2B5EF4-FFF2-40B4-BE49-F238E27FC236}">
                <a16:creationId xmlns:a16="http://schemas.microsoft.com/office/drawing/2014/main" id="{C31B43F5-BDC5-4EB5-A0A2-16C39BBA5F48}"/>
              </a:ext>
            </a:extLst>
          </p:cNvPr>
          <p:cNvGrpSpPr/>
          <p:nvPr/>
        </p:nvGrpSpPr>
        <p:grpSpPr>
          <a:xfrm>
            <a:off x="2348414" y="1073696"/>
            <a:ext cx="7272000" cy="4002725"/>
            <a:chOff x="2314858" y="1073696"/>
            <a:chExt cx="7272000" cy="4002725"/>
          </a:xfrm>
        </p:grpSpPr>
        <p:sp>
          <p:nvSpPr>
            <p:cNvPr id="10" name="TextBox 9"/>
            <p:cNvSpPr txBox="1">
              <a:spLocks/>
            </p:cNvSpPr>
            <p:nvPr/>
          </p:nvSpPr>
          <p:spPr>
            <a:xfrm>
              <a:off x="2314858" y="2768097"/>
              <a:ext cx="7272000" cy="2308324"/>
            </a:xfrm>
            <a:prstGeom prst="rect">
              <a:avLst/>
            </a:prstGeom>
            <a:noFill/>
            <a:effectLst/>
          </p:spPr>
          <p:txBody>
            <a:bodyPr wrap="square" rtlCol="0">
              <a:spAutoFit/>
            </a:bodyPr>
            <a:lstStyle/>
            <a:p>
              <a:pPr algn="ctr" defTabSz="457200"/>
              <a:r>
                <a:rPr lang="vi-VN" sz="7200" b="1" dirty="0">
                  <a:ln w="6600">
                    <a:solidFill>
                      <a:schemeClr val="accent2"/>
                    </a:solidFill>
                    <a:prstDash val="solid"/>
                  </a:ln>
                  <a:solidFill>
                    <a:srgbClr val="FFFFFF"/>
                  </a:solidFill>
                  <a:effectLst>
                    <a:outerShdw dist="38100" dir="2700000" algn="tl" rotWithShape="0">
                      <a:schemeClr val="accent2"/>
                    </a:outerShdw>
                  </a:effectLst>
                  <a:latin typeface="000 Marvin [TeddyBear]" panose="02000000000000000000" pitchFamily="2" charset="0"/>
                  <a:ea typeface="Open Sans" panose="020B0606030504020204" pitchFamily="34" charset="0"/>
                  <a:cs typeface="Open Sans" panose="020B0606030504020204" pitchFamily="34" charset="0"/>
                </a:rPr>
                <a:t>Đặc điểm virus</a:t>
              </a:r>
            </a:p>
          </p:txBody>
        </p:sp>
        <p:sp>
          <p:nvSpPr>
            <p:cNvPr id="12" name="Freeform 123"/>
            <p:cNvSpPr>
              <a:spLocks noChangeAspect="1" noEditPoints="1"/>
            </p:cNvSpPr>
            <p:nvPr/>
          </p:nvSpPr>
          <p:spPr bwMode="auto">
            <a:xfrm>
              <a:off x="5056282" y="1073696"/>
              <a:ext cx="1789152" cy="1547885"/>
            </a:xfrm>
            <a:custGeom>
              <a:avLst/>
              <a:gdLst>
                <a:gd name="T0" fmla="*/ 913 w 1802"/>
                <a:gd name="T1" fmla="*/ 0 h 1559"/>
                <a:gd name="T2" fmla="*/ 1098 w 1802"/>
                <a:gd name="T3" fmla="*/ 321 h 1559"/>
                <a:gd name="T4" fmla="*/ 701 w 1802"/>
                <a:gd name="T5" fmla="*/ 321 h 1559"/>
                <a:gd name="T6" fmla="*/ 889 w 1802"/>
                <a:gd name="T7" fmla="*/ 0 h 1559"/>
                <a:gd name="T8" fmla="*/ 913 w 1802"/>
                <a:gd name="T9" fmla="*/ 0 h 1559"/>
                <a:gd name="T10" fmla="*/ 1789 w 1802"/>
                <a:gd name="T11" fmla="*/ 1559 h 1559"/>
                <a:gd name="T12" fmla="*/ 1416 w 1802"/>
                <a:gd name="T13" fmla="*/ 1559 h 1559"/>
                <a:gd name="T14" fmla="*/ 1614 w 1802"/>
                <a:gd name="T15" fmla="*/ 1216 h 1559"/>
                <a:gd name="T16" fmla="*/ 1802 w 1802"/>
                <a:gd name="T17" fmla="*/ 1541 h 1559"/>
                <a:gd name="T18" fmla="*/ 1789 w 1802"/>
                <a:gd name="T19" fmla="*/ 1559 h 1559"/>
                <a:gd name="T20" fmla="*/ 0 w 1802"/>
                <a:gd name="T21" fmla="*/ 1541 h 1559"/>
                <a:gd name="T22" fmla="*/ 184 w 1802"/>
                <a:gd name="T23" fmla="*/ 1216 h 1559"/>
                <a:gd name="T24" fmla="*/ 382 w 1802"/>
                <a:gd name="T25" fmla="*/ 1559 h 1559"/>
                <a:gd name="T26" fmla="*/ 10 w 1802"/>
                <a:gd name="T27" fmla="*/ 1559 h 1559"/>
                <a:gd name="T28" fmla="*/ 0 w 1802"/>
                <a:gd name="T29" fmla="*/ 1541 h 1559"/>
                <a:gd name="T30" fmla="*/ 950 w 1802"/>
                <a:gd name="T31" fmla="*/ 710 h 1559"/>
                <a:gd name="T32" fmla="*/ 1138 w 1802"/>
                <a:gd name="T33" fmla="*/ 388 h 1559"/>
                <a:gd name="T34" fmla="*/ 1323 w 1802"/>
                <a:gd name="T35" fmla="*/ 710 h 1559"/>
                <a:gd name="T36" fmla="*/ 1256 w 1802"/>
                <a:gd name="T37" fmla="*/ 828 h 1559"/>
                <a:gd name="T38" fmla="*/ 1389 w 1802"/>
                <a:gd name="T39" fmla="*/ 828 h 1559"/>
                <a:gd name="T40" fmla="*/ 1577 w 1802"/>
                <a:gd name="T41" fmla="*/ 1149 h 1559"/>
                <a:gd name="T42" fmla="*/ 1205 w 1802"/>
                <a:gd name="T43" fmla="*/ 1149 h 1559"/>
                <a:gd name="T44" fmla="*/ 950 w 1802"/>
                <a:gd name="T45" fmla="*/ 710 h 1559"/>
                <a:gd name="T46" fmla="*/ 1154 w 1802"/>
                <a:gd name="T47" fmla="*/ 1238 h 1559"/>
                <a:gd name="T48" fmla="*/ 1339 w 1802"/>
                <a:gd name="T49" fmla="*/ 1559 h 1559"/>
                <a:gd name="T50" fmla="*/ 966 w 1802"/>
                <a:gd name="T51" fmla="*/ 1559 h 1559"/>
                <a:gd name="T52" fmla="*/ 899 w 1802"/>
                <a:gd name="T53" fmla="*/ 1444 h 1559"/>
                <a:gd name="T54" fmla="*/ 832 w 1802"/>
                <a:gd name="T55" fmla="*/ 1559 h 1559"/>
                <a:gd name="T56" fmla="*/ 460 w 1802"/>
                <a:gd name="T57" fmla="*/ 1559 h 1559"/>
                <a:gd name="T58" fmla="*/ 645 w 1802"/>
                <a:gd name="T59" fmla="*/ 1238 h 1559"/>
                <a:gd name="T60" fmla="*/ 1154 w 1802"/>
                <a:gd name="T61" fmla="*/ 1238 h 1559"/>
                <a:gd name="T62" fmla="*/ 597 w 1802"/>
                <a:gd name="T63" fmla="*/ 1149 h 1559"/>
                <a:gd name="T64" fmla="*/ 224 w 1802"/>
                <a:gd name="T65" fmla="*/ 1149 h 1559"/>
                <a:gd name="T66" fmla="*/ 409 w 1802"/>
                <a:gd name="T67" fmla="*/ 828 h 1559"/>
                <a:gd name="T68" fmla="*/ 546 w 1802"/>
                <a:gd name="T69" fmla="*/ 828 h 1559"/>
                <a:gd name="T70" fmla="*/ 476 w 1802"/>
                <a:gd name="T71" fmla="*/ 710 h 1559"/>
                <a:gd name="T72" fmla="*/ 664 w 1802"/>
                <a:gd name="T73" fmla="*/ 388 h 1559"/>
                <a:gd name="T74" fmla="*/ 848 w 1802"/>
                <a:gd name="T75" fmla="*/ 710 h 1559"/>
                <a:gd name="T76" fmla="*/ 597 w 1802"/>
                <a:gd name="T77" fmla="*/ 1149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02" h="1559">
                  <a:moveTo>
                    <a:pt x="913" y="0"/>
                  </a:moveTo>
                  <a:lnTo>
                    <a:pt x="1098" y="321"/>
                  </a:lnTo>
                  <a:lnTo>
                    <a:pt x="701" y="321"/>
                  </a:lnTo>
                  <a:lnTo>
                    <a:pt x="889" y="0"/>
                  </a:lnTo>
                  <a:lnTo>
                    <a:pt x="913" y="0"/>
                  </a:lnTo>
                  <a:close/>
                  <a:moveTo>
                    <a:pt x="1789" y="1559"/>
                  </a:moveTo>
                  <a:lnTo>
                    <a:pt x="1416" y="1559"/>
                  </a:lnTo>
                  <a:lnTo>
                    <a:pt x="1614" y="1216"/>
                  </a:lnTo>
                  <a:lnTo>
                    <a:pt x="1802" y="1541"/>
                  </a:lnTo>
                  <a:lnTo>
                    <a:pt x="1789" y="1559"/>
                  </a:lnTo>
                  <a:close/>
                  <a:moveTo>
                    <a:pt x="0" y="1541"/>
                  </a:moveTo>
                  <a:lnTo>
                    <a:pt x="184" y="1216"/>
                  </a:lnTo>
                  <a:lnTo>
                    <a:pt x="382" y="1559"/>
                  </a:lnTo>
                  <a:lnTo>
                    <a:pt x="10" y="1559"/>
                  </a:lnTo>
                  <a:lnTo>
                    <a:pt x="0" y="1541"/>
                  </a:lnTo>
                  <a:close/>
                  <a:moveTo>
                    <a:pt x="950" y="710"/>
                  </a:moveTo>
                  <a:lnTo>
                    <a:pt x="1138" y="388"/>
                  </a:lnTo>
                  <a:lnTo>
                    <a:pt x="1323" y="710"/>
                  </a:lnTo>
                  <a:lnTo>
                    <a:pt x="1256" y="828"/>
                  </a:lnTo>
                  <a:lnTo>
                    <a:pt x="1389" y="828"/>
                  </a:lnTo>
                  <a:lnTo>
                    <a:pt x="1577" y="1149"/>
                  </a:lnTo>
                  <a:lnTo>
                    <a:pt x="1205" y="1149"/>
                  </a:lnTo>
                  <a:lnTo>
                    <a:pt x="950" y="710"/>
                  </a:lnTo>
                  <a:close/>
                  <a:moveTo>
                    <a:pt x="1154" y="1238"/>
                  </a:moveTo>
                  <a:lnTo>
                    <a:pt x="1339" y="1559"/>
                  </a:lnTo>
                  <a:lnTo>
                    <a:pt x="966" y="1559"/>
                  </a:lnTo>
                  <a:lnTo>
                    <a:pt x="899" y="1444"/>
                  </a:lnTo>
                  <a:lnTo>
                    <a:pt x="832" y="1559"/>
                  </a:lnTo>
                  <a:lnTo>
                    <a:pt x="460" y="1559"/>
                  </a:lnTo>
                  <a:lnTo>
                    <a:pt x="645" y="1238"/>
                  </a:lnTo>
                  <a:lnTo>
                    <a:pt x="1154" y="1238"/>
                  </a:lnTo>
                  <a:close/>
                  <a:moveTo>
                    <a:pt x="597" y="1149"/>
                  </a:moveTo>
                  <a:lnTo>
                    <a:pt x="224" y="1149"/>
                  </a:lnTo>
                  <a:lnTo>
                    <a:pt x="409" y="828"/>
                  </a:lnTo>
                  <a:lnTo>
                    <a:pt x="546" y="828"/>
                  </a:lnTo>
                  <a:lnTo>
                    <a:pt x="476" y="710"/>
                  </a:lnTo>
                  <a:lnTo>
                    <a:pt x="664" y="388"/>
                  </a:lnTo>
                  <a:lnTo>
                    <a:pt x="848" y="710"/>
                  </a:lnTo>
                  <a:lnTo>
                    <a:pt x="597" y="1149"/>
                  </a:lnTo>
                  <a:close/>
                </a:path>
              </a:pathLst>
            </a:custGeom>
            <a:solidFill>
              <a:srgbClr val="F8D6E4"/>
            </a:solidFill>
            <a:ln w="63500" cap="flat">
              <a:solidFill>
                <a:srgbClr val="F8D6E4"/>
              </a:solidFill>
              <a:prstDash val="solid"/>
              <a:miter lim="800000"/>
              <a:headEnd/>
              <a:tailEnd/>
            </a:ln>
          </p:spPr>
          <p:txBody>
            <a:bodyPr vert="horz" wrap="square" lIns="91440" tIns="45720" rIns="91440" bIns="45720" numCol="1" anchor="t" anchorCtr="0" compatLnSpc="1">
              <a:prstTxWarp prst="textNoShape">
                <a:avLst/>
              </a:prstTxWarp>
            </a:bodyPr>
            <a:lstStyle/>
            <a:p>
              <a:pPr algn="ctr" defTabSz="457200"/>
              <a:endParaRPr lang="fr-CA">
                <a:solidFill>
                  <a:prstClr val="black"/>
                </a:solidFill>
              </a:endParaRPr>
            </a:p>
          </p:txBody>
        </p:sp>
      </p:grpSp>
      <p:pic>
        <p:nvPicPr>
          <p:cNvPr id="4" name="图片占位符 3">
            <a:extLst>
              <a:ext uri="{FF2B5EF4-FFF2-40B4-BE49-F238E27FC236}">
                <a16:creationId xmlns:a16="http://schemas.microsoft.com/office/drawing/2014/main" id="{DD749F7F-2A8A-4D85-81E9-D74930BB095C}"/>
              </a:ext>
            </a:extLst>
          </p:cNvPr>
          <p:cNvPicPr>
            <a:picLocks noGrp="1" noChangeAspect="1"/>
          </p:cNvPicPr>
          <p:nvPr>
            <p:ph type="pic" sz="quarter" idx="13"/>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t="31246" b="31246"/>
          <a:stretch>
            <a:fillRect/>
          </a:stretch>
        </p:blipFill>
        <p:spPr/>
      </p:pic>
    </p:spTree>
    <p:extLst>
      <p:ext uri="{BB962C8B-B14F-4D97-AF65-F5344CB8AC3E}">
        <p14:creationId xmlns:p14="http://schemas.microsoft.com/office/powerpoint/2010/main" val="319288642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2242" y="3099527"/>
            <a:ext cx="2351560" cy="4138746"/>
          </a:xfrm>
          <a:prstGeom prst="rect">
            <a:avLst/>
          </a:prstGeom>
        </p:spPr>
      </p:pic>
      <p:grpSp>
        <p:nvGrpSpPr>
          <p:cNvPr id="30" name="Group 1"/>
          <p:cNvGrpSpPr/>
          <p:nvPr/>
        </p:nvGrpSpPr>
        <p:grpSpPr>
          <a:xfrm>
            <a:off x="4362390" y="531212"/>
            <a:ext cx="3473610" cy="4637688"/>
            <a:chOff x="4405038" y="1368263"/>
            <a:chExt cx="3473649" cy="4637619"/>
          </a:xfrm>
        </p:grpSpPr>
        <p:grpSp>
          <p:nvGrpSpPr>
            <p:cNvPr id="31" name="Group 118"/>
            <p:cNvGrpSpPr/>
            <p:nvPr/>
          </p:nvGrpSpPr>
          <p:grpSpPr>
            <a:xfrm>
              <a:off x="5614772" y="3646594"/>
              <a:ext cx="875232" cy="2359288"/>
              <a:chOff x="5588618" y="3680520"/>
              <a:chExt cx="988675" cy="1941036"/>
            </a:xfrm>
            <a:solidFill>
              <a:schemeClr val="accent5"/>
            </a:solidFill>
          </p:grpSpPr>
          <p:cxnSp>
            <p:nvCxnSpPr>
              <p:cNvPr id="36" name="Straight Connector 119"/>
              <p:cNvCxnSpPr/>
              <p:nvPr/>
            </p:nvCxnSpPr>
            <p:spPr>
              <a:xfrm>
                <a:off x="5616754" y="3786455"/>
                <a:ext cx="4375" cy="1220057"/>
              </a:xfrm>
              <a:prstGeom prst="line">
                <a:avLst/>
              </a:prstGeom>
              <a:solidFill>
                <a:srgbClr val="75896D"/>
              </a:solidFill>
              <a:ln w="635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120"/>
              <p:cNvCxnSpPr/>
              <p:nvPr/>
            </p:nvCxnSpPr>
            <p:spPr>
              <a:xfrm>
                <a:off x="6525816" y="3783820"/>
                <a:ext cx="4375" cy="1220057"/>
              </a:xfrm>
              <a:prstGeom prst="line">
                <a:avLst/>
              </a:prstGeom>
              <a:solidFill>
                <a:srgbClr val="75896D"/>
              </a:solidFill>
              <a:ln w="635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121"/>
              <p:cNvCxnSpPr/>
              <p:nvPr/>
            </p:nvCxnSpPr>
            <p:spPr>
              <a:xfrm>
                <a:off x="5833054" y="3682011"/>
                <a:ext cx="4375" cy="1220057"/>
              </a:xfrm>
              <a:prstGeom prst="line">
                <a:avLst/>
              </a:prstGeom>
              <a:solidFill>
                <a:srgbClr val="75896D"/>
              </a:solidFill>
              <a:ln w="635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122"/>
              <p:cNvCxnSpPr/>
              <p:nvPr/>
            </p:nvCxnSpPr>
            <p:spPr>
              <a:xfrm>
                <a:off x="6328716" y="3680520"/>
                <a:ext cx="4375" cy="1220057"/>
              </a:xfrm>
              <a:prstGeom prst="line">
                <a:avLst/>
              </a:prstGeom>
              <a:solidFill>
                <a:srgbClr val="75896D"/>
              </a:solidFill>
              <a:ln w="63500">
                <a:solidFill>
                  <a:srgbClr val="C00000"/>
                </a:solidFill>
              </a:ln>
            </p:spPr>
            <p:style>
              <a:lnRef idx="1">
                <a:schemeClr val="accent1"/>
              </a:lnRef>
              <a:fillRef idx="0">
                <a:schemeClr val="accent1"/>
              </a:fillRef>
              <a:effectRef idx="0">
                <a:schemeClr val="accent1"/>
              </a:effectRef>
              <a:fontRef idx="minor">
                <a:schemeClr val="tx1"/>
              </a:fontRef>
            </p:style>
          </p:cxnSp>
          <p:sp>
            <p:nvSpPr>
              <p:cNvPr id="40" name="Freeform: Shape 123"/>
              <p:cNvSpPr>
                <a:spLocks noChangeAspect="1"/>
              </p:cNvSpPr>
              <p:nvPr/>
            </p:nvSpPr>
            <p:spPr bwMode="auto">
              <a:xfrm>
                <a:off x="5588618" y="4770963"/>
                <a:ext cx="988675" cy="850593"/>
              </a:xfrm>
              <a:custGeom>
                <a:avLst/>
                <a:gdLst>
                  <a:gd name="T0" fmla="*/ 2 w 226"/>
                  <a:gd name="T1" fmla="*/ 61 h 195"/>
                  <a:gd name="T2" fmla="*/ 56 w 226"/>
                  <a:gd name="T3" fmla="*/ 128 h 195"/>
                  <a:gd name="T4" fmla="*/ 56 w 226"/>
                  <a:gd name="T5" fmla="*/ 128 h 195"/>
                  <a:gd name="T6" fmla="*/ 108 w 226"/>
                  <a:gd name="T7" fmla="*/ 192 h 195"/>
                  <a:gd name="T8" fmla="*/ 113 w 226"/>
                  <a:gd name="T9" fmla="*/ 195 h 195"/>
                  <a:gd name="T10" fmla="*/ 119 w 226"/>
                  <a:gd name="T11" fmla="*/ 192 h 195"/>
                  <a:gd name="T12" fmla="*/ 171 w 226"/>
                  <a:gd name="T13" fmla="*/ 128 h 195"/>
                  <a:gd name="T14" fmla="*/ 171 w 226"/>
                  <a:gd name="T15" fmla="*/ 128 h 195"/>
                  <a:gd name="T16" fmla="*/ 224 w 226"/>
                  <a:gd name="T17" fmla="*/ 61 h 195"/>
                  <a:gd name="T18" fmla="*/ 225 w 226"/>
                  <a:gd name="T19" fmla="*/ 54 h 195"/>
                  <a:gd name="T20" fmla="*/ 219 w 226"/>
                  <a:gd name="T21" fmla="*/ 49 h 195"/>
                  <a:gd name="T22" fmla="*/ 178 w 226"/>
                  <a:gd name="T23" fmla="*/ 7 h 195"/>
                  <a:gd name="T24" fmla="*/ 177 w 226"/>
                  <a:gd name="T25" fmla="*/ 5 h 195"/>
                  <a:gd name="T26" fmla="*/ 169 w 226"/>
                  <a:gd name="T27" fmla="*/ 1 h 195"/>
                  <a:gd name="T28" fmla="*/ 166 w 226"/>
                  <a:gd name="T29" fmla="*/ 2 h 195"/>
                  <a:gd name="T30" fmla="*/ 163 w 226"/>
                  <a:gd name="T31" fmla="*/ 7 h 195"/>
                  <a:gd name="T32" fmla="*/ 113 w 226"/>
                  <a:gd name="T33" fmla="*/ 50 h 195"/>
                  <a:gd name="T34" fmla="*/ 64 w 226"/>
                  <a:gd name="T35" fmla="*/ 7 h 195"/>
                  <a:gd name="T36" fmla="*/ 56 w 226"/>
                  <a:gd name="T37" fmla="*/ 1 h 195"/>
                  <a:gd name="T38" fmla="*/ 56 w 226"/>
                  <a:gd name="T39" fmla="*/ 1 h 195"/>
                  <a:gd name="T40" fmla="*/ 53 w 226"/>
                  <a:gd name="T41" fmla="*/ 2 h 195"/>
                  <a:gd name="T42" fmla="*/ 50 w 226"/>
                  <a:gd name="T43" fmla="*/ 5 h 195"/>
                  <a:gd name="T44" fmla="*/ 49 w 226"/>
                  <a:gd name="T45" fmla="*/ 7 h 195"/>
                  <a:gd name="T46" fmla="*/ 7 w 226"/>
                  <a:gd name="T47" fmla="*/ 49 h 195"/>
                  <a:gd name="T48" fmla="*/ 1 w 226"/>
                  <a:gd name="T49" fmla="*/ 54 h 195"/>
                  <a:gd name="T50" fmla="*/ 2 w 226"/>
                  <a:gd name="T51" fmla="*/ 61 h 195"/>
                  <a:gd name="T52" fmla="*/ 75 w 226"/>
                  <a:gd name="T53" fmla="*/ 128 h 195"/>
                  <a:gd name="T54" fmla="*/ 152 w 226"/>
                  <a:gd name="T55" fmla="*/ 128 h 195"/>
                  <a:gd name="T56" fmla="*/ 113 w 226"/>
                  <a:gd name="T57" fmla="*/ 175 h 195"/>
                  <a:gd name="T58" fmla="*/ 75 w 226"/>
                  <a:gd name="T59" fmla="*/ 128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6" h="195">
                    <a:moveTo>
                      <a:pt x="2" y="61"/>
                    </a:moveTo>
                    <a:cubicBezTo>
                      <a:pt x="56" y="128"/>
                      <a:pt x="56" y="128"/>
                      <a:pt x="56" y="128"/>
                    </a:cubicBezTo>
                    <a:cubicBezTo>
                      <a:pt x="56" y="128"/>
                      <a:pt x="56" y="128"/>
                      <a:pt x="56" y="128"/>
                    </a:cubicBezTo>
                    <a:cubicBezTo>
                      <a:pt x="108" y="192"/>
                      <a:pt x="108" y="192"/>
                      <a:pt x="108" y="192"/>
                    </a:cubicBezTo>
                    <a:cubicBezTo>
                      <a:pt x="109" y="194"/>
                      <a:pt x="111" y="195"/>
                      <a:pt x="113" y="195"/>
                    </a:cubicBezTo>
                    <a:cubicBezTo>
                      <a:pt x="116" y="195"/>
                      <a:pt x="118" y="194"/>
                      <a:pt x="119" y="192"/>
                    </a:cubicBezTo>
                    <a:cubicBezTo>
                      <a:pt x="171" y="128"/>
                      <a:pt x="171" y="128"/>
                      <a:pt x="171" y="128"/>
                    </a:cubicBezTo>
                    <a:cubicBezTo>
                      <a:pt x="171" y="128"/>
                      <a:pt x="171" y="128"/>
                      <a:pt x="171" y="128"/>
                    </a:cubicBezTo>
                    <a:cubicBezTo>
                      <a:pt x="224" y="61"/>
                      <a:pt x="224" y="61"/>
                      <a:pt x="224" y="61"/>
                    </a:cubicBezTo>
                    <a:cubicBezTo>
                      <a:pt x="226" y="59"/>
                      <a:pt x="226" y="56"/>
                      <a:pt x="225" y="54"/>
                    </a:cubicBezTo>
                    <a:cubicBezTo>
                      <a:pt x="224" y="51"/>
                      <a:pt x="222" y="50"/>
                      <a:pt x="219" y="49"/>
                    </a:cubicBezTo>
                    <a:cubicBezTo>
                      <a:pt x="198" y="46"/>
                      <a:pt x="180" y="29"/>
                      <a:pt x="178" y="7"/>
                    </a:cubicBezTo>
                    <a:cubicBezTo>
                      <a:pt x="178" y="6"/>
                      <a:pt x="177" y="5"/>
                      <a:pt x="177" y="5"/>
                    </a:cubicBezTo>
                    <a:cubicBezTo>
                      <a:pt x="175" y="2"/>
                      <a:pt x="172" y="0"/>
                      <a:pt x="169" y="1"/>
                    </a:cubicBezTo>
                    <a:cubicBezTo>
                      <a:pt x="168" y="1"/>
                      <a:pt x="167" y="1"/>
                      <a:pt x="166" y="2"/>
                    </a:cubicBezTo>
                    <a:cubicBezTo>
                      <a:pt x="164" y="3"/>
                      <a:pt x="163" y="5"/>
                      <a:pt x="163" y="7"/>
                    </a:cubicBezTo>
                    <a:cubicBezTo>
                      <a:pt x="160" y="31"/>
                      <a:pt x="138" y="50"/>
                      <a:pt x="113" y="50"/>
                    </a:cubicBezTo>
                    <a:cubicBezTo>
                      <a:pt x="88" y="50"/>
                      <a:pt x="67" y="31"/>
                      <a:pt x="64" y="7"/>
                    </a:cubicBezTo>
                    <a:cubicBezTo>
                      <a:pt x="63" y="3"/>
                      <a:pt x="60" y="1"/>
                      <a:pt x="56" y="1"/>
                    </a:cubicBezTo>
                    <a:cubicBezTo>
                      <a:pt x="56" y="1"/>
                      <a:pt x="56" y="1"/>
                      <a:pt x="56" y="1"/>
                    </a:cubicBezTo>
                    <a:cubicBezTo>
                      <a:pt x="55" y="1"/>
                      <a:pt x="54" y="1"/>
                      <a:pt x="53" y="2"/>
                    </a:cubicBezTo>
                    <a:cubicBezTo>
                      <a:pt x="51" y="2"/>
                      <a:pt x="50" y="3"/>
                      <a:pt x="50" y="5"/>
                    </a:cubicBezTo>
                    <a:cubicBezTo>
                      <a:pt x="49" y="5"/>
                      <a:pt x="49" y="6"/>
                      <a:pt x="49" y="7"/>
                    </a:cubicBezTo>
                    <a:cubicBezTo>
                      <a:pt x="46" y="29"/>
                      <a:pt x="29" y="46"/>
                      <a:pt x="7" y="49"/>
                    </a:cubicBezTo>
                    <a:cubicBezTo>
                      <a:pt x="4" y="50"/>
                      <a:pt x="2" y="51"/>
                      <a:pt x="1" y="54"/>
                    </a:cubicBezTo>
                    <a:cubicBezTo>
                      <a:pt x="0" y="56"/>
                      <a:pt x="1" y="59"/>
                      <a:pt x="2" y="61"/>
                    </a:cubicBezTo>
                    <a:close/>
                    <a:moveTo>
                      <a:pt x="75" y="128"/>
                    </a:moveTo>
                    <a:cubicBezTo>
                      <a:pt x="101" y="123"/>
                      <a:pt x="126" y="123"/>
                      <a:pt x="152" y="128"/>
                    </a:cubicBezTo>
                    <a:cubicBezTo>
                      <a:pt x="113" y="175"/>
                      <a:pt x="113" y="175"/>
                      <a:pt x="113" y="175"/>
                    </a:cubicBezTo>
                    <a:lnTo>
                      <a:pt x="75" y="128"/>
                    </a:lnTo>
                    <a:close/>
                  </a:path>
                </a:pathLst>
              </a:custGeom>
              <a:solidFill>
                <a:srgbClr val="C00000"/>
              </a:solidFill>
              <a:ln>
                <a:noFill/>
              </a:ln>
              <a:effectLst/>
              <a:scene3d>
                <a:camera prst="orthographicFront">
                  <a:rot lat="0" lon="0" rev="0"/>
                </a:camera>
                <a:lightRig rig="contrasting" dir="t">
                  <a:rot lat="0" lon="0" rev="7800000"/>
                </a:lightRig>
              </a:scene3d>
              <a:sp3d>
                <a:bevelT w="139700" h="139700"/>
              </a:sp3d>
            </p:spPr>
            <p:txBody>
              <a:bodyPr anchor="ctr"/>
              <a:lstStyle/>
              <a:p>
                <a:pPr algn="ctr"/>
                <a:endParaRPr>
                  <a:solidFill>
                    <a:prstClr val="black"/>
                  </a:solidFill>
                  <a:latin typeface="微软雅黑 Light" panose="020B0502040204020203" pitchFamily="34" charset="-122"/>
                  <a:ea typeface="锐字工房云字库细圆GBK" panose="02010604000000000000" pitchFamily="2" charset="-122"/>
                  <a:cs typeface="+mn-ea"/>
                  <a:sym typeface="微软雅黑 Light" panose="020B0502040204020203" pitchFamily="34" charset="-122"/>
                </a:endParaRPr>
              </a:p>
            </p:txBody>
          </p:sp>
        </p:grpSp>
        <p:grpSp>
          <p:nvGrpSpPr>
            <p:cNvPr id="32" name="Group 124"/>
            <p:cNvGrpSpPr>
              <a:grpSpLocks noChangeAspect="1"/>
            </p:cNvGrpSpPr>
            <p:nvPr/>
          </p:nvGrpSpPr>
          <p:grpSpPr>
            <a:xfrm>
              <a:off x="4405038" y="1368263"/>
              <a:ext cx="3473649" cy="2639940"/>
              <a:chOff x="2240403" y="3001584"/>
              <a:chExt cx="3626104" cy="2741391"/>
            </a:xfrm>
          </p:grpSpPr>
          <p:sp>
            <p:nvSpPr>
              <p:cNvPr id="33" name="Freeform: Shape 125"/>
              <p:cNvSpPr/>
              <p:nvPr/>
            </p:nvSpPr>
            <p:spPr>
              <a:xfrm>
                <a:off x="2983489" y="3790960"/>
                <a:ext cx="1952014" cy="1952015"/>
              </a:xfrm>
              <a:custGeom>
                <a:avLst/>
                <a:gdLst>
                  <a:gd name="connsiteX0" fmla="*/ 0 w 1952015"/>
                  <a:gd name="connsiteY0" fmla="*/ 976008 h 1952015"/>
                  <a:gd name="connsiteX1" fmla="*/ 976008 w 1952015"/>
                  <a:gd name="connsiteY1" fmla="*/ 0 h 1952015"/>
                  <a:gd name="connsiteX2" fmla="*/ 1952016 w 1952015"/>
                  <a:gd name="connsiteY2" fmla="*/ 976008 h 1952015"/>
                  <a:gd name="connsiteX3" fmla="*/ 976008 w 1952015"/>
                  <a:gd name="connsiteY3" fmla="*/ 1952016 h 1952015"/>
                  <a:gd name="connsiteX4" fmla="*/ 0 w 1952015"/>
                  <a:gd name="connsiteY4" fmla="*/ 976008 h 1952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015" h="1952015">
                    <a:moveTo>
                      <a:pt x="0" y="976008"/>
                    </a:moveTo>
                    <a:cubicBezTo>
                      <a:pt x="0" y="436974"/>
                      <a:pt x="436974" y="0"/>
                      <a:pt x="976008" y="0"/>
                    </a:cubicBezTo>
                    <a:cubicBezTo>
                      <a:pt x="1515042" y="0"/>
                      <a:pt x="1952016" y="436974"/>
                      <a:pt x="1952016" y="976008"/>
                    </a:cubicBezTo>
                    <a:cubicBezTo>
                      <a:pt x="1952016" y="1515042"/>
                      <a:pt x="1515042" y="1952016"/>
                      <a:pt x="976008" y="1952016"/>
                    </a:cubicBezTo>
                    <a:cubicBezTo>
                      <a:pt x="436974" y="1952016"/>
                      <a:pt x="0" y="1515042"/>
                      <a:pt x="0" y="976008"/>
                    </a:cubicBezTo>
                    <a:close/>
                  </a:path>
                </a:pathLst>
              </a:custGeom>
              <a:solidFill>
                <a:srgbClr val="95C1C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nchor="ctr"/>
              <a:lstStyle/>
              <a:p>
                <a:pPr algn="ctr"/>
                <a:r>
                  <a:rPr lang="en-US" sz="3200" dirty="0">
                    <a:solidFill>
                      <a:prstClr val="white"/>
                    </a:solidFill>
                    <a:latin typeface="000 Marvin [TeddyBear]" panose="02000000000000000000" pitchFamily="2" charset="0"/>
                    <a:ea typeface="锐字工房云字库细圆GBK" panose="02010604000000000000" pitchFamily="2" charset="-122"/>
                    <a:cs typeface="+mn-ea"/>
                    <a:sym typeface="微软雅黑 Light" panose="020B0502040204020203" pitchFamily="34" charset="-122"/>
                  </a:rPr>
                  <a:t>Virus</a:t>
                </a:r>
                <a:endParaRPr sz="3200" dirty="0">
                  <a:solidFill>
                    <a:prstClr val="white"/>
                  </a:solidFill>
                  <a:latin typeface="000 Marvin [TeddyBear]" panose="02000000000000000000" pitchFamily="2" charset="0"/>
                  <a:ea typeface="锐字工房云字库细圆GBK" panose="02010604000000000000" pitchFamily="2" charset="-122"/>
                  <a:cs typeface="+mn-ea"/>
                  <a:sym typeface="微软雅黑 Light" panose="020B0502040204020203" pitchFamily="34" charset="-122"/>
                </a:endParaRPr>
              </a:p>
            </p:txBody>
          </p:sp>
          <p:sp>
            <p:nvSpPr>
              <p:cNvPr id="34" name="Freeform: Shape 126"/>
              <p:cNvSpPr/>
              <p:nvPr/>
            </p:nvSpPr>
            <p:spPr>
              <a:xfrm>
                <a:off x="2240403" y="3119262"/>
                <a:ext cx="1419647" cy="1419647"/>
              </a:xfrm>
              <a:custGeom>
                <a:avLst/>
                <a:gdLst>
                  <a:gd name="connsiteX0" fmla="*/ 0 w 1419647"/>
                  <a:gd name="connsiteY0" fmla="*/ 709824 h 1419647"/>
                  <a:gd name="connsiteX1" fmla="*/ 709824 w 1419647"/>
                  <a:gd name="connsiteY1" fmla="*/ 0 h 1419647"/>
                  <a:gd name="connsiteX2" fmla="*/ 1419648 w 1419647"/>
                  <a:gd name="connsiteY2" fmla="*/ 709824 h 1419647"/>
                  <a:gd name="connsiteX3" fmla="*/ 709824 w 1419647"/>
                  <a:gd name="connsiteY3" fmla="*/ 1419648 h 1419647"/>
                  <a:gd name="connsiteX4" fmla="*/ 0 w 1419647"/>
                  <a:gd name="connsiteY4" fmla="*/ 709824 h 1419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647" h="1419647">
                    <a:moveTo>
                      <a:pt x="0" y="709824"/>
                    </a:moveTo>
                    <a:cubicBezTo>
                      <a:pt x="0" y="317799"/>
                      <a:pt x="317799" y="0"/>
                      <a:pt x="709824" y="0"/>
                    </a:cubicBezTo>
                    <a:cubicBezTo>
                      <a:pt x="1101849" y="0"/>
                      <a:pt x="1419648" y="317799"/>
                      <a:pt x="1419648" y="709824"/>
                    </a:cubicBezTo>
                    <a:cubicBezTo>
                      <a:pt x="1419648" y="1101849"/>
                      <a:pt x="1101849" y="1419648"/>
                      <a:pt x="709824" y="1419648"/>
                    </a:cubicBezTo>
                    <a:cubicBezTo>
                      <a:pt x="317799" y="1419648"/>
                      <a:pt x="0" y="1101849"/>
                      <a:pt x="0" y="709824"/>
                    </a:cubicBezTo>
                    <a:close/>
                  </a:path>
                </a:pathLst>
              </a:custGeom>
              <a:solidFill>
                <a:srgbClr val="0000C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hemeClr val="accent2">
                  <a:hueOff val="-716791"/>
                  <a:satOff val="-17268"/>
                  <a:lumOff val="-10389"/>
                  <a:alphaOff val="0"/>
                </a:schemeClr>
              </a:fillRef>
              <a:effectRef idx="0">
                <a:schemeClr val="accent2">
                  <a:hueOff val="-716791"/>
                  <a:satOff val="-17268"/>
                  <a:lumOff val="-10389"/>
                  <a:alphaOff val="0"/>
                </a:schemeClr>
              </a:effectRef>
              <a:fontRef idx="minor">
                <a:schemeClr val="lt1"/>
              </a:fontRef>
            </p:style>
            <p:txBody>
              <a:bodyPr anchor="ctr"/>
              <a:lstStyle/>
              <a:p>
                <a:pPr algn="ctr"/>
                <a:endParaRPr dirty="0">
                  <a:solidFill>
                    <a:prstClr val="white"/>
                  </a:solidFill>
                  <a:latin typeface="微软雅黑 Light" panose="020B0502040204020203" pitchFamily="34" charset="-122"/>
                  <a:ea typeface="锐字工房云字库细圆GBK" panose="02010604000000000000" pitchFamily="2" charset="-122"/>
                  <a:cs typeface="+mn-ea"/>
                  <a:sym typeface="微软雅黑 Light" panose="020B0502040204020203" pitchFamily="34" charset="-122"/>
                </a:endParaRPr>
              </a:p>
            </p:txBody>
          </p:sp>
          <p:sp>
            <p:nvSpPr>
              <p:cNvPr id="35" name="Freeform: Shape 127"/>
              <p:cNvSpPr/>
              <p:nvPr/>
            </p:nvSpPr>
            <p:spPr>
              <a:xfrm>
                <a:off x="4162929" y="3001584"/>
                <a:ext cx="1703578" cy="1703578"/>
              </a:xfrm>
              <a:custGeom>
                <a:avLst/>
                <a:gdLst>
                  <a:gd name="connsiteX0" fmla="*/ 0 w 1390964"/>
                  <a:gd name="connsiteY0" fmla="*/ 695482 h 1390964"/>
                  <a:gd name="connsiteX1" fmla="*/ 695482 w 1390964"/>
                  <a:gd name="connsiteY1" fmla="*/ 0 h 1390964"/>
                  <a:gd name="connsiteX2" fmla="*/ 1390964 w 1390964"/>
                  <a:gd name="connsiteY2" fmla="*/ 695482 h 1390964"/>
                  <a:gd name="connsiteX3" fmla="*/ 695482 w 1390964"/>
                  <a:gd name="connsiteY3" fmla="*/ 1390964 h 1390964"/>
                  <a:gd name="connsiteX4" fmla="*/ 0 w 1390964"/>
                  <a:gd name="connsiteY4" fmla="*/ 695482 h 1390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964" h="1390964">
                    <a:moveTo>
                      <a:pt x="146973" y="842454"/>
                    </a:moveTo>
                    <a:cubicBezTo>
                      <a:pt x="65803" y="539522"/>
                      <a:pt x="245577" y="228144"/>
                      <a:pt x="548510" y="146973"/>
                    </a:cubicBezTo>
                    <a:cubicBezTo>
                      <a:pt x="851442" y="65803"/>
                      <a:pt x="1162820" y="245577"/>
                      <a:pt x="1243991" y="548510"/>
                    </a:cubicBezTo>
                    <a:cubicBezTo>
                      <a:pt x="1325161" y="851442"/>
                      <a:pt x="1145387" y="1162820"/>
                      <a:pt x="842454" y="1243991"/>
                    </a:cubicBezTo>
                    <a:cubicBezTo>
                      <a:pt x="539522" y="1325161"/>
                      <a:pt x="228144" y="1145387"/>
                      <a:pt x="146973" y="842454"/>
                    </a:cubicBezTo>
                    <a:close/>
                  </a:path>
                </a:pathLst>
              </a:custGeom>
              <a:solidFill>
                <a:srgbClr val="A099CB"/>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lt1">
                  <a:hueOff val="0"/>
                  <a:satOff val="0"/>
                  <a:lumOff val="0"/>
                  <a:alphaOff val="0"/>
                </a:schemeClr>
              </a:lnRef>
              <a:fillRef idx="1">
                <a:schemeClr val="accent2">
                  <a:hueOff val="-1433582"/>
                  <a:satOff val="-34540"/>
                  <a:lumOff val="-20781"/>
                  <a:alphaOff val="0"/>
                </a:schemeClr>
              </a:fillRef>
              <a:effectRef idx="0">
                <a:schemeClr val="accent2">
                  <a:hueOff val="-1433582"/>
                  <a:satOff val="-34540"/>
                  <a:lumOff val="-20781"/>
                  <a:alphaOff val="0"/>
                </a:schemeClr>
              </a:effectRef>
              <a:fontRef idx="minor">
                <a:schemeClr val="lt1"/>
              </a:fontRef>
            </p:style>
            <p:txBody>
              <a:bodyPr anchor="ctr"/>
              <a:lstStyle/>
              <a:p>
                <a:pPr algn="ctr"/>
                <a:endParaRPr>
                  <a:solidFill>
                    <a:prstClr val="white"/>
                  </a:solidFill>
                  <a:latin typeface="微软雅黑 Light" panose="020B0502040204020203" pitchFamily="34" charset="-122"/>
                  <a:ea typeface="锐字工房云字库细圆GBK" panose="02010604000000000000" pitchFamily="2" charset="-122"/>
                  <a:cs typeface="+mn-ea"/>
                  <a:sym typeface="微软雅黑 Light" panose="020B0502040204020203" pitchFamily="34" charset="-122"/>
                </a:endParaRPr>
              </a:p>
            </p:txBody>
          </p:sp>
        </p:grpSp>
      </p:grpSp>
      <p:grpSp>
        <p:nvGrpSpPr>
          <p:cNvPr id="41" name="Group 137"/>
          <p:cNvGrpSpPr/>
          <p:nvPr/>
        </p:nvGrpSpPr>
        <p:grpSpPr>
          <a:xfrm>
            <a:off x="3078888" y="1798320"/>
            <a:ext cx="1444625" cy="951230"/>
            <a:chOff x="3672114" y="2961703"/>
            <a:chExt cx="1188615" cy="782652"/>
          </a:xfrm>
        </p:grpSpPr>
        <p:cxnSp>
          <p:nvCxnSpPr>
            <p:cNvPr id="42" name="Straight Connector 138"/>
            <p:cNvCxnSpPr/>
            <p:nvPr/>
          </p:nvCxnSpPr>
          <p:spPr>
            <a:xfrm flipH="1">
              <a:off x="4412341" y="2961703"/>
              <a:ext cx="448388" cy="773992"/>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139"/>
            <p:cNvCxnSpPr/>
            <p:nvPr/>
          </p:nvCxnSpPr>
          <p:spPr>
            <a:xfrm flipH="1">
              <a:off x="3672114" y="3744355"/>
              <a:ext cx="740227" cy="0"/>
            </a:xfrm>
            <a:prstGeom prst="line">
              <a:avLst/>
            </a:prstGeom>
            <a:ln w="12700">
              <a:solidFill>
                <a:schemeClr val="tx1">
                  <a:lumMod val="50000"/>
                  <a:lumOff val="50000"/>
                </a:schemeClr>
              </a:solidFill>
              <a:tailEnd type="oval" w="lg" len="lg"/>
            </a:ln>
          </p:spPr>
          <p:style>
            <a:lnRef idx="1">
              <a:schemeClr val="accent1"/>
            </a:lnRef>
            <a:fillRef idx="0">
              <a:schemeClr val="accent1"/>
            </a:fillRef>
            <a:effectRef idx="0">
              <a:schemeClr val="accent1"/>
            </a:effectRef>
            <a:fontRef idx="minor">
              <a:schemeClr val="tx1"/>
            </a:fontRef>
          </p:style>
        </p:cxnSp>
      </p:grpSp>
      <p:grpSp>
        <p:nvGrpSpPr>
          <p:cNvPr id="44" name="Group 140"/>
          <p:cNvGrpSpPr/>
          <p:nvPr/>
        </p:nvGrpSpPr>
        <p:grpSpPr>
          <a:xfrm flipH="1">
            <a:off x="7548653" y="1798320"/>
            <a:ext cx="1444625" cy="951230"/>
            <a:chOff x="3672114" y="2961703"/>
            <a:chExt cx="1188615" cy="782652"/>
          </a:xfrm>
        </p:grpSpPr>
        <p:cxnSp>
          <p:nvCxnSpPr>
            <p:cNvPr id="45" name="Straight Connector 141"/>
            <p:cNvCxnSpPr/>
            <p:nvPr/>
          </p:nvCxnSpPr>
          <p:spPr>
            <a:xfrm flipH="1">
              <a:off x="4412341" y="2961703"/>
              <a:ext cx="448388" cy="773992"/>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142"/>
            <p:cNvCxnSpPr/>
            <p:nvPr/>
          </p:nvCxnSpPr>
          <p:spPr>
            <a:xfrm flipH="1">
              <a:off x="3672114" y="3744355"/>
              <a:ext cx="740227" cy="0"/>
            </a:xfrm>
            <a:prstGeom prst="line">
              <a:avLst/>
            </a:prstGeom>
            <a:ln w="12700">
              <a:solidFill>
                <a:schemeClr val="tx1">
                  <a:lumMod val="50000"/>
                  <a:lumOff val="50000"/>
                </a:schemeClr>
              </a:solidFill>
              <a:tailEnd type="oval" w="lg" len="lg"/>
            </a:ln>
          </p:spPr>
          <p:style>
            <a:lnRef idx="1">
              <a:schemeClr val="accent1"/>
            </a:lnRef>
            <a:fillRef idx="0">
              <a:schemeClr val="accent1"/>
            </a:fillRef>
            <a:effectRef idx="0">
              <a:schemeClr val="accent1"/>
            </a:effectRef>
            <a:fontRef idx="minor">
              <a:schemeClr val="tx1"/>
            </a:fontRef>
          </p:style>
        </p:cxnSp>
      </p:grpSp>
      <p:sp>
        <p:nvSpPr>
          <p:cNvPr id="47" name="文本框 4"/>
          <p:cNvSpPr txBox="1"/>
          <p:nvPr/>
        </p:nvSpPr>
        <p:spPr>
          <a:xfrm>
            <a:off x="9012051" y="1992645"/>
            <a:ext cx="3090993" cy="944874"/>
          </a:xfrm>
          <a:prstGeom prst="rect">
            <a:avLst/>
          </a:prstGeom>
          <a:noFill/>
        </p:spPr>
        <p:txBody>
          <a:bodyPr wrap="square" rtlCol="0">
            <a:spAutoFit/>
          </a:bodyPr>
          <a:lstStyle>
            <a:defPPr>
              <a:defRPr lang="en-US"/>
            </a:defPPr>
            <a:lvl1pPr algn="ctr">
              <a:lnSpc>
                <a:spcPct val="150000"/>
              </a:lnSpc>
              <a:defRPr sz="2000" b="1">
                <a:solidFill>
                  <a:srgbClr val="FF0000"/>
                </a:solidFill>
                <a:latin typeface="000 DanPanosian TB" pitchFamily="2" charset="0"/>
                <a:ea typeface="微软雅黑" panose="020B0503020204020204" charset="-122"/>
              </a:defRPr>
            </a:lvl1pPr>
          </a:lstStyle>
          <a:p>
            <a:pPr>
              <a:lnSpc>
                <a:spcPct val="120000"/>
              </a:lnSpc>
            </a:pPr>
            <a:r>
              <a:rPr lang="vi-VN" altLang="zh-CN" sz="2400" dirty="0">
                <a:solidFill>
                  <a:prstClr val="black"/>
                </a:solidFill>
                <a:latin typeface="#9Slide03 Roboto Condensed" panose="02000000000000000000" pitchFamily="2" charset="0"/>
                <a:ea typeface="#9Slide03 Roboto Condensed" panose="02000000000000000000" pitchFamily="2" charset="0"/>
                <a:sym typeface="Arial" panose="020B0604020202020204" pitchFamily="34" charset="0"/>
              </a:rPr>
              <a:t>Kích thước siêu hiển vi (nhỏ khoảng nm)</a:t>
            </a:r>
          </a:p>
        </p:txBody>
      </p:sp>
      <p:sp>
        <p:nvSpPr>
          <p:cNvPr id="48" name="文本框 50"/>
          <p:cNvSpPr txBox="1"/>
          <p:nvPr/>
        </p:nvSpPr>
        <p:spPr>
          <a:xfrm>
            <a:off x="3268520" y="5219226"/>
            <a:ext cx="5917520" cy="944874"/>
          </a:xfrm>
          <a:prstGeom prst="rect">
            <a:avLst/>
          </a:prstGeom>
          <a:noFill/>
        </p:spPr>
        <p:txBody>
          <a:bodyPr wrap="square" rtlCol="0">
            <a:spAutoFit/>
          </a:bodyPr>
          <a:lstStyle>
            <a:defPPr>
              <a:defRPr lang="en-US"/>
            </a:defPPr>
            <a:lvl1pPr algn="ctr">
              <a:lnSpc>
                <a:spcPct val="150000"/>
              </a:lnSpc>
              <a:defRPr sz="2000" b="1">
                <a:solidFill>
                  <a:srgbClr val="0C1886"/>
                </a:solidFill>
                <a:latin typeface="000 DanPanosian TB" pitchFamily="2" charset="0"/>
                <a:ea typeface="微软雅黑" panose="020B0503020204020204" charset="-122"/>
              </a:defRPr>
            </a:lvl1pPr>
          </a:lstStyle>
          <a:p>
            <a:pPr>
              <a:lnSpc>
                <a:spcPct val="120000"/>
              </a:lnSpc>
            </a:pPr>
            <a:r>
              <a:rPr lang="vi-VN" altLang="zh-CN" sz="2400" dirty="0">
                <a:solidFill>
                  <a:srgbClr val="FF0000"/>
                </a:solidFill>
                <a:latin typeface="#9Slide03 Roboto Condensed" panose="02000000000000000000" pitchFamily="2" charset="0"/>
                <a:ea typeface="#9Slide03 Roboto Condensed" panose="02000000000000000000" pitchFamily="2" charset="0"/>
                <a:sym typeface="Arial" panose="020B0604020202020204" pitchFamily="34" charset="0"/>
              </a:rPr>
              <a:t>Sống kí sinh nội bào bắt buộc, khi ra khỏi vật chủ, virus tồn tạo như một vật không sống</a:t>
            </a:r>
          </a:p>
        </p:txBody>
      </p:sp>
      <p:sp>
        <p:nvSpPr>
          <p:cNvPr id="49" name="文本框 54"/>
          <p:cNvSpPr txBox="1"/>
          <p:nvPr/>
        </p:nvSpPr>
        <p:spPr>
          <a:xfrm>
            <a:off x="215432" y="1683996"/>
            <a:ext cx="2790892" cy="138807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vi-VN" altLang="zh-CN" sz="2400" b="1" dirty="0">
                <a:solidFill>
                  <a:srgbClr val="0C1886"/>
                </a:solidFill>
                <a:latin typeface="#9Slide03 Roboto Condensed" panose="02000000000000000000" pitchFamily="2" charset="0"/>
                <a:ea typeface="#9Slide03 Roboto Condensed" panose="02000000000000000000" pitchFamily="2" charset="0"/>
                <a:sym typeface="Arial" panose="020B0604020202020204" pitchFamily="34" charset="0"/>
              </a:rPr>
              <a:t>Thực thể có cấu tạo rất đơn giản, chưa có cấu tạo tế bào</a:t>
            </a:r>
            <a:endParaRPr lang="vi-VN" altLang="zh-CN" sz="2400" b="1" kern="0" dirty="0">
              <a:solidFill>
                <a:srgbClr val="0C1886"/>
              </a:solidFill>
              <a:latin typeface="#9Slide03 Roboto Condensed" panose="02000000000000000000" pitchFamily="2" charset="0"/>
              <a:ea typeface="#9Slide03 Roboto Condensed" panose="02000000000000000000" pitchFamily="2" charset="0"/>
              <a:sym typeface="Arial" panose="020B0604020202020204" pitchFamily="34" charset="0"/>
            </a:endParaRPr>
          </a:p>
        </p:txBody>
      </p:sp>
    </p:spTree>
    <p:extLst>
      <p:ext uri="{BB962C8B-B14F-4D97-AF65-F5344CB8AC3E}">
        <p14:creationId xmlns:p14="http://schemas.microsoft.com/office/powerpoint/2010/main" val="361788658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500" fill="hold"/>
                                        <p:tgtEl>
                                          <p:spTgt spid="49"/>
                                        </p:tgtEl>
                                        <p:attrNameLst>
                                          <p:attrName>ppt_w</p:attrName>
                                        </p:attrNameLst>
                                      </p:cBhvr>
                                      <p:tavLst>
                                        <p:tav tm="0">
                                          <p:val>
                                            <p:fltVal val="0"/>
                                          </p:val>
                                        </p:tav>
                                        <p:tav tm="100000">
                                          <p:val>
                                            <p:strVal val="#ppt_w"/>
                                          </p:val>
                                        </p:tav>
                                      </p:tavLst>
                                    </p:anim>
                                    <p:anim calcmode="lin" valueType="num">
                                      <p:cBhvr>
                                        <p:cTn id="13" dur="500" fill="hold"/>
                                        <p:tgtEl>
                                          <p:spTgt spid="49"/>
                                        </p:tgtEl>
                                        <p:attrNameLst>
                                          <p:attrName>ppt_h</p:attrName>
                                        </p:attrNameLst>
                                      </p:cBhvr>
                                      <p:tavLst>
                                        <p:tav tm="0">
                                          <p:val>
                                            <p:fltVal val="0"/>
                                          </p:val>
                                        </p:tav>
                                        <p:tav tm="100000">
                                          <p:val>
                                            <p:strVal val="#ppt_h"/>
                                          </p:val>
                                        </p:tav>
                                      </p:tavLst>
                                    </p:anim>
                                    <p:animEffect transition="in" filter="fade">
                                      <p:cBhvr>
                                        <p:cTn id="14" dur="500"/>
                                        <p:tgtEl>
                                          <p:spTgt spid="49"/>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wipe(down)">
                                      <p:cBhvr>
                                        <p:cTn id="19" dur="580">
                                          <p:stCondLst>
                                            <p:cond delay="0"/>
                                          </p:stCondLst>
                                        </p:cTn>
                                        <p:tgtEl>
                                          <p:spTgt spid="47"/>
                                        </p:tgtEl>
                                      </p:cBhvr>
                                    </p:animEffect>
                                    <p:anim calcmode="lin" valueType="num">
                                      <p:cBhvr>
                                        <p:cTn id="20"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25" dur="26">
                                          <p:stCondLst>
                                            <p:cond delay="650"/>
                                          </p:stCondLst>
                                        </p:cTn>
                                        <p:tgtEl>
                                          <p:spTgt spid="47"/>
                                        </p:tgtEl>
                                      </p:cBhvr>
                                      <p:to x="100000" y="60000"/>
                                    </p:animScale>
                                    <p:animScale>
                                      <p:cBhvr>
                                        <p:cTn id="26" dur="166" decel="50000">
                                          <p:stCondLst>
                                            <p:cond delay="676"/>
                                          </p:stCondLst>
                                        </p:cTn>
                                        <p:tgtEl>
                                          <p:spTgt spid="47"/>
                                        </p:tgtEl>
                                      </p:cBhvr>
                                      <p:to x="100000" y="100000"/>
                                    </p:animScale>
                                    <p:animScale>
                                      <p:cBhvr>
                                        <p:cTn id="27" dur="26">
                                          <p:stCondLst>
                                            <p:cond delay="1312"/>
                                          </p:stCondLst>
                                        </p:cTn>
                                        <p:tgtEl>
                                          <p:spTgt spid="47"/>
                                        </p:tgtEl>
                                      </p:cBhvr>
                                      <p:to x="100000" y="80000"/>
                                    </p:animScale>
                                    <p:animScale>
                                      <p:cBhvr>
                                        <p:cTn id="28" dur="166" decel="50000">
                                          <p:stCondLst>
                                            <p:cond delay="1338"/>
                                          </p:stCondLst>
                                        </p:cTn>
                                        <p:tgtEl>
                                          <p:spTgt spid="47"/>
                                        </p:tgtEl>
                                      </p:cBhvr>
                                      <p:to x="100000" y="100000"/>
                                    </p:animScale>
                                    <p:animScale>
                                      <p:cBhvr>
                                        <p:cTn id="29" dur="26">
                                          <p:stCondLst>
                                            <p:cond delay="1642"/>
                                          </p:stCondLst>
                                        </p:cTn>
                                        <p:tgtEl>
                                          <p:spTgt spid="47"/>
                                        </p:tgtEl>
                                      </p:cBhvr>
                                      <p:to x="100000" y="90000"/>
                                    </p:animScale>
                                    <p:animScale>
                                      <p:cBhvr>
                                        <p:cTn id="30" dur="166" decel="50000">
                                          <p:stCondLst>
                                            <p:cond delay="1668"/>
                                          </p:stCondLst>
                                        </p:cTn>
                                        <p:tgtEl>
                                          <p:spTgt spid="47"/>
                                        </p:tgtEl>
                                      </p:cBhvr>
                                      <p:to x="100000" y="100000"/>
                                    </p:animScale>
                                    <p:animScale>
                                      <p:cBhvr>
                                        <p:cTn id="31" dur="26">
                                          <p:stCondLst>
                                            <p:cond delay="1808"/>
                                          </p:stCondLst>
                                        </p:cTn>
                                        <p:tgtEl>
                                          <p:spTgt spid="47"/>
                                        </p:tgtEl>
                                      </p:cBhvr>
                                      <p:to x="100000" y="95000"/>
                                    </p:animScale>
                                    <p:animScale>
                                      <p:cBhvr>
                                        <p:cTn id="32" dur="166" decel="50000">
                                          <p:stCondLst>
                                            <p:cond delay="1834"/>
                                          </p:stCondLst>
                                        </p:cTn>
                                        <p:tgtEl>
                                          <p:spTgt spid="47"/>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wheel(1)">
                                      <p:cBhvr>
                                        <p:cTn id="37" dur="2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85587" y="264160"/>
            <a:ext cx="11612880" cy="6339840"/>
          </a:xfrm>
          <a:prstGeom prst="rect">
            <a:avLst/>
          </a:prstGeom>
          <a:solidFill>
            <a:schemeClr val="bg1"/>
          </a:solidFill>
          <a:ln>
            <a:noFill/>
          </a:ln>
          <a:effectLst>
            <a:outerShdw blurRad="304800" sx="102000" sy="102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420000" flipH="1">
            <a:off x="476609" y="720107"/>
            <a:ext cx="652060" cy="375769"/>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02020" y="-46616"/>
            <a:ext cx="1734936" cy="1450174"/>
          </a:xfrm>
          <a:prstGeom prst="rect">
            <a:avLst/>
          </a:prstGeom>
        </p:spPr>
      </p:pic>
      <p:sp>
        <p:nvSpPr>
          <p:cNvPr id="3" name="TextBox 2"/>
          <p:cNvSpPr txBox="1"/>
          <p:nvPr/>
        </p:nvSpPr>
        <p:spPr>
          <a:xfrm>
            <a:off x="1424426" y="538658"/>
            <a:ext cx="8941792" cy="461665"/>
          </a:xfrm>
          <a:prstGeom prst="rect">
            <a:avLst/>
          </a:prstGeom>
          <a:noFill/>
        </p:spPr>
        <p:txBody>
          <a:bodyPr wrap="square" rtlCol="0">
            <a:spAutoFit/>
          </a:bodyPr>
          <a:lstStyle/>
          <a:p>
            <a:r>
              <a:rPr lang="vi-VN" sz="2400" dirty="0">
                <a:solidFill>
                  <a:srgbClr val="0000CC"/>
                </a:solidFill>
                <a:latin typeface="#9Slide03 Swiss Condensed Bold" panose="02000500000000000000" pitchFamily="2" charset="0"/>
              </a:rPr>
              <a:t>Người ta có thể phân một số loại virus dựa vào đặc điểm kí sinh</a:t>
            </a:r>
            <a:r>
              <a:rPr lang="en-US" sz="2400" dirty="0">
                <a:solidFill>
                  <a:srgbClr val="0000CC"/>
                </a:solidFill>
                <a:latin typeface="#9Slide03 Swiss Condensed Bold" panose="02000500000000000000" pitchFamily="2" charset="0"/>
              </a:rPr>
              <a:t>, </a:t>
            </a:r>
            <a:r>
              <a:rPr lang="vi-VN" sz="2400" dirty="0">
                <a:solidFill>
                  <a:srgbClr val="0000CC"/>
                </a:solidFill>
                <a:latin typeface="#9Slide03 Swiss Condensed Bold" panose="02000500000000000000" pitchFamily="2" charset="0"/>
              </a:rPr>
              <a:t>ví dụ</a:t>
            </a:r>
            <a:r>
              <a:rPr lang="en-US" sz="2400" dirty="0">
                <a:solidFill>
                  <a:srgbClr val="0000CC"/>
                </a:solidFill>
                <a:latin typeface="#9Slide03 Swiss Condensed Bold" panose="02000500000000000000" pitchFamily="2" charset="0"/>
              </a:rPr>
              <a:t>:</a:t>
            </a:r>
            <a:endParaRPr lang="vi-VN" sz="2400" dirty="0">
              <a:solidFill>
                <a:srgbClr val="0000CC"/>
              </a:solidFill>
              <a:latin typeface="#9Slide03 Swiss Condensed Bold" panose="02000500000000000000" pitchFamily="2" charset="0"/>
            </a:endParaRPr>
          </a:p>
        </p:txBody>
      </p:sp>
      <p:grpSp>
        <p:nvGrpSpPr>
          <p:cNvPr id="5" name="Group 4"/>
          <p:cNvGrpSpPr/>
          <p:nvPr/>
        </p:nvGrpSpPr>
        <p:grpSpPr>
          <a:xfrm>
            <a:off x="467495" y="4102288"/>
            <a:ext cx="10886906" cy="2386328"/>
            <a:chOff x="748153" y="3821631"/>
            <a:chExt cx="10886906" cy="2386328"/>
          </a:xfrm>
        </p:grpSpPr>
        <p:pic>
          <p:nvPicPr>
            <p:cNvPr id="7" name="Picture 4" descr="Bệnh Sởi: Nguyên Nhân, Triệu Chứng Và Cách Điều Trị Bệnh Sở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3551" y="4306347"/>
              <a:ext cx="1688463" cy="153228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48155" y="5838627"/>
              <a:ext cx="2119257" cy="369332"/>
            </a:xfrm>
            <a:prstGeom prst="rect">
              <a:avLst/>
            </a:prstGeom>
            <a:noFill/>
          </p:spPr>
          <p:txBody>
            <a:bodyPr wrap="square" rtlCol="0">
              <a:spAutoFit/>
            </a:bodyPr>
            <a:lstStyle/>
            <a:p>
              <a:pPr algn="ctr"/>
              <a:r>
                <a:rPr lang="vi-VN" dirty="0">
                  <a:solidFill>
                    <a:srgbClr val="000000"/>
                  </a:solidFill>
                  <a:latin typeface="#9Slide03 Swiss Condensed Bold" panose="02000500000000000000" pitchFamily="2" charset="0"/>
                </a:rPr>
                <a:t>Virus sởi</a:t>
              </a:r>
            </a:p>
          </p:txBody>
        </p:sp>
        <p:sp>
          <p:nvSpPr>
            <p:cNvPr id="10" name="TextBox 9"/>
            <p:cNvSpPr txBox="1"/>
            <p:nvPr/>
          </p:nvSpPr>
          <p:spPr>
            <a:xfrm>
              <a:off x="748153" y="3821631"/>
              <a:ext cx="2119257" cy="369332"/>
            </a:xfrm>
            <a:prstGeom prst="rect">
              <a:avLst/>
            </a:prstGeom>
            <a:noFill/>
          </p:spPr>
          <p:txBody>
            <a:bodyPr wrap="square" rtlCol="0">
              <a:spAutoFit/>
            </a:bodyPr>
            <a:lstStyle/>
            <a:p>
              <a:pPr algn="ctr"/>
              <a:r>
                <a:rPr lang="vi-VN" dirty="0">
                  <a:solidFill>
                    <a:srgbClr val="000000"/>
                  </a:solidFill>
                  <a:latin typeface="#9Slide03 Swiss Condensed Bold" panose="02000500000000000000" pitchFamily="2" charset="0"/>
                </a:rPr>
                <a:t>Virus HIV</a:t>
              </a:r>
            </a:p>
          </p:txBody>
        </p:sp>
        <p:sp>
          <p:nvSpPr>
            <p:cNvPr id="14" name="TextBox 13"/>
            <p:cNvSpPr txBox="1"/>
            <p:nvPr/>
          </p:nvSpPr>
          <p:spPr>
            <a:xfrm>
              <a:off x="3488856" y="3821631"/>
              <a:ext cx="2119257" cy="369332"/>
            </a:xfrm>
            <a:prstGeom prst="rect">
              <a:avLst/>
            </a:prstGeom>
            <a:noFill/>
          </p:spPr>
          <p:txBody>
            <a:bodyPr wrap="square" rtlCol="0">
              <a:spAutoFit/>
            </a:bodyPr>
            <a:lstStyle/>
            <a:p>
              <a:pPr algn="ctr"/>
              <a:r>
                <a:rPr lang="vi-VN" dirty="0">
                  <a:solidFill>
                    <a:srgbClr val="000000"/>
                  </a:solidFill>
                  <a:latin typeface="#9Slide03 Swiss Condensed Bold" panose="02000500000000000000" pitchFamily="2" charset="0"/>
                </a:rPr>
                <a:t>Virus viêm gan C</a:t>
              </a:r>
            </a:p>
          </p:txBody>
        </p:sp>
        <p:sp>
          <p:nvSpPr>
            <p:cNvPr id="16" name="TextBox 15"/>
            <p:cNvSpPr txBox="1"/>
            <p:nvPr/>
          </p:nvSpPr>
          <p:spPr>
            <a:xfrm>
              <a:off x="5309109" y="5782509"/>
              <a:ext cx="2119257" cy="369332"/>
            </a:xfrm>
            <a:prstGeom prst="rect">
              <a:avLst/>
            </a:prstGeom>
            <a:noFill/>
          </p:spPr>
          <p:txBody>
            <a:bodyPr wrap="square" rtlCol="0">
              <a:spAutoFit/>
            </a:bodyPr>
            <a:lstStyle/>
            <a:p>
              <a:pPr algn="ctr"/>
              <a:r>
                <a:rPr lang="vi-VN" dirty="0">
                  <a:solidFill>
                    <a:srgbClr val="000000"/>
                  </a:solidFill>
                  <a:latin typeface="#9Slide03 Swiss Condensed Bold" panose="02000500000000000000" pitchFamily="2" charset="0"/>
                </a:rPr>
                <a:t>Virus dại</a:t>
              </a:r>
            </a:p>
          </p:txBody>
        </p:sp>
        <p:sp>
          <p:nvSpPr>
            <p:cNvPr id="19" name="TextBox 18"/>
            <p:cNvSpPr txBox="1"/>
            <p:nvPr/>
          </p:nvSpPr>
          <p:spPr>
            <a:xfrm>
              <a:off x="7072669" y="5761007"/>
              <a:ext cx="2119257" cy="369332"/>
            </a:xfrm>
            <a:prstGeom prst="rect">
              <a:avLst/>
            </a:prstGeom>
            <a:noFill/>
          </p:spPr>
          <p:txBody>
            <a:bodyPr wrap="square" rtlCol="0">
              <a:spAutoFit/>
            </a:bodyPr>
            <a:lstStyle/>
            <a:p>
              <a:pPr algn="ctr"/>
              <a:r>
                <a:rPr lang="vi-VN" dirty="0">
                  <a:solidFill>
                    <a:srgbClr val="000000"/>
                  </a:solidFill>
                  <a:latin typeface="#9Slide03 Swiss Condensed Bold" panose="02000500000000000000" pitchFamily="2" charset="0"/>
                </a:rPr>
                <a:t>Virus khảm</a:t>
              </a:r>
            </a:p>
          </p:txBody>
        </p:sp>
        <p:sp>
          <p:nvSpPr>
            <p:cNvPr id="22" name="TextBox 21"/>
            <p:cNvSpPr txBox="1"/>
            <p:nvPr/>
          </p:nvSpPr>
          <p:spPr>
            <a:xfrm>
              <a:off x="9515802" y="5732992"/>
              <a:ext cx="2119257" cy="369332"/>
            </a:xfrm>
            <a:prstGeom prst="rect">
              <a:avLst/>
            </a:prstGeom>
            <a:noFill/>
          </p:spPr>
          <p:txBody>
            <a:bodyPr wrap="square" rtlCol="0">
              <a:spAutoFit/>
            </a:bodyPr>
            <a:lstStyle/>
            <a:p>
              <a:pPr algn="ctr"/>
              <a:r>
                <a:rPr lang="vi-VN" dirty="0">
                  <a:solidFill>
                    <a:srgbClr val="000000"/>
                  </a:solidFill>
                  <a:latin typeface="#9Slide03 Swiss Condensed Bold" panose="02000500000000000000" pitchFamily="2" charset="0"/>
                </a:rPr>
                <a:t>Thực khuẩn thể</a:t>
              </a:r>
            </a:p>
          </p:txBody>
        </p:sp>
      </p:grpSp>
      <p:pic>
        <p:nvPicPr>
          <p:cNvPr id="2050" name="Picture 2" descr="HIV – Những vấn đề cơ bản | Sổ tay Nhóc Dược sĩ"/>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123" y="2700972"/>
            <a:ext cx="2106631" cy="146621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ách nhận biết và phòng chống bệnh cúm gia cầm H5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71356" y="4727628"/>
            <a:ext cx="2589373" cy="171355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ệnh viêm gan B có chữa được không?"/>
          <p:cNvPicPr>
            <a:picLocks noChangeAspect="1" noChangeArrowheads="1"/>
          </p:cNvPicPr>
          <p:nvPr/>
        </p:nvPicPr>
        <p:blipFill rotWithShape="1">
          <a:blip r:embed="rId8">
            <a:extLst>
              <a:ext uri="{28A0092B-C50C-407E-A947-70E740481C1C}">
                <a14:useLocalDpi xmlns:a14="http://schemas.microsoft.com/office/drawing/2010/main" val="0"/>
              </a:ext>
            </a:extLst>
          </a:blip>
          <a:srcRect l="2830" t="10377" r="4259" b="12098"/>
          <a:stretch/>
        </p:blipFill>
        <p:spPr bwMode="auto">
          <a:xfrm>
            <a:off x="2651710" y="2465326"/>
            <a:ext cx="3449370" cy="165852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ệnh dại ở chó: những điều bạn chưa biế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84299" y="4162214"/>
            <a:ext cx="1807562" cy="190095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Vietsciences ; Phạm Văn Ty; Pham Van Ty ; Nguyễn Lân Dũng, Nguyen Lan Dung;  Virus ; science, khoa hoc, khoahoc, tin hoc, informatique;computer; vat ly;  physics, physique, chimie, chemistry, hoa hoc,"/>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80128" y="3354358"/>
            <a:ext cx="1343025" cy="2257426"/>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Thí nghiệm Hershey–Chase - Wikiwand"/>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57242" y="3628293"/>
            <a:ext cx="3075063" cy="219867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7058122" y="1584356"/>
            <a:ext cx="35268" cy="4856828"/>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624650" y="1584356"/>
            <a:ext cx="35268" cy="4856828"/>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978728" y="1490874"/>
            <a:ext cx="3053973" cy="69423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FFFFFF"/>
                </a:solidFill>
                <a:latin typeface="#9Slide03 Swiss Condensed Bold" panose="02000500000000000000" pitchFamily="2" charset="0"/>
              </a:rPr>
              <a:t>Kí sinh trên động vật, người</a:t>
            </a:r>
          </a:p>
        </p:txBody>
      </p:sp>
      <p:sp>
        <p:nvSpPr>
          <p:cNvPr id="28" name="Rectangle 27"/>
          <p:cNvSpPr/>
          <p:nvPr/>
        </p:nvSpPr>
        <p:spPr>
          <a:xfrm>
            <a:off x="7163813" y="1483108"/>
            <a:ext cx="1444522" cy="694232"/>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FFFFFF"/>
                </a:solidFill>
                <a:latin typeface="#9Slide03 Swiss Condensed Bold" panose="02000500000000000000" pitchFamily="2" charset="0"/>
              </a:rPr>
              <a:t>Kí sinh trên thực vật</a:t>
            </a:r>
          </a:p>
        </p:txBody>
      </p:sp>
      <p:sp>
        <p:nvSpPr>
          <p:cNvPr id="29" name="Rectangle 28"/>
          <p:cNvSpPr/>
          <p:nvPr/>
        </p:nvSpPr>
        <p:spPr>
          <a:xfrm>
            <a:off x="9227447" y="1482660"/>
            <a:ext cx="2433416" cy="69423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FFFFFF"/>
                </a:solidFill>
                <a:latin typeface="#9Slide03 Swiss Condensed Bold" panose="02000500000000000000" pitchFamily="2" charset="0"/>
              </a:rPr>
              <a:t>Kí sinh trên vi khuẩn</a:t>
            </a:r>
          </a:p>
        </p:txBody>
      </p:sp>
    </p:spTree>
    <p:extLst>
      <p:ext uri="{BB962C8B-B14F-4D97-AF65-F5344CB8AC3E}">
        <p14:creationId xmlns:p14="http://schemas.microsoft.com/office/powerpoint/2010/main" val="41126896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circle(in)">
                                      <p:cBhvr>
                                        <p:cTn id="10" dur="2000"/>
                                        <p:tgtEl>
                                          <p:spTgt spid="28"/>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circle(in)">
                                      <p:cBhvr>
                                        <p:cTn id="13"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8" grpId="0" animBg="1"/>
      <p:bldP spid="2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TotalTime>
  <Words>1996</Words>
  <Application>Microsoft Office PowerPoint</Application>
  <PresentationFormat>Widescreen</PresentationFormat>
  <Paragraphs>247</Paragraphs>
  <Slides>41</Slides>
  <Notes>15</Notes>
  <HiddenSlides>0</HiddenSlides>
  <MMClips>1</MMClips>
  <ScaleCrop>false</ScaleCrop>
  <HeadingPairs>
    <vt:vector size="6" baseType="variant">
      <vt:variant>
        <vt:lpstr>Fonts Used</vt:lpstr>
      </vt:variant>
      <vt:variant>
        <vt:i4>39</vt:i4>
      </vt:variant>
      <vt:variant>
        <vt:lpstr>Theme</vt:lpstr>
      </vt:variant>
      <vt:variant>
        <vt:i4>1</vt:i4>
      </vt:variant>
      <vt:variant>
        <vt:lpstr>Slide Titles</vt:lpstr>
      </vt:variant>
      <vt:variant>
        <vt:i4>41</vt:i4>
      </vt:variant>
    </vt:vector>
  </HeadingPairs>
  <TitlesOfParts>
    <vt:vector size="81" baseType="lpstr">
      <vt:lpstr>微软雅黑</vt:lpstr>
      <vt:lpstr>微软雅黑 Light</vt:lpstr>
      <vt:lpstr>#9Slide03 AmpleSoft</vt:lpstr>
      <vt:lpstr>#9Slide03 Arima Madurai Bold</vt:lpstr>
      <vt:lpstr>#9Slide03 Cabin Condensed Bold</vt:lpstr>
      <vt:lpstr>#9Slide03 FS Neusa Bold</vt:lpstr>
      <vt:lpstr>#9Slide03 Roboto Condensed</vt:lpstr>
      <vt:lpstr>#9Slide03 Swiss 721 Black Conde</vt:lpstr>
      <vt:lpstr>#9Slide03 Swiss Condensed</vt:lpstr>
      <vt:lpstr>#9Slide03 Swiss Condensed Bold</vt:lpstr>
      <vt:lpstr>#9Slide05 FS Blonde Script</vt:lpstr>
      <vt:lpstr>#9Slide05 SVNKitten</vt:lpstr>
      <vt:lpstr>#9Slide05 SVNHaptic Script</vt:lpstr>
      <vt:lpstr>#9Slide07 Baloo Tamma</vt:lpstr>
      <vt:lpstr>#9Slide07 Crocante</vt:lpstr>
      <vt:lpstr>#9Slide07 Hillda</vt:lpstr>
      <vt:lpstr>#9Slide07 Itim</vt:lpstr>
      <vt:lpstr>#9Slide07 SVNNexa Rust Slab Bla</vt:lpstr>
      <vt:lpstr>#9Slide07 SVNTransformer</vt:lpstr>
      <vt:lpstr>#9Slide07 SVNGuerrilla</vt:lpstr>
      <vt:lpstr>000 DanPanosian TB</vt:lpstr>
      <vt:lpstr>000 Marvin [TeddyBear]</vt:lpstr>
      <vt:lpstr>Acumin Pro Condensed</vt:lpstr>
      <vt:lpstr>Arial</vt:lpstr>
      <vt:lpstr>Calibri</vt:lpstr>
      <vt:lpstr>Calibri Light</vt:lpstr>
      <vt:lpstr>Cambria Math</vt:lpstr>
      <vt:lpstr>等线</vt:lpstr>
      <vt:lpstr>Open Sans</vt:lpstr>
      <vt:lpstr>Palatino Linotype</vt:lpstr>
      <vt:lpstr>Questrial</vt:lpstr>
      <vt:lpstr>Roboto Condensed</vt:lpstr>
      <vt:lpstr>Times New Roman</vt:lpstr>
      <vt:lpstr>VnThuPhap_Unicode</vt:lpstr>
      <vt:lpstr>Wingdings</vt:lpstr>
      <vt:lpstr>幼圆</vt:lpstr>
      <vt:lpstr>义启紫水晶体</vt:lpstr>
      <vt:lpstr>杨任东竹石体-Medium</vt:lpstr>
      <vt:lpstr>锐字工房云字库细圆GBK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SỐ LỢI ÍCH CỦA VIRUS</vt:lpstr>
      <vt:lpstr>MỘT SỐ LỢI ÍCH CỦA VIRUS</vt:lpstr>
      <vt:lpstr>MỘT SỐ LỢI ÍCH CỦA VIRUS</vt:lpstr>
      <vt:lpstr>MỘT SỐ BỆNH DO VIRUS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PHÒNG BỆNH DO VIRUS VÀ VI KHUẨN GÂY NÊN</vt:lpstr>
      <vt:lpstr>PowerPoint Presentation</vt:lpstr>
      <vt:lpstr>PowerPoint Presentation</vt:lpstr>
      <vt:lpstr>PowerPoint Presentation</vt:lpstr>
      <vt:lpstr>TÌM HIỂU VACCINE</vt:lpstr>
      <vt:lpstr>Vaccine là một chế phẩm sinh học, được sử dụng với mục đích tạo ra miễn dịch</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Anh</dc:creator>
  <cp:lastModifiedBy>MyPC</cp:lastModifiedBy>
  <cp:revision>2</cp:revision>
  <dcterms:created xsi:type="dcterms:W3CDTF">2021-08-30T13:12:09Z</dcterms:created>
  <dcterms:modified xsi:type="dcterms:W3CDTF">2021-08-31T06:05:58Z</dcterms:modified>
</cp:coreProperties>
</file>