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9" r:id="rId1"/>
    <p:sldMasterId id="2147483713" r:id="rId2"/>
    <p:sldMasterId id="2147483715" r:id="rId3"/>
  </p:sldMasterIdLst>
  <p:notesMasterIdLst>
    <p:notesMasterId r:id="rId38"/>
  </p:notesMasterIdLst>
  <p:sldIdLst>
    <p:sldId id="316" r:id="rId4"/>
    <p:sldId id="322" r:id="rId5"/>
    <p:sldId id="307" r:id="rId6"/>
    <p:sldId id="262" r:id="rId7"/>
    <p:sldId id="277" r:id="rId8"/>
    <p:sldId id="286" r:id="rId9"/>
    <p:sldId id="285" r:id="rId10"/>
    <p:sldId id="279" r:id="rId11"/>
    <p:sldId id="278" r:id="rId12"/>
    <p:sldId id="323" r:id="rId13"/>
    <p:sldId id="275" r:id="rId14"/>
    <p:sldId id="287" r:id="rId15"/>
    <p:sldId id="329" r:id="rId16"/>
    <p:sldId id="333" r:id="rId17"/>
    <p:sldId id="339" r:id="rId18"/>
    <p:sldId id="340" r:id="rId19"/>
    <p:sldId id="342" r:id="rId20"/>
    <p:sldId id="288" r:id="rId21"/>
    <p:sldId id="271" r:id="rId22"/>
    <p:sldId id="330" r:id="rId23"/>
    <p:sldId id="331" r:id="rId24"/>
    <p:sldId id="341" r:id="rId25"/>
    <p:sldId id="344" r:id="rId26"/>
    <p:sldId id="345" r:id="rId27"/>
    <p:sldId id="295" r:id="rId28"/>
    <p:sldId id="300" r:id="rId29"/>
    <p:sldId id="301" r:id="rId30"/>
    <p:sldId id="302" r:id="rId31"/>
    <p:sldId id="303" r:id="rId32"/>
    <p:sldId id="304" r:id="rId33"/>
    <p:sldId id="274" r:id="rId34"/>
    <p:sldId id="305" r:id="rId35"/>
    <p:sldId id="306" r:id="rId36"/>
    <p:sldId id="293" r:id="rId37"/>
  </p:sldIdLst>
  <p:sldSz cx="12192000" cy="6858000"/>
  <p:notesSz cx="6858000" cy="9144000"/>
  <p:embeddedFontLst>
    <p:embeddedFont>
      <p:font typeface="#9Slide03 IcielUni Sans Heavy" panose="00000500000000000000" pitchFamily="2" charset="0"/>
      <p:bold r:id="rId39"/>
    </p:embeddedFont>
    <p:embeddedFont>
      <p:font typeface="#9Slide03 Roboto Bold" panose="02000000000000000000" pitchFamily="2" charset="0"/>
      <p:bold r:id="rId40"/>
    </p:embeddedFont>
    <p:embeddedFont>
      <p:font typeface="#9Slide03 Roboto Condensed" panose="02000000000000000000" pitchFamily="2" charset="0"/>
      <p:regular r:id="rId41"/>
      <p:bold r:id="rId42"/>
    </p:embeddedFont>
    <p:embeddedFont>
      <p:font typeface="#9Slide05 Monalisa script" panose="02000000000000000000" pitchFamily="2" charset="0"/>
      <p:regular r:id="rId43"/>
    </p:embeddedFont>
    <p:embeddedFont>
      <p:font typeface="#9Slide07 SVNDessert Menu Scrip" panose="00000500000000000000" pitchFamily="2" charset="0"/>
      <p:regular r:id="rId44"/>
    </p:embeddedFont>
    <p:embeddedFont>
      <p:font typeface="Calibri" panose="020F0502020204030204" pitchFamily="34" charset="0"/>
      <p:regular r:id="rId45"/>
      <p:bold r:id="rId46"/>
      <p:italic r:id="rId47"/>
      <p:boldItalic r:id="rId48"/>
    </p:embeddedFont>
    <p:embeddedFont>
      <p:font typeface="Libre Baskerville" panose="020B0604020202020204" charset="0"/>
      <p:regular r:id="rId49"/>
      <p:bold r:id="rId50"/>
      <p:italic r:id="rId51"/>
    </p:embeddedFont>
    <p:embeddedFont>
      <p:font typeface="Proxima Nova" panose="020B0604020202020204" charset="0"/>
      <p:regular r:id="rId52"/>
      <p:bold r:id="rId53"/>
      <p:italic r:id="rId54"/>
      <p:boldItalic r:id="rId55"/>
    </p:embeddedFont>
    <p:embeddedFont>
      <p:font typeface="Proxima Nova Semibold" panose="020B0604020202020204" charset="0"/>
      <p:regular r:id="rId56"/>
      <p:bold r:id="rId57"/>
      <p:boldItalic r:id="rId58"/>
    </p:embeddedFont>
    <p:embeddedFont>
      <p:font typeface="Public Sans" panose="020B0604020202020204" charset="0"/>
      <p:regular r:id="rId59"/>
      <p:bold r:id="rId60"/>
      <p:italic r:id="rId61"/>
      <p:boldItalic r:id="rId62"/>
    </p:embeddedFont>
    <p:embeddedFont>
      <p:font typeface="Sanchez" panose="020B0604020202020204" charset="0"/>
      <p:regular r:id="rId63"/>
      <p:italic r:id="rId64"/>
    </p:embeddedFont>
    <p:embeddedFont>
      <p:font typeface="Secular One" panose="00000500000000000000" pitchFamily="2" charset="-79"/>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386F"/>
    <a:srgbClr val="FFFDE8"/>
    <a:srgbClr val="FFFFFF"/>
    <a:srgbClr val="915E20"/>
    <a:srgbClr val="EF902A"/>
    <a:srgbClr val="A44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65" autoAdjust="0"/>
    <p:restoredTop sz="94660"/>
  </p:normalViewPr>
  <p:slideViewPr>
    <p:cSldViewPr snapToGrid="0">
      <p:cViewPr>
        <p:scale>
          <a:sx n="60" d="100"/>
          <a:sy n="60" d="100"/>
        </p:scale>
        <p:origin x="43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12BE2C-BC40-41D5-80C1-D038C808DBE1}" type="datetimeFigureOut">
              <a:rPr lang="en-US" smtClean="0"/>
              <a:t>11/14/2021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7ED131-22F0-4899-A271-ED91B1051259}" type="slidenum">
              <a:rPr lang="en-US" smtClean="0"/>
              <a:t>‹#›</a:t>
            </a:fld>
            <a:endParaRPr lang="en-US"/>
          </a:p>
        </p:txBody>
      </p:sp>
    </p:spTree>
    <p:extLst>
      <p:ext uri="{BB962C8B-B14F-4D97-AF65-F5344CB8AC3E}">
        <p14:creationId xmlns:p14="http://schemas.microsoft.com/office/powerpoint/2010/main" val="200160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buClr>
                <a:srgbClr val="282F39"/>
              </a:buClr>
              <a:buSzPts val="1500"/>
            </a:pPr>
            <a:r>
              <a:rPr lang="vi-VN" sz="1200" dirty="0">
                <a:solidFill>
                  <a:srgbClr val="282F39"/>
                </a:solidFill>
                <a:latin typeface="#9Slide05 Monalisa script" panose="02000000000000000000" pitchFamily="2" charset="0"/>
                <a:ea typeface="Open Sans"/>
                <a:cs typeface="Open Sans"/>
                <a:sym typeface="Open Sans"/>
              </a:rPr>
              <a:t>Lá cờ tượng trưng cho sự hòa bình, bền vững, đoàn kết và năng động của ASEAN. Bốn màu của lá cờ là: xanh, đỏ, trắng và vàng. Màu xanh tượng trưng cho hòa bình và sự ổn định. Màu đỏ thể hiện động lực và can đảm. Màu trắng nói lên sự thuần khiết còn màu vàng tượng trưng cho sự thịnh vượng.</a:t>
            </a:r>
          </a:p>
          <a:p>
            <a:pPr lvl="0" algn="just">
              <a:buClr>
                <a:srgbClr val="282F39"/>
              </a:buClr>
              <a:buSzPts val="1500"/>
            </a:pPr>
            <a:endParaRPr lang="vi-VN" sz="1200" dirty="0">
              <a:solidFill>
                <a:srgbClr val="282F39"/>
              </a:solidFill>
              <a:latin typeface="#9Slide05 Monalisa script" panose="02000000000000000000" pitchFamily="2" charset="0"/>
              <a:ea typeface="Open Sans"/>
              <a:cs typeface="Open Sans"/>
              <a:sym typeface="Open Sans"/>
            </a:endParaRPr>
          </a:p>
          <a:p>
            <a:pPr lvl="0" algn="just">
              <a:buClr>
                <a:srgbClr val="282F39"/>
              </a:buClr>
              <a:buSzPts val="1500"/>
            </a:pPr>
            <a:r>
              <a:rPr lang="vi-VN" sz="1200" dirty="0">
                <a:solidFill>
                  <a:srgbClr val="282F39"/>
                </a:solidFill>
                <a:latin typeface="#9Slide05 Monalisa script" panose="02000000000000000000" pitchFamily="2" charset="0"/>
                <a:ea typeface="Open Sans"/>
                <a:cs typeface="Open Sans"/>
                <a:sym typeface="Open Sans"/>
              </a:rPr>
              <a:t>Cờ ASEAN được lấy biểu tượng là bó lúa 10 nhánh do các nước ở Đông Nam Á chủ yếu là các nước nông nghiệp. Bó lúa 10 nhánh thể hiện ước mơ của các nhà sáng lập ASEAN cho một ASEAN với sự tham dự của 10 nước Đông Nam Á, cùng nhau gắn kết tạo dựng tình bạn và sự đoàn kết. Vòng tròn tượng trưng cho sự thống nhất của 10 quốc gia Đông Nam Á.</a:t>
            </a:r>
            <a:endParaRPr lang="vi-VN" sz="1200" b="0" i="0" u="none" strike="noStrike" cap="none" dirty="0">
              <a:solidFill>
                <a:srgbClr val="282F39"/>
              </a:solidFill>
              <a:latin typeface="#9Slide05 Monalisa script" panose="02000000000000000000" pitchFamily="2" charset="0"/>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1</a:t>
            </a:fld>
            <a:endParaRPr lang="en-US"/>
          </a:p>
        </p:txBody>
      </p:sp>
    </p:spTree>
    <p:extLst>
      <p:ext uri="{BB962C8B-B14F-4D97-AF65-F5344CB8AC3E}">
        <p14:creationId xmlns:p14="http://schemas.microsoft.com/office/powerpoint/2010/main" val="554693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91e8f3dd1c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91e8f3dd1c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14</a:t>
            </a:fld>
            <a:endParaRPr lang="en-US"/>
          </a:p>
        </p:txBody>
      </p:sp>
    </p:spTree>
    <p:extLst>
      <p:ext uri="{BB962C8B-B14F-4D97-AF65-F5344CB8AC3E}">
        <p14:creationId xmlns:p14="http://schemas.microsoft.com/office/powerpoint/2010/main" val="182616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8bf88c334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8bf88c334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8b3e1c86ae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5" name="Google Shape;785;g8b3e1c86ae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20</a:t>
            </a:fld>
            <a:endParaRPr lang="en-US"/>
          </a:p>
        </p:txBody>
      </p:sp>
    </p:spTree>
    <p:extLst>
      <p:ext uri="{BB962C8B-B14F-4D97-AF65-F5344CB8AC3E}">
        <p14:creationId xmlns:p14="http://schemas.microsoft.com/office/powerpoint/2010/main" val="2385530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240c6655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8240c6655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240c6655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8240c6655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978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8240c66554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8240c66554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796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8bf88c3345_0_21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8bf88c3345_0_21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buClr>
                <a:srgbClr val="282F39"/>
              </a:buClr>
              <a:buSzPts val="1500"/>
            </a:pPr>
            <a:r>
              <a:rPr lang="vi-VN" sz="1200" dirty="0">
                <a:solidFill>
                  <a:srgbClr val="282F39"/>
                </a:solidFill>
                <a:latin typeface="#9Slide05 Monalisa script" panose="02000000000000000000" pitchFamily="2" charset="0"/>
                <a:ea typeface="Open Sans"/>
                <a:cs typeface="Open Sans"/>
                <a:sym typeface="Open Sans"/>
              </a:rPr>
              <a:t>Lá cờ tượng trưng cho sự hòa bình, bền vững, đoàn kết và năng động của ASEAN. Bốn màu của lá cờ là: xanh, đỏ, trắng và vàng. Màu xanh tượng trưng cho hòa bình và sự ổn định. Màu đỏ thể hiện động lực và can đảm. Màu trắng nói lên sự thuần khiết còn màu vàng tượng trưng cho sự thịnh vượng.</a:t>
            </a:r>
          </a:p>
          <a:p>
            <a:pPr lvl="0" algn="just">
              <a:buClr>
                <a:srgbClr val="282F39"/>
              </a:buClr>
              <a:buSzPts val="1500"/>
            </a:pPr>
            <a:endParaRPr lang="vi-VN" sz="1200" dirty="0">
              <a:solidFill>
                <a:srgbClr val="282F39"/>
              </a:solidFill>
              <a:latin typeface="#9Slide05 Monalisa script" panose="02000000000000000000" pitchFamily="2" charset="0"/>
              <a:ea typeface="Open Sans"/>
              <a:cs typeface="Open Sans"/>
              <a:sym typeface="Open Sans"/>
            </a:endParaRPr>
          </a:p>
          <a:p>
            <a:pPr lvl="0" algn="just">
              <a:buClr>
                <a:srgbClr val="282F39"/>
              </a:buClr>
              <a:buSzPts val="1500"/>
            </a:pPr>
            <a:r>
              <a:rPr lang="vi-VN" sz="1200" dirty="0">
                <a:solidFill>
                  <a:srgbClr val="282F39"/>
                </a:solidFill>
                <a:latin typeface="#9Slide05 Monalisa script" panose="02000000000000000000" pitchFamily="2" charset="0"/>
                <a:ea typeface="Open Sans"/>
                <a:cs typeface="Open Sans"/>
                <a:sym typeface="Open Sans"/>
              </a:rPr>
              <a:t>Cờ ASEAN được lấy biểu tượng là bó lúa 10 nhánh do các nước ở Đông Nam Á chủ yếu là các nước nông nghiệp. Bó lúa 10 nhánh thể hiện ước mơ của các nhà sáng lập ASEAN cho một ASEAN với sự tham dự của 10 nước Đông Nam Á, cùng nhau gắn kết tạo dựng tình bạn và sự đoàn kết. Vòng tròn tượng trưng cho sự thống nhất của 10 quốc gia Đông Nam Á.</a:t>
            </a:r>
            <a:endParaRPr lang="vi-VN" sz="1200" b="0" i="0" u="none" strike="noStrike" cap="none" dirty="0">
              <a:solidFill>
                <a:srgbClr val="282F39"/>
              </a:solidFill>
              <a:latin typeface="#9Slide05 Monalisa script" panose="02000000000000000000" pitchFamily="2" charset="0"/>
              <a:ea typeface="Arial"/>
              <a:cs typeface="Arial"/>
              <a:sym typeface="Arial"/>
            </a:endParaRPr>
          </a:p>
          <a:p>
            <a:endParaRPr lang="en-US" dirty="0"/>
          </a:p>
        </p:txBody>
      </p:sp>
      <p:sp>
        <p:nvSpPr>
          <p:cNvPr id="4" name="Slide Number Placeholder 3"/>
          <p:cNvSpPr>
            <a:spLocks noGrp="1"/>
          </p:cNvSpPr>
          <p:nvPr>
            <p:ph type="sldNum" sz="quarter" idx="10"/>
          </p:nvPr>
        </p:nvSpPr>
        <p:spPr/>
        <p:txBody>
          <a:bodyPr/>
          <a:lstStyle/>
          <a:p>
            <a:fld id="{C53BE1AE-B2F7-4071-9CCF-22A773A169F4}" type="slidenum">
              <a:rPr lang="en-US" smtClean="0"/>
              <a:t>2</a:t>
            </a:fld>
            <a:endParaRPr lang="en-US"/>
          </a:p>
        </p:txBody>
      </p:sp>
    </p:spTree>
    <p:extLst>
      <p:ext uri="{BB962C8B-B14F-4D97-AF65-F5344CB8AC3E}">
        <p14:creationId xmlns:p14="http://schemas.microsoft.com/office/powerpoint/2010/main" val="302667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https://dantri.com.vn/du-lich/dau-la-diem-den-dep-nhat-dong-nam-a-20180823080935197.htm</a:t>
            </a:r>
          </a:p>
        </p:txBody>
      </p:sp>
      <p:sp>
        <p:nvSpPr>
          <p:cNvPr id="4" name="Slide Number Placeholder 3"/>
          <p:cNvSpPr>
            <a:spLocks noGrp="1"/>
          </p:cNvSpPr>
          <p:nvPr>
            <p:ph type="sldNum" sz="quarter" idx="10"/>
          </p:nvPr>
        </p:nvSpPr>
        <p:spPr/>
        <p:txBody>
          <a:bodyPr/>
          <a:lstStyle/>
          <a:p>
            <a:fld id="{C53BE1AE-B2F7-4071-9CCF-22A773A169F4}" type="slidenum">
              <a:rPr lang="en-US" smtClean="0"/>
              <a:t>3</a:t>
            </a:fld>
            <a:endParaRPr lang="en-US"/>
          </a:p>
        </p:txBody>
      </p:sp>
    </p:spTree>
    <p:extLst>
      <p:ext uri="{BB962C8B-B14F-4D97-AF65-F5344CB8AC3E}">
        <p14:creationId xmlns:p14="http://schemas.microsoft.com/office/powerpoint/2010/main" val="276401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8240c6655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8240c6655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91e8f3dd1c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91e8f3dd1c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8bf1fdae77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8bf1fdae77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8bf1fdae77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8bf1fdae77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8bf1fdae7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8bf1fdae7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8d61fa547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8d61fa54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2006498">
            <a:off x="7493326" y="225378"/>
            <a:ext cx="3901279" cy="3298735"/>
            <a:chOff x="3130525" y="503225"/>
            <a:chExt cx="2287175" cy="1933800"/>
          </a:xfrm>
        </p:grpSpPr>
        <p:sp>
          <p:nvSpPr>
            <p:cNvPr id="10" name="Google Shape;10;p2"/>
            <p:cNvSpPr/>
            <p:nvPr/>
          </p:nvSpPr>
          <p:spPr>
            <a:xfrm>
              <a:off x="3439550" y="941000"/>
              <a:ext cx="1487125" cy="1496025"/>
            </a:xfrm>
            <a:custGeom>
              <a:avLst/>
              <a:gdLst/>
              <a:ahLst/>
              <a:cxnLst/>
              <a:rect l="l" t="t" r="r" b="b"/>
              <a:pathLst>
                <a:path w="59485" h="59841" extrusionOk="0">
                  <a:moveTo>
                    <a:pt x="41049" y="1950"/>
                  </a:moveTo>
                  <a:lnTo>
                    <a:pt x="41049" y="2208"/>
                  </a:lnTo>
                  <a:lnTo>
                    <a:pt x="40963" y="2208"/>
                  </a:lnTo>
                  <a:lnTo>
                    <a:pt x="40963" y="1950"/>
                  </a:lnTo>
                  <a:close/>
                  <a:moveTo>
                    <a:pt x="22571" y="10091"/>
                  </a:moveTo>
                  <a:lnTo>
                    <a:pt x="22571" y="10177"/>
                  </a:lnTo>
                  <a:lnTo>
                    <a:pt x="22313" y="10177"/>
                  </a:lnTo>
                  <a:lnTo>
                    <a:pt x="22313" y="10091"/>
                  </a:lnTo>
                  <a:close/>
                  <a:moveTo>
                    <a:pt x="49879" y="19136"/>
                  </a:moveTo>
                  <a:lnTo>
                    <a:pt x="49879" y="19394"/>
                  </a:lnTo>
                  <a:lnTo>
                    <a:pt x="49793" y="19394"/>
                  </a:lnTo>
                  <a:lnTo>
                    <a:pt x="49793" y="19136"/>
                  </a:lnTo>
                  <a:close/>
                  <a:moveTo>
                    <a:pt x="2930" y="19394"/>
                  </a:moveTo>
                  <a:cubicBezTo>
                    <a:pt x="2930" y="19394"/>
                    <a:pt x="2887" y="19395"/>
                    <a:pt x="2887" y="19438"/>
                  </a:cubicBezTo>
                  <a:lnTo>
                    <a:pt x="2892" y="19442"/>
                  </a:lnTo>
                  <a:lnTo>
                    <a:pt x="2892" y="19442"/>
                  </a:lnTo>
                  <a:cubicBezTo>
                    <a:pt x="2904" y="19426"/>
                    <a:pt x="2917" y="19410"/>
                    <a:pt x="2930" y="19394"/>
                  </a:cubicBezTo>
                  <a:close/>
                  <a:moveTo>
                    <a:pt x="58322" y="20299"/>
                  </a:moveTo>
                  <a:lnTo>
                    <a:pt x="58322" y="20428"/>
                  </a:lnTo>
                  <a:lnTo>
                    <a:pt x="58020" y="20428"/>
                  </a:lnTo>
                  <a:lnTo>
                    <a:pt x="58020" y="20299"/>
                  </a:lnTo>
                  <a:close/>
                  <a:moveTo>
                    <a:pt x="3188" y="20601"/>
                  </a:moveTo>
                  <a:lnTo>
                    <a:pt x="3188" y="20687"/>
                  </a:lnTo>
                  <a:lnTo>
                    <a:pt x="2930" y="20687"/>
                  </a:lnTo>
                  <a:lnTo>
                    <a:pt x="2930" y="20601"/>
                  </a:lnTo>
                  <a:close/>
                  <a:moveTo>
                    <a:pt x="58322" y="21160"/>
                  </a:moveTo>
                  <a:lnTo>
                    <a:pt x="58322" y="21247"/>
                  </a:lnTo>
                  <a:lnTo>
                    <a:pt x="58020" y="21247"/>
                  </a:lnTo>
                  <a:lnTo>
                    <a:pt x="58020" y="21160"/>
                  </a:lnTo>
                  <a:close/>
                  <a:moveTo>
                    <a:pt x="57712" y="21622"/>
                  </a:moveTo>
                  <a:cubicBezTo>
                    <a:pt x="57928" y="21622"/>
                    <a:pt x="58132" y="21683"/>
                    <a:pt x="58322" y="21850"/>
                  </a:cubicBezTo>
                  <a:cubicBezTo>
                    <a:pt x="58063" y="21936"/>
                    <a:pt x="57805" y="22022"/>
                    <a:pt x="57546" y="22108"/>
                  </a:cubicBezTo>
                  <a:cubicBezTo>
                    <a:pt x="57460" y="22022"/>
                    <a:pt x="57331" y="21893"/>
                    <a:pt x="57159" y="21720"/>
                  </a:cubicBezTo>
                  <a:cubicBezTo>
                    <a:pt x="57352" y="21662"/>
                    <a:pt x="57536" y="21622"/>
                    <a:pt x="57712" y="21622"/>
                  </a:cubicBezTo>
                  <a:close/>
                  <a:moveTo>
                    <a:pt x="58839" y="23659"/>
                  </a:moveTo>
                  <a:lnTo>
                    <a:pt x="58839" y="23745"/>
                  </a:lnTo>
                  <a:lnTo>
                    <a:pt x="58580" y="23745"/>
                  </a:lnTo>
                  <a:lnTo>
                    <a:pt x="58580" y="23659"/>
                  </a:lnTo>
                  <a:close/>
                  <a:moveTo>
                    <a:pt x="9305" y="26114"/>
                  </a:moveTo>
                  <a:lnTo>
                    <a:pt x="9305" y="26243"/>
                  </a:lnTo>
                  <a:lnTo>
                    <a:pt x="9003" y="26243"/>
                  </a:lnTo>
                  <a:lnTo>
                    <a:pt x="9003" y="26114"/>
                  </a:lnTo>
                  <a:close/>
                  <a:moveTo>
                    <a:pt x="58192" y="28526"/>
                  </a:moveTo>
                  <a:lnTo>
                    <a:pt x="58192" y="28827"/>
                  </a:lnTo>
                  <a:lnTo>
                    <a:pt x="58106" y="28827"/>
                  </a:lnTo>
                  <a:lnTo>
                    <a:pt x="58106" y="28526"/>
                  </a:lnTo>
                  <a:close/>
                  <a:moveTo>
                    <a:pt x="690" y="29172"/>
                  </a:moveTo>
                  <a:lnTo>
                    <a:pt x="690" y="29258"/>
                  </a:lnTo>
                  <a:lnTo>
                    <a:pt x="432" y="29258"/>
                  </a:lnTo>
                  <a:lnTo>
                    <a:pt x="432" y="29172"/>
                  </a:lnTo>
                  <a:close/>
                  <a:moveTo>
                    <a:pt x="8659" y="31283"/>
                  </a:moveTo>
                  <a:cubicBezTo>
                    <a:pt x="8659" y="31369"/>
                    <a:pt x="8659" y="31455"/>
                    <a:pt x="8659" y="31541"/>
                  </a:cubicBezTo>
                  <a:lnTo>
                    <a:pt x="8228" y="31541"/>
                  </a:lnTo>
                  <a:cubicBezTo>
                    <a:pt x="8228" y="31498"/>
                    <a:pt x="8228" y="31455"/>
                    <a:pt x="8185" y="31412"/>
                  </a:cubicBezTo>
                  <a:cubicBezTo>
                    <a:pt x="8357" y="31369"/>
                    <a:pt x="8529" y="31326"/>
                    <a:pt x="8659" y="31283"/>
                  </a:cubicBezTo>
                  <a:close/>
                  <a:moveTo>
                    <a:pt x="57762" y="31929"/>
                  </a:moveTo>
                  <a:lnTo>
                    <a:pt x="57762" y="32058"/>
                  </a:lnTo>
                  <a:lnTo>
                    <a:pt x="57460" y="32058"/>
                  </a:lnTo>
                  <a:lnTo>
                    <a:pt x="57460" y="31929"/>
                  </a:lnTo>
                  <a:close/>
                  <a:moveTo>
                    <a:pt x="8357" y="32144"/>
                  </a:moveTo>
                  <a:lnTo>
                    <a:pt x="8357" y="32403"/>
                  </a:lnTo>
                  <a:lnTo>
                    <a:pt x="8271" y="32403"/>
                  </a:lnTo>
                  <a:lnTo>
                    <a:pt x="8271" y="32144"/>
                  </a:lnTo>
                  <a:close/>
                  <a:moveTo>
                    <a:pt x="9227" y="32756"/>
                  </a:moveTo>
                  <a:lnTo>
                    <a:pt x="9227" y="32756"/>
                  </a:lnTo>
                  <a:cubicBezTo>
                    <a:pt x="9262" y="32796"/>
                    <a:pt x="9262" y="32836"/>
                    <a:pt x="9262" y="32876"/>
                  </a:cubicBezTo>
                  <a:cubicBezTo>
                    <a:pt x="9250" y="32879"/>
                    <a:pt x="9239" y="32882"/>
                    <a:pt x="9228" y="32884"/>
                  </a:cubicBezTo>
                  <a:lnTo>
                    <a:pt x="9228" y="32884"/>
                  </a:lnTo>
                  <a:cubicBezTo>
                    <a:pt x="9227" y="32841"/>
                    <a:pt x="9227" y="32798"/>
                    <a:pt x="9227" y="32756"/>
                  </a:cubicBezTo>
                  <a:close/>
                  <a:moveTo>
                    <a:pt x="9052" y="32747"/>
                  </a:moveTo>
                  <a:cubicBezTo>
                    <a:pt x="9054" y="32804"/>
                    <a:pt x="9056" y="32860"/>
                    <a:pt x="9057" y="32915"/>
                  </a:cubicBezTo>
                  <a:lnTo>
                    <a:pt x="9057" y="32915"/>
                  </a:lnTo>
                  <a:cubicBezTo>
                    <a:pt x="8971" y="32927"/>
                    <a:pt x="8886" y="32938"/>
                    <a:pt x="8788" y="32962"/>
                  </a:cubicBezTo>
                  <a:cubicBezTo>
                    <a:pt x="8788" y="32876"/>
                    <a:pt x="8788" y="32833"/>
                    <a:pt x="8788" y="32747"/>
                  </a:cubicBezTo>
                  <a:close/>
                  <a:moveTo>
                    <a:pt x="8659" y="34341"/>
                  </a:moveTo>
                  <a:lnTo>
                    <a:pt x="8659" y="34642"/>
                  </a:lnTo>
                  <a:lnTo>
                    <a:pt x="8529" y="34642"/>
                  </a:lnTo>
                  <a:lnTo>
                    <a:pt x="8529" y="34341"/>
                  </a:lnTo>
                  <a:close/>
                  <a:moveTo>
                    <a:pt x="57719" y="34384"/>
                  </a:moveTo>
                  <a:cubicBezTo>
                    <a:pt x="57719" y="34427"/>
                    <a:pt x="57719" y="34470"/>
                    <a:pt x="57719" y="34556"/>
                  </a:cubicBezTo>
                  <a:cubicBezTo>
                    <a:pt x="57546" y="34599"/>
                    <a:pt x="57374" y="34599"/>
                    <a:pt x="57202" y="34642"/>
                  </a:cubicBezTo>
                  <a:cubicBezTo>
                    <a:pt x="57374" y="34384"/>
                    <a:pt x="57546" y="34384"/>
                    <a:pt x="57719" y="34384"/>
                  </a:cubicBezTo>
                  <a:close/>
                  <a:moveTo>
                    <a:pt x="57159" y="34599"/>
                  </a:moveTo>
                  <a:lnTo>
                    <a:pt x="57165" y="34606"/>
                  </a:lnTo>
                  <a:lnTo>
                    <a:pt x="57165" y="34606"/>
                  </a:lnTo>
                  <a:cubicBezTo>
                    <a:pt x="57121" y="34767"/>
                    <a:pt x="57062" y="34825"/>
                    <a:pt x="57029" y="34858"/>
                  </a:cubicBezTo>
                  <a:cubicBezTo>
                    <a:pt x="56986" y="34858"/>
                    <a:pt x="56986" y="34815"/>
                    <a:pt x="56943" y="34772"/>
                  </a:cubicBezTo>
                  <a:cubicBezTo>
                    <a:pt x="57029" y="34728"/>
                    <a:pt x="57073" y="34642"/>
                    <a:pt x="57159" y="34599"/>
                  </a:cubicBezTo>
                  <a:close/>
                  <a:moveTo>
                    <a:pt x="9078" y="34999"/>
                  </a:moveTo>
                  <a:lnTo>
                    <a:pt x="9078" y="34999"/>
                  </a:lnTo>
                  <a:cubicBezTo>
                    <a:pt x="9072" y="35030"/>
                    <a:pt x="9066" y="35038"/>
                    <a:pt x="9059" y="35038"/>
                  </a:cubicBezTo>
                  <a:cubicBezTo>
                    <a:pt x="9055" y="35038"/>
                    <a:pt x="9050" y="35034"/>
                    <a:pt x="9046" y="35030"/>
                  </a:cubicBezTo>
                  <a:lnTo>
                    <a:pt x="9078" y="34999"/>
                  </a:lnTo>
                  <a:close/>
                  <a:moveTo>
                    <a:pt x="9259" y="35103"/>
                  </a:moveTo>
                  <a:lnTo>
                    <a:pt x="9305" y="35159"/>
                  </a:lnTo>
                  <a:lnTo>
                    <a:pt x="9262" y="35202"/>
                  </a:lnTo>
                  <a:cubicBezTo>
                    <a:pt x="9261" y="35169"/>
                    <a:pt x="9260" y="35136"/>
                    <a:pt x="9259" y="35103"/>
                  </a:cubicBezTo>
                  <a:close/>
                  <a:moveTo>
                    <a:pt x="56640" y="38719"/>
                  </a:moveTo>
                  <a:cubicBezTo>
                    <a:pt x="56600" y="38739"/>
                    <a:pt x="56558" y="38758"/>
                    <a:pt x="56513" y="38777"/>
                  </a:cubicBezTo>
                  <a:lnTo>
                    <a:pt x="56642" y="38777"/>
                  </a:lnTo>
                  <a:cubicBezTo>
                    <a:pt x="56642" y="38758"/>
                    <a:pt x="56641" y="38739"/>
                    <a:pt x="56640" y="38719"/>
                  </a:cubicBezTo>
                  <a:close/>
                  <a:moveTo>
                    <a:pt x="47941" y="39337"/>
                  </a:moveTo>
                  <a:lnTo>
                    <a:pt x="47941" y="39596"/>
                  </a:lnTo>
                  <a:lnTo>
                    <a:pt x="47855" y="39596"/>
                  </a:lnTo>
                  <a:lnTo>
                    <a:pt x="47855" y="39337"/>
                  </a:lnTo>
                  <a:close/>
                  <a:moveTo>
                    <a:pt x="9735" y="39897"/>
                  </a:moveTo>
                  <a:lnTo>
                    <a:pt x="9735" y="40156"/>
                  </a:lnTo>
                  <a:lnTo>
                    <a:pt x="9649" y="40156"/>
                  </a:lnTo>
                  <a:lnTo>
                    <a:pt x="9649" y="39897"/>
                  </a:lnTo>
                  <a:close/>
                  <a:moveTo>
                    <a:pt x="47255" y="40524"/>
                  </a:moveTo>
                  <a:cubicBezTo>
                    <a:pt x="47346" y="40524"/>
                    <a:pt x="47471" y="40532"/>
                    <a:pt x="47640" y="40543"/>
                  </a:cubicBezTo>
                  <a:cubicBezTo>
                    <a:pt x="47338" y="40716"/>
                    <a:pt x="47166" y="40802"/>
                    <a:pt x="47037" y="40845"/>
                  </a:cubicBezTo>
                  <a:cubicBezTo>
                    <a:pt x="47005" y="40590"/>
                    <a:pt x="46996" y="40524"/>
                    <a:pt x="47255" y="40524"/>
                  </a:cubicBezTo>
                  <a:close/>
                  <a:moveTo>
                    <a:pt x="46649" y="41362"/>
                  </a:moveTo>
                  <a:lnTo>
                    <a:pt x="46649" y="41448"/>
                  </a:lnTo>
                  <a:lnTo>
                    <a:pt x="46390" y="41448"/>
                  </a:lnTo>
                  <a:lnTo>
                    <a:pt x="46390" y="41362"/>
                  </a:lnTo>
                  <a:close/>
                  <a:moveTo>
                    <a:pt x="44883" y="43774"/>
                  </a:moveTo>
                  <a:cubicBezTo>
                    <a:pt x="44926" y="43817"/>
                    <a:pt x="44969" y="43860"/>
                    <a:pt x="44969" y="43860"/>
                  </a:cubicBezTo>
                  <a:cubicBezTo>
                    <a:pt x="44926" y="43946"/>
                    <a:pt x="44840" y="43989"/>
                    <a:pt x="44754" y="44075"/>
                  </a:cubicBezTo>
                  <a:cubicBezTo>
                    <a:pt x="44754" y="43946"/>
                    <a:pt x="44840" y="43860"/>
                    <a:pt x="44883" y="43774"/>
                  </a:cubicBezTo>
                  <a:close/>
                  <a:moveTo>
                    <a:pt x="44711" y="44032"/>
                  </a:moveTo>
                  <a:cubicBezTo>
                    <a:pt x="44711" y="44161"/>
                    <a:pt x="44624" y="44205"/>
                    <a:pt x="44581" y="44291"/>
                  </a:cubicBezTo>
                  <a:lnTo>
                    <a:pt x="44495" y="44205"/>
                  </a:lnTo>
                  <a:lnTo>
                    <a:pt x="44711" y="44032"/>
                  </a:lnTo>
                  <a:close/>
                  <a:moveTo>
                    <a:pt x="44065" y="44894"/>
                  </a:moveTo>
                  <a:lnTo>
                    <a:pt x="44065" y="45152"/>
                  </a:lnTo>
                  <a:lnTo>
                    <a:pt x="43978" y="45152"/>
                  </a:lnTo>
                  <a:lnTo>
                    <a:pt x="43978" y="44894"/>
                  </a:lnTo>
                  <a:close/>
                  <a:moveTo>
                    <a:pt x="32238" y="9393"/>
                  </a:moveTo>
                  <a:cubicBezTo>
                    <a:pt x="33302" y="9393"/>
                    <a:pt x="34369" y="9458"/>
                    <a:pt x="35422" y="9458"/>
                  </a:cubicBezTo>
                  <a:cubicBezTo>
                    <a:pt x="35676" y="9458"/>
                    <a:pt x="35930" y="9454"/>
                    <a:pt x="36182" y="9445"/>
                  </a:cubicBezTo>
                  <a:cubicBezTo>
                    <a:pt x="36292" y="9439"/>
                    <a:pt x="36405" y="9436"/>
                    <a:pt x="36520" y="9436"/>
                  </a:cubicBezTo>
                  <a:cubicBezTo>
                    <a:pt x="38076" y="9436"/>
                    <a:pt x="40091" y="9960"/>
                    <a:pt x="41695" y="10521"/>
                  </a:cubicBezTo>
                  <a:cubicBezTo>
                    <a:pt x="41717" y="10543"/>
                    <a:pt x="41749" y="10543"/>
                    <a:pt x="41776" y="10543"/>
                  </a:cubicBezTo>
                  <a:cubicBezTo>
                    <a:pt x="41803" y="10543"/>
                    <a:pt x="41825" y="10543"/>
                    <a:pt x="41825" y="10565"/>
                  </a:cubicBezTo>
                  <a:cubicBezTo>
                    <a:pt x="42299" y="11168"/>
                    <a:pt x="42988" y="11426"/>
                    <a:pt x="43634" y="11814"/>
                  </a:cubicBezTo>
                  <a:cubicBezTo>
                    <a:pt x="44280" y="12201"/>
                    <a:pt x="44926" y="12589"/>
                    <a:pt x="45443" y="13106"/>
                  </a:cubicBezTo>
                  <a:cubicBezTo>
                    <a:pt x="45830" y="13450"/>
                    <a:pt x="45960" y="14010"/>
                    <a:pt x="46261" y="14398"/>
                  </a:cubicBezTo>
                  <a:cubicBezTo>
                    <a:pt x="47898" y="16552"/>
                    <a:pt x="49190" y="18878"/>
                    <a:pt x="50396" y="21290"/>
                  </a:cubicBezTo>
                  <a:cubicBezTo>
                    <a:pt x="50870" y="22280"/>
                    <a:pt x="51042" y="23314"/>
                    <a:pt x="51387" y="24348"/>
                  </a:cubicBezTo>
                  <a:cubicBezTo>
                    <a:pt x="51861" y="25855"/>
                    <a:pt x="51775" y="27406"/>
                    <a:pt x="51602" y="28914"/>
                  </a:cubicBezTo>
                  <a:cubicBezTo>
                    <a:pt x="51387" y="30637"/>
                    <a:pt x="51301" y="32403"/>
                    <a:pt x="50569" y="33996"/>
                  </a:cubicBezTo>
                  <a:cubicBezTo>
                    <a:pt x="50095" y="35073"/>
                    <a:pt x="49233" y="36624"/>
                    <a:pt x="48329" y="37528"/>
                  </a:cubicBezTo>
                  <a:cubicBezTo>
                    <a:pt x="48415" y="37614"/>
                    <a:pt x="48544" y="37701"/>
                    <a:pt x="48587" y="37830"/>
                  </a:cubicBezTo>
                  <a:cubicBezTo>
                    <a:pt x="48630" y="37916"/>
                    <a:pt x="48587" y="38088"/>
                    <a:pt x="48544" y="38260"/>
                  </a:cubicBezTo>
                  <a:cubicBezTo>
                    <a:pt x="48415" y="38131"/>
                    <a:pt x="48286" y="38045"/>
                    <a:pt x="48113" y="37916"/>
                  </a:cubicBezTo>
                  <a:cubicBezTo>
                    <a:pt x="48070" y="38347"/>
                    <a:pt x="48027" y="38691"/>
                    <a:pt x="47984" y="39122"/>
                  </a:cubicBezTo>
                  <a:cubicBezTo>
                    <a:pt x="47855" y="38993"/>
                    <a:pt x="47769" y="38950"/>
                    <a:pt x="47640" y="38777"/>
                  </a:cubicBezTo>
                  <a:cubicBezTo>
                    <a:pt x="47553" y="38993"/>
                    <a:pt x="47424" y="39165"/>
                    <a:pt x="47338" y="39380"/>
                  </a:cubicBezTo>
                  <a:cubicBezTo>
                    <a:pt x="47252" y="39596"/>
                    <a:pt x="47209" y="39854"/>
                    <a:pt x="47123" y="40156"/>
                  </a:cubicBezTo>
                  <a:cubicBezTo>
                    <a:pt x="47037" y="40070"/>
                    <a:pt x="46950" y="39983"/>
                    <a:pt x="46821" y="39940"/>
                  </a:cubicBezTo>
                  <a:cubicBezTo>
                    <a:pt x="46778" y="39983"/>
                    <a:pt x="46692" y="39983"/>
                    <a:pt x="46692" y="40070"/>
                  </a:cubicBezTo>
                  <a:cubicBezTo>
                    <a:pt x="46434" y="41017"/>
                    <a:pt x="45787" y="41749"/>
                    <a:pt x="45271" y="42525"/>
                  </a:cubicBezTo>
                  <a:cubicBezTo>
                    <a:pt x="44452" y="43645"/>
                    <a:pt x="43548" y="44678"/>
                    <a:pt x="42643" y="45712"/>
                  </a:cubicBezTo>
                  <a:cubicBezTo>
                    <a:pt x="41825" y="46617"/>
                    <a:pt x="40834" y="47220"/>
                    <a:pt x="39757" y="47780"/>
                  </a:cubicBezTo>
                  <a:cubicBezTo>
                    <a:pt x="38637" y="48340"/>
                    <a:pt x="37560" y="48986"/>
                    <a:pt x="36484" y="49589"/>
                  </a:cubicBezTo>
                  <a:cubicBezTo>
                    <a:pt x="35450" y="50149"/>
                    <a:pt x="34330" y="50364"/>
                    <a:pt x="33210" y="50665"/>
                  </a:cubicBezTo>
                  <a:cubicBezTo>
                    <a:pt x="32478" y="50881"/>
                    <a:pt x="31703" y="51010"/>
                    <a:pt x="30970" y="51268"/>
                  </a:cubicBezTo>
                  <a:cubicBezTo>
                    <a:pt x="30238" y="51484"/>
                    <a:pt x="29506" y="51484"/>
                    <a:pt x="28817" y="51742"/>
                  </a:cubicBezTo>
                  <a:cubicBezTo>
                    <a:pt x="28644" y="51811"/>
                    <a:pt x="28451" y="51832"/>
                    <a:pt x="28249" y="51832"/>
                  </a:cubicBezTo>
                  <a:cubicBezTo>
                    <a:pt x="27945" y="51832"/>
                    <a:pt x="27619" y="51785"/>
                    <a:pt x="27309" y="51785"/>
                  </a:cubicBezTo>
                  <a:cubicBezTo>
                    <a:pt x="27051" y="51828"/>
                    <a:pt x="26792" y="51915"/>
                    <a:pt x="26534" y="52001"/>
                  </a:cubicBezTo>
                  <a:cubicBezTo>
                    <a:pt x="26457" y="51962"/>
                    <a:pt x="26346" y="51822"/>
                    <a:pt x="26201" y="51822"/>
                  </a:cubicBezTo>
                  <a:cubicBezTo>
                    <a:pt x="26183" y="51822"/>
                    <a:pt x="26165" y="51824"/>
                    <a:pt x="26146" y="51828"/>
                  </a:cubicBezTo>
                  <a:cubicBezTo>
                    <a:pt x="24940" y="51828"/>
                    <a:pt x="23734" y="51785"/>
                    <a:pt x="22657" y="51225"/>
                  </a:cubicBezTo>
                  <a:cubicBezTo>
                    <a:pt x="22511" y="51239"/>
                    <a:pt x="22366" y="51246"/>
                    <a:pt x="22223" y="51246"/>
                  </a:cubicBezTo>
                  <a:cubicBezTo>
                    <a:pt x="21022" y="51246"/>
                    <a:pt x="19940" y="50792"/>
                    <a:pt x="18824" y="50407"/>
                  </a:cubicBezTo>
                  <a:cubicBezTo>
                    <a:pt x="17575" y="49976"/>
                    <a:pt x="16369" y="49459"/>
                    <a:pt x="15249" y="48727"/>
                  </a:cubicBezTo>
                  <a:cubicBezTo>
                    <a:pt x="14904" y="48469"/>
                    <a:pt x="14732" y="47952"/>
                    <a:pt x="14344" y="47392"/>
                  </a:cubicBezTo>
                  <a:cubicBezTo>
                    <a:pt x="13310" y="46530"/>
                    <a:pt x="12234" y="45411"/>
                    <a:pt x="11717" y="43860"/>
                  </a:cubicBezTo>
                  <a:cubicBezTo>
                    <a:pt x="11544" y="43774"/>
                    <a:pt x="11372" y="43688"/>
                    <a:pt x="11157" y="43601"/>
                  </a:cubicBezTo>
                  <a:cubicBezTo>
                    <a:pt x="11243" y="43386"/>
                    <a:pt x="11372" y="43257"/>
                    <a:pt x="11458" y="43085"/>
                  </a:cubicBezTo>
                  <a:cubicBezTo>
                    <a:pt x="11157" y="42869"/>
                    <a:pt x="10640" y="42826"/>
                    <a:pt x="10683" y="42223"/>
                  </a:cubicBezTo>
                  <a:cubicBezTo>
                    <a:pt x="10812" y="42137"/>
                    <a:pt x="10985" y="42094"/>
                    <a:pt x="11157" y="42051"/>
                  </a:cubicBezTo>
                  <a:cubicBezTo>
                    <a:pt x="10985" y="41706"/>
                    <a:pt x="10769" y="41405"/>
                    <a:pt x="10640" y="41103"/>
                  </a:cubicBezTo>
                  <a:cubicBezTo>
                    <a:pt x="10468" y="40759"/>
                    <a:pt x="10338" y="40371"/>
                    <a:pt x="10166" y="40026"/>
                  </a:cubicBezTo>
                  <a:cubicBezTo>
                    <a:pt x="10252" y="39854"/>
                    <a:pt x="10425" y="39596"/>
                    <a:pt x="10381" y="39466"/>
                  </a:cubicBezTo>
                  <a:cubicBezTo>
                    <a:pt x="9908" y="38519"/>
                    <a:pt x="10166" y="37270"/>
                    <a:pt x="9305" y="36451"/>
                  </a:cubicBezTo>
                  <a:cubicBezTo>
                    <a:pt x="9391" y="36365"/>
                    <a:pt x="9520" y="36236"/>
                    <a:pt x="9520" y="36150"/>
                  </a:cubicBezTo>
                  <a:cubicBezTo>
                    <a:pt x="9520" y="35935"/>
                    <a:pt x="9477" y="35633"/>
                    <a:pt x="9391" y="35418"/>
                  </a:cubicBezTo>
                  <a:cubicBezTo>
                    <a:pt x="9219" y="35073"/>
                    <a:pt x="9778" y="35030"/>
                    <a:pt x="9563" y="34685"/>
                  </a:cubicBezTo>
                  <a:cubicBezTo>
                    <a:pt x="9434" y="34470"/>
                    <a:pt x="9391" y="34212"/>
                    <a:pt x="9305" y="33953"/>
                  </a:cubicBezTo>
                  <a:cubicBezTo>
                    <a:pt x="9262" y="33824"/>
                    <a:pt x="9219" y="33652"/>
                    <a:pt x="9305" y="33565"/>
                  </a:cubicBezTo>
                  <a:cubicBezTo>
                    <a:pt x="9778" y="33006"/>
                    <a:pt x="9391" y="32532"/>
                    <a:pt x="9305" y="31972"/>
                  </a:cubicBezTo>
                  <a:cubicBezTo>
                    <a:pt x="9226" y="31463"/>
                    <a:pt x="9290" y="30883"/>
                    <a:pt x="9270" y="30361"/>
                  </a:cubicBezTo>
                  <a:lnTo>
                    <a:pt x="9270" y="30361"/>
                  </a:lnTo>
                  <a:cubicBezTo>
                    <a:pt x="9333" y="29254"/>
                    <a:pt x="9447" y="29178"/>
                    <a:pt x="9520" y="29129"/>
                  </a:cubicBezTo>
                  <a:lnTo>
                    <a:pt x="9520" y="27794"/>
                  </a:lnTo>
                  <a:lnTo>
                    <a:pt x="9089" y="27363"/>
                  </a:lnTo>
                  <a:cubicBezTo>
                    <a:pt x="9348" y="27105"/>
                    <a:pt x="9735" y="26846"/>
                    <a:pt x="9822" y="26545"/>
                  </a:cubicBezTo>
                  <a:cubicBezTo>
                    <a:pt x="9994" y="25899"/>
                    <a:pt x="10338" y="25252"/>
                    <a:pt x="10209" y="24477"/>
                  </a:cubicBezTo>
                  <a:cubicBezTo>
                    <a:pt x="10295" y="24434"/>
                    <a:pt x="10468" y="24348"/>
                    <a:pt x="10683" y="24262"/>
                  </a:cubicBezTo>
                  <a:cubicBezTo>
                    <a:pt x="10468" y="24133"/>
                    <a:pt x="10295" y="24046"/>
                    <a:pt x="10080" y="23960"/>
                  </a:cubicBezTo>
                  <a:cubicBezTo>
                    <a:pt x="10295" y="23874"/>
                    <a:pt x="10425" y="23831"/>
                    <a:pt x="10597" y="23745"/>
                  </a:cubicBezTo>
                  <a:cubicBezTo>
                    <a:pt x="10812" y="23185"/>
                    <a:pt x="11028" y="22625"/>
                    <a:pt x="11243" y="22065"/>
                  </a:cubicBezTo>
                  <a:cubicBezTo>
                    <a:pt x="11157" y="21979"/>
                    <a:pt x="11071" y="21850"/>
                    <a:pt x="10985" y="21764"/>
                  </a:cubicBezTo>
                  <a:cubicBezTo>
                    <a:pt x="12104" y="20557"/>
                    <a:pt x="12880" y="19093"/>
                    <a:pt x="13440" y="17542"/>
                  </a:cubicBezTo>
                  <a:cubicBezTo>
                    <a:pt x="13698" y="16810"/>
                    <a:pt x="14043" y="16121"/>
                    <a:pt x="14646" y="15561"/>
                  </a:cubicBezTo>
                  <a:cubicBezTo>
                    <a:pt x="15076" y="15173"/>
                    <a:pt x="15550" y="14743"/>
                    <a:pt x="15895" y="14269"/>
                  </a:cubicBezTo>
                  <a:cubicBezTo>
                    <a:pt x="16239" y="13795"/>
                    <a:pt x="16886" y="13752"/>
                    <a:pt x="17101" y="13149"/>
                  </a:cubicBezTo>
                  <a:cubicBezTo>
                    <a:pt x="17230" y="12890"/>
                    <a:pt x="17747" y="12804"/>
                    <a:pt x="18092" y="12632"/>
                  </a:cubicBezTo>
                  <a:cubicBezTo>
                    <a:pt x="19125" y="12158"/>
                    <a:pt x="20030" y="11512"/>
                    <a:pt x="21150" y="11254"/>
                  </a:cubicBezTo>
                  <a:cubicBezTo>
                    <a:pt x="21753" y="11124"/>
                    <a:pt x="22399" y="10952"/>
                    <a:pt x="23045" y="10823"/>
                  </a:cubicBezTo>
                  <a:cubicBezTo>
                    <a:pt x="23863" y="10608"/>
                    <a:pt x="24768" y="10565"/>
                    <a:pt x="25500" y="10005"/>
                  </a:cubicBezTo>
                  <a:cubicBezTo>
                    <a:pt x="25558" y="10076"/>
                    <a:pt x="25615" y="10100"/>
                    <a:pt x="25674" y="10100"/>
                  </a:cubicBezTo>
                  <a:cubicBezTo>
                    <a:pt x="25792" y="10100"/>
                    <a:pt x="25916" y="10005"/>
                    <a:pt x="26060" y="10005"/>
                  </a:cubicBezTo>
                  <a:cubicBezTo>
                    <a:pt x="26935" y="10005"/>
                    <a:pt x="27779" y="9665"/>
                    <a:pt x="28644" y="9665"/>
                  </a:cubicBezTo>
                  <a:cubicBezTo>
                    <a:pt x="28801" y="9665"/>
                    <a:pt x="28959" y="9677"/>
                    <a:pt x="29118" y="9703"/>
                  </a:cubicBezTo>
                  <a:cubicBezTo>
                    <a:pt x="30146" y="9456"/>
                    <a:pt x="31191" y="9393"/>
                    <a:pt x="32238" y="9393"/>
                  </a:cubicBezTo>
                  <a:close/>
                  <a:moveTo>
                    <a:pt x="45863" y="52332"/>
                  </a:moveTo>
                  <a:lnTo>
                    <a:pt x="45863" y="52332"/>
                  </a:lnTo>
                  <a:cubicBezTo>
                    <a:pt x="45852" y="52337"/>
                    <a:pt x="45841" y="52341"/>
                    <a:pt x="45830" y="52345"/>
                  </a:cubicBezTo>
                  <a:lnTo>
                    <a:pt x="45874" y="52345"/>
                  </a:lnTo>
                  <a:lnTo>
                    <a:pt x="45863" y="52332"/>
                  </a:lnTo>
                  <a:close/>
                  <a:moveTo>
                    <a:pt x="45271" y="52431"/>
                  </a:moveTo>
                  <a:lnTo>
                    <a:pt x="45271" y="52518"/>
                  </a:lnTo>
                  <a:lnTo>
                    <a:pt x="45012" y="52518"/>
                  </a:lnTo>
                  <a:lnTo>
                    <a:pt x="45012" y="52431"/>
                  </a:lnTo>
                  <a:close/>
                  <a:moveTo>
                    <a:pt x="42514" y="54111"/>
                  </a:moveTo>
                  <a:lnTo>
                    <a:pt x="42514" y="54197"/>
                  </a:lnTo>
                  <a:lnTo>
                    <a:pt x="42255" y="54197"/>
                  </a:lnTo>
                  <a:lnTo>
                    <a:pt x="42255" y="54111"/>
                  </a:lnTo>
                  <a:close/>
                  <a:moveTo>
                    <a:pt x="41695" y="54671"/>
                  </a:moveTo>
                  <a:lnTo>
                    <a:pt x="41695" y="54757"/>
                  </a:lnTo>
                  <a:lnTo>
                    <a:pt x="41394" y="54757"/>
                  </a:lnTo>
                  <a:lnTo>
                    <a:pt x="41394" y="54671"/>
                  </a:lnTo>
                  <a:close/>
                  <a:moveTo>
                    <a:pt x="39930" y="55403"/>
                  </a:moveTo>
                  <a:lnTo>
                    <a:pt x="39930" y="55662"/>
                  </a:lnTo>
                  <a:lnTo>
                    <a:pt x="39843" y="55662"/>
                  </a:lnTo>
                  <a:lnTo>
                    <a:pt x="39843" y="55403"/>
                  </a:lnTo>
                  <a:close/>
                  <a:moveTo>
                    <a:pt x="36957" y="57428"/>
                  </a:moveTo>
                  <a:lnTo>
                    <a:pt x="36957" y="57514"/>
                  </a:lnTo>
                  <a:lnTo>
                    <a:pt x="36699" y="57514"/>
                  </a:lnTo>
                  <a:lnTo>
                    <a:pt x="36699" y="57428"/>
                  </a:lnTo>
                  <a:close/>
                  <a:moveTo>
                    <a:pt x="32925" y="1"/>
                  </a:moveTo>
                  <a:cubicBezTo>
                    <a:pt x="32667" y="1"/>
                    <a:pt x="32407" y="28"/>
                    <a:pt x="32145" y="28"/>
                  </a:cubicBezTo>
                  <a:cubicBezTo>
                    <a:pt x="32041" y="28"/>
                    <a:pt x="31936" y="24"/>
                    <a:pt x="31832" y="12"/>
                  </a:cubicBezTo>
                  <a:cubicBezTo>
                    <a:pt x="31660" y="249"/>
                    <a:pt x="31455" y="302"/>
                    <a:pt x="31240" y="302"/>
                  </a:cubicBezTo>
                  <a:cubicBezTo>
                    <a:pt x="31060" y="302"/>
                    <a:pt x="30873" y="265"/>
                    <a:pt x="30691" y="265"/>
                  </a:cubicBezTo>
                  <a:cubicBezTo>
                    <a:pt x="30655" y="265"/>
                    <a:pt x="30619" y="266"/>
                    <a:pt x="30583" y="270"/>
                  </a:cubicBezTo>
                  <a:cubicBezTo>
                    <a:pt x="30175" y="344"/>
                    <a:pt x="29767" y="546"/>
                    <a:pt x="29360" y="546"/>
                  </a:cubicBezTo>
                  <a:cubicBezTo>
                    <a:pt x="29294" y="546"/>
                    <a:pt x="29227" y="541"/>
                    <a:pt x="29161" y="529"/>
                  </a:cubicBezTo>
                  <a:cubicBezTo>
                    <a:pt x="29040" y="513"/>
                    <a:pt x="28920" y="506"/>
                    <a:pt x="28801" y="506"/>
                  </a:cubicBezTo>
                  <a:cubicBezTo>
                    <a:pt x="27652" y="506"/>
                    <a:pt x="26644" y="1176"/>
                    <a:pt x="25508" y="1176"/>
                  </a:cubicBezTo>
                  <a:cubicBezTo>
                    <a:pt x="25477" y="1176"/>
                    <a:pt x="25446" y="1176"/>
                    <a:pt x="25414" y="1175"/>
                  </a:cubicBezTo>
                  <a:cubicBezTo>
                    <a:pt x="24865" y="1562"/>
                    <a:pt x="24243" y="1683"/>
                    <a:pt x="23621" y="1683"/>
                  </a:cubicBezTo>
                  <a:cubicBezTo>
                    <a:pt x="23414" y="1683"/>
                    <a:pt x="23206" y="1670"/>
                    <a:pt x="23002" y="1648"/>
                  </a:cubicBezTo>
                  <a:cubicBezTo>
                    <a:pt x="22614" y="2208"/>
                    <a:pt x="21839" y="1993"/>
                    <a:pt x="21494" y="2510"/>
                  </a:cubicBezTo>
                  <a:cubicBezTo>
                    <a:pt x="21580" y="2553"/>
                    <a:pt x="21624" y="2596"/>
                    <a:pt x="21710" y="2682"/>
                  </a:cubicBezTo>
                  <a:cubicBezTo>
                    <a:pt x="21710" y="2682"/>
                    <a:pt x="21667" y="2725"/>
                    <a:pt x="21624" y="2768"/>
                  </a:cubicBezTo>
                  <a:lnTo>
                    <a:pt x="21451" y="2510"/>
                  </a:lnTo>
                  <a:lnTo>
                    <a:pt x="21494" y="2510"/>
                  </a:lnTo>
                  <a:cubicBezTo>
                    <a:pt x="21423" y="2503"/>
                    <a:pt x="21352" y="2499"/>
                    <a:pt x="21283" y="2499"/>
                  </a:cubicBezTo>
                  <a:cubicBezTo>
                    <a:pt x="20936" y="2499"/>
                    <a:pt x="20618" y="2589"/>
                    <a:pt x="20331" y="2768"/>
                  </a:cubicBezTo>
                  <a:cubicBezTo>
                    <a:pt x="19470" y="3328"/>
                    <a:pt x="18565" y="3888"/>
                    <a:pt x="17704" y="4448"/>
                  </a:cubicBezTo>
                  <a:cubicBezTo>
                    <a:pt x="16799" y="5094"/>
                    <a:pt x="15852" y="5740"/>
                    <a:pt x="14947" y="6386"/>
                  </a:cubicBezTo>
                  <a:cubicBezTo>
                    <a:pt x="13440" y="7463"/>
                    <a:pt x="11975" y="8583"/>
                    <a:pt x="10468" y="9660"/>
                  </a:cubicBezTo>
                  <a:cubicBezTo>
                    <a:pt x="10468" y="9617"/>
                    <a:pt x="10468" y="9617"/>
                    <a:pt x="10425" y="9574"/>
                  </a:cubicBezTo>
                  <a:cubicBezTo>
                    <a:pt x="9951" y="9832"/>
                    <a:pt x="9477" y="10134"/>
                    <a:pt x="9132" y="10306"/>
                  </a:cubicBezTo>
                  <a:cubicBezTo>
                    <a:pt x="8917" y="10737"/>
                    <a:pt x="8788" y="11038"/>
                    <a:pt x="8659" y="11254"/>
                  </a:cubicBezTo>
                  <a:cubicBezTo>
                    <a:pt x="8142" y="11598"/>
                    <a:pt x="7496" y="11598"/>
                    <a:pt x="7323" y="12244"/>
                  </a:cubicBezTo>
                  <a:cubicBezTo>
                    <a:pt x="7453" y="12460"/>
                    <a:pt x="7582" y="12632"/>
                    <a:pt x="7668" y="12804"/>
                  </a:cubicBezTo>
                  <a:cubicBezTo>
                    <a:pt x="7280" y="13149"/>
                    <a:pt x="6936" y="13450"/>
                    <a:pt x="6505" y="13838"/>
                  </a:cubicBezTo>
                  <a:cubicBezTo>
                    <a:pt x="6462" y="13838"/>
                    <a:pt x="6247" y="13881"/>
                    <a:pt x="6031" y="13881"/>
                  </a:cubicBezTo>
                  <a:cubicBezTo>
                    <a:pt x="6074" y="14269"/>
                    <a:pt x="6117" y="14570"/>
                    <a:pt x="6160" y="14958"/>
                  </a:cubicBezTo>
                  <a:cubicBezTo>
                    <a:pt x="5945" y="15087"/>
                    <a:pt x="5687" y="15259"/>
                    <a:pt x="5557" y="15303"/>
                  </a:cubicBezTo>
                  <a:cubicBezTo>
                    <a:pt x="5600" y="15690"/>
                    <a:pt x="5643" y="15992"/>
                    <a:pt x="5687" y="16293"/>
                  </a:cubicBezTo>
                  <a:cubicBezTo>
                    <a:pt x="5299" y="16336"/>
                    <a:pt x="5084" y="16379"/>
                    <a:pt x="4782" y="16466"/>
                  </a:cubicBezTo>
                  <a:cubicBezTo>
                    <a:pt x="4911" y="16724"/>
                    <a:pt x="4997" y="16896"/>
                    <a:pt x="5040" y="17025"/>
                  </a:cubicBezTo>
                  <a:cubicBezTo>
                    <a:pt x="4696" y="17413"/>
                    <a:pt x="4351" y="17801"/>
                    <a:pt x="4050" y="18145"/>
                  </a:cubicBezTo>
                  <a:cubicBezTo>
                    <a:pt x="4136" y="18232"/>
                    <a:pt x="4222" y="18361"/>
                    <a:pt x="4308" y="18447"/>
                  </a:cubicBezTo>
                  <a:cubicBezTo>
                    <a:pt x="4179" y="18361"/>
                    <a:pt x="4050" y="18232"/>
                    <a:pt x="3964" y="18145"/>
                  </a:cubicBezTo>
                  <a:cubicBezTo>
                    <a:pt x="3921" y="18404"/>
                    <a:pt x="3921" y="18619"/>
                    <a:pt x="3877" y="19007"/>
                  </a:cubicBezTo>
                  <a:cubicBezTo>
                    <a:pt x="3748" y="18576"/>
                    <a:pt x="3705" y="18447"/>
                    <a:pt x="3619" y="18275"/>
                  </a:cubicBezTo>
                  <a:cubicBezTo>
                    <a:pt x="3361" y="18662"/>
                    <a:pt x="3145" y="19050"/>
                    <a:pt x="2930" y="19394"/>
                  </a:cubicBezTo>
                  <a:cubicBezTo>
                    <a:pt x="3016" y="19438"/>
                    <a:pt x="3102" y="19481"/>
                    <a:pt x="3188" y="19567"/>
                  </a:cubicBezTo>
                  <a:cubicBezTo>
                    <a:pt x="3145" y="19610"/>
                    <a:pt x="3102" y="19610"/>
                    <a:pt x="3102" y="19653"/>
                  </a:cubicBezTo>
                  <a:lnTo>
                    <a:pt x="2892" y="19442"/>
                  </a:lnTo>
                  <a:lnTo>
                    <a:pt x="2892" y="19442"/>
                  </a:lnTo>
                  <a:cubicBezTo>
                    <a:pt x="2733" y="19641"/>
                    <a:pt x="2579" y="19835"/>
                    <a:pt x="2499" y="19954"/>
                  </a:cubicBezTo>
                  <a:cubicBezTo>
                    <a:pt x="2542" y="20471"/>
                    <a:pt x="2628" y="20859"/>
                    <a:pt x="2671" y="21247"/>
                  </a:cubicBezTo>
                  <a:cubicBezTo>
                    <a:pt x="2370" y="21333"/>
                    <a:pt x="2241" y="21376"/>
                    <a:pt x="2068" y="21462"/>
                  </a:cubicBezTo>
                  <a:lnTo>
                    <a:pt x="2068" y="22022"/>
                  </a:lnTo>
                  <a:cubicBezTo>
                    <a:pt x="1810" y="22194"/>
                    <a:pt x="1508" y="22367"/>
                    <a:pt x="1250" y="22582"/>
                  </a:cubicBezTo>
                  <a:cubicBezTo>
                    <a:pt x="1379" y="22668"/>
                    <a:pt x="1508" y="22754"/>
                    <a:pt x="1465" y="22797"/>
                  </a:cubicBezTo>
                  <a:cubicBezTo>
                    <a:pt x="1379" y="23400"/>
                    <a:pt x="1293" y="24003"/>
                    <a:pt x="1207" y="24606"/>
                  </a:cubicBezTo>
                  <a:cubicBezTo>
                    <a:pt x="1035" y="24649"/>
                    <a:pt x="862" y="24692"/>
                    <a:pt x="690" y="24779"/>
                  </a:cubicBezTo>
                  <a:cubicBezTo>
                    <a:pt x="819" y="24865"/>
                    <a:pt x="905" y="24994"/>
                    <a:pt x="992" y="25080"/>
                  </a:cubicBezTo>
                  <a:cubicBezTo>
                    <a:pt x="604" y="25295"/>
                    <a:pt x="819" y="25726"/>
                    <a:pt x="776" y="25985"/>
                  </a:cubicBezTo>
                  <a:cubicBezTo>
                    <a:pt x="690" y="26458"/>
                    <a:pt x="432" y="26717"/>
                    <a:pt x="173" y="27018"/>
                  </a:cubicBezTo>
                  <a:cubicBezTo>
                    <a:pt x="259" y="27105"/>
                    <a:pt x="346" y="27191"/>
                    <a:pt x="389" y="27234"/>
                  </a:cubicBezTo>
                  <a:cubicBezTo>
                    <a:pt x="302" y="27794"/>
                    <a:pt x="173" y="28311"/>
                    <a:pt x="173" y="28827"/>
                  </a:cubicBezTo>
                  <a:cubicBezTo>
                    <a:pt x="130" y="29904"/>
                    <a:pt x="130" y="30981"/>
                    <a:pt x="130" y="32015"/>
                  </a:cubicBezTo>
                  <a:lnTo>
                    <a:pt x="130" y="33393"/>
                  </a:lnTo>
                  <a:cubicBezTo>
                    <a:pt x="130" y="33824"/>
                    <a:pt x="1" y="34341"/>
                    <a:pt x="173" y="34642"/>
                  </a:cubicBezTo>
                  <a:cubicBezTo>
                    <a:pt x="518" y="35116"/>
                    <a:pt x="1" y="35418"/>
                    <a:pt x="130" y="35805"/>
                  </a:cubicBezTo>
                  <a:cubicBezTo>
                    <a:pt x="173" y="35891"/>
                    <a:pt x="259" y="35935"/>
                    <a:pt x="216" y="35935"/>
                  </a:cubicBezTo>
                  <a:cubicBezTo>
                    <a:pt x="475" y="36021"/>
                    <a:pt x="604" y="36107"/>
                    <a:pt x="733" y="36150"/>
                  </a:cubicBezTo>
                  <a:cubicBezTo>
                    <a:pt x="604" y="36538"/>
                    <a:pt x="346" y="36882"/>
                    <a:pt x="475" y="37097"/>
                  </a:cubicBezTo>
                  <a:cubicBezTo>
                    <a:pt x="690" y="37528"/>
                    <a:pt x="690" y="38002"/>
                    <a:pt x="776" y="38476"/>
                  </a:cubicBezTo>
                  <a:cubicBezTo>
                    <a:pt x="1078" y="39639"/>
                    <a:pt x="1379" y="40802"/>
                    <a:pt x="1638" y="42008"/>
                  </a:cubicBezTo>
                  <a:lnTo>
                    <a:pt x="1422" y="42180"/>
                  </a:lnTo>
                  <a:cubicBezTo>
                    <a:pt x="1638" y="42309"/>
                    <a:pt x="1853" y="42395"/>
                    <a:pt x="2068" y="42525"/>
                  </a:cubicBezTo>
                  <a:cubicBezTo>
                    <a:pt x="1939" y="42654"/>
                    <a:pt x="1896" y="42740"/>
                    <a:pt x="1853" y="42783"/>
                  </a:cubicBezTo>
                  <a:cubicBezTo>
                    <a:pt x="2542" y="44032"/>
                    <a:pt x="3016" y="45324"/>
                    <a:pt x="3705" y="46574"/>
                  </a:cubicBezTo>
                  <a:cubicBezTo>
                    <a:pt x="4351" y="47693"/>
                    <a:pt x="5040" y="48727"/>
                    <a:pt x="5902" y="49675"/>
                  </a:cubicBezTo>
                  <a:cubicBezTo>
                    <a:pt x="7237" y="51053"/>
                    <a:pt x="8659" y="52259"/>
                    <a:pt x="10166" y="53422"/>
                  </a:cubicBezTo>
                  <a:cubicBezTo>
                    <a:pt x="10597" y="53724"/>
                    <a:pt x="10898" y="54284"/>
                    <a:pt x="11243" y="54714"/>
                  </a:cubicBezTo>
                  <a:cubicBezTo>
                    <a:pt x="12018" y="55748"/>
                    <a:pt x="13181" y="56308"/>
                    <a:pt x="14172" y="57040"/>
                  </a:cubicBezTo>
                  <a:cubicBezTo>
                    <a:pt x="14904" y="57514"/>
                    <a:pt x="15636" y="58074"/>
                    <a:pt x="16541" y="58376"/>
                  </a:cubicBezTo>
                  <a:cubicBezTo>
                    <a:pt x="17273" y="58591"/>
                    <a:pt x="17962" y="58935"/>
                    <a:pt x="18651" y="59237"/>
                  </a:cubicBezTo>
                  <a:cubicBezTo>
                    <a:pt x="19771" y="59495"/>
                    <a:pt x="20934" y="59538"/>
                    <a:pt x="22140" y="59582"/>
                  </a:cubicBezTo>
                  <a:cubicBezTo>
                    <a:pt x="22247" y="59584"/>
                    <a:pt x="22354" y="59585"/>
                    <a:pt x="22460" y="59585"/>
                  </a:cubicBezTo>
                  <a:cubicBezTo>
                    <a:pt x="23422" y="59585"/>
                    <a:pt x="24383" y="59498"/>
                    <a:pt x="25345" y="59498"/>
                  </a:cubicBezTo>
                  <a:cubicBezTo>
                    <a:pt x="26215" y="59498"/>
                    <a:pt x="27085" y="59569"/>
                    <a:pt x="27955" y="59840"/>
                  </a:cubicBezTo>
                  <a:cubicBezTo>
                    <a:pt x="28084" y="59840"/>
                    <a:pt x="28257" y="59797"/>
                    <a:pt x="28343" y="59754"/>
                  </a:cubicBezTo>
                  <a:cubicBezTo>
                    <a:pt x="28501" y="59569"/>
                    <a:pt x="28676" y="59546"/>
                    <a:pt x="28857" y="59546"/>
                  </a:cubicBezTo>
                  <a:cubicBezTo>
                    <a:pt x="28917" y="59546"/>
                    <a:pt x="28977" y="59549"/>
                    <a:pt x="29038" y="59549"/>
                  </a:cubicBezTo>
                  <a:cubicBezTo>
                    <a:pt x="29093" y="59549"/>
                    <a:pt x="29149" y="59546"/>
                    <a:pt x="29204" y="59538"/>
                  </a:cubicBezTo>
                  <a:cubicBezTo>
                    <a:pt x="29477" y="59538"/>
                    <a:pt x="29750" y="59548"/>
                    <a:pt x="30021" y="59548"/>
                  </a:cubicBezTo>
                  <a:cubicBezTo>
                    <a:pt x="30564" y="59548"/>
                    <a:pt x="31100" y="59510"/>
                    <a:pt x="31616" y="59280"/>
                  </a:cubicBezTo>
                  <a:cubicBezTo>
                    <a:pt x="31961" y="59108"/>
                    <a:pt x="32349" y="59022"/>
                    <a:pt x="32736" y="59022"/>
                  </a:cubicBezTo>
                  <a:cubicBezTo>
                    <a:pt x="34416" y="58935"/>
                    <a:pt x="35967" y="58419"/>
                    <a:pt x="37474" y="57816"/>
                  </a:cubicBezTo>
                  <a:cubicBezTo>
                    <a:pt x="37517" y="57557"/>
                    <a:pt x="37560" y="57299"/>
                    <a:pt x="37647" y="56954"/>
                  </a:cubicBezTo>
                  <a:cubicBezTo>
                    <a:pt x="37776" y="57256"/>
                    <a:pt x="37862" y="57428"/>
                    <a:pt x="37948" y="57600"/>
                  </a:cubicBezTo>
                  <a:lnTo>
                    <a:pt x="38250" y="57600"/>
                  </a:lnTo>
                  <a:cubicBezTo>
                    <a:pt x="39714" y="56782"/>
                    <a:pt x="41006" y="55705"/>
                    <a:pt x="42600" y="55102"/>
                  </a:cubicBezTo>
                  <a:cubicBezTo>
                    <a:pt x="42902" y="54973"/>
                    <a:pt x="43031" y="54585"/>
                    <a:pt x="43289" y="54241"/>
                  </a:cubicBezTo>
                  <a:lnTo>
                    <a:pt x="44237" y="54241"/>
                  </a:lnTo>
                  <a:cubicBezTo>
                    <a:pt x="44065" y="54068"/>
                    <a:pt x="44021" y="53982"/>
                    <a:pt x="43892" y="53853"/>
                  </a:cubicBezTo>
                  <a:cubicBezTo>
                    <a:pt x="44108" y="53724"/>
                    <a:pt x="44280" y="53551"/>
                    <a:pt x="44452" y="53422"/>
                  </a:cubicBezTo>
                  <a:cubicBezTo>
                    <a:pt x="44668" y="53551"/>
                    <a:pt x="44797" y="53638"/>
                    <a:pt x="44883" y="53681"/>
                  </a:cubicBezTo>
                  <a:cubicBezTo>
                    <a:pt x="45400" y="53379"/>
                    <a:pt x="45874" y="53078"/>
                    <a:pt x="46347" y="52776"/>
                  </a:cubicBezTo>
                  <a:cubicBezTo>
                    <a:pt x="46132" y="52604"/>
                    <a:pt x="46003" y="52475"/>
                    <a:pt x="45830" y="52345"/>
                  </a:cubicBezTo>
                  <a:cubicBezTo>
                    <a:pt x="45744" y="52302"/>
                    <a:pt x="45658" y="52259"/>
                    <a:pt x="45572" y="52173"/>
                  </a:cubicBezTo>
                  <a:cubicBezTo>
                    <a:pt x="45615" y="52173"/>
                    <a:pt x="45658" y="52130"/>
                    <a:pt x="45658" y="52087"/>
                  </a:cubicBezTo>
                  <a:lnTo>
                    <a:pt x="45863" y="52332"/>
                  </a:lnTo>
                  <a:lnTo>
                    <a:pt x="45863" y="52332"/>
                  </a:lnTo>
                  <a:cubicBezTo>
                    <a:pt x="46283" y="52166"/>
                    <a:pt x="46695" y="52032"/>
                    <a:pt x="46821" y="51570"/>
                  </a:cubicBezTo>
                  <a:cubicBezTo>
                    <a:pt x="46950" y="51656"/>
                    <a:pt x="47123" y="51742"/>
                    <a:pt x="47252" y="51828"/>
                  </a:cubicBezTo>
                  <a:cubicBezTo>
                    <a:pt x="47424" y="51613"/>
                    <a:pt x="47553" y="51398"/>
                    <a:pt x="47726" y="51268"/>
                  </a:cubicBezTo>
                  <a:cubicBezTo>
                    <a:pt x="47898" y="51096"/>
                    <a:pt x="48113" y="50967"/>
                    <a:pt x="48329" y="50838"/>
                  </a:cubicBezTo>
                  <a:lnTo>
                    <a:pt x="48027" y="50536"/>
                  </a:lnTo>
                  <a:cubicBezTo>
                    <a:pt x="48286" y="50364"/>
                    <a:pt x="48501" y="50235"/>
                    <a:pt x="48716" y="50062"/>
                  </a:cubicBezTo>
                  <a:cubicBezTo>
                    <a:pt x="48846" y="50321"/>
                    <a:pt x="48932" y="50493"/>
                    <a:pt x="49018" y="50709"/>
                  </a:cubicBezTo>
                  <a:cubicBezTo>
                    <a:pt x="49233" y="50493"/>
                    <a:pt x="49362" y="50321"/>
                    <a:pt x="49492" y="50192"/>
                  </a:cubicBezTo>
                  <a:cubicBezTo>
                    <a:pt x="49362" y="49976"/>
                    <a:pt x="49276" y="49804"/>
                    <a:pt x="49190" y="49675"/>
                  </a:cubicBezTo>
                  <a:cubicBezTo>
                    <a:pt x="49535" y="49589"/>
                    <a:pt x="49879" y="49546"/>
                    <a:pt x="50396" y="49459"/>
                  </a:cubicBezTo>
                  <a:cubicBezTo>
                    <a:pt x="50052" y="49330"/>
                    <a:pt x="49922" y="49287"/>
                    <a:pt x="49578" y="49158"/>
                  </a:cubicBezTo>
                  <a:cubicBezTo>
                    <a:pt x="51042" y="48512"/>
                    <a:pt x="51947" y="47435"/>
                    <a:pt x="52291" y="45927"/>
                  </a:cubicBezTo>
                  <a:lnTo>
                    <a:pt x="52636" y="46272"/>
                  </a:lnTo>
                  <a:cubicBezTo>
                    <a:pt x="52851" y="45454"/>
                    <a:pt x="53799" y="45066"/>
                    <a:pt x="53584" y="44161"/>
                  </a:cubicBezTo>
                  <a:cubicBezTo>
                    <a:pt x="54402" y="43429"/>
                    <a:pt x="55134" y="42697"/>
                    <a:pt x="55565" y="41706"/>
                  </a:cubicBezTo>
                  <a:lnTo>
                    <a:pt x="55565" y="40500"/>
                  </a:lnTo>
                  <a:cubicBezTo>
                    <a:pt x="55866" y="40457"/>
                    <a:pt x="56082" y="40414"/>
                    <a:pt x="56340" y="40371"/>
                  </a:cubicBezTo>
                  <a:cubicBezTo>
                    <a:pt x="56383" y="39811"/>
                    <a:pt x="56254" y="39251"/>
                    <a:pt x="56513" y="38777"/>
                  </a:cubicBezTo>
                  <a:cubicBezTo>
                    <a:pt x="56426" y="38605"/>
                    <a:pt x="56383" y="38433"/>
                    <a:pt x="56383" y="38260"/>
                  </a:cubicBezTo>
                  <a:cubicBezTo>
                    <a:pt x="56426" y="38260"/>
                    <a:pt x="56513" y="38260"/>
                    <a:pt x="56556" y="38217"/>
                  </a:cubicBezTo>
                  <a:cubicBezTo>
                    <a:pt x="56594" y="38409"/>
                    <a:pt x="56632" y="38566"/>
                    <a:pt x="56640" y="38719"/>
                  </a:cubicBezTo>
                  <a:lnTo>
                    <a:pt x="56640" y="38719"/>
                  </a:lnTo>
                  <a:cubicBezTo>
                    <a:pt x="56867" y="38609"/>
                    <a:pt x="57019" y="38499"/>
                    <a:pt x="57202" y="38390"/>
                  </a:cubicBezTo>
                  <a:cubicBezTo>
                    <a:pt x="56728" y="38002"/>
                    <a:pt x="56986" y="37528"/>
                    <a:pt x="56900" y="37141"/>
                  </a:cubicBezTo>
                  <a:cubicBezTo>
                    <a:pt x="56814" y="37097"/>
                    <a:pt x="56728" y="37011"/>
                    <a:pt x="56685" y="36968"/>
                  </a:cubicBezTo>
                  <a:cubicBezTo>
                    <a:pt x="56685" y="36925"/>
                    <a:pt x="56728" y="36882"/>
                    <a:pt x="56771" y="36882"/>
                  </a:cubicBezTo>
                  <a:cubicBezTo>
                    <a:pt x="56814" y="36925"/>
                    <a:pt x="56900" y="37011"/>
                    <a:pt x="56943" y="37097"/>
                  </a:cubicBezTo>
                  <a:cubicBezTo>
                    <a:pt x="56943" y="37097"/>
                    <a:pt x="56900" y="37141"/>
                    <a:pt x="56900" y="37141"/>
                  </a:cubicBezTo>
                  <a:cubicBezTo>
                    <a:pt x="57202" y="36968"/>
                    <a:pt x="57503" y="36839"/>
                    <a:pt x="57848" y="36667"/>
                  </a:cubicBezTo>
                  <a:cubicBezTo>
                    <a:pt x="57719" y="36408"/>
                    <a:pt x="57589" y="36279"/>
                    <a:pt x="57546" y="36193"/>
                  </a:cubicBezTo>
                  <a:cubicBezTo>
                    <a:pt x="57891" y="35676"/>
                    <a:pt x="57503" y="34815"/>
                    <a:pt x="58279" y="34513"/>
                  </a:cubicBezTo>
                  <a:cubicBezTo>
                    <a:pt x="57977" y="33695"/>
                    <a:pt x="57934" y="33178"/>
                    <a:pt x="58149" y="32962"/>
                  </a:cubicBezTo>
                  <a:lnTo>
                    <a:pt x="58149" y="32962"/>
                  </a:lnTo>
                  <a:cubicBezTo>
                    <a:pt x="58279" y="33049"/>
                    <a:pt x="58365" y="33135"/>
                    <a:pt x="58451" y="33221"/>
                  </a:cubicBezTo>
                  <a:cubicBezTo>
                    <a:pt x="58580" y="33006"/>
                    <a:pt x="58709" y="32747"/>
                    <a:pt x="58795" y="32532"/>
                  </a:cubicBezTo>
                  <a:cubicBezTo>
                    <a:pt x="58752" y="32446"/>
                    <a:pt x="58666" y="32359"/>
                    <a:pt x="58623" y="32316"/>
                  </a:cubicBezTo>
                  <a:cubicBezTo>
                    <a:pt x="58795" y="31972"/>
                    <a:pt x="58925" y="31713"/>
                    <a:pt x="59097" y="31412"/>
                  </a:cubicBezTo>
                  <a:cubicBezTo>
                    <a:pt x="58451" y="30766"/>
                    <a:pt x="58709" y="29861"/>
                    <a:pt x="58365" y="29086"/>
                  </a:cubicBezTo>
                  <a:cubicBezTo>
                    <a:pt x="58537" y="28957"/>
                    <a:pt x="58709" y="28827"/>
                    <a:pt x="58839" y="28698"/>
                  </a:cubicBezTo>
                  <a:cubicBezTo>
                    <a:pt x="58752" y="28569"/>
                    <a:pt x="58666" y="28483"/>
                    <a:pt x="58580" y="28354"/>
                  </a:cubicBezTo>
                  <a:cubicBezTo>
                    <a:pt x="58752" y="28268"/>
                    <a:pt x="58925" y="28224"/>
                    <a:pt x="59097" y="28181"/>
                  </a:cubicBezTo>
                  <a:cubicBezTo>
                    <a:pt x="59011" y="28052"/>
                    <a:pt x="58968" y="27923"/>
                    <a:pt x="58925" y="27794"/>
                  </a:cubicBezTo>
                  <a:cubicBezTo>
                    <a:pt x="58968" y="27708"/>
                    <a:pt x="59054" y="27621"/>
                    <a:pt x="59140" y="27535"/>
                  </a:cubicBezTo>
                  <a:cubicBezTo>
                    <a:pt x="58882" y="27320"/>
                    <a:pt x="58752" y="27148"/>
                    <a:pt x="58580" y="27018"/>
                  </a:cubicBezTo>
                  <a:cubicBezTo>
                    <a:pt x="58580" y="26372"/>
                    <a:pt x="58580" y="25726"/>
                    <a:pt x="58580" y="25080"/>
                  </a:cubicBezTo>
                  <a:cubicBezTo>
                    <a:pt x="58580" y="25037"/>
                    <a:pt x="58709" y="24994"/>
                    <a:pt x="58882" y="24951"/>
                  </a:cubicBezTo>
                  <a:lnTo>
                    <a:pt x="58882" y="26071"/>
                  </a:lnTo>
                  <a:cubicBezTo>
                    <a:pt x="59097" y="26028"/>
                    <a:pt x="59226" y="26028"/>
                    <a:pt x="59269" y="26028"/>
                  </a:cubicBezTo>
                  <a:lnTo>
                    <a:pt x="59269" y="24692"/>
                  </a:lnTo>
                  <a:cubicBezTo>
                    <a:pt x="59097" y="24692"/>
                    <a:pt x="58839" y="24649"/>
                    <a:pt x="58580" y="24606"/>
                  </a:cubicBezTo>
                  <a:cubicBezTo>
                    <a:pt x="58580" y="24434"/>
                    <a:pt x="58623" y="24305"/>
                    <a:pt x="58623" y="24176"/>
                  </a:cubicBezTo>
                  <a:cubicBezTo>
                    <a:pt x="58882" y="24262"/>
                    <a:pt x="59140" y="24305"/>
                    <a:pt x="59398" y="24348"/>
                  </a:cubicBezTo>
                  <a:cubicBezTo>
                    <a:pt x="59485" y="23443"/>
                    <a:pt x="58623" y="23314"/>
                    <a:pt x="58149" y="22668"/>
                  </a:cubicBezTo>
                  <a:cubicBezTo>
                    <a:pt x="58408" y="22496"/>
                    <a:pt x="58623" y="22410"/>
                    <a:pt x="58795" y="22280"/>
                  </a:cubicBezTo>
                  <a:cubicBezTo>
                    <a:pt x="58580" y="22151"/>
                    <a:pt x="58451" y="22022"/>
                    <a:pt x="58322" y="21850"/>
                  </a:cubicBezTo>
                  <a:lnTo>
                    <a:pt x="58322" y="21850"/>
                  </a:lnTo>
                  <a:cubicBezTo>
                    <a:pt x="58451" y="21893"/>
                    <a:pt x="58623" y="21893"/>
                    <a:pt x="58752" y="21893"/>
                  </a:cubicBezTo>
                  <a:cubicBezTo>
                    <a:pt x="58623" y="21160"/>
                    <a:pt x="58623" y="20471"/>
                    <a:pt x="58365" y="19954"/>
                  </a:cubicBezTo>
                  <a:cubicBezTo>
                    <a:pt x="58063" y="19308"/>
                    <a:pt x="58020" y="18662"/>
                    <a:pt x="58020" y="18059"/>
                  </a:cubicBezTo>
                  <a:cubicBezTo>
                    <a:pt x="57676" y="17887"/>
                    <a:pt x="57460" y="17715"/>
                    <a:pt x="57245" y="17585"/>
                  </a:cubicBezTo>
                  <a:cubicBezTo>
                    <a:pt x="57546" y="17241"/>
                    <a:pt x="57589" y="16982"/>
                    <a:pt x="57331" y="16595"/>
                  </a:cubicBezTo>
                  <a:cubicBezTo>
                    <a:pt x="57073" y="16293"/>
                    <a:pt x="56814" y="15992"/>
                    <a:pt x="56642" y="15647"/>
                  </a:cubicBezTo>
                  <a:cubicBezTo>
                    <a:pt x="56168" y="14613"/>
                    <a:pt x="55608" y="13623"/>
                    <a:pt x="54876" y="12761"/>
                  </a:cubicBezTo>
                  <a:cubicBezTo>
                    <a:pt x="54316" y="12115"/>
                    <a:pt x="53799" y="11469"/>
                    <a:pt x="53411" y="10737"/>
                  </a:cubicBezTo>
                  <a:cubicBezTo>
                    <a:pt x="52722" y="9445"/>
                    <a:pt x="51861" y="8282"/>
                    <a:pt x="50741" y="7291"/>
                  </a:cubicBezTo>
                  <a:cubicBezTo>
                    <a:pt x="50439" y="6989"/>
                    <a:pt x="50095" y="6645"/>
                    <a:pt x="49750" y="6343"/>
                  </a:cubicBezTo>
                  <a:cubicBezTo>
                    <a:pt x="49362" y="6042"/>
                    <a:pt x="49190" y="5439"/>
                    <a:pt x="48716" y="5310"/>
                  </a:cubicBezTo>
                  <a:cubicBezTo>
                    <a:pt x="48156" y="5180"/>
                    <a:pt x="48027" y="4620"/>
                    <a:pt x="47640" y="4448"/>
                  </a:cubicBezTo>
                  <a:cubicBezTo>
                    <a:pt x="47080" y="4448"/>
                    <a:pt x="46606" y="4405"/>
                    <a:pt x="45917" y="4362"/>
                  </a:cubicBezTo>
                  <a:cubicBezTo>
                    <a:pt x="46304" y="4190"/>
                    <a:pt x="46477" y="4104"/>
                    <a:pt x="46778" y="3974"/>
                  </a:cubicBezTo>
                  <a:cubicBezTo>
                    <a:pt x="46304" y="3759"/>
                    <a:pt x="45960" y="3544"/>
                    <a:pt x="45658" y="3371"/>
                  </a:cubicBezTo>
                  <a:cubicBezTo>
                    <a:pt x="45572" y="3630"/>
                    <a:pt x="45486" y="3759"/>
                    <a:pt x="45400" y="4104"/>
                  </a:cubicBezTo>
                  <a:cubicBezTo>
                    <a:pt x="45314" y="3587"/>
                    <a:pt x="45271" y="3328"/>
                    <a:pt x="45227" y="3113"/>
                  </a:cubicBezTo>
                  <a:cubicBezTo>
                    <a:pt x="44969" y="3070"/>
                    <a:pt x="44754" y="3027"/>
                    <a:pt x="44624" y="3027"/>
                  </a:cubicBezTo>
                  <a:cubicBezTo>
                    <a:pt x="44409" y="2725"/>
                    <a:pt x="44237" y="2467"/>
                    <a:pt x="44108" y="2208"/>
                  </a:cubicBezTo>
                  <a:lnTo>
                    <a:pt x="43375" y="2208"/>
                  </a:lnTo>
                  <a:cubicBezTo>
                    <a:pt x="42945" y="1993"/>
                    <a:pt x="42643" y="1821"/>
                    <a:pt x="42342" y="1691"/>
                  </a:cubicBezTo>
                  <a:cubicBezTo>
                    <a:pt x="41437" y="1304"/>
                    <a:pt x="40360" y="1261"/>
                    <a:pt x="39585" y="572"/>
                  </a:cubicBezTo>
                  <a:cubicBezTo>
                    <a:pt x="39461" y="583"/>
                    <a:pt x="39336" y="588"/>
                    <a:pt x="39210" y="588"/>
                  </a:cubicBezTo>
                  <a:cubicBezTo>
                    <a:pt x="38802" y="588"/>
                    <a:pt x="38385" y="540"/>
                    <a:pt x="37960" y="540"/>
                  </a:cubicBezTo>
                  <a:cubicBezTo>
                    <a:pt x="37561" y="540"/>
                    <a:pt x="37156" y="582"/>
                    <a:pt x="36742" y="744"/>
                  </a:cubicBezTo>
                  <a:cubicBezTo>
                    <a:pt x="36656" y="658"/>
                    <a:pt x="36484" y="485"/>
                    <a:pt x="36354" y="356"/>
                  </a:cubicBezTo>
                  <a:cubicBezTo>
                    <a:pt x="35665" y="270"/>
                    <a:pt x="35019" y="184"/>
                    <a:pt x="34287" y="55"/>
                  </a:cubicBezTo>
                  <a:cubicBezTo>
                    <a:pt x="34244" y="98"/>
                    <a:pt x="34115" y="227"/>
                    <a:pt x="33985" y="313"/>
                  </a:cubicBezTo>
                  <a:cubicBezTo>
                    <a:pt x="33641" y="55"/>
                    <a:pt x="33286" y="1"/>
                    <a:pt x="32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785225" y="1307100"/>
              <a:ext cx="752725" cy="797625"/>
            </a:xfrm>
            <a:custGeom>
              <a:avLst/>
              <a:gdLst/>
              <a:ahLst/>
              <a:cxnLst/>
              <a:rect l="l" t="t" r="r" b="b"/>
              <a:pathLst>
                <a:path w="30109" h="31905" extrusionOk="0">
                  <a:moveTo>
                    <a:pt x="20029" y="874"/>
                  </a:moveTo>
                  <a:lnTo>
                    <a:pt x="20029" y="1132"/>
                  </a:lnTo>
                  <a:lnTo>
                    <a:pt x="19900" y="1132"/>
                  </a:lnTo>
                  <a:lnTo>
                    <a:pt x="19900" y="874"/>
                  </a:lnTo>
                  <a:close/>
                  <a:moveTo>
                    <a:pt x="21968" y="1434"/>
                  </a:moveTo>
                  <a:lnTo>
                    <a:pt x="21968" y="1692"/>
                  </a:lnTo>
                  <a:lnTo>
                    <a:pt x="21838" y="1692"/>
                  </a:lnTo>
                  <a:lnTo>
                    <a:pt x="21838" y="1434"/>
                  </a:lnTo>
                  <a:close/>
                  <a:moveTo>
                    <a:pt x="19816" y="7780"/>
                  </a:moveTo>
                  <a:cubicBezTo>
                    <a:pt x="19816" y="7780"/>
                    <a:pt x="19810" y="7784"/>
                    <a:pt x="19798" y="7791"/>
                  </a:cubicBezTo>
                  <a:lnTo>
                    <a:pt x="19798" y="7791"/>
                  </a:lnTo>
                  <a:cubicBezTo>
                    <a:pt x="19810" y="7783"/>
                    <a:pt x="19816" y="7780"/>
                    <a:pt x="19816" y="7780"/>
                  </a:cubicBezTo>
                  <a:close/>
                  <a:moveTo>
                    <a:pt x="22484" y="19998"/>
                  </a:moveTo>
                  <a:lnTo>
                    <a:pt x="22484" y="20257"/>
                  </a:lnTo>
                  <a:lnTo>
                    <a:pt x="22398" y="20257"/>
                  </a:lnTo>
                  <a:lnTo>
                    <a:pt x="22398" y="19998"/>
                  </a:lnTo>
                  <a:close/>
                  <a:moveTo>
                    <a:pt x="21783" y="20527"/>
                  </a:moveTo>
                  <a:cubicBezTo>
                    <a:pt x="21889" y="20573"/>
                    <a:pt x="21932" y="20648"/>
                    <a:pt x="22011" y="20687"/>
                  </a:cubicBezTo>
                  <a:cubicBezTo>
                    <a:pt x="21968" y="20731"/>
                    <a:pt x="21968" y="20774"/>
                    <a:pt x="21924" y="20774"/>
                  </a:cubicBezTo>
                  <a:lnTo>
                    <a:pt x="21752" y="20558"/>
                  </a:lnTo>
                  <a:lnTo>
                    <a:pt x="21783" y="20527"/>
                  </a:lnTo>
                  <a:close/>
                  <a:moveTo>
                    <a:pt x="19426" y="6861"/>
                  </a:moveTo>
                  <a:cubicBezTo>
                    <a:pt x="19555" y="7162"/>
                    <a:pt x="19684" y="7506"/>
                    <a:pt x="19770" y="7807"/>
                  </a:cubicBezTo>
                  <a:lnTo>
                    <a:pt x="19770" y="7807"/>
                  </a:lnTo>
                  <a:cubicBezTo>
                    <a:pt x="19721" y="7834"/>
                    <a:pt x="19638" y="7874"/>
                    <a:pt x="19555" y="7895"/>
                  </a:cubicBezTo>
                  <a:cubicBezTo>
                    <a:pt x="19640" y="8049"/>
                    <a:pt x="19770" y="8085"/>
                    <a:pt x="19913" y="8085"/>
                  </a:cubicBezTo>
                  <a:cubicBezTo>
                    <a:pt x="20034" y="8085"/>
                    <a:pt x="20165" y="8059"/>
                    <a:pt x="20285" y="8059"/>
                  </a:cubicBezTo>
                  <a:cubicBezTo>
                    <a:pt x="20457" y="8059"/>
                    <a:pt x="20607" y="8112"/>
                    <a:pt x="20675" y="8369"/>
                  </a:cubicBezTo>
                  <a:lnTo>
                    <a:pt x="21408" y="8369"/>
                  </a:lnTo>
                  <a:cubicBezTo>
                    <a:pt x="21451" y="8670"/>
                    <a:pt x="21494" y="9015"/>
                    <a:pt x="21537" y="9445"/>
                  </a:cubicBezTo>
                  <a:cubicBezTo>
                    <a:pt x="21709" y="9359"/>
                    <a:pt x="21795" y="9273"/>
                    <a:pt x="21968" y="9187"/>
                  </a:cubicBezTo>
                  <a:cubicBezTo>
                    <a:pt x="22011" y="9445"/>
                    <a:pt x="22011" y="9747"/>
                    <a:pt x="22140" y="9962"/>
                  </a:cubicBezTo>
                  <a:cubicBezTo>
                    <a:pt x="22269" y="10178"/>
                    <a:pt x="22484" y="10307"/>
                    <a:pt x="22700" y="10522"/>
                  </a:cubicBezTo>
                  <a:cubicBezTo>
                    <a:pt x="22571" y="10695"/>
                    <a:pt x="22484" y="10824"/>
                    <a:pt x="22398" y="10910"/>
                  </a:cubicBezTo>
                  <a:cubicBezTo>
                    <a:pt x="22614" y="11599"/>
                    <a:pt x="22657" y="12374"/>
                    <a:pt x="23130" y="13020"/>
                  </a:cubicBezTo>
                  <a:cubicBezTo>
                    <a:pt x="23346" y="13279"/>
                    <a:pt x="23001" y="13580"/>
                    <a:pt x="23001" y="13925"/>
                  </a:cubicBezTo>
                  <a:cubicBezTo>
                    <a:pt x="23001" y="14313"/>
                    <a:pt x="23174" y="14657"/>
                    <a:pt x="23174" y="15002"/>
                  </a:cubicBezTo>
                  <a:cubicBezTo>
                    <a:pt x="23130" y="15433"/>
                    <a:pt x="23130" y="15820"/>
                    <a:pt x="23044" y="16251"/>
                  </a:cubicBezTo>
                  <a:cubicBezTo>
                    <a:pt x="23001" y="16509"/>
                    <a:pt x="22958" y="16725"/>
                    <a:pt x="22915" y="17285"/>
                  </a:cubicBezTo>
                  <a:cubicBezTo>
                    <a:pt x="22441" y="18103"/>
                    <a:pt x="22484" y="19481"/>
                    <a:pt x="21752" y="20515"/>
                  </a:cubicBezTo>
                  <a:cubicBezTo>
                    <a:pt x="21763" y="20519"/>
                    <a:pt x="21773" y="20523"/>
                    <a:pt x="21782" y="20527"/>
                  </a:cubicBezTo>
                  <a:lnTo>
                    <a:pt x="21782" y="20527"/>
                  </a:lnTo>
                  <a:cubicBezTo>
                    <a:pt x="21358" y="20911"/>
                    <a:pt x="21015" y="21293"/>
                    <a:pt x="20546" y="21592"/>
                  </a:cubicBezTo>
                  <a:cubicBezTo>
                    <a:pt x="20072" y="21894"/>
                    <a:pt x="19900" y="22410"/>
                    <a:pt x="19426" y="22798"/>
                  </a:cubicBezTo>
                  <a:cubicBezTo>
                    <a:pt x="18349" y="23660"/>
                    <a:pt x="17057" y="23918"/>
                    <a:pt x="15808" y="24392"/>
                  </a:cubicBezTo>
                  <a:cubicBezTo>
                    <a:pt x="15205" y="24650"/>
                    <a:pt x="14602" y="24866"/>
                    <a:pt x="13956" y="24952"/>
                  </a:cubicBezTo>
                  <a:cubicBezTo>
                    <a:pt x="13785" y="24972"/>
                    <a:pt x="13616" y="24981"/>
                    <a:pt x="13448" y="24981"/>
                  </a:cubicBezTo>
                  <a:cubicBezTo>
                    <a:pt x="12181" y="24981"/>
                    <a:pt x="11010" y="24435"/>
                    <a:pt x="9907" y="23789"/>
                  </a:cubicBezTo>
                  <a:cubicBezTo>
                    <a:pt x="9606" y="23616"/>
                    <a:pt x="9304" y="23401"/>
                    <a:pt x="9046" y="23186"/>
                  </a:cubicBezTo>
                  <a:cubicBezTo>
                    <a:pt x="8658" y="22798"/>
                    <a:pt x="8141" y="22583"/>
                    <a:pt x="7883" y="22023"/>
                  </a:cubicBezTo>
                  <a:cubicBezTo>
                    <a:pt x="7538" y="21247"/>
                    <a:pt x="6806" y="20731"/>
                    <a:pt x="6461" y="19869"/>
                  </a:cubicBezTo>
                  <a:cubicBezTo>
                    <a:pt x="6203" y="19137"/>
                    <a:pt x="6031" y="18491"/>
                    <a:pt x="5944" y="17715"/>
                  </a:cubicBezTo>
                  <a:cubicBezTo>
                    <a:pt x="5901" y="16552"/>
                    <a:pt x="6031" y="15390"/>
                    <a:pt x="6289" y="14227"/>
                  </a:cubicBezTo>
                  <a:cubicBezTo>
                    <a:pt x="6461" y="13537"/>
                    <a:pt x="6892" y="12805"/>
                    <a:pt x="7280" y="12202"/>
                  </a:cubicBezTo>
                  <a:cubicBezTo>
                    <a:pt x="7753" y="11513"/>
                    <a:pt x="8270" y="10867"/>
                    <a:pt x="8873" y="10350"/>
                  </a:cubicBezTo>
                  <a:cubicBezTo>
                    <a:pt x="10079" y="9230"/>
                    <a:pt x="11458" y="8369"/>
                    <a:pt x="13051" y="7809"/>
                  </a:cubicBezTo>
                  <a:cubicBezTo>
                    <a:pt x="13224" y="7723"/>
                    <a:pt x="13353" y="7636"/>
                    <a:pt x="13525" y="7593"/>
                  </a:cubicBezTo>
                  <a:cubicBezTo>
                    <a:pt x="14214" y="7378"/>
                    <a:pt x="14904" y="7076"/>
                    <a:pt x="15593" y="6990"/>
                  </a:cubicBezTo>
                  <a:cubicBezTo>
                    <a:pt x="16088" y="6947"/>
                    <a:pt x="16573" y="6926"/>
                    <a:pt x="17057" y="6926"/>
                  </a:cubicBezTo>
                  <a:cubicBezTo>
                    <a:pt x="17542" y="6926"/>
                    <a:pt x="18026" y="6947"/>
                    <a:pt x="18522" y="6990"/>
                  </a:cubicBezTo>
                  <a:cubicBezTo>
                    <a:pt x="18641" y="7010"/>
                    <a:pt x="18752" y="7039"/>
                    <a:pt x="18878" y="7039"/>
                  </a:cubicBezTo>
                  <a:cubicBezTo>
                    <a:pt x="19025" y="7039"/>
                    <a:pt x="19195" y="7000"/>
                    <a:pt x="19426" y="6861"/>
                  </a:cubicBezTo>
                  <a:close/>
                  <a:moveTo>
                    <a:pt x="15204" y="1"/>
                  </a:moveTo>
                  <a:cubicBezTo>
                    <a:pt x="14901" y="1"/>
                    <a:pt x="14644" y="182"/>
                    <a:pt x="14341" y="182"/>
                  </a:cubicBezTo>
                  <a:cubicBezTo>
                    <a:pt x="14234" y="182"/>
                    <a:pt x="14121" y="160"/>
                    <a:pt x="13999" y="99"/>
                  </a:cubicBezTo>
                  <a:cubicBezTo>
                    <a:pt x="13893" y="35"/>
                    <a:pt x="13776" y="10"/>
                    <a:pt x="13653" y="10"/>
                  </a:cubicBezTo>
                  <a:cubicBezTo>
                    <a:pt x="13279" y="10"/>
                    <a:pt x="12848" y="238"/>
                    <a:pt x="12491" y="271"/>
                  </a:cubicBezTo>
                  <a:cubicBezTo>
                    <a:pt x="11415" y="357"/>
                    <a:pt x="10424" y="745"/>
                    <a:pt x="9606" y="1348"/>
                  </a:cubicBezTo>
                  <a:cubicBezTo>
                    <a:pt x="8184" y="2338"/>
                    <a:pt x="6504" y="2941"/>
                    <a:pt x="5428" y="4320"/>
                  </a:cubicBezTo>
                  <a:cubicBezTo>
                    <a:pt x="5384" y="4406"/>
                    <a:pt x="5298" y="4406"/>
                    <a:pt x="5212" y="4492"/>
                  </a:cubicBezTo>
                  <a:cubicBezTo>
                    <a:pt x="3662" y="5569"/>
                    <a:pt x="2412" y="6904"/>
                    <a:pt x="1637" y="8670"/>
                  </a:cubicBezTo>
                  <a:cubicBezTo>
                    <a:pt x="1465" y="9101"/>
                    <a:pt x="1293" y="9575"/>
                    <a:pt x="1163" y="10005"/>
                  </a:cubicBezTo>
                  <a:cubicBezTo>
                    <a:pt x="216" y="12676"/>
                    <a:pt x="86" y="11771"/>
                    <a:pt x="173" y="14571"/>
                  </a:cubicBezTo>
                  <a:cubicBezTo>
                    <a:pt x="173" y="15045"/>
                    <a:pt x="173" y="15476"/>
                    <a:pt x="173" y="15949"/>
                  </a:cubicBezTo>
                  <a:cubicBezTo>
                    <a:pt x="173" y="17112"/>
                    <a:pt x="0" y="18275"/>
                    <a:pt x="733" y="19309"/>
                  </a:cubicBezTo>
                  <a:cubicBezTo>
                    <a:pt x="991" y="21247"/>
                    <a:pt x="1809" y="22927"/>
                    <a:pt x="2671" y="24607"/>
                  </a:cubicBezTo>
                  <a:cubicBezTo>
                    <a:pt x="2929" y="25167"/>
                    <a:pt x="3317" y="25727"/>
                    <a:pt x="3446" y="26330"/>
                  </a:cubicBezTo>
                  <a:cubicBezTo>
                    <a:pt x="3662" y="27364"/>
                    <a:pt x="4221" y="28139"/>
                    <a:pt x="4781" y="29001"/>
                  </a:cubicBezTo>
                  <a:cubicBezTo>
                    <a:pt x="5600" y="30207"/>
                    <a:pt x="6806" y="30723"/>
                    <a:pt x="7969" y="31327"/>
                  </a:cubicBezTo>
                  <a:cubicBezTo>
                    <a:pt x="8464" y="31606"/>
                    <a:pt x="9003" y="31606"/>
                    <a:pt x="9536" y="31606"/>
                  </a:cubicBezTo>
                  <a:cubicBezTo>
                    <a:pt x="10069" y="31606"/>
                    <a:pt x="10596" y="31606"/>
                    <a:pt x="11070" y="31886"/>
                  </a:cubicBezTo>
                  <a:cubicBezTo>
                    <a:pt x="11677" y="31886"/>
                    <a:pt x="12283" y="31904"/>
                    <a:pt x="12887" y="31904"/>
                  </a:cubicBezTo>
                  <a:cubicBezTo>
                    <a:pt x="14169" y="31904"/>
                    <a:pt x="15439" y="31824"/>
                    <a:pt x="16670" y="31327"/>
                  </a:cubicBezTo>
                  <a:cubicBezTo>
                    <a:pt x="17660" y="30939"/>
                    <a:pt x="18737" y="30680"/>
                    <a:pt x="19728" y="30336"/>
                  </a:cubicBezTo>
                  <a:cubicBezTo>
                    <a:pt x="19900" y="30422"/>
                    <a:pt x="20072" y="30465"/>
                    <a:pt x="20288" y="30594"/>
                  </a:cubicBezTo>
                  <a:cubicBezTo>
                    <a:pt x="20546" y="30250"/>
                    <a:pt x="20805" y="29948"/>
                    <a:pt x="21063" y="29647"/>
                  </a:cubicBezTo>
                  <a:lnTo>
                    <a:pt x="21795" y="29647"/>
                  </a:lnTo>
                  <a:cubicBezTo>
                    <a:pt x="22355" y="29259"/>
                    <a:pt x="22786" y="29001"/>
                    <a:pt x="23174" y="28656"/>
                  </a:cubicBezTo>
                  <a:cubicBezTo>
                    <a:pt x="23561" y="28311"/>
                    <a:pt x="23906" y="27838"/>
                    <a:pt x="24250" y="27493"/>
                  </a:cubicBezTo>
                  <a:cubicBezTo>
                    <a:pt x="24164" y="27407"/>
                    <a:pt x="24078" y="27364"/>
                    <a:pt x="23992" y="27278"/>
                  </a:cubicBezTo>
                  <a:cubicBezTo>
                    <a:pt x="24035" y="27278"/>
                    <a:pt x="24078" y="27235"/>
                    <a:pt x="24078" y="27192"/>
                  </a:cubicBezTo>
                  <a:cubicBezTo>
                    <a:pt x="24164" y="27278"/>
                    <a:pt x="24207" y="27364"/>
                    <a:pt x="24293" y="27450"/>
                  </a:cubicBezTo>
                  <a:cubicBezTo>
                    <a:pt x="24250" y="27450"/>
                    <a:pt x="24250" y="27450"/>
                    <a:pt x="24250" y="27493"/>
                  </a:cubicBezTo>
                  <a:cubicBezTo>
                    <a:pt x="24810" y="27321"/>
                    <a:pt x="24810" y="26847"/>
                    <a:pt x="24853" y="26459"/>
                  </a:cubicBezTo>
                  <a:cubicBezTo>
                    <a:pt x="25715" y="26158"/>
                    <a:pt x="26146" y="25469"/>
                    <a:pt x="26490" y="24693"/>
                  </a:cubicBezTo>
                  <a:cubicBezTo>
                    <a:pt x="26404" y="24607"/>
                    <a:pt x="26318" y="24564"/>
                    <a:pt x="26232" y="24521"/>
                  </a:cubicBezTo>
                  <a:cubicBezTo>
                    <a:pt x="26318" y="24478"/>
                    <a:pt x="26404" y="24435"/>
                    <a:pt x="26490" y="24435"/>
                  </a:cubicBezTo>
                  <a:cubicBezTo>
                    <a:pt x="26619" y="24306"/>
                    <a:pt x="26835" y="24219"/>
                    <a:pt x="26921" y="24090"/>
                  </a:cubicBezTo>
                  <a:cubicBezTo>
                    <a:pt x="27868" y="22970"/>
                    <a:pt x="28428" y="21678"/>
                    <a:pt x="28945" y="20343"/>
                  </a:cubicBezTo>
                  <a:cubicBezTo>
                    <a:pt x="29204" y="19697"/>
                    <a:pt x="29204" y="18878"/>
                    <a:pt x="29333" y="18060"/>
                  </a:cubicBezTo>
                  <a:cubicBezTo>
                    <a:pt x="29548" y="17931"/>
                    <a:pt x="29807" y="17759"/>
                    <a:pt x="30108" y="17586"/>
                  </a:cubicBezTo>
                  <a:cubicBezTo>
                    <a:pt x="30065" y="17069"/>
                    <a:pt x="29075" y="16811"/>
                    <a:pt x="29678" y="16165"/>
                  </a:cubicBezTo>
                  <a:lnTo>
                    <a:pt x="29678" y="16165"/>
                  </a:lnTo>
                  <a:cubicBezTo>
                    <a:pt x="29807" y="16251"/>
                    <a:pt x="29893" y="16294"/>
                    <a:pt x="30022" y="16423"/>
                  </a:cubicBezTo>
                  <a:lnTo>
                    <a:pt x="30022" y="15045"/>
                  </a:lnTo>
                  <a:cubicBezTo>
                    <a:pt x="29807" y="14270"/>
                    <a:pt x="29161" y="13839"/>
                    <a:pt x="29764" y="13150"/>
                  </a:cubicBezTo>
                  <a:cubicBezTo>
                    <a:pt x="29591" y="12977"/>
                    <a:pt x="29462" y="12848"/>
                    <a:pt x="29333" y="12719"/>
                  </a:cubicBezTo>
                  <a:cubicBezTo>
                    <a:pt x="29290" y="12719"/>
                    <a:pt x="29290" y="12676"/>
                    <a:pt x="29247" y="12633"/>
                  </a:cubicBezTo>
                  <a:cubicBezTo>
                    <a:pt x="29548" y="12030"/>
                    <a:pt x="29548" y="12030"/>
                    <a:pt x="29419" y="10910"/>
                  </a:cubicBezTo>
                  <a:cubicBezTo>
                    <a:pt x="29247" y="10824"/>
                    <a:pt x="29118" y="10781"/>
                    <a:pt x="28902" y="10738"/>
                  </a:cubicBezTo>
                  <a:cubicBezTo>
                    <a:pt x="29204" y="10608"/>
                    <a:pt x="29376" y="10522"/>
                    <a:pt x="29548" y="10436"/>
                  </a:cubicBezTo>
                  <a:cubicBezTo>
                    <a:pt x="29290" y="9704"/>
                    <a:pt x="29075" y="9058"/>
                    <a:pt x="28902" y="8498"/>
                  </a:cubicBezTo>
                  <a:cubicBezTo>
                    <a:pt x="28601" y="8282"/>
                    <a:pt x="28342" y="8153"/>
                    <a:pt x="28084" y="7938"/>
                  </a:cubicBezTo>
                  <a:cubicBezTo>
                    <a:pt x="28601" y="7636"/>
                    <a:pt x="28342" y="7206"/>
                    <a:pt x="28385" y="6775"/>
                  </a:cubicBezTo>
                  <a:cubicBezTo>
                    <a:pt x="28213" y="6646"/>
                    <a:pt x="28041" y="6516"/>
                    <a:pt x="27868" y="6430"/>
                  </a:cubicBezTo>
                  <a:cubicBezTo>
                    <a:pt x="27825" y="6516"/>
                    <a:pt x="27739" y="6603"/>
                    <a:pt x="27696" y="6646"/>
                  </a:cubicBezTo>
                  <a:cubicBezTo>
                    <a:pt x="27653" y="6646"/>
                    <a:pt x="27653" y="6603"/>
                    <a:pt x="27610" y="6560"/>
                  </a:cubicBezTo>
                  <a:cubicBezTo>
                    <a:pt x="27696" y="6516"/>
                    <a:pt x="27739" y="6430"/>
                    <a:pt x="27825" y="6387"/>
                  </a:cubicBezTo>
                  <a:cubicBezTo>
                    <a:pt x="27868" y="6387"/>
                    <a:pt x="27868" y="6430"/>
                    <a:pt x="27868" y="6430"/>
                  </a:cubicBezTo>
                  <a:cubicBezTo>
                    <a:pt x="27868" y="6258"/>
                    <a:pt x="27868" y="6086"/>
                    <a:pt x="27868" y="5913"/>
                  </a:cubicBezTo>
                  <a:cubicBezTo>
                    <a:pt x="27524" y="5870"/>
                    <a:pt x="27265" y="5827"/>
                    <a:pt x="27007" y="5784"/>
                  </a:cubicBezTo>
                  <a:lnTo>
                    <a:pt x="27007" y="4880"/>
                  </a:lnTo>
                  <a:cubicBezTo>
                    <a:pt x="26447" y="4621"/>
                    <a:pt x="25930" y="4406"/>
                    <a:pt x="25327" y="4147"/>
                  </a:cubicBezTo>
                  <a:cubicBezTo>
                    <a:pt x="25499" y="3932"/>
                    <a:pt x="25543" y="3846"/>
                    <a:pt x="25629" y="3717"/>
                  </a:cubicBezTo>
                  <a:cubicBezTo>
                    <a:pt x="25284" y="3501"/>
                    <a:pt x="24810" y="3329"/>
                    <a:pt x="24681" y="3028"/>
                  </a:cubicBezTo>
                  <a:cubicBezTo>
                    <a:pt x="24250" y="2123"/>
                    <a:pt x="23346" y="1908"/>
                    <a:pt x="22614" y="1434"/>
                  </a:cubicBezTo>
                  <a:cubicBezTo>
                    <a:pt x="22571" y="1520"/>
                    <a:pt x="22484" y="1606"/>
                    <a:pt x="22441" y="1692"/>
                  </a:cubicBezTo>
                  <a:lnTo>
                    <a:pt x="22355" y="1606"/>
                  </a:lnTo>
                  <a:cubicBezTo>
                    <a:pt x="22398" y="1520"/>
                    <a:pt x="22484" y="1477"/>
                    <a:pt x="22571" y="1391"/>
                  </a:cubicBezTo>
                  <a:cubicBezTo>
                    <a:pt x="22571" y="1434"/>
                    <a:pt x="22614" y="1434"/>
                    <a:pt x="22614" y="1434"/>
                  </a:cubicBezTo>
                  <a:cubicBezTo>
                    <a:pt x="22318" y="991"/>
                    <a:pt x="21896" y="864"/>
                    <a:pt x="21456" y="864"/>
                  </a:cubicBezTo>
                  <a:cubicBezTo>
                    <a:pt x="21383" y="864"/>
                    <a:pt x="21309" y="868"/>
                    <a:pt x="21235" y="874"/>
                  </a:cubicBezTo>
                  <a:cubicBezTo>
                    <a:pt x="21192" y="960"/>
                    <a:pt x="21106" y="1046"/>
                    <a:pt x="21063" y="1132"/>
                  </a:cubicBezTo>
                  <a:cubicBezTo>
                    <a:pt x="21020" y="1089"/>
                    <a:pt x="20977" y="1046"/>
                    <a:pt x="20977" y="1046"/>
                  </a:cubicBezTo>
                  <a:cubicBezTo>
                    <a:pt x="21020" y="960"/>
                    <a:pt x="21106" y="917"/>
                    <a:pt x="21192" y="831"/>
                  </a:cubicBezTo>
                  <a:cubicBezTo>
                    <a:pt x="21192" y="874"/>
                    <a:pt x="21235" y="874"/>
                    <a:pt x="21235" y="874"/>
                  </a:cubicBezTo>
                  <a:cubicBezTo>
                    <a:pt x="21152" y="624"/>
                    <a:pt x="20985" y="574"/>
                    <a:pt x="20794" y="574"/>
                  </a:cubicBezTo>
                  <a:cubicBezTo>
                    <a:pt x="20666" y="574"/>
                    <a:pt x="20526" y="597"/>
                    <a:pt x="20394" y="597"/>
                  </a:cubicBezTo>
                  <a:cubicBezTo>
                    <a:pt x="20215" y="597"/>
                    <a:pt x="20050" y="555"/>
                    <a:pt x="19943" y="357"/>
                  </a:cubicBezTo>
                  <a:cubicBezTo>
                    <a:pt x="19925" y="302"/>
                    <a:pt x="19827" y="286"/>
                    <a:pt x="19701" y="286"/>
                  </a:cubicBezTo>
                  <a:cubicBezTo>
                    <a:pt x="19533" y="286"/>
                    <a:pt x="19315" y="314"/>
                    <a:pt x="19168" y="314"/>
                  </a:cubicBezTo>
                  <a:cubicBezTo>
                    <a:pt x="18995" y="357"/>
                    <a:pt x="18866" y="443"/>
                    <a:pt x="18694" y="486"/>
                  </a:cubicBezTo>
                  <a:cubicBezTo>
                    <a:pt x="18608" y="529"/>
                    <a:pt x="18565" y="529"/>
                    <a:pt x="18392" y="529"/>
                  </a:cubicBezTo>
                  <a:cubicBezTo>
                    <a:pt x="18306" y="400"/>
                    <a:pt x="18177" y="228"/>
                    <a:pt x="18048" y="56"/>
                  </a:cubicBezTo>
                  <a:cubicBezTo>
                    <a:pt x="17919" y="142"/>
                    <a:pt x="17789" y="271"/>
                    <a:pt x="17703" y="271"/>
                  </a:cubicBezTo>
                  <a:cubicBezTo>
                    <a:pt x="17445" y="228"/>
                    <a:pt x="17229" y="56"/>
                    <a:pt x="16971" y="56"/>
                  </a:cubicBezTo>
                  <a:cubicBezTo>
                    <a:pt x="16844" y="46"/>
                    <a:pt x="16717" y="43"/>
                    <a:pt x="16591" y="43"/>
                  </a:cubicBezTo>
                  <a:cubicBezTo>
                    <a:pt x="16366" y="43"/>
                    <a:pt x="16142" y="53"/>
                    <a:pt x="15923" y="53"/>
                  </a:cubicBezTo>
                  <a:cubicBezTo>
                    <a:pt x="15722" y="53"/>
                    <a:pt x="15525" y="44"/>
                    <a:pt x="15334" y="12"/>
                  </a:cubicBezTo>
                  <a:cubicBezTo>
                    <a:pt x="15290" y="4"/>
                    <a:pt x="15247" y="1"/>
                    <a:pt x="15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039350" y="1563450"/>
              <a:ext cx="233700" cy="256825"/>
            </a:xfrm>
            <a:custGeom>
              <a:avLst/>
              <a:gdLst/>
              <a:ahLst/>
              <a:cxnLst/>
              <a:rect l="l" t="t" r="r" b="b"/>
              <a:pathLst>
                <a:path w="9348" h="10273" extrusionOk="0">
                  <a:moveTo>
                    <a:pt x="8012" y="2077"/>
                  </a:moveTo>
                  <a:lnTo>
                    <a:pt x="8012" y="2163"/>
                  </a:lnTo>
                  <a:lnTo>
                    <a:pt x="7711" y="2163"/>
                  </a:lnTo>
                  <a:lnTo>
                    <a:pt x="7711" y="2077"/>
                  </a:lnTo>
                  <a:close/>
                  <a:moveTo>
                    <a:pt x="5155" y="0"/>
                  </a:moveTo>
                  <a:cubicBezTo>
                    <a:pt x="4934" y="0"/>
                    <a:pt x="4699" y="225"/>
                    <a:pt x="4480" y="225"/>
                  </a:cubicBezTo>
                  <a:cubicBezTo>
                    <a:pt x="4394" y="182"/>
                    <a:pt x="4351" y="96"/>
                    <a:pt x="4265" y="53"/>
                  </a:cubicBezTo>
                  <a:cubicBezTo>
                    <a:pt x="4092" y="225"/>
                    <a:pt x="3877" y="397"/>
                    <a:pt x="3748" y="527"/>
                  </a:cubicBezTo>
                  <a:cubicBezTo>
                    <a:pt x="3533" y="441"/>
                    <a:pt x="3403" y="354"/>
                    <a:pt x="3231" y="311"/>
                  </a:cubicBezTo>
                  <a:cubicBezTo>
                    <a:pt x="3188" y="311"/>
                    <a:pt x="3102" y="484"/>
                    <a:pt x="3016" y="570"/>
                  </a:cubicBezTo>
                  <a:cubicBezTo>
                    <a:pt x="3102" y="656"/>
                    <a:pt x="3188" y="699"/>
                    <a:pt x="3231" y="785"/>
                  </a:cubicBezTo>
                  <a:lnTo>
                    <a:pt x="3016" y="871"/>
                  </a:lnTo>
                  <a:cubicBezTo>
                    <a:pt x="2973" y="957"/>
                    <a:pt x="2886" y="1001"/>
                    <a:pt x="2843" y="1087"/>
                  </a:cubicBezTo>
                  <a:cubicBezTo>
                    <a:pt x="2800" y="1001"/>
                    <a:pt x="2757" y="957"/>
                    <a:pt x="2757" y="871"/>
                  </a:cubicBezTo>
                  <a:lnTo>
                    <a:pt x="2068" y="871"/>
                  </a:lnTo>
                  <a:cubicBezTo>
                    <a:pt x="1723" y="1216"/>
                    <a:pt x="1422" y="1517"/>
                    <a:pt x="1077" y="1819"/>
                  </a:cubicBezTo>
                  <a:cubicBezTo>
                    <a:pt x="1164" y="1905"/>
                    <a:pt x="1207" y="1991"/>
                    <a:pt x="1336" y="2120"/>
                  </a:cubicBezTo>
                  <a:cubicBezTo>
                    <a:pt x="1120" y="2336"/>
                    <a:pt x="819" y="2551"/>
                    <a:pt x="647" y="2810"/>
                  </a:cubicBezTo>
                  <a:cubicBezTo>
                    <a:pt x="474" y="3154"/>
                    <a:pt x="345" y="3542"/>
                    <a:pt x="259" y="3886"/>
                  </a:cubicBezTo>
                  <a:cubicBezTo>
                    <a:pt x="216" y="4231"/>
                    <a:pt x="130" y="4619"/>
                    <a:pt x="517" y="4877"/>
                  </a:cubicBezTo>
                  <a:cubicBezTo>
                    <a:pt x="1" y="5049"/>
                    <a:pt x="690" y="5566"/>
                    <a:pt x="44" y="5868"/>
                  </a:cubicBezTo>
                  <a:cubicBezTo>
                    <a:pt x="345" y="6040"/>
                    <a:pt x="560" y="6169"/>
                    <a:pt x="862" y="6298"/>
                  </a:cubicBezTo>
                  <a:cubicBezTo>
                    <a:pt x="560" y="6385"/>
                    <a:pt x="388" y="6471"/>
                    <a:pt x="216" y="6514"/>
                  </a:cubicBezTo>
                  <a:cubicBezTo>
                    <a:pt x="604" y="7031"/>
                    <a:pt x="991" y="7548"/>
                    <a:pt x="1379" y="8064"/>
                  </a:cubicBezTo>
                  <a:lnTo>
                    <a:pt x="1379" y="9141"/>
                  </a:lnTo>
                  <a:cubicBezTo>
                    <a:pt x="1637" y="9184"/>
                    <a:pt x="1853" y="9184"/>
                    <a:pt x="1939" y="9184"/>
                  </a:cubicBezTo>
                  <a:cubicBezTo>
                    <a:pt x="2197" y="9400"/>
                    <a:pt x="2326" y="9572"/>
                    <a:pt x="2499" y="9744"/>
                  </a:cubicBezTo>
                  <a:cubicBezTo>
                    <a:pt x="2771" y="9967"/>
                    <a:pt x="3072" y="10005"/>
                    <a:pt x="3377" y="10005"/>
                  </a:cubicBezTo>
                  <a:cubicBezTo>
                    <a:pt x="3533" y="10005"/>
                    <a:pt x="3690" y="9995"/>
                    <a:pt x="3845" y="9995"/>
                  </a:cubicBezTo>
                  <a:cubicBezTo>
                    <a:pt x="3913" y="9995"/>
                    <a:pt x="3982" y="9997"/>
                    <a:pt x="4049" y="10003"/>
                  </a:cubicBezTo>
                  <a:cubicBezTo>
                    <a:pt x="4071" y="10006"/>
                    <a:pt x="4093" y="10007"/>
                    <a:pt x="4115" y="10007"/>
                  </a:cubicBezTo>
                  <a:cubicBezTo>
                    <a:pt x="4259" y="10007"/>
                    <a:pt x="4423" y="9954"/>
                    <a:pt x="4572" y="9954"/>
                  </a:cubicBezTo>
                  <a:cubicBezTo>
                    <a:pt x="4730" y="9954"/>
                    <a:pt x="4871" y="10014"/>
                    <a:pt x="4954" y="10261"/>
                  </a:cubicBezTo>
                  <a:cubicBezTo>
                    <a:pt x="5016" y="10269"/>
                    <a:pt x="5078" y="10273"/>
                    <a:pt x="5138" y="10273"/>
                  </a:cubicBezTo>
                  <a:cubicBezTo>
                    <a:pt x="5743" y="10273"/>
                    <a:pt x="6242" y="9913"/>
                    <a:pt x="6634" y="9874"/>
                  </a:cubicBezTo>
                  <a:cubicBezTo>
                    <a:pt x="7021" y="9960"/>
                    <a:pt x="7194" y="10003"/>
                    <a:pt x="7323" y="10003"/>
                  </a:cubicBezTo>
                  <a:cubicBezTo>
                    <a:pt x="7581" y="9443"/>
                    <a:pt x="7840" y="8883"/>
                    <a:pt x="8098" y="8366"/>
                  </a:cubicBezTo>
                  <a:cubicBezTo>
                    <a:pt x="8960" y="7892"/>
                    <a:pt x="9089" y="7677"/>
                    <a:pt x="9046" y="6428"/>
                  </a:cubicBezTo>
                  <a:cubicBezTo>
                    <a:pt x="8830" y="6298"/>
                    <a:pt x="8529" y="6169"/>
                    <a:pt x="8227" y="5954"/>
                  </a:cubicBezTo>
                  <a:cubicBezTo>
                    <a:pt x="8658" y="5782"/>
                    <a:pt x="9304" y="5911"/>
                    <a:pt x="9347" y="5394"/>
                  </a:cubicBezTo>
                  <a:cubicBezTo>
                    <a:pt x="9261" y="5006"/>
                    <a:pt x="9046" y="4705"/>
                    <a:pt x="9132" y="4446"/>
                  </a:cubicBezTo>
                  <a:cubicBezTo>
                    <a:pt x="9218" y="4102"/>
                    <a:pt x="8701" y="3929"/>
                    <a:pt x="9046" y="3542"/>
                  </a:cubicBezTo>
                  <a:cubicBezTo>
                    <a:pt x="9218" y="3326"/>
                    <a:pt x="9089" y="2939"/>
                    <a:pt x="9132" y="2637"/>
                  </a:cubicBezTo>
                  <a:cubicBezTo>
                    <a:pt x="8658" y="2207"/>
                    <a:pt x="8227" y="1862"/>
                    <a:pt x="7668" y="1388"/>
                  </a:cubicBezTo>
                  <a:lnTo>
                    <a:pt x="7668" y="957"/>
                  </a:lnTo>
                  <a:cubicBezTo>
                    <a:pt x="7280" y="828"/>
                    <a:pt x="6978" y="742"/>
                    <a:pt x="6763" y="699"/>
                  </a:cubicBezTo>
                  <a:cubicBezTo>
                    <a:pt x="6548" y="785"/>
                    <a:pt x="6375" y="828"/>
                    <a:pt x="6203" y="914"/>
                  </a:cubicBezTo>
                  <a:cubicBezTo>
                    <a:pt x="6117" y="699"/>
                    <a:pt x="6031" y="484"/>
                    <a:pt x="5945" y="311"/>
                  </a:cubicBezTo>
                  <a:lnTo>
                    <a:pt x="5514" y="311"/>
                  </a:lnTo>
                  <a:cubicBezTo>
                    <a:pt x="5471" y="397"/>
                    <a:pt x="5428" y="484"/>
                    <a:pt x="5342" y="570"/>
                  </a:cubicBezTo>
                  <a:cubicBezTo>
                    <a:pt x="5299" y="527"/>
                    <a:pt x="5299" y="527"/>
                    <a:pt x="5255" y="484"/>
                  </a:cubicBezTo>
                  <a:lnTo>
                    <a:pt x="5471" y="268"/>
                  </a:lnTo>
                  <a:cubicBezTo>
                    <a:pt x="5514" y="311"/>
                    <a:pt x="5514" y="311"/>
                    <a:pt x="5514" y="311"/>
                  </a:cubicBezTo>
                  <a:cubicBezTo>
                    <a:pt x="5404" y="75"/>
                    <a:pt x="5282" y="0"/>
                    <a:pt x="5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043650" y="503225"/>
              <a:ext cx="197100" cy="685750"/>
            </a:xfrm>
            <a:custGeom>
              <a:avLst/>
              <a:gdLst/>
              <a:ahLst/>
              <a:cxnLst/>
              <a:rect l="l" t="t" r="r" b="b"/>
              <a:pathLst>
                <a:path w="7884" h="27430" extrusionOk="0">
                  <a:moveTo>
                    <a:pt x="6591" y="2275"/>
                  </a:moveTo>
                  <a:lnTo>
                    <a:pt x="6591" y="2490"/>
                  </a:lnTo>
                  <a:lnTo>
                    <a:pt x="6505" y="2490"/>
                  </a:lnTo>
                  <a:lnTo>
                    <a:pt x="6505" y="2275"/>
                  </a:lnTo>
                  <a:close/>
                  <a:moveTo>
                    <a:pt x="7409" y="19116"/>
                  </a:moveTo>
                  <a:lnTo>
                    <a:pt x="7409" y="19332"/>
                  </a:lnTo>
                  <a:lnTo>
                    <a:pt x="7366" y="19332"/>
                  </a:lnTo>
                  <a:lnTo>
                    <a:pt x="7366" y="19116"/>
                  </a:lnTo>
                  <a:close/>
                  <a:moveTo>
                    <a:pt x="7194" y="22433"/>
                  </a:moveTo>
                  <a:lnTo>
                    <a:pt x="7194" y="22648"/>
                  </a:lnTo>
                  <a:lnTo>
                    <a:pt x="7151" y="22648"/>
                  </a:lnTo>
                  <a:lnTo>
                    <a:pt x="7151" y="22433"/>
                  </a:lnTo>
                  <a:close/>
                  <a:moveTo>
                    <a:pt x="6739" y="1"/>
                  </a:moveTo>
                  <a:cubicBezTo>
                    <a:pt x="6619" y="1"/>
                    <a:pt x="6529" y="54"/>
                    <a:pt x="6505" y="293"/>
                  </a:cubicBezTo>
                  <a:cubicBezTo>
                    <a:pt x="6634" y="423"/>
                    <a:pt x="6634" y="552"/>
                    <a:pt x="6634" y="681"/>
                  </a:cubicBezTo>
                  <a:cubicBezTo>
                    <a:pt x="6591" y="681"/>
                    <a:pt x="6548" y="724"/>
                    <a:pt x="6505" y="724"/>
                  </a:cubicBezTo>
                  <a:lnTo>
                    <a:pt x="6419" y="293"/>
                  </a:lnTo>
                  <a:lnTo>
                    <a:pt x="6505" y="293"/>
                  </a:lnTo>
                  <a:cubicBezTo>
                    <a:pt x="6462" y="291"/>
                    <a:pt x="6420" y="290"/>
                    <a:pt x="6378" y="290"/>
                  </a:cubicBezTo>
                  <a:cubicBezTo>
                    <a:pt x="5610" y="290"/>
                    <a:pt x="4916" y="649"/>
                    <a:pt x="4222" y="853"/>
                  </a:cubicBezTo>
                  <a:cubicBezTo>
                    <a:pt x="3662" y="1026"/>
                    <a:pt x="3102" y="1241"/>
                    <a:pt x="2585" y="1456"/>
                  </a:cubicBezTo>
                  <a:cubicBezTo>
                    <a:pt x="1982" y="1672"/>
                    <a:pt x="1379" y="1801"/>
                    <a:pt x="776" y="1973"/>
                  </a:cubicBezTo>
                  <a:cubicBezTo>
                    <a:pt x="388" y="2447"/>
                    <a:pt x="259" y="2964"/>
                    <a:pt x="302" y="3481"/>
                  </a:cubicBezTo>
                  <a:cubicBezTo>
                    <a:pt x="345" y="3782"/>
                    <a:pt x="561" y="4170"/>
                    <a:pt x="432" y="4342"/>
                  </a:cubicBezTo>
                  <a:cubicBezTo>
                    <a:pt x="130" y="4730"/>
                    <a:pt x="561" y="4816"/>
                    <a:pt x="518" y="5075"/>
                  </a:cubicBezTo>
                  <a:cubicBezTo>
                    <a:pt x="475" y="5376"/>
                    <a:pt x="345" y="5678"/>
                    <a:pt x="302" y="5979"/>
                  </a:cubicBezTo>
                  <a:cubicBezTo>
                    <a:pt x="302" y="6151"/>
                    <a:pt x="475" y="6281"/>
                    <a:pt x="518" y="6367"/>
                  </a:cubicBezTo>
                  <a:cubicBezTo>
                    <a:pt x="432" y="6582"/>
                    <a:pt x="388" y="6754"/>
                    <a:pt x="302" y="6884"/>
                  </a:cubicBezTo>
                  <a:cubicBezTo>
                    <a:pt x="130" y="7185"/>
                    <a:pt x="604" y="7228"/>
                    <a:pt x="432" y="7530"/>
                  </a:cubicBezTo>
                  <a:cubicBezTo>
                    <a:pt x="345" y="7616"/>
                    <a:pt x="432" y="7917"/>
                    <a:pt x="518" y="8004"/>
                  </a:cubicBezTo>
                  <a:cubicBezTo>
                    <a:pt x="690" y="8262"/>
                    <a:pt x="130" y="8434"/>
                    <a:pt x="432" y="8650"/>
                  </a:cubicBezTo>
                  <a:cubicBezTo>
                    <a:pt x="518" y="8736"/>
                    <a:pt x="432" y="9080"/>
                    <a:pt x="432" y="9253"/>
                  </a:cubicBezTo>
                  <a:cubicBezTo>
                    <a:pt x="432" y="9468"/>
                    <a:pt x="518" y="9813"/>
                    <a:pt x="475" y="9813"/>
                  </a:cubicBezTo>
                  <a:cubicBezTo>
                    <a:pt x="87" y="10028"/>
                    <a:pt x="604" y="10157"/>
                    <a:pt x="388" y="10416"/>
                  </a:cubicBezTo>
                  <a:cubicBezTo>
                    <a:pt x="130" y="10803"/>
                    <a:pt x="259" y="11320"/>
                    <a:pt x="561" y="11665"/>
                  </a:cubicBezTo>
                  <a:cubicBezTo>
                    <a:pt x="130" y="12139"/>
                    <a:pt x="345" y="12483"/>
                    <a:pt x="475" y="12655"/>
                  </a:cubicBezTo>
                  <a:cubicBezTo>
                    <a:pt x="216" y="13818"/>
                    <a:pt x="173" y="14809"/>
                    <a:pt x="518" y="15714"/>
                  </a:cubicBezTo>
                  <a:cubicBezTo>
                    <a:pt x="173" y="16360"/>
                    <a:pt x="216" y="16877"/>
                    <a:pt x="432" y="17264"/>
                  </a:cubicBezTo>
                  <a:cubicBezTo>
                    <a:pt x="388" y="17824"/>
                    <a:pt x="259" y="18212"/>
                    <a:pt x="345" y="18556"/>
                  </a:cubicBezTo>
                  <a:cubicBezTo>
                    <a:pt x="388" y="18772"/>
                    <a:pt x="345" y="18944"/>
                    <a:pt x="345" y="19159"/>
                  </a:cubicBezTo>
                  <a:cubicBezTo>
                    <a:pt x="302" y="19504"/>
                    <a:pt x="216" y="19892"/>
                    <a:pt x="475" y="20150"/>
                  </a:cubicBezTo>
                  <a:cubicBezTo>
                    <a:pt x="604" y="20236"/>
                    <a:pt x="432" y="20624"/>
                    <a:pt x="388" y="20925"/>
                  </a:cubicBezTo>
                  <a:lnTo>
                    <a:pt x="604" y="21141"/>
                  </a:lnTo>
                  <a:cubicBezTo>
                    <a:pt x="1" y="21485"/>
                    <a:pt x="432" y="21873"/>
                    <a:pt x="388" y="22261"/>
                  </a:cubicBezTo>
                  <a:cubicBezTo>
                    <a:pt x="388" y="22734"/>
                    <a:pt x="302" y="23208"/>
                    <a:pt x="302" y="23682"/>
                  </a:cubicBezTo>
                  <a:cubicBezTo>
                    <a:pt x="302" y="24113"/>
                    <a:pt x="388" y="24544"/>
                    <a:pt x="475" y="25017"/>
                  </a:cubicBezTo>
                  <a:cubicBezTo>
                    <a:pt x="302" y="25233"/>
                    <a:pt x="173" y="25534"/>
                    <a:pt x="388" y="25750"/>
                  </a:cubicBezTo>
                  <a:cubicBezTo>
                    <a:pt x="647" y="26008"/>
                    <a:pt x="173" y="26137"/>
                    <a:pt x="302" y="26396"/>
                  </a:cubicBezTo>
                  <a:cubicBezTo>
                    <a:pt x="388" y="26611"/>
                    <a:pt x="302" y="26956"/>
                    <a:pt x="302" y="27214"/>
                  </a:cubicBezTo>
                  <a:cubicBezTo>
                    <a:pt x="518" y="27300"/>
                    <a:pt x="733" y="27386"/>
                    <a:pt x="819" y="27429"/>
                  </a:cubicBezTo>
                  <a:cubicBezTo>
                    <a:pt x="3188" y="26783"/>
                    <a:pt x="5471" y="26266"/>
                    <a:pt x="7668" y="25405"/>
                  </a:cubicBezTo>
                  <a:cubicBezTo>
                    <a:pt x="7668" y="25190"/>
                    <a:pt x="7883" y="24845"/>
                    <a:pt x="7496" y="24845"/>
                  </a:cubicBezTo>
                  <a:cubicBezTo>
                    <a:pt x="7452" y="24888"/>
                    <a:pt x="7409" y="24974"/>
                    <a:pt x="7366" y="25017"/>
                  </a:cubicBezTo>
                  <a:cubicBezTo>
                    <a:pt x="7366" y="25017"/>
                    <a:pt x="7323" y="24974"/>
                    <a:pt x="7323" y="24974"/>
                  </a:cubicBezTo>
                  <a:cubicBezTo>
                    <a:pt x="7366" y="24931"/>
                    <a:pt x="7409" y="24845"/>
                    <a:pt x="7496" y="24802"/>
                  </a:cubicBezTo>
                  <a:cubicBezTo>
                    <a:pt x="7496" y="24802"/>
                    <a:pt x="7496" y="24802"/>
                    <a:pt x="7496" y="24845"/>
                  </a:cubicBezTo>
                  <a:cubicBezTo>
                    <a:pt x="7539" y="24587"/>
                    <a:pt x="7625" y="24371"/>
                    <a:pt x="7625" y="24156"/>
                  </a:cubicBezTo>
                  <a:cubicBezTo>
                    <a:pt x="7582" y="23941"/>
                    <a:pt x="7625" y="23725"/>
                    <a:pt x="7539" y="23510"/>
                  </a:cubicBezTo>
                  <a:cubicBezTo>
                    <a:pt x="7452" y="23381"/>
                    <a:pt x="7668" y="23079"/>
                    <a:pt x="7711" y="22821"/>
                  </a:cubicBezTo>
                  <a:cubicBezTo>
                    <a:pt x="7754" y="22648"/>
                    <a:pt x="7797" y="22390"/>
                    <a:pt x="7711" y="22304"/>
                  </a:cubicBezTo>
                  <a:cubicBezTo>
                    <a:pt x="7366" y="22002"/>
                    <a:pt x="7496" y="21572"/>
                    <a:pt x="7496" y="21184"/>
                  </a:cubicBezTo>
                  <a:cubicBezTo>
                    <a:pt x="7496" y="20753"/>
                    <a:pt x="7452" y="20365"/>
                    <a:pt x="7582" y="19892"/>
                  </a:cubicBezTo>
                  <a:cubicBezTo>
                    <a:pt x="7711" y="19590"/>
                    <a:pt x="7797" y="19159"/>
                    <a:pt x="7711" y="18772"/>
                  </a:cubicBezTo>
                  <a:cubicBezTo>
                    <a:pt x="7668" y="18729"/>
                    <a:pt x="7625" y="18686"/>
                    <a:pt x="7582" y="18643"/>
                  </a:cubicBezTo>
                  <a:cubicBezTo>
                    <a:pt x="7539" y="18729"/>
                    <a:pt x="7452" y="18815"/>
                    <a:pt x="7280" y="18944"/>
                  </a:cubicBezTo>
                  <a:cubicBezTo>
                    <a:pt x="7237" y="18470"/>
                    <a:pt x="7625" y="18169"/>
                    <a:pt x="7668" y="17781"/>
                  </a:cubicBezTo>
                  <a:cubicBezTo>
                    <a:pt x="7539" y="17781"/>
                    <a:pt x="7409" y="17738"/>
                    <a:pt x="7323" y="17738"/>
                  </a:cubicBezTo>
                  <a:cubicBezTo>
                    <a:pt x="7539" y="17307"/>
                    <a:pt x="7539" y="16877"/>
                    <a:pt x="7452" y="16489"/>
                  </a:cubicBezTo>
                  <a:cubicBezTo>
                    <a:pt x="7280" y="16489"/>
                    <a:pt x="7194" y="16446"/>
                    <a:pt x="6979" y="16446"/>
                  </a:cubicBezTo>
                  <a:cubicBezTo>
                    <a:pt x="7194" y="16230"/>
                    <a:pt x="7366" y="16101"/>
                    <a:pt x="7582" y="15929"/>
                  </a:cubicBezTo>
                  <a:cubicBezTo>
                    <a:pt x="7409" y="15369"/>
                    <a:pt x="7280" y="14809"/>
                    <a:pt x="7151" y="14335"/>
                  </a:cubicBezTo>
                  <a:cubicBezTo>
                    <a:pt x="7280" y="14292"/>
                    <a:pt x="7366" y="14249"/>
                    <a:pt x="7539" y="14163"/>
                  </a:cubicBezTo>
                  <a:cubicBezTo>
                    <a:pt x="7409" y="13905"/>
                    <a:pt x="7625" y="13517"/>
                    <a:pt x="7323" y="13302"/>
                  </a:cubicBezTo>
                  <a:cubicBezTo>
                    <a:pt x="7108" y="13129"/>
                    <a:pt x="7711" y="12785"/>
                    <a:pt x="7280" y="12612"/>
                  </a:cubicBezTo>
                  <a:cubicBezTo>
                    <a:pt x="7754" y="12311"/>
                    <a:pt x="7323" y="12095"/>
                    <a:pt x="7280" y="11837"/>
                  </a:cubicBezTo>
                  <a:cubicBezTo>
                    <a:pt x="7711" y="11492"/>
                    <a:pt x="7194" y="11105"/>
                    <a:pt x="7496" y="10760"/>
                  </a:cubicBezTo>
                  <a:cubicBezTo>
                    <a:pt x="7496" y="10717"/>
                    <a:pt x="7452" y="10631"/>
                    <a:pt x="7452" y="10545"/>
                  </a:cubicBezTo>
                  <a:cubicBezTo>
                    <a:pt x="7409" y="10502"/>
                    <a:pt x="7323" y="10459"/>
                    <a:pt x="7280" y="10416"/>
                  </a:cubicBezTo>
                  <a:cubicBezTo>
                    <a:pt x="7366" y="10329"/>
                    <a:pt x="7409" y="10243"/>
                    <a:pt x="7496" y="10200"/>
                  </a:cubicBezTo>
                  <a:cubicBezTo>
                    <a:pt x="7409" y="10071"/>
                    <a:pt x="7323" y="9985"/>
                    <a:pt x="7280" y="9899"/>
                  </a:cubicBezTo>
                  <a:cubicBezTo>
                    <a:pt x="7366" y="9554"/>
                    <a:pt x="7797" y="9210"/>
                    <a:pt x="7280" y="8994"/>
                  </a:cubicBezTo>
                  <a:cubicBezTo>
                    <a:pt x="7237" y="9080"/>
                    <a:pt x="7194" y="9123"/>
                    <a:pt x="7151" y="9210"/>
                  </a:cubicBezTo>
                  <a:cubicBezTo>
                    <a:pt x="7151" y="9166"/>
                    <a:pt x="7108" y="9166"/>
                    <a:pt x="7108" y="9166"/>
                  </a:cubicBezTo>
                  <a:lnTo>
                    <a:pt x="7280" y="8951"/>
                  </a:lnTo>
                  <a:cubicBezTo>
                    <a:pt x="7280" y="8880"/>
                    <a:pt x="7280" y="8815"/>
                    <a:pt x="7280" y="8779"/>
                  </a:cubicBezTo>
                  <a:cubicBezTo>
                    <a:pt x="7194" y="8736"/>
                    <a:pt x="7151" y="8693"/>
                    <a:pt x="7108" y="8650"/>
                  </a:cubicBezTo>
                  <a:cubicBezTo>
                    <a:pt x="7108" y="8650"/>
                    <a:pt x="7151" y="8607"/>
                    <a:pt x="7151" y="8563"/>
                  </a:cubicBezTo>
                  <a:cubicBezTo>
                    <a:pt x="7194" y="8650"/>
                    <a:pt x="7237" y="8693"/>
                    <a:pt x="7323" y="8736"/>
                  </a:cubicBezTo>
                  <a:cubicBezTo>
                    <a:pt x="7280" y="8779"/>
                    <a:pt x="7280" y="8779"/>
                    <a:pt x="7280" y="8779"/>
                  </a:cubicBezTo>
                  <a:cubicBezTo>
                    <a:pt x="7366" y="8693"/>
                    <a:pt x="7452" y="8650"/>
                    <a:pt x="7496" y="8563"/>
                  </a:cubicBezTo>
                  <a:cubicBezTo>
                    <a:pt x="7625" y="8047"/>
                    <a:pt x="7237" y="7702"/>
                    <a:pt x="7108" y="7314"/>
                  </a:cubicBezTo>
                  <a:cubicBezTo>
                    <a:pt x="7237" y="7228"/>
                    <a:pt x="7366" y="7185"/>
                    <a:pt x="7539" y="7099"/>
                  </a:cubicBezTo>
                  <a:cubicBezTo>
                    <a:pt x="7366" y="7013"/>
                    <a:pt x="7194" y="6970"/>
                    <a:pt x="7065" y="6927"/>
                  </a:cubicBezTo>
                  <a:cubicBezTo>
                    <a:pt x="7194" y="6625"/>
                    <a:pt x="7194" y="5764"/>
                    <a:pt x="7065" y="5505"/>
                  </a:cubicBezTo>
                  <a:cubicBezTo>
                    <a:pt x="6979" y="5462"/>
                    <a:pt x="6936" y="5419"/>
                    <a:pt x="6892" y="5376"/>
                  </a:cubicBezTo>
                  <a:cubicBezTo>
                    <a:pt x="6892" y="5376"/>
                    <a:pt x="6936" y="5333"/>
                    <a:pt x="6936" y="5290"/>
                  </a:cubicBezTo>
                  <a:cubicBezTo>
                    <a:pt x="6979" y="5376"/>
                    <a:pt x="7065" y="5419"/>
                    <a:pt x="7108" y="5462"/>
                  </a:cubicBezTo>
                  <a:cubicBezTo>
                    <a:pt x="7065" y="5505"/>
                    <a:pt x="7065" y="5505"/>
                    <a:pt x="7065" y="5505"/>
                  </a:cubicBezTo>
                  <a:cubicBezTo>
                    <a:pt x="7452" y="5290"/>
                    <a:pt x="7280" y="5118"/>
                    <a:pt x="7151" y="5031"/>
                  </a:cubicBezTo>
                  <a:cubicBezTo>
                    <a:pt x="7194" y="4687"/>
                    <a:pt x="7237" y="4428"/>
                    <a:pt x="7280" y="4170"/>
                  </a:cubicBezTo>
                  <a:cubicBezTo>
                    <a:pt x="7323" y="3869"/>
                    <a:pt x="7409" y="3567"/>
                    <a:pt x="7539" y="3179"/>
                  </a:cubicBezTo>
                  <a:lnTo>
                    <a:pt x="7539" y="3179"/>
                  </a:lnTo>
                  <a:cubicBezTo>
                    <a:pt x="7323" y="3352"/>
                    <a:pt x="7237" y="3395"/>
                    <a:pt x="6979" y="3567"/>
                  </a:cubicBezTo>
                  <a:cubicBezTo>
                    <a:pt x="7151" y="3179"/>
                    <a:pt x="7237" y="2921"/>
                    <a:pt x="7280" y="2706"/>
                  </a:cubicBezTo>
                  <a:cubicBezTo>
                    <a:pt x="7108" y="2619"/>
                    <a:pt x="7022" y="2619"/>
                    <a:pt x="6806" y="2533"/>
                  </a:cubicBezTo>
                  <a:cubicBezTo>
                    <a:pt x="7022" y="2404"/>
                    <a:pt x="7151" y="2361"/>
                    <a:pt x="7280" y="2318"/>
                  </a:cubicBezTo>
                  <a:cubicBezTo>
                    <a:pt x="7194" y="2189"/>
                    <a:pt x="7151" y="2103"/>
                    <a:pt x="7065" y="2016"/>
                  </a:cubicBezTo>
                  <a:cubicBezTo>
                    <a:pt x="7280" y="1930"/>
                    <a:pt x="7366" y="1887"/>
                    <a:pt x="7539" y="1801"/>
                  </a:cubicBezTo>
                  <a:cubicBezTo>
                    <a:pt x="7366" y="1672"/>
                    <a:pt x="7237" y="1586"/>
                    <a:pt x="7108" y="1456"/>
                  </a:cubicBezTo>
                  <a:cubicBezTo>
                    <a:pt x="7582" y="853"/>
                    <a:pt x="6936" y="552"/>
                    <a:pt x="7065" y="35"/>
                  </a:cubicBezTo>
                  <a:cubicBezTo>
                    <a:pt x="6950" y="35"/>
                    <a:pt x="6835" y="1"/>
                    <a:pt x="6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46175" y="608550"/>
              <a:ext cx="411350" cy="650425"/>
            </a:xfrm>
            <a:custGeom>
              <a:avLst/>
              <a:gdLst/>
              <a:ahLst/>
              <a:cxnLst/>
              <a:rect l="l" t="t" r="r" b="b"/>
              <a:pathLst>
                <a:path w="16454" h="26017" extrusionOk="0">
                  <a:moveTo>
                    <a:pt x="8830" y="7753"/>
                  </a:moveTo>
                  <a:cubicBezTo>
                    <a:pt x="8830" y="7796"/>
                    <a:pt x="8873" y="7796"/>
                    <a:pt x="8873" y="7839"/>
                  </a:cubicBezTo>
                  <a:lnTo>
                    <a:pt x="8658" y="7926"/>
                  </a:lnTo>
                  <a:cubicBezTo>
                    <a:pt x="8658" y="7882"/>
                    <a:pt x="8658" y="7882"/>
                    <a:pt x="8658" y="7839"/>
                  </a:cubicBezTo>
                  <a:lnTo>
                    <a:pt x="8830" y="7753"/>
                  </a:lnTo>
                  <a:close/>
                  <a:moveTo>
                    <a:pt x="12104" y="13999"/>
                  </a:moveTo>
                  <a:cubicBezTo>
                    <a:pt x="12147" y="14042"/>
                    <a:pt x="12147" y="14042"/>
                    <a:pt x="12147" y="14085"/>
                  </a:cubicBezTo>
                  <a:cubicBezTo>
                    <a:pt x="12104" y="14085"/>
                    <a:pt x="12017" y="14128"/>
                    <a:pt x="11931" y="14171"/>
                  </a:cubicBezTo>
                  <a:lnTo>
                    <a:pt x="11931" y="14085"/>
                  </a:lnTo>
                  <a:lnTo>
                    <a:pt x="12104" y="13999"/>
                  </a:lnTo>
                  <a:close/>
                  <a:moveTo>
                    <a:pt x="12319" y="15076"/>
                  </a:moveTo>
                  <a:cubicBezTo>
                    <a:pt x="12319" y="15119"/>
                    <a:pt x="12362" y="15205"/>
                    <a:pt x="12405" y="15248"/>
                  </a:cubicBezTo>
                  <a:lnTo>
                    <a:pt x="12319" y="15291"/>
                  </a:lnTo>
                  <a:lnTo>
                    <a:pt x="12233" y="15076"/>
                  </a:lnTo>
                  <a:close/>
                  <a:moveTo>
                    <a:pt x="6073" y="15377"/>
                  </a:moveTo>
                  <a:lnTo>
                    <a:pt x="6203" y="15593"/>
                  </a:lnTo>
                  <a:lnTo>
                    <a:pt x="6116" y="15593"/>
                  </a:lnTo>
                  <a:cubicBezTo>
                    <a:pt x="6073" y="15549"/>
                    <a:pt x="6073" y="15463"/>
                    <a:pt x="6030" y="15420"/>
                  </a:cubicBezTo>
                  <a:lnTo>
                    <a:pt x="6073" y="15377"/>
                  </a:lnTo>
                  <a:close/>
                  <a:moveTo>
                    <a:pt x="4954" y="0"/>
                  </a:moveTo>
                  <a:cubicBezTo>
                    <a:pt x="4566" y="259"/>
                    <a:pt x="4006" y="345"/>
                    <a:pt x="3747" y="818"/>
                  </a:cubicBezTo>
                  <a:cubicBezTo>
                    <a:pt x="3101" y="991"/>
                    <a:pt x="2757" y="1637"/>
                    <a:pt x="2154" y="1852"/>
                  </a:cubicBezTo>
                  <a:cubicBezTo>
                    <a:pt x="1551" y="2068"/>
                    <a:pt x="1206" y="2714"/>
                    <a:pt x="560" y="2886"/>
                  </a:cubicBezTo>
                  <a:cubicBezTo>
                    <a:pt x="302" y="2972"/>
                    <a:pt x="129" y="3317"/>
                    <a:pt x="0" y="3446"/>
                  </a:cubicBezTo>
                  <a:cubicBezTo>
                    <a:pt x="43" y="3834"/>
                    <a:pt x="86" y="4092"/>
                    <a:pt x="86" y="4264"/>
                  </a:cubicBezTo>
                  <a:cubicBezTo>
                    <a:pt x="302" y="4523"/>
                    <a:pt x="517" y="4738"/>
                    <a:pt x="603" y="4997"/>
                  </a:cubicBezTo>
                  <a:cubicBezTo>
                    <a:pt x="732" y="5169"/>
                    <a:pt x="689" y="5600"/>
                    <a:pt x="775" y="5643"/>
                  </a:cubicBezTo>
                  <a:cubicBezTo>
                    <a:pt x="1206" y="5729"/>
                    <a:pt x="991" y="6073"/>
                    <a:pt x="1034" y="6332"/>
                  </a:cubicBezTo>
                  <a:cubicBezTo>
                    <a:pt x="1206" y="6461"/>
                    <a:pt x="1335" y="6547"/>
                    <a:pt x="1508" y="6676"/>
                  </a:cubicBezTo>
                  <a:cubicBezTo>
                    <a:pt x="1465" y="6806"/>
                    <a:pt x="1422" y="6935"/>
                    <a:pt x="1378" y="6978"/>
                  </a:cubicBezTo>
                  <a:cubicBezTo>
                    <a:pt x="1508" y="7064"/>
                    <a:pt x="1637" y="7150"/>
                    <a:pt x="1723" y="7193"/>
                  </a:cubicBezTo>
                  <a:cubicBezTo>
                    <a:pt x="1723" y="7409"/>
                    <a:pt x="1723" y="7581"/>
                    <a:pt x="1680" y="7753"/>
                  </a:cubicBezTo>
                  <a:cubicBezTo>
                    <a:pt x="1852" y="7839"/>
                    <a:pt x="1982" y="7882"/>
                    <a:pt x="2154" y="7969"/>
                  </a:cubicBezTo>
                  <a:cubicBezTo>
                    <a:pt x="2111" y="8141"/>
                    <a:pt x="2111" y="8270"/>
                    <a:pt x="2068" y="8399"/>
                  </a:cubicBezTo>
                  <a:cubicBezTo>
                    <a:pt x="2585" y="8830"/>
                    <a:pt x="2671" y="8959"/>
                    <a:pt x="2671" y="9692"/>
                  </a:cubicBezTo>
                  <a:cubicBezTo>
                    <a:pt x="3360" y="10165"/>
                    <a:pt x="3489" y="10424"/>
                    <a:pt x="3661" y="11371"/>
                  </a:cubicBezTo>
                  <a:cubicBezTo>
                    <a:pt x="3704" y="11630"/>
                    <a:pt x="3963" y="11802"/>
                    <a:pt x="3877" y="12147"/>
                  </a:cubicBezTo>
                  <a:cubicBezTo>
                    <a:pt x="3834" y="12190"/>
                    <a:pt x="3963" y="12319"/>
                    <a:pt x="4006" y="12405"/>
                  </a:cubicBezTo>
                  <a:cubicBezTo>
                    <a:pt x="4178" y="12362"/>
                    <a:pt x="4307" y="12362"/>
                    <a:pt x="4480" y="12362"/>
                  </a:cubicBezTo>
                  <a:cubicBezTo>
                    <a:pt x="4437" y="12448"/>
                    <a:pt x="4394" y="12577"/>
                    <a:pt x="4394" y="12664"/>
                  </a:cubicBezTo>
                  <a:cubicBezTo>
                    <a:pt x="4480" y="12707"/>
                    <a:pt x="4566" y="12750"/>
                    <a:pt x="4652" y="12750"/>
                  </a:cubicBezTo>
                  <a:cubicBezTo>
                    <a:pt x="4480" y="13180"/>
                    <a:pt x="4781" y="13439"/>
                    <a:pt x="4910" y="13783"/>
                  </a:cubicBezTo>
                  <a:cubicBezTo>
                    <a:pt x="5040" y="14042"/>
                    <a:pt x="5040" y="14343"/>
                    <a:pt x="5298" y="14645"/>
                  </a:cubicBezTo>
                  <a:cubicBezTo>
                    <a:pt x="5513" y="14903"/>
                    <a:pt x="5815" y="15248"/>
                    <a:pt x="5643" y="15722"/>
                  </a:cubicBezTo>
                  <a:cubicBezTo>
                    <a:pt x="6030" y="15765"/>
                    <a:pt x="5987" y="16282"/>
                    <a:pt x="6246" y="16454"/>
                  </a:cubicBezTo>
                  <a:lnTo>
                    <a:pt x="6763" y="16454"/>
                  </a:lnTo>
                  <a:cubicBezTo>
                    <a:pt x="6720" y="16885"/>
                    <a:pt x="6720" y="17229"/>
                    <a:pt x="6720" y="17574"/>
                  </a:cubicBezTo>
                  <a:cubicBezTo>
                    <a:pt x="7150" y="17703"/>
                    <a:pt x="6978" y="18134"/>
                    <a:pt x="7150" y="18392"/>
                  </a:cubicBezTo>
                  <a:cubicBezTo>
                    <a:pt x="7279" y="18651"/>
                    <a:pt x="7366" y="18995"/>
                    <a:pt x="7495" y="19383"/>
                  </a:cubicBezTo>
                  <a:cubicBezTo>
                    <a:pt x="7581" y="19426"/>
                    <a:pt x="7753" y="19469"/>
                    <a:pt x="7753" y="19469"/>
                  </a:cubicBezTo>
                  <a:cubicBezTo>
                    <a:pt x="8227" y="20201"/>
                    <a:pt x="8615" y="20804"/>
                    <a:pt x="9045" y="21450"/>
                  </a:cubicBezTo>
                  <a:cubicBezTo>
                    <a:pt x="9045" y="21450"/>
                    <a:pt x="9045" y="21580"/>
                    <a:pt x="9002" y="21666"/>
                  </a:cubicBezTo>
                  <a:cubicBezTo>
                    <a:pt x="9089" y="21709"/>
                    <a:pt x="9175" y="21752"/>
                    <a:pt x="9261" y="21795"/>
                  </a:cubicBezTo>
                  <a:cubicBezTo>
                    <a:pt x="9347" y="22097"/>
                    <a:pt x="9347" y="22484"/>
                    <a:pt x="9519" y="22700"/>
                  </a:cubicBezTo>
                  <a:cubicBezTo>
                    <a:pt x="9778" y="23044"/>
                    <a:pt x="10208" y="23346"/>
                    <a:pt x="10122" y="23863"/>
                  </a:cubicBezTo>
                  <a:cubicBezTo>
                    <a:pt x="10682" y="24164"/>
                    <a:pt x="10639" y="24767"/>
                    <a:pt x="10941" y="25241"/>
                  </a:cubicBezTo>
                  <a:cubicBezTo>
                    <a:pt x="11113" y="25456"/>
                    <a:pt x="11199" y="25758"/>
                    <a:pt x="11328" y="26016"/>
                  </a:cubicBezTo>
                  <a:cubicBezTo>
                    <a:pt x="11673" y="25844"/>
                    <a:pt x="12061" y="25801"/>
                    <a:pt x="12233" y="25585"/>
                  </a:cubicBezTo>
                  <a:cubicBezTo>
                    <a:pt x="12793" y="24982"/>
                    <a:pt x="13396" y="24466"/>
                    <a:pt x="14042" y="24035"/>
                  </a:cubicBezTo>
                  <a:cubicBezTo>
                    <a:pt x="14731" y="23561"/>
                    <a:pt x="15205" y="22872"/>
                    <a:pt x="16023" y="22527"/>
                  </a:cubicBezTo>
                  <a:cubicBezTo>
                    <a:pt x="16239" y="22441"/>
                    <a:pt x="16325" y="22183"/>
                    <a:pt x="16454" y="21967"/>
                  </a:cubicBezTo>
                  <a:cubicBezTo>
                    <a:pt x="16368" y="21795"/>
                    <a:pt x="16282" y="21580"/>
                    <a:pt x="16196" y="21364"/>
                  </a:cubicBezTo>
                  <a:cubicBezTo>
                    <a:pt x="15980" y="21278"/>
                    <a:pt x="15722" y="21192"/>
                    <a:pt x="15463" y="21106"/>
                  </a:cubicBezTo>
                  <a:cubicBezTo>
                    <a:pt x="15549" y="20804"/>
                    <a:pt x="15636" y="20589"/>
                    <a:pt x="15679" y="20374"/>
                  </a:cubicBezTo>
                  <a:cubicBezTo>
                    <a:pt x="15593" y="20331"/>
                    <a:pt x="15506" y="20331"/>
                    <a:pt x="15420" y="20287"/>
                  </a:cubicBezTo>
                  <a:cubicBezTo>
                    <a:pt x="15463" y="20201"/>
                    <a:pt x="15463" y="20072"/>
                    <a:pt x="15506" y="19986"/>
                  </a:cubicBezTo>
                  <a:cubicBezTo>
                    <a:pt x="15291" y="19900"/>
                    <a:pt x="15076" y="19814"/>
                    <a:pt x="14860" y="19728"/>
                  </a:cubicBezTo>
                  <a:cubicBezTo>
                    <a:pt x="14860" y="19469"/>
                    <a:pt x="14860" y="19340"/>
                    <a:pt x="14903" y="19168"/>
                  </a:cubicBezTo>
                  <a:cubicBezTo>
                    <a:pt x="14774" y="19081"/>
                    <a:pt x="14645" y="18995"/>
                    <a:pt x="14559" y="18952"/>
                  </a:cubicBezTo>
                  <a:cubicBezTo>
                    <a:pt x="14645" y="18823"/>
                    <a:pt x="14731" y="18737"/>
                    <a:pt x="14860" y="18608"/>
                  </a:cubicBezTo>
                  <a:cubicBezTo>
                    <a:pt x="14645" y="18521"/>
                    <a:pt x="14430" y="18478"/>
                    <a:pt x="14042" y="18306"/>
                  </a:cubicBezTo>
                  <a:cubicBezTo>
                    <a:pt x="14171" y="18134"/>
                    <a:pt x="14343" y="17962"/>
                    <a:pt x="14602" y="17660"/>
                  </a:cubicBezTo>
                  <a:lnTo>
                    <a:pt x="14602" y="17660"/>
                  </a:lnTo>
                  <a:cubicBezTo>
                    <a:pt x="14257" y="17789"/>
                    <a:pt x="14128" y="17832"/>
                    <a:pt x="13999" y="17918"/>
                  </a:cubicBezTo>
                  <a:cubicBezTo>
                    <a:pt x="13999" y="18005"/>
                    <a:pt x="13999" y="18048"/>
                    <a:pt x="13999" y="18134"/>
                  </a:cubicBezTo>
                  <a:cubicBezTo>
                    <a:pt x="13956" y="18134"/>
                    <a:pt x="13913" y="18134"/>
                    <a:pt x="13870" y="18091"/>
                  </a:cubicBezTo>
                  <a:cubicBezTo>
                    <a:pt x="13910" y="18051"/>
                    <a:pt x="13950" y="17973"/>
                    <a:pt x="13990" y="17893"/>
                  </a:cubicBezTo>
                  <a:lnTo>
                    <a:pt x="13990" y="17893"/>
                  </a:lnTo>
                  <a:cubicBezTo>
                    <a:pt x="13993" y="17901"/>
                    <a:pt x="13996" y="17910"/>
                    <a:pt x="13999" y="17918"/>
                  </a:cubicBezTo>
                  <a:cubicBezTo>
                    <a:pt x="13999" y="17918"/>
                    <a:pt x="13999" y="17875"/>
                    <a:pt x="13999" y="17875"/>
                  </a:cubicBezTo>
                  <a:cubicBezTo>
                    <a:pt x="13996" y="17881"/>
                    <a:pt x="13993" y="17887"/>
                    <a:pt x="13990" y="17893"/>
                  </a:cubicBezTo>
                  <a:lnTo>
                    <a:pt x="13990" y="17893"/>
                  </a:lnTo>
                  <a:cubicBezTo>
                    <a:pt x="13950" y="17778"/>
                    <a:pt x="13910" y="17697"/>
                    <a:pt x="13870" y="17617"/>
                  </a:cubicBezTo>
                  <a:cubicBezTo>
                    <a:pt x="13956" y="17445"/>
                    <a:pt x="14042" y="17229"/>
                    <a:pt x="14171" y="17014"/>
                  </a:cubicBezTo>
                  <a:lnTo>
                    <a:pt x="13611" y="17014"/>
                  </a:lnTo>
                  <a:cubicBezTo>
                    <a:pt x="13611" y="16712"/>
                    <a:pt x="13611" y="16454"/>
                    <a:pt x="13654" y="16196"/>
                  </a:cubicBezTo>
                  <a:cubicBezTo>
                    <a:pt x="13525" y="16152"/>
                    <a:pt x="13482" y="16152"/>
                    <a:pt x="13396" y="16109"/>
                  </a:cubicBezTo>
                  <a:cubicBezTo>
                    <a:pt x="13439" y="16023"/>
                    <a:pt x="13439" y="15937"/>
                    <a:pt x="13482" y="15894"/>
                  </a:cubicBezTo>
                  <a:cubicBezTo>
                    <a:pt x="13310" y="15722"/>
                    <a:pt x="13137" y="15593"/>
                    <a:pt x="13051" y="15420"/>
                  </a:cubicBezTo>
                  <a:cubicBezTo>
                    <a:pt x="12836" y="14989"/>
                    <a:pt x="12621" y="14559"/>
                    <a:pt x="12405" y="14128"/>
                  </a:cubicBezTo>
                  <a:cubicBezTo>
                    <a:pt x="12233" y="13740"/>
                    <a:pt x="11931" y="13353"/>
                    <a:pt x="11888" y="12922"/>
                  </a:cubicBezTo>
                  <a:cubicBezTo>
                    <a:pt x="11845" y="12448"/>
                    <a:pt x="11371" y="12276"/>
                    <a:pt x="11285" y="11802"/>
                  </a:cubicBezTo>
                  <a:cubicBezTo>
                    <a:pt x="11242" y="11328"/>
                    <a:pt x="10682" y="11113"/>
                    <a:pt x="10682" y="10596"/>
                  </a:cubicBezTo>
                  <a:cubicBezTo>
                    <a:pt x="10295" y="10596"/>
                    <a:pt x="10553" y="10079"/>
                    <a:pt x="10208" y="10036"/>
                  </a:cubicBezTo>
                  <a:cubicBezTo>
                    <a:pt x="10295" y="9735"/>
                    <a:pt x="9950" y="9519"/>
                    <a:pt x="10036" y="9218"/>
                  </a:cubicBezTo>
                  <a:cubicBezTo>
                    <a:pt x="9950" y="9175"/>
                    <a:pt x="9821" y="9132"/>
                    <a:pt x="9648" y="9045"/>
                  </a:cubicBezTo>
                  <a:cubicBezTo>
                    <a:pt x="9735" y="8873"/>
                    <a:pt x="9864" y="8701"/>
                    <a:pt x="9950" y="8485"/>
                  </a:cubicBezTo>
                  <a:cubicBezTo>
                    <a:pt x="9735" y="8442"/>
                    <a:pt x="9562" y="8356"/>
                    <a:pt x="9347" y="8313"/>
                  </a:cubicBezTo>
                  <a:cubicBezTo>
                    <a:pt x="9390" y="8184"/>
                    <a:pt x="9390" y="8098"/>
                    <a:pt x="9433" y="8012"/>
                  </a:cubicBezTo>
                  <a:cubicBezTo>
                    <a:pt x="9347" y="7969"/>
                    <a:pt x="9261" y="7926"/>
                    <a:pt x="9218" y="7926"/>
                  </a:cubicBezTo>
                  <a:cubicBezTo>
                    <a:pt x="9175" y="7667"/>
                    <a:pt x="9132" y="7409"/>
                    <a:pt x="9045" y="6978"/>
                  </a:cubicBezTo>
                  <a:cubicBezTo>
                    <a:pt x="8873" y="7021"/>
                    <a:pt x="8658" y="7021"/>
                    <a:pt x="8658" y="7021"/>
                  </a:cubicBezTo>
                  <a:cubicBezTo>
                    <a:pt x="8529" y="6504"/>
                    <a:pt x="8270" y="6116"/>
                    <a:pt x="8098" y="5729"/>
                  </a:cubicBezTo>
                  <a:cubicBezTo>
                    <a:pt x="7926" y="5384"/>
                    <a:pt x="7796" y="4953"/>
                    <a:pt x="7366" y="4695"/>
                  </a:cubicBezTo>
                  <a:cubicBezTo>
                    <a:pt x="7452" y="4566"/>
                    <a:pt x="7538" y="4394"/>
                    <a:pt x="7624" y="4221"/>
                  </a:cubicBezTo>
                  <a:cubicBezTo>
                    <a:pt x="7107" y="4092"/>
                    <a:pt x="7150" y="3575"/>
                    <a:pt x="6763" y="3188"/>
                  </a:cubicBezTo>
                  <a:cubicBezTo>
                    <a:pt x="6763" y="3188"/>
                    <a:pt x="6547" y="3188"/>
                    <a:pt x="6332" y="3144"/>
                  </a:cubicBezTo>
                  <a:cubicBezTo>
                    <a:pt x="6418" y="2886"/>
                    <a:pt x="6504" y="2714"/>
                    <a:pt x="6547" y="2541"/>
                  </a:cubicBezTo>
                  <a:cubicBezTo>
                    <a:pt x="6461" y="2498"/>
                    <a:pt x="6375" y="2455"/>
                    <a:pt x="6289" y="2455"/>
                  </a:cubicBezTo>
                  <a:cubicBezTo>
                    <a:pt x="6289" y="2283"/>
                    <a:pt x="6332" y="2154"/>
                    <a:pt x="6289" y="2025"/>
                  </a:cubicBezTo>
                  <a:cubicBezTo>
                    <a:pt x="6203" y="1852"/>
                    <a:pt x="5858" y="1895"/>
                    <a:pt x="6030" y="1551"/>
                  </a:cubicBezTo>
                  <a:cubicBezTo>
                    <a:pt x="6073" y="1508"/>
                    <a:pt x="5686" y="1249"/>
                    <a:pt x="5600" y="1077"/>
                  </a:cubicBezTo>
                  <a:cubicBezTo>
                    <a:pt x="5470" y="775"/>
                    <a:pt x="5470" y="474"/>
                    <a:pt x="5384" y="172"/>
                  </a:cubicBezTo>
                  <a:cubicBezTo>
                    <a:pt x="5255" y="129"/>
                    <a:pt x="5126" y="86"/>
                    <a:pt x="4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30525" y="1047875"/>
              <a:ext cx="611650" cy="421075"/>
            </a:xfrm>
            <a:custGeom>
              <a:avLst/>
              <a:gdLst/>
              <a:ahLst/>
              <a:cxnLst/>
              <a:rect l="l" t="t" r="r" b="b"/>
              <a:pathLst>
                <a:path w="24466" h="16843" extrusionOk="0">
                  <a:moveTo>
                    <a:pt x="2886" y="7797"/>
                  </a:moveTo>
                  <a:cubicBezTo>
                    <a:pt x="2886" y="7797"/>
                    <a:pt x="2886" y="7840"/>
                    <a:pt x="2886" y="7840"/>
                  </a:cubicBezTo>
                  <a:cubicBezTo>
                    <a:pt x="2888" y="7840"/>
                    <a:pt x="2890" y="7840"/>
                    <a:pt x="2891" y="7840"/>
                  </a:cubicBezTo>
                  <a:lnTo>
                    <a:pt x="2891" y="7840"/>
                  </a:lnTo>
                  <a:cubicBezTo>
                    <a:pt x="2889" y="7826"/>
                    <a:pt x="2887" y="7812"/>
                    <a:pt x="2886" y="7797"/>
                  </a:cubicBezTo>
                  <a:close/>
                  <a:moveTo>
                    <a:pt x="18651" y="8788"/>
                  </a:moveTo>
                  <a:cubicBezTo>
                    <a:pt x="18737" y="8831"/>
                    <a:pt x="18780" y="8874"/>
                    <a:pt x="18866" y="8917"/>
                  </a:cubicBezTo>
                  <a:cubicBezTo>
                    <a:pt x="18823" y="8917"/>
                    <a:pt x="18823" y="8960"/>
                    <a:pt x="18823" y="8960"/>
                  </a:cubicBezTo>
                  <a:cubicBezTo>
                    <a:pt x="18737" y="8917"/>
                    <a:pt x="18694" y="8917"/>
                    <a:pt x="18608" y="8874"/>
                  </a:cubicBezTo>
                  <a:cubicBezTo>
                    <a:pt x="18651" y="8831"/>
                    <a:pt x="18651" y="8831"/>
                    <a:pt x="18651" y="8788"/>
                  </a:cubicBezTo>
                  <a:close/>
                  <a:moveTo>
                    <a:pt x="19814" y="9089"/>
                  </a:moveTo>
                  <a:lnTo>
                    <a:pt x="19814" y="9089"/>
                  </a:lnTo>
                  <a:cubicBezTo>
                    <a:pt x="20158" y="9175"/>
                    <a:pt x="20330" y="9262"/>
                    <a:pt x="20546" y="9348"/>
                  </a:cubicBezTo>
                  <a:cubicBezTo>
                    <a:pt x="20460" y="9477"/>
                    <a:pt x="20417" y="9606"/>
                    <a:pt x="20373" y="9735"/>
                  </a:cubicBezTo>
                  <a:cubicBezTo>
                    <a:pt x="20201" y="9520"/>
                    <a:pt x="20072" y="9348"/>
                    <a:pt x="19814" y="9089"/>
                  </a:cubicBezTo>
                  <a:close/>
                  <a:moveTo>
                    <a:pt x="21795" y="9951"/>
                  </a:moveTo>
                  <a:cubicBezTo>
                    <a:pt x="21838" y="9951"/>
                    <a:pt x="21881" y="9994"/>
                    <a:pt x="21881" y="9994"/>
                  </a:cubicBezTo>
                  <a:lnTo>
                    <a:pt x="21838" y="10338"/>
                  </a:lnTo>
                  <a:cubicBezTo>
                    <a:pt x="21752" y="10338"/>
                    <a:pt x="21709" y="10295"/>
                    <a:pt x="21623" y="10295"/>
                  </a:cubicBezTo>
                  <a:cubicBezTo>
                    <a:pt x="21709" y="10166"/>
                    <a:pt x="21752" y="10080"/>
                    <a:pt x="21795" y="9951"/>
                  </a:cubicBezTo>
                  <a:close/>
                  <a:moveTo>
                    <a:pt x="23647" y="10511"/>
                  </a:moveTo>
                  <a:cubicBezTo>
                    <a:pt x="23708" y="10541"/>
                    <a:pt x="23747" y="10572"/>
                    <a:pt x="23765" y="10572"/>
                  </a:cubicBezTo>
                  <a:cubicBezTo>
                    <a:pt x="23773" y="10572"/>
                    <a:pt x="23776" y="10566"/>
                    <a:pt x="23776" y="10554"/>
                  </a:cubicBezTo>
                  <a:lnTo>
                    <a:pt x="23776" y="10554"/>
                  </a:lnTo>
                  <a:cubicBezTo>
                    <a:pt x="23776" y="10812"/>
                    <a:pt x="23690" y="10984"/>
                    <a:pt x="23604" y="11200"/>
                  </a:cubicBezTo>
                  <a:cubicBezTo>
                    <a:pt x="23561" y="11200"/>
                    <a:pt x="23518" y="11157"/>
                    <a:pt x="23475" y="11157"/>
                  </a:cubicBezTo>
                  <a:cubicBezTo>
                    <a:pt x="23518" y="10941"/>
                    <a:pt x="23604" y="10726"/>
                    <a:pt x="23647" y="10511"/>
                  </a:cubicBezTo>
                  <a:close/>
                  <a:moveTo>
                    <a:pt x="10854" y="11200"/>
                  </a:moveTo>
                  <a:cubicBezTo>
                    <a:pt x="10854" y="11243"/>
                    <a:pt x="10897" y="11243"/>
                    <a:pt x="10897" y="11243"/>
                  </a:cubicBezTo>
                  <a:lnTo>
                    <a:pt x="10811" y="11458"/>
                  </a:lnTo>
                  <a:cubicBezTo>
                    <a:pt x="10811" y="11458"/>
                    <a:pt x="10768" y="11415"/>
                    <a:pt x="10768" y="11415"/>
                  </a:cubicBezTo>
                  <a:lnTo>
                    <a:pt x="10854" y="11200"/>
                  </a:lnTo>
                  <a:close/>
                  <a:moveTo>
                    <a:pt x="14817" y="13741"/>
                  </a:moveTo>
                  <a:cubicBezTo>
                    <a:pt x="14817" y="13763"/>
                    <a:pt x="14828" y="13773"/>
                    <a:pt x="14833" y="13773"/>
                  </a:cubicBezTo>
                  <a:cubicBezTo>
                    <a:pt x="14839" y="13773"/>
                    <a:pt x="14839" y="13763"/>
                    <a:pt x="14817" y="13741"/>
                  </a:cubicBezTo>
                  <a:close/>
                  <a:moveTo>
                    <a:pt x="1852" y="1"/>
                  </a:moveTo>
                  <a:cubicBezTo>
                    <a:pt x="905" y="2068"/>
                    <a:pt x="775" y="4222"/>
                    <a:pt x="0" y="6203"/>
                  </a:cubicBezTo>
                  <a:cubicBezTo>
                    <a:pt x="215" y="6419"/>
                    <a:pt x="388" y="6591"/>
                    <a:pt x="517" y="6763"/>
                  </a:cubicBezTo>
                  <a:cubicBezTo>
                    <a:pt x="905" y="6806"/>
                    <a:pt x="1249" y="6763"/>
                    <a:pt x="1421" y="6936"/>
                  </a:cubicBezTo>
                  <a:cubicBezTo>
                    <a:pt x="1711" y="7261"/>
                    <a:pt x="1970" y="7526"/>
                    <a:pt x="2402" y="7526"/>
                  </a:cubicBezTo>
                  <a:cubicBezTo>
                    <a:pt x="2485" y="7526"/>
                    <a:pt x="2574" y="7516"/>
                    <a:pt x="2671" y="7496"/>
                  </a:cubicBezTo>
                  <a:cubicBezTo>
                    <a:pt x="2671" y="7496"/>
                    <a:pt x="2671" y="7539"/>
                    <a:pt x="2800" y="7711"/>
                  </a:cubicBezTo>
                  <a:cubicBezTo>
                    <a:pt x="2792" y="7703"/>
                    <a:pt x="2786" y="7699"/>
                    <a:pt x="2784" y="7699"/>
                  </a:cubicBezTo>
                  <a:lnTo>
                    <a:pt x="2784" y="7699"/>
                  </a:lnTo>
                  <a:cubicBezTo>
                    <a:pt x="2775" y="7699"/>
                    <a:pt x="2816" y="7762"/>
                    <a:pt x="2886" y="7797"/>
                  </a:cubicBezTo>
                  <a:cubicBezTo>
                    <a:pt x="2929" y="7754"/>
                    <a:pt x="3015" y="7711"/>
                    <a:pt x="3101" y="7668"/>
                  </a:cubicBezTo>
                  <a:cubicBezTo>
                    <a:pt x="3101" y="7711"/>
                    <a:pt x="3101" y="7754"/>
                    <a:pt x="3101" y="7797"/>
                  </a:cubicBezTo>
                  <a:cubicBezTo>
                    <a:pt x="3059" y="7797"/>
                    <a:pt x="2976" y="7838"/>
                    <a:pt x="2891" y="7840"/>
                  </a:cubicBezTo>
                  <a:lnTo>
                    <a:pt x="2891" y="7840"/>
                  </a:lnTo>
                  <a:cubicBezTo>
                    <a:pt x="2953" y="8231"/>
                    <a:pt x="3285" y="8272"/>
                    <a:pt x="3618" y="8314"/>
                  </a:cubicBezTo>
                  <a:cubicBezTo>
                    <a:pt x="3833" y="8314"/>
                    <a:pt x="4049" y="8400"/>
                    <a:pt x="4264" y="8443"/>
                  </a:cubicBezTo>
                  <a:cubicBezTo>
                    <a:pt x="4350" y="8400"/>
                    <a:pt x="4393" y="8357"/>
                    <a:pt x="4480" y="8314"/>
                  </a:cubicBezTo>
                  <a:cubicBezTo>
                    <a:pt x="4480" y="8357"/>
                    <a:pt x="4523" y="8400"/>
                    <a:pt x="4523" y="8443"/>
                  </a:cubicBezTo>
                  <a:cubicBezTo>
                    <a:pt x="4437" y="8443"/>
                    <a:pt x="4350" y="8486"/>
                    <a:pt x="4307" y="8486"/>
                  </a:cubicBezTo>
                  <a:cubicBezTo>
                    <a:pt x="4264" y="8486"/>
                    <a:pt x="4264" y="8443"/>
                    <a:pt x="4264" y="8443"/>
                  </a:cubicBezTo>
                  <a:lnTo>
                    <a:pt x="4264" y="8443"/>
                  </a:lnTo>
                  <a:cubicBezTo>
                    <a:pt x="4178" y="8702"/>
                    <a:pt x="4393" y="8702"/>
                    <a:pt x="4523" y="8831"/>
                  </a:cubicBezTo>
                  <a:cubicBezTo>
                    <a:pt x="4652" y="8917"/>
                    <a:pt x="4738" y="9046"/>
                    <a:pt x="4824" y="9132"/>
                  </a:cubicBezTo>
                  <a:cubicBezTo>
                    <a:pt x="4859" y="9130"/>
                    <a:pt x="4894" y="9129"/>
                    <a:pt x="4928" y="9129"/>
                  </a:cubicBezTo>
                  <a:cubicBezTo>
                    <a:pt x="5562" y="9129"/>
                    <a:pt x="6009" y="9501"/>
                    <a:pt x="6418" y="9951"/>
                  </a:cubicBezTo>
                  <a:cubicBezTo>
                    <a:pt x="6590" y="9822"/>
                    <a:pt x="6762" y="9735"/>
                    <a:pt x="6892" y="9649"/>
                  </a:cubicBezTo>
                  <a:cubicBezTo>
                    <a:pt x="6806" y="9606"/>
                    <a:pt x="6806" y="9520"/>
                    <a:pt x="6762" y="9434"/>
                  </a:cubicBezTo>
                  <a:cubicBezTo>
                    <a:pt x="6806" y="9434"/>
                    <a:pt x="6806" y="9434"/>
                    <a:pt x="6849" y="9391"/>
                  </a:cubicBezTo>
                  <a:lnTo>
                    <a:pt x="6935" y="9649"/>
                  </a:lnTo>
                  <a:lnTo>
                    <a:pt x="6892" y="9649"/>
                  </a:lnTo>
                  <a:cubicBezTo>
                    <a:pt x="6978" y="9865"/>
                    <a:pt x="7064" y="10080"/>
                    <a:pt x="7150" y="10338"/>
                  </a:cubicBezTo>
                  <a:cubicBezTo>
                    <a:pt x="7409" y="10080"/>
                    <a:pt x="7581" y="9908"/>
                    <a:pt x="7796" y="9692"/>
                  </a:cubicBezTo>
                  <a:cubicBezTo>
                    <a:pt x="7882" y="10123"/>
                    <a:pt x="7968" y="10425"/>
                    <a:pt x="8098" y="10812"/>
                  </a:cubicBezTo>
                  <a:cubicBezTo>
                    <a:pt x="8399" y="10683"/>
                    <a:pt x="8572" y="10554"/>
                    <a:pt x="8830" y="10425"/>
                  </a:cubicBezTo>
                  <a:cubicBezTo>
                    <a:pt x="8873" y="10726"/>
                    <a:pt x="8959" y="10898"/>
                    <a:pt x="9002" y="11157"/>
                  </a:cubicBezTo>
                  <a:cubicBezTo>
                    <a:pt x="9433" y="11286"/>
                    <a:pt x="9821" y="11372"/>
                    <a:pt x="10338" y="11501"/>
                  </a:cubicBezTo>
                  <a:cubicBezTo>
                    <a:pt x="10542" y="11765"/>
                    <a:pt x="10608" y="11849"/>
                    <a:pt x="10913" y="11849"/>
                  </a:cubicBezTo>
                  <a:cubicBezTo>
                    <a:pt x="11057" y="11849"/>
                    <a:pt x="11254" y="11830"/>
                    <a:pt x="11544" y="11803"/>
                  </a:cubicBezTo>
                  <a:cubicBezTo>
                    <a:pt x="12042" y="12384"/>
                    <a:pt x="12500" y="12925"/>
                    <a:pt x="13342" y="12925"/>
                  </a:cubicBezTo>
                  <a:cubicBezTo>
                    <a:pt x="13374" y="12925"/>
                    <a:pt x="13406" y="12924"/>
                    <a:pt x="13439" y="12923"/>
                  </a:cubicBezTo>
                  <a:cubicBezTo>
                    <a:pt x="13481" y="12918"/>
                    <a:pt x="13523" y="12916"/>
                    <a:pt x="13566" y="12916"/>
                  </a:cubicBezTo>
                  <a:cubicBezTo>
                    <a:pt x="13919" y="12916"/>
                    <a:pt x="14294" y="13061"/>
                    <a:pt x="14602" y="13138"/>
                  </a:cubicBezTo>
                  <a:cubicBezTo>
                    <a:pt x="14688" y="13397"/>
                    <a:pt x="14731" y="13569"/>
                    <a:pt x="14817" y="13741"/>
                  </a:cubicBezTo>
                  <a:cubicBezTo>
                    <a:pt x="15162" y="13827"/>
                    <a:pt x="15463" y="13870"/>
                    <a:pt x="15722" y="13913"/>
                  </a:cubicBezTo>
                  <a:cubicBezTo>
                    <a:pt x="15980" y="13957"/>
                    <a:pt x="16195" y="14000"/>
                    <a:pt x="16454" y="14129"/>
                  </a:cubicBezTo>
                  <a:cubicBezTo>
                    <a:pt x="16712" y="14215"/>
                    <a:pt x="16928" y="14430"/>
                    <a:pt x="17143" y="14560"/>
                  </a:cubicBezTo>
                  <a:cubicBezTo>
                    <a:pt x="17358" y="14732"/>
                    <a:pt x="17531" y="14861"/>
                    <a:pt x="17746" y="14990"/>
                  </a:cubicBezTo>
                  <a:cubicBezTo>
                    <a:pt x="17832" y="14904"/>
                    <a:pt x="17875" y="14818"/>
                    <a:pt x="18004" y="14646"/>
                  </a:cubicBezTo>
                  <a:cubicBezTo>
                    <a:pt x="18134" y="14861"/>
                    <a:pt x="18263" y="14990"/>
                    <a:pt x="18392" y="15163"/>
                  </a:cubicBezTo>
                  <a:cubicBezTo>
                    <a:pt x="18608" y="15163"/>
                    <a:pt x="18780" y="15119"/>
                    <a:pt x="18952" y="15119"/>
                  </a:cubicBezTo>
                  <a:cubicBezTo>
                    <a:pt x="19038" y="15292"/>
                    <a:pt x="19124" y="15421"/>
                    <a:pt x="19167" y="15507"/>
                  </a:cubicBezTo>
                  <a:cubicBezTo>
                    <a:pt x="19230" y="15514"/>
                    <a:pt x="19294" y="15517"/>
                    <a:pt x="19359" y="15517"/>
                  </a:cubicBezTo>
                  <a:cubicBezTo>
                    <a:pt x="19524" y="15517"/>
                    <a:pt x="19693" y="15501"/>
                    <a:pt x="19839" y="15501"/>
                  </a:cubicBezTo>
                  <a:cubicBezTo>
                    <a:pt x="19995" y="15501"/>
                    <a:pt x="20127" y="15519"/>
                    <a:pt x="20201" y="15593"/>
                  </a:cubicBezTo>
                  <a:cubicBezTo>
                    <a:pt x="20460" y="15852"/>
                    <a:pt x="20761" y="15723"/>
                    <a:pt x="20977" y="15809"/>
                  </a:cubicBezTo>
                  <a:cubicBezTo>
                    <a:pt x="21321" y="15938"/>
                    <a:pt x="21407" y="16326"/>
                    <a:pt x="21795" y="16326"/>
                  </a:cubicBezTo>
                  <a:cubicBezTo>
                    <a:pt x="21834" y="16321"/>
                    <a:pt x="21872" y="16319"/>
                    <a:pt x="21909" y="16319"/>
                  </a:cubicBezTo>
                  <a:cubicBezTo>
                    <a:pt x="22241" y="16319"/>
                    <a:pt x="22497" y="16494"/>
                    <a:pt x="22613" y="16842"/>
                  </a:cubicBezTo>
                  <a:cubicBezTo>
                    <a:pt x="22786" y="16756"/>
                    <a:pt x="22915" y="16713"/>
                    <a:pt x="23001" y="16670"/>
                  </a:cubicBezTo>
                  <a:cubicBezTo>
                    <a:pt x="23475" y="14861"/>
                    <a:pt x="23992" y="13052"/>
                    <a:pt x="24465" y="11243"/>
                  </a:cubicBezTo>
                  <a:cubicBezTo>
                    <a:pt x="24293" y="10984"/>
                    <a:pt x="24121" y="10683"/>
                    <a:pt x="23949" y="10338"/>
                  </a:cubicBezTo>
                  <a:cubicBezTo>
                    <a:pt x="23819" y="10425"/>
                    <a:pt x="23733" y="10468"/>
                    <a:pt x="23776" y="10554"/>
                  </a:cubicBezTo>
                  <a:cubicBezTo>
                    <a:pt x="23561" y="10381"/>
                    <a:pt x="23475" y="10252"/>
                    <a:pt x="23302" y="10080"/>
                  </a:cubicBezTo>
                  <a:cubicBezTo>
                    <a:pt x="23001" y="10209"/>
                    <a:pt x="22699" y="10295"/>
                    <a:pt x="22398" y="10425"/>
                  </a:cubicBezTo>
                  <a:cubicBezTo>
                    <a:pt x="22312" y="10209"/>
                    <a:pt x="22226" y="10037"/>
                    <a:pt x="22183" y="9865"/>
                  </a:cubicBezTo>
                  <a:cubicBezTo>
                    <a:pt x="21964" y="9771"/>
                    <a:pt x="21768" y="9610"/>
                    <a:pt x="21546" y="9610"/>
                  </a:cubicBezTo>
                  <a:cubicBezTo>
                    <a:pt x="21461" y="9610"/>
                    <a:pt x="21373" y="9633"/>
                    <a:pt x="21278" y="9692"/>
                  </a:cubicBezTo>
                  <a:cubicBezTo>
                    <a:pt x="20847" y="9132"/>
                    <a:pt x="20761" y="9089"/>
                    <a:pt x="18952" y="8572"/>
                  </a:cubicBezTo>
                  <a:cubicBezTo>
                    <a:pt x="18349" y="7754"/>
                    <a:pt x="17358" y="8012"/>
                    <a:pt x="16411" y="7582"/>
                  </a:cubicBezTo>
                  <a:cubicBezTo>
                    <a:pt x="16411" y="7539"/>
                    <a:pt x="16411" y="7323"/>
                    <a:pt x="16411" y="7065"/>
                  </a:cubicBezTo>
                  <a:cubicBezTo>
                    <a:pt x="16152" y="7151"/>
                    <a:pt x="15980" y="7151"/>
                    <a:pt x="15851" y="7194"/>
                  </a:cubicBezTo>
                  <a:cubicBezTo>
                    <a:pt x="15808" y="6806"/>
                    <a:pt x="15420" y="6806"/>
                    <a:pt x="15076" y="6591"/>
                  </a:cubicBezTo>
                  <a:cubicBezTo>
                    <a:pt x="14946" y="6677"/>
                    <a:pt x="14731" y="6806"/>
                    <a:pt x="14602" y="6893"/>
                  </a:cubicBezTo>
                  <a:cubicBezTo>
                    <a:pt x="14386" y="6763"/>
                    <a:pt x="14214" y="6677"/>
                    <a:pt x="14042" y="6591"/>
                  </a:cubicBezTo>
                  <a:cubicBezTo>
                    <a:pt x="14214" y="6505"/>
                    <a:pt x="14300" y="6462"/>
                    <a:pt x="14429" y="6419"/>
                  </a:cubicBezTo>
                  <a:cubicBezTo>
                    <a:pt x="14343" y="6290"/>
                    <a:pt x="14300" y="6117"/>
                    <a:pt x="14257" y="5988"/>
                  </a:cubicBezTo>
                  <a:cubicBezTo>
                    <a:pt x="14171" y="6031"/>
                    <a:pt x="14042" y="6074"/>
                    <a:pt x="13956" y="6074"/>
                  </a:cubicBezTo>
                  <a:cubicBezTo>
                    <a:pt x="13913" y="5988"/>
                    <a:pt x="13826" y="5859"/>
                    <a:pt x="13783" y="5730"/>
                  </a:cubicBezTo>
                  <a:cubicBezTo>
                    <a:pt x="13568" y="5773"/>
                    <a:pt x="13396" y="5773"/>
                    <a:pt x="13266" y="5773"/>
                  </a:cubicBezTo>
                  <a:cubicBezTo>
                    <a:pt x="13108" y="5678"/>
                    <a:pt x="13066" y="5373"/>
                    <a:pt x="12901" y="5373"/>
                  </a:cubicBezTo>
                  <a:cubicBezTo>
                    <a:pt x="12841" y="5373"/>
                    <a:pt x="12766" y="5412"/>
                    <a:pt x="12663" y="5514"/>
                  </a:cubicBezTo>
                  <a:cubicBezTo>
                    <a:pt x="12707" y="5557"/>
                    <a:pt x="12750" y="5643"/>
                    <a:pt x="12793" y="5687"/>
                  </a:cubicBezTo>
                  <a:cubicBezTo>
                    <a:pt x="12750" y="5730"/>
                    <a:pt x="12707" y="5730"/>
                    <a:pt x="12707" y="5730"/>
                  </a:cubicBezTo>
                  <a:lnTo>
                    <a:pt x="12620" y="5514"/>
                  </a:lnTo>
                  <a:lnTo>
                    <a:pt x="12663" y="5514"/>
                  </a:lnTo>
                  <a:cubicBezTo>
                    <a:pt x="12577" y="5471"/>
                    <a:pt x="12534" y="5428"/>
                    <a:pt x="12448" y="5428"/>
                  </a:cubicBezTo>
                  <a:cubicBezTo>
                    <a:pt x="12405" y="5471"/>
                    <a:pt x="12319" y="5514"/>
                    <a:pt x="12233" y="5557"/>
                  </a:cubicBezTo>
                  <a:cubicBezTo>
                    <a:pt x="12233" y="5514"/>
                    <a:pt x="12233" y="5471"/>
                    <a:pt x="12233" y="5428"/>
                  </a:cubicBezTo>
                  <a:lnTo>
                    <a:pt x="12436" y="5387"/>
                  </a:lnTo>
                  <a:lnTo>
                    <a:pt x="12436" y="5387"/>
                  </a:lnTo>
                  <a:cubicBezTo>
                    <a:pt x="12440" y="5401"/>
                    <a:pt x="12444" y="5415"/>
                    <a:pt x="12448" y="5428"/>
                  </a:cubicBezTo>
                  <a:cubicBezTo>
                    <a:pt x="12448" y="5428"/>
                    <a:pt x="12448" y="5385"/>
                    <a:pt x="12448" y="5385"/>
                  </a:cubicBezTo>
                  <a:lnTo>
                    <a:pt x="12436" y="5387"/>
                  </a:lnTo>
                  <a:lnTo>
                    <a:pt x="12436" y="5387"/>
                  </a:lnTo>
                  <a:cubicBezTo>
                    <a:pt x="12405" y="5271"/>
                    <a:pt x="12400" y="5152"/>
                    <a:pt x="12362" y="4997"/>
                  </a:cubicBezTo>
                  <a:cubicBezTo>
                    <a:pt x="12017" y="5170"/>
                    <a:pt x="11802" y="5299"/>
                    <a:pt x="11500" y="5471"/>
                  </a:cubicBezTo>
                  <a:cubicBezTo>
                    <a:pt x="11587" y="5213"/>
                    <a:pt x="11630" y="4997"/>
                    <a:pt x="11673" y="4825"/>
                  </a:cubicBezTo>
                  <a:cubicBezTo>
                    <a:pt x="11199" y="4739"/>
                    <a:pt x="10768" y="4610"/>
                    <a:pt x="10424" y="4524"/>
                  </a:cubicBezTo>
                  <a:cubicBezTo>
                    <a:pt x="10251" y="4222"/>
                    <a:pt x="10165" y="3964"/>
                    <a:pt x="10036" y="3705"/>
                  </a:cubicBezTo>
                  <a:cubicBezTo>
                    <a:pt x="9821" y="3877"/>
                    <a:pt x="9648" y="4007"/>
                    <a:pt x="9433" y="4136"/>
                  </a:cubicBezTo>
                  <a:cubicBezTo>
                    <a:pt x="9304" y="3834"/>
                    <a:pt x="9175" y="3576"/>
                    <a:pt x="9045" y="3317"/>
                  </a:cubicBezTo>
                  <a:cubicBezTo>
                    <a:pt x="8787" y="3404"/>
                    <a:pt x="8572" y="3447"/>
                    <a:pt x="8356" y="3533"/>
                  </a:cubicBezTo>
                  <a:cubicBezTo>
                    <a:pt x="8313" y="3361"/>
                    <a:pt x="8313" y="3188"/>
                    <a:pt x="8313" y="3016"/>
                  </a:cubicBezTo>
                  <a:cubicBezTo>
                    <a:pt x="8184" y="3145"/>
                    <a:pt x="8098" y="3231"/>
                    <a:pt x="7925" y="3404"/>
                  </a:cubicBezTo>
                  <a:cubicBezTo>
                    <a:pt x="7925" y="3145"/>
                    <a:pt x="7925" y="3016"/>
                    <a:pt x="7968" y="2801"/>
                  </a:cubicBezTo>
                  <a:lnTo>
                    <a:pt x="7968" y="2801"/>
                  </a:lnTo>
                  <a:cubicBezTo>
                    <a:pt x="7753" y="2844"/>
                    <a:pt x="7624" y="2844"/>
                    <a:pt x="7365" y="2844"/>
                  </a:cubicBezTo>
                  <a:cubicBezTo>
                    <a:pt x="7107" y="2714"/>
                    <a:pt x="6633" y="2671"/>
                    <a:pt x="6461" y="2413"/>
                  </a:cubicBezTo>
                  <a:cubicBezTo>
                    <a:pt x="6289" y="2068"/>
                    <a:pt x="5987" y="1982"/>
                    <a:pt x="5729" y="1853"/>
                  </a:cubicBezTo>
                  <a:cubicBezTo>
                    <a:pt x="5407" y="1692"/>
                    <a:pt x="5085" y="1418"/>
                    <a:pt x="4798" y="1418"/>
                  </a:cubicBezTo>
                  <a:cubicBezTo>
                    <a:pt x="4778" y="1418"/>
                    <a:pt x="4758" y="1419"/>
                    <a:pt x="4738" y="1422"/>
                  </a:cubicBezTo>
                  <a:cubicBezTo>
                    <a:pt x="4689" y="1436"/>
                    <a:pt x="4645" y="1442"/>
                    <a:pt x="4605" y="1442"/>
                  </a:cubicBezTo>
                  <a:cubicBezTo>
                    <a:pt x="4260" y="1442"/>
                    <a:pt x="4224" y="992"/>
                    <a:pt x="3877" y="992"/>
                  </a:cubicBezTo>
                  <a:cubicBezTo>
                    <a:pt x="3575" y="992"/>
                    <a:pt x="3317" y="733"/>
                    <a:pt x="2972" y="604"/>
                  </a:cubicBezTo>
                  <a:cubicBezTo>
                    <a:pt x="2671" y="518"/>
                    <a:pt x="2326" y="432"/>
                    <a:pt x="2024" y="345"/>
                  </a:cubicBezTo>
                  <a:cubicBezTo>
                    <a:pt x="1981" y="259"/>
                    <a:pt x="1938" y="216"/>
                    <a:pt x="1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742525" y="1580900"/>
              <a:ext cx="675175" cy="228325"/>
            </a:xfrm>
            <a:custGeom>
              <a:avLst/>
              <a:gdLst/>
              <a:ahLst/>
              <a:cxnLst/>
              <a:rect l="l" t="t" r="r" b="b"/>
              <a:pathLst>
                <a:path w="27007" h="9133" extrusionOk="0">
                  <a:moveTo>
                    <a:pt x="4480" y="7194"/>
                  </a:moveTo>
                  <a:cubicBezTo>
                    <a:pt x="4480" y="7194"/>
                    <a:pt x="4480" y="7237"/>
                    <a:pt x="4480" y="7280"/>
                  </a:cubicBezTo>
                  <a:cubicBezTo>
                    <a:pt x="4394" y="7237"/>
                    <a:pt x="4307" y="7237"/>
                    <a:pt x="4264" y="7237"/>
                  </a:cubicBezTo>
                  <a:lnTo>
                    <a:pt x="4264" y="7194"/>
                  </a:lnTo>
                  <a:close/>
                  <a:moveTo>
                    <a:pt x="7538" y="7625"/>
                  </a:moveTo>
                  <a:lnTo>
                    <a:pt x="7796" y="7668"/>
                  </a:lnTo>
                  <a:cubicBezTo>
                    <a:pt x="7796" y="7668"/>
                    <a:pt x="7796" y="7711"/>
                    <a:pt x="7796" y="7711"/>
                  </a:cubicBezTo>
                  <a:lnTo>
                    <a:pt x="7538" y="7711"/>
                  </a:lnTo>
                  <a:cubicBezTo>
                    <a:pt x="7538" y="7668"/>
                    <a:pt x="7538" y="7668"/>
                    <a:pt x="7538" y="7625"/>
                  </a:cubicBezTo>
                  <a:close/>
                  <a:moveTo>
                    <a:pt x="24638" y="8099"/>
                  </a:moveTo>
                  <a:cubicBezTo>
                    <a:pt x="24638" y="8142"/>
                    <a:pt x="24638" y="8142"/>
                    <a:pt x="24638" y="8185"/>
                  </a:cubicBezTo>
                  <a:cubicBezTo>
                    <a:pt x="24552" y="8185"/>
                    <a:pt x="24509" y="8142"/>
                    <a:pt x="24422" y="8142"/>
                  </a:cubicBezTo>
                  <a:cubicBezTo>
                    <a:pt x="24422" y="8142"/>
                    <a:pt x="24422" y="8099"/>
                    <a:pt x="24422" y="8099"/>
                  </a:cubicBezTo>
                  <a:close/>
                  <a:moveTo>
                    <a:pt x="18091" y="8357"/>
                  </a:moveTo>
                  <a:cubicBezTo>
                    <a:pt x="18091" y="8357"/>
                    <a:pt x="18091" y="8383"/>
                    <a:pt x="18111" y="8395"/>
                  </a:cubicBezTo>
                  <a:lnTo>
                    <a:pt x="18111" y="8395"/>
                  </a:lnTo>
                  <a:cubicBezTo>
                    <a:pt x="18103" y="8382"/>
                    <a:pt x="18097" y="8369"/>
                    <a:pt x="18091" y="8357"/>
                  </a:cubicBezTo>
                  <a:close/>
                  <a:moveTo>
                    <a:pt x="21364" y="8400"/>
                  </a:moveTo>
                  <a:cubicBezTo>
                    <a:pt x="21364" y="8400"/>
                    <a:pt x="21364" y="8428"/>
                    <a:pt x="21387" y="8439"/>
                  </a:cubicBezTo>
                  <a:lnTo>
                    <a:pt x="21387" y="8439"/>
                  </a:lnTo>
                  <a:cubicBezTo>
                    <a:pt x="21379" y="8427"/>
                    <a:pt x="21372" y="8414"/>
                    <a:pt x="21364" y="8400"/>
                  </a:cubicBezTo>
                  <a:close/>
                  <a:moveTo>
                    <a:pt x="216" y="1"/>
                  </a:moveTo>
                  <a:cubicBezTo>
                    <a:pt x="129" y="216"/>
                    <a:pt x="0" y="432"/>
                    <a:pt x="0" y="518"/>
                  </a:cubicBezTo>
                  <a:cubicBezTo>
                    <a:pt x="474" y="2930"/>
                    <a:pt x="775" y="5213"/>
                    <a:pt x="1465" y="7496"/>
                  </a:cubicBezTo>
                  <a:cubicBezTo>
                    <a:pt x="1612" y="7496"/>
                    <a:pt x="1760" y="7580"/>
                    <a:pt x="1876" y="7580"/>
                  </a:cubicBezTo>
                  <a:cubicBezTo>
                    <a:pt x="1962" y="7580"/>
                    <a:pt x="2031" y="7533"/>
                    <a:pt x="2068" y="7366"/>
                  </a:cubicBezTo>
                  <a:cubicBezTo>
                    <a:pt x="1981" y="7323"/>
                    <a:pt x="1938" y="7280"/>
                    <a:pt x="1852" y="7237"/>
                  </a:cubicBezTo>
                  <a:cubicBezTo>
                    <a:pt x="1895" y="7194"/>
                    <a:pt x="1895" y="7194"/>
                    <a:pt x="1938" y="7151"/>
                  </a:cubicBezTo>
                  <a:cubicBezTo>
                    <a:pt x="1981" y="7237"/>
                    <a:pt x="2025" y="7280"/>
                    <a:pt x="2111" y="7323"/>
                  </a:cubicBezTo>
                  <a:cubicBezTo>
                    <a:pt x="2068" y="7366"/>
                    <a:pt x="2068" y="7366"/>
                    <a:pt x="2068" y="7366"/>
                  </a:cubicBezTo>
                  <a:cubicBezTo>
                    <a:pt x="2283" y="7410"/>
                    <a:pt x="2498" y="7539"/>
                    <a:pt x="2714" y="7539"/>
                  </a:cubicBezTo>
                  <a:cubicBezTo>
                    <a:pt x="2763" y="7529"/>
                    <a:pt x="2811" y="7526"/>
                    <a:pt x="2860" y="7526"/>
                  </a:cubicBezTo>
                  <a:cubicBezTo>
                    <a:pt x="2947" y="7526"/>
                    <a:pt x="3034" y="7536"/>
                    <a:pt x="3121" y="7536"/>
                  </a:cubicBezTo>
                  <a:cubicBezTo>
                    <a:pt x="3201" y="7536"/>
                    <a:pt x="3280" y="7528"/>
                    <a:pt x="3360" y="7496"/>
                  </a:cubicBezTo>
                  <a:cubicBezTo>
                    <a:pt x="3384" y="7484"/>
                    <a:pt x="3410" y="7478"/>
                    <a:pt x="3438" y="7478"/>
                  </a:cubicBezTo>
                  <a:cubicBezTo>
                    <a:pt x="3605" y="7478"/>
                    <a:pt x="3827" y="7674"/>
                    <a:pt x="4049" y="7711"/>
                  </a:cubicBezTo>
                  <a:cubicBezTo>
                    <a:pt x="4168" y="7741"/>
                    <a:pt x="4328" y="7791"/>
                    <a:pt x="4444" y="7791"/>
                  </a:cubicBezTo>
                  <a:cubicBezTo>
                    <a:pt x="4496" y="7791"/>
                    <a:pt x="4539" y="7781"/>
                    <a:pt x="4566" y="7754"/>
                  </a:cubicBezTo>
                  <a:cubicBezTo>
                    <a:pt x="4719" y="7621"/>
                    <a:pt x="4888" y="7580"/>
                    <a:pt x="5060" y="7580"/>
                  </a:cubicBezTo>
                  <a:cubicBezTo>
                    <a:pt x="5275" y="7580"/>
                    <a:pt x="5494" y="7644"/>
                    <a:pt x="5686" y="7668"/>
                  </a:cubicBezTo>
                  <a:cubicBezTo>
                    <a:pt x="6116" y="7711"/>
                    <a:pt x="6504" y="7668"/>
                    <a:pt x="6978" y="7840"/>
                  </a:cubicBezTo>
                  <a:cubicBezTo>
                    <a:pt x="7211" y="7940"/>
                    <a:pt x="7523" y="8040"/>
                    <a:pt x="7811" y="8040"/>
                  </a:cubicBezTo>
                  <a:cubicBezTo>
                    <a:pt x="7895" y="8040"/>
                    <a:pt x="7977" y="8032"/>
                    <a:pt x="8055" y="8013"/>
                  </a:cubicBezTo>
                  <a:cubicBezTo>
                    <a:pt x="8141" y="8013"/>
                    <a:pt x="8184" y="7969"/>
                    <a:pt x="8227" y="7926"/>
                  </a:cubicBezTo>
                  <a:cubicBezTo>
                    <a:pt x="8141" y="7840"/>
                    <a:pt x="8098" y="7797"/>
                    <a:pt x="7926" y="7625"/>
                  </a:cubicBezTo>
                  <a:cubicBezTo>
                    <a:pt x="7948" y="7623"/>
                    <a:pt x="7970" y="7622"/>
                    <a:pt x="7992" y="7622"/>
                  </a:cubicBezTo>
                  <a:cubicBezTo>
                    <a:pt x="8428" y="7622"/>
                    <a:pt x="8719" y="8015"/>
                    <a:pt x="9089" y="8056"/>
                  </a:cubicBezTo>
                  <a:cubicBezTo>
                    <a:pt x="9089" y="7926"/>
                    <a:pt x="9132" y="7840"/>
                    <a:pt x="9132" y="7754"/>
                  </a:cubicBezTo>
                  <a:cubicBezTo>
                    <a:pt x="9437" y="7938"/>
                    <a:pt x="9743" y="7991"/>
                    <a:pt x="10034" y="7991"/>
                  </a:cubicBezTo>
                  <a:cubicBezTo>
                    <a:pt x="10152" y="7991"/>
                    <a:pt x="10268" y="7982"/>
                    <a:pt x="10381" y="7969"/>
                  </a:cubicBezTo>
                  <a:cubicBezTo>
                    <a:pt x="10424" y="7797"/>
                    <a:pt x="10424" y="7711"/>
                    <a:pt x="10467" y="7496"/>
                  </a:cubicBezTo>
                  <a:cubicBezTo>
                    <a:pt x="10639" y="7754"/>
                    <a:pt x="10768" y="7926"/>
                    <a:pt x="10941" y="8142"/>
                  </a:cubicBezTo>
                  <a:cubicBezTo>
                    <a:pt x="11501" y="8013"/>
                    <a:pt x="12061" y="7926"/>
                    <a:pt x="12577" y="7797"/>
                  </a:cubicBezTo>
                  <a:cubicBezTo>
                    <a:pt x="12621" y="7926"/>
                    <a:pt x="12621" y="8056"/>
                    <a:pt x="12664" y="8228"/>
                  </a:cubicBezTo>
                  <a:cubicBezTo>
                    <a:pt x="12734" y="8198"/>
                    <a:pt x="12806" y="8189"/>
                    <a:pt x="12880" y="8189"/>
                  </a:cubicBezTo>
                  <a:cubicBezTo>
                    <a:pt x="12991" y="8189"/>
                    <a:pt x="13103" y="8209"/>
                    <a:pt x="13211" y="8209"/>
                  </a:cubicBezTo>
                  <a:cubicBezTo>
                    <a:pt x="13339" y="8209"/>
                    <a:pt x="13461" y="8181"/>
                    <a:pt x="13568" y="8056"/>
                  </a:cubicBezTo>
                  <a:cubicBezTo>
                    <a:pt x="13594" y="8023"/>
                    <a:pt x="13623" y="8010"/>
                    <a:pt x="13653" y="8010"/>
                  </a:cubicBezTo>
                  <a:cubicBezTo>
                    <a:pt x="13779" y="8010"/>
                    <a:pt x="13941" y="8225"/>
                    <a:pt x="14090" y="8225"/>
                  </a:cubicBezTo>
                  <a:cubicBezTo>
                    <a:pt x="14149" y="8225"/>
                    <a:pt x="14205" y="8192"/>
                    <a:pt x="14257" y="8099"/>
                  </a:cubicBezTo>
                  <a:cubicBezTo>
                    <a:pt x="14369" y="8275"/>
                    <a:pt x="14470" y="8332"/>
                    <a:pt x="14564" y="8332"/>
                  </a:cubicBezTo>
                  <a:cubicBezTo>
                    <a:pt x="14725" y="8332"/>
                    <a:pt x="14870" y="8169"/>
                    <a:pt x="15033" y="8142"/>
                  </a:cubicBezTo>
                  <a:cubicBezTo>
                    <a:pt x="15143" y="8299"/>
                    <a:pt x="15270" y="8336"/>
                    <a:pt x="15404" y="8336"/>
                  </a:cubicBezTo>
                  <a:cubicBezTo>
                    <a:pt x="15521" y="8336"/>
                    <a:pt x="15644" y="8307"/>
                    <a:pt x="15765" y="8307"/>
                  </a:cubicBezTo>
                  <a:cubicBezTo>
                    <a:pt x="15884" y="8307"/>
                    <a:pt x="16001" y="8335"/>
                    <a:pt x="16109" y="8443"/>
                  </a:cubicBezTo>
                  <a:cubicBezTo>
                    <a:pt x="16109" y="8443"/>
                    <a:pt x="16239" y="8400"/>
                    <a:pt x="16282" y="8400"/>
                  </a:cubicBezTo>
                  <a:cubicBezTo>
                    <a:pt x="16368" y="8357"/>
                    <a:pt x="16411" y="8314"/>
                    <a:pt x="16454" y="8271"/>
                  </a:cubicBezTo>
                  <a:cubicBezTo>
                    <a:pt x="16540" y="8314"/>
                    <a:pt x="16583" y="8400"/>
                    <a:pt x="16669" y="8443"/>
                  </a:cubicBezTo>
                  <a:cubicBezTo>
                    <a:pt x="16799" y="8400"/>
                    <a:pt x="16885" y="8314"/>
                    <a:pt x="16971" y="8271"/>
                  </a:cubicBezTo>
                  <a:cubicBezTo>
                    <a:pt x="17199" y="8357"/>
                    <a:pt x="17408" y="8593"/>
                    <a:pt x="17599" y="8593"/>
                  </a:cubicBezTo>
                  <a:cubicBezTo>
                    <a:pt x="17696" y="8593"/>
                    <a:pt x="17788" y="8532"/>
                    <a:pt x="17875" y="8357"/>
                  </a:cubicBezTo>
                  <a:cubicBezTo>
                    <a:pt x="17789" y="8314"/>
                    <a:pt x="17746" y="8271"/>
                    <a:pt x="17660" y="8228"/>
                  </a:cubicBezTo>
                  <a:cubicBezTo>
                    <a:pt x="17703" y="8185"/>
                    <a:pt x="17703" y="8185"/>
                    <a:pt x="17746" y="8142"/>
                  </a:cubicBezTo>
                  <a:cubicBezTo>
                    <a:pt x="17789" y="8228"/>
                    <a:pt x="17832" y="8271"/>
                    <a:pt x="17875" y="8357"/>
                  </a:cubicBezTo>
                  <a:lnTo>
                    <a:pt x="18091" y="8357"/>
                  </a:lnTo>
                  <a:cubicBezTo>
                    <a:pt x="18134" y="8314"/>
                    <a:pt x="18177" y="8228"/>
                    <a:pt x="18220" y="8185"/>
                  </a:cubicBezTo>
                  <a:cubicBezTo>
                    <a:pt x="18220" y="8228"/>
                    <a:pt x="18263" y="8228"/>
                    <a:pt x="18263" y="8271"/>
                  </a:cubicBezTo>
                  <a:cubicBezTo>
                    <a:pt x="18220" y="8314"/>
                    <a:pt x="18177" y="8357"/>
                    <a:pt x="18134" y="8400"/>
                  </a:cubicBezTo>
                  <a:cubicBezTo>
                    <a:pt x="18124" y="8400"/>
                    <a:pt x="18117" y="8398"/>
                    <a:pt x="18111" y="8395"/>
                  </a:cubicBezTo>
                  <a:lnTo>
                    <a:pt x="18111" y="8395"/>
                  </a:lnTo>
                  <a:cubicBezTo>
                    <a:pt x="18157" y="8476"/>
                    <a:pt x="18226" y="8573"/>
                    <a:pt x="18263" y="8573"/>
                  </a:cubicBezTo>
                  <a:cubicBezTo>
                    <a:pt x="18364" y="8606"/>
                    <a:pt x="18458" y="8620"/>
                    <a:pt x="18548" y="8620"/>
                  </a:cubicBezTo>
                  <a:cubicBezTo>
                    <a:pt x="18918" y="8620"/>
                    <a:pt x="19209" y="8383"/>
                    <a:pt x="19555" y="8314"/>
                  </a:cubicBezTo>
                  <a:cubicBezTo>
                    <a:pt x="19641" y="8443"/>
                    <a:pt x="19684" y="8573"/>
                    <a:pt x="19728" y="8745"/>
                  </a:cubicBezTo>
                  <a:cubicBezTo>
                    <a:pt x="19814" y="8573"/>
                    <a:pt x="19900" y="8443"/>
                    <a:pt x="19943" y="8314"/>
                  </a:cubicBezTo>
                  <a:cubicBezTo>
                    <a:pt x="20139" y="8398"/>
                    <a:pt x="20573" y="8464"/>
                    <a:pt x="20923" y="8464"/>
                  </a:cubicBezTo>
                  <a:cubicBezTo>
                    <a:pt x="21111" y="8464"/>
                    <a:pt x="21274" y="8445"/>
                    <a:pt x="21364" y="8400"/>
                  </a:cubicBezTo>
                  <a:cubicBezTo>
                    <a:pt x="21407" y="8357"/>
                    <a:pt x="21450" y="8271"/>
                    <a:pt x="21494" y="8228"/>
                  </a:cubicBezTo>
                  <a:lnTo>
                    <a:pt x="21580" y="8314"/>
                  </a:lnTo>
                  <a:cubicBezTo>
                    <a:pt x="21494" y="8357"/>
                    <a:pt x="21450" y="8400"/>
                    <a:pt x="21407" y="8443"/>
                  </a:cubicBezTo>
                  <a:cubicBezTo>
                    <a:pt x="21399" y="8443"/>
                    <a:pt x="21392" y="8442"/>
                    <a:pt x="21387" y="8439"/>
                  </a:cubicBezTo>
                  <a:lnTo>
                    <a:pt x="21387" y="8439"/>
                  </a:lnTo>
                  <a:cubicBezTo>
                    <a:pt x="21485" y="8603"/>
                    <a:pt x="21575" y="8659"/>
                    <a:pt x="21650" y="8659"/>
                  </a:cubicBezTo>
                  <a:cubicBezTo>
                    <a:pt x="21730" y="8659"/>
                    <a:pt x="21795" y="8594"/>
                    <a:pt x="21838" y="8529"/>
                  </a:cubicBezTo>
                  <a:cubicBezTo>
                    <a:pt x="22183" y="8616"/>
                    <a:pt x="22441" y="8659"/>
                    <a:pt x="22700" y="8745"/>
                  </a:cubicBezTo>
                  <a:cubicBezTo>
                    <a:pt x="22958" y="8788"/>
                    <a:pt x="23260" y="8917"/>
                    <a:pt x="23647" y="9046"/>
                  </a:cubicBezTo>
                  <a:cubicBezTo>
                    <a:pt x="23518" y="8831"/>
                    <a:pt x="23432" y="8745"/>
                    <a:pt x="23303" y="8486"/>
                  </a:cubicBezTo>
                  <a:lnTo>
                    <a:pt x="23303" y="8486"/>
                  </a:lnTo>
                  <a:cubicBezTo>
                    <a:pt x="23690" y="8659"/>
                    <a:pt x="23906" y="8745"/>
                    <a:pt x="24164" y="8874"/>
                  </a:cubicBezTo>
                  <a:cubicBezTo>
                    <a:pt x="24207" y="8702"/>
                    <a:pt x="24250" y="8573"/>
                    <a:pt x="24336" y="8357"/>
                  </a:cubicBezTo>
                  <a:cubicBezTo>
                    <a:pt x="24422" y="8616"/>
                    <a:pt x="24466" y="8745"/>
                    <a:pt x="24552" y="8874"/>
                  </a:cubicBezTo>
                  <a:cubicBezTo>
                    <a:pt x="24638" y="8788"/>
                    <a:pt x="24724" y="8745"/>
                    <a:pt x="24853" y="8659"/>
                  </a:cubicBezTo>
                  <a:cubicBezTo>
                    <a:pt x="24896" y="8874"/>
                    <a:pt x="24939" y="9003"/>
                    <a:pt x="24982" y="9132"/>
                  </a:cubicBezTo>
                  <a:cubicBezTo>
                    <a:pt x="25155" y="9003"/>
                    <a:pt x="25284" y="8874"/>
                    <a:pt x="25413" y="8745"/>
                  </a:cubicBezTo>
                  <a:cubicBezTo>
                    <a:pt x="25576" y="8922"/>
                    <a:pt x="25727" y="8978"/>
                    <a:pt x="25872" y="8978"/>
                  </a:cubicBezTo>
                  <a:cubicBezTo>
                    <a:pt x="26130" y="8978"/>
                    <a:pt x="26374" y="8801"/>
                    <a:pt x="26647" y="8801"/>
                  </a:cubicBezTo>
                  <a:cubicBezTo>
                    <a:pt x="26708" y="8801"/>
                    <a:pt x="26770" y="8810"/>
                    <a:pt x="26835" y="8831"/>
                  </a:cubicBezTo>
                  <a:cubicBezTo>
                    <a:pt x="26835" y="8573"/>
                    <a:pt x="27007" y="8314"/>
                    <a:pt x="26619" y="8271"/>
                  </a:cubicBezTo>
                  <a:cubicBezTo>
                    <a:pt x="26490" y="8357"/>
                    <a:pt x="26361" y="8357"/>
                    <a:pt x="26188" y="8357"/>
                  </a:cubicBezTo>
                  <a:cubicBezTo>
                    <a:pt x="26188" y="8314"/>
                    <a:pt x="26188" y="8271"/>
                    <a:pt x="26188" y="8228"/>
                  </a:cubicBezTo>
                  <a:lnTo>
                    <a:pt x="26619" y="8142"/>
                  </a:lnTo>
                  <a:cubicBezTo>
                    <a:pt x="26619" y="8228"/>
                    <a:pt x="26619" y="8271"/>
                    <a:pt x="26619" y="8271"/>
                  </a:cubicBezTo>
                  <a:cubicBezTo>
                    <a:pt x="26705" y="7410"/>
                    <a:pt x="26361" y="6677"/>
                    <a:pt x="26188" y="5902"/>
                  </a:cubicBezTo>
                  <a:cubicBezTo>
                    <a:pt x="26059" y="5385"/>
                    <a:pt x="25887" y="4782"/>
                    <a:pt x="25715" y="4222"/>
                  </a:cubicBezTo>
                  <a:cubicBezTo>
                    <a:pt x="25542" y="3662"/>
                    <a:pt x="25456" y="3016"/>
                    <a:pt x="25370" y="2413"/>
                  </a:cubicBezTo>
                  <a:cubicBezTo>
                    <a:pt x="24939" y="1982"/>
                    <a:pt x="24422" y="1810"/>
                    <a:pt x="23906" y="1810"/>
                  </a:cubicBezTo>
                  <a:cubicBezTo>
                    <a:pt x="23684" y="1842"/>
                    <a:pt x="23392" y="1943"/>
                    <a:pt x="23202" y="1943"/>
                  </a:cubicBezTo>
                  <a:cubicBezTo>
                    <a:pt x="23133" y="1943"/>
                    <a:pt x="23078" y="1930"/>
                    <a:pt x="23044" y="1896"/>
                  </a:cubicBezTo>
                  <a:cubicBezTo>
                    <a:pt x="22936" y="1788"/>
                    <a:pt x="22845" y="1752"/>
                    <a:pt x="22764" y="1752"/>
                  </a:cubicBezTo>
                  <a:cubicBezTo>
                    <a:pt x="22601" y="1752"/>
                    <a:pt x="22480" y="1900"/>
                    <a:pt x="22346" y="1900"/>
                  </a:cubicBezTo>
                  <a:cubicBezTo>
                    <a:pt x="22335" y="1900"/>
                    <a:pt x="22324" y="1899"/>
                    <a:pt x="22312" y="1896"/>
                  </a:cubicBezTo>
                  <a:cubicBezTo>
                    <a:pt x="22010" y="1853"/>
                    <a:pt x="21709" y="1681"/>
                    <a:pt x="21407" y="1638"/>
                  </a:cubicBezTo>
                  <a:cubicBezTo>
                    <a:pt x="21235" y="1638"/>
                    <a:pt x="21106" y="1767"/>
                    <a:pt x="20977" y="1810"/>
                  </a:cubicBezTo>
                  <a:cubicBezTo>
                    <a:pt x="20804" y="1724"/>
                    <a:pt x="20632" y="1681"/>
                    <a:pt x="20503" y="1552"/>
                  </a:cubicBezTo>
                  <a:cubicBezTo>
                    <a:pt x="20462" y="1524"/>
                    <a:pt x="20425" y="1513"/>
                    <a:pt x="20391" y="1513"/>
                  </a:cubicBezTo>
                  <a:cubicBezTo>
                    <a:pt x="20252" y="1513"/>
                    <a:pt x="20160" y="1695"/>
                    <a:pt x="20009" y="1695"/>
                  </a:cubicBezTo>
                  <a:cubicBezTo>
                    <a:pt x="19965" y="1695"/>
                    <a:pt x="19915" y="1679"/>
                    <a:pt x="19857" y="1638"/>
                  </a:cubicBezTo>
                  <a:cubicBezTo>
                    <a:pt x="19824" y="1605"/>
                    <a:pt x="19760" y="1591"/>
                    <a:pt x="19685" y="1591"/>
                  </a:cubicBezTo>
                  <a:cubicBezTo>
                    <a:pt x="19565" y="1591"/>
                    <a:pt x="19420" y="1628"/>
                    <a:pt x="19340" y="1681"/>
                  </a:cubicBezTo>
                  <a:cubicBezTo>
                    <a:pt x="19312" y="1703"/>
                    <a:pt x="19286" y="1712"/>
                    <a:pt x="19260" y="1712"/>
                  </a:cubicBezTo>
                  <a:cubicBezTo>
                    <a:pt x="19129" y="1712"/>
                    <a:pt x="19021" y="1466"/>
                    <a:pt x="18861" y="1466"/>
                  </a:cubicBezTo>
                  <a:cubicBezTo>
                    <a:pt x="18811" y="1466"/>
                    <a:pt x="18756" y="1489"/>
                    <a:pt x="18694" y="1552"/>
                  </a:cubicBezTo>
                  <a:cubicBezTo>
                    <a:pt x="18683" y="1573"/>
                    <a:pt x="18653" y="1581"/>
                    <a:pt x="18612" y="1581"/>
                  </a:cubicBezTo>
                  <a:cubicBezTo>
                    <a:pt x="18489" y="1581"/>
                    <a:pt x="18263" y="1509"/>
                    <a:pt x="18134" y="1509"/>
                  </a:cubicBezTo>
                  <a:cubicBezTo>
                    <a:pt x="18088" y="1499"/>
                    <a:pt x="18037" y="1496"/>
                    <a:pt x="17984" y="1496"/>
                  </a:cubicBezTo>
                  <a:cubicBezTo>
                    <a:pt x="17841" y="1496"/>
                    <a:pt x="17687" y="1521"/>
                    <a:pt x="17616" y="1521"/>
                  </a:cubicBezTo>
                  <a:cubicBezTo>
                    <a:pt x="17589" y="1521"/>
                    <a:pt x="17574" y="1518"/>
                    <a:pt x="17574" y="1509"/>
                  </a:cubicBezTo>
                  <a:cubicBezTo>
                    <a:pt x="17522" y="1380"/>
                    <a:pt x="17471" y="1340"/>
                    <a:pt x="17417" y="1340"/>
                  </a:cubicBezTo>
                  <a:cubicBezTo>
                    <a:pt x="17328" y="1340"/>
                    <a:pt x="17232" y="1451"/>
                    <a:pt x="17119" y="1451"/>
                  </a:cubicBezTo>
                  <a:cubicBezTo>
                    <a:pt x="17073" y="1451"/>
                    <a:pt x="17024" y="1432"/>
                    <a:pt x="16971" y="1379"/>
                  </a:cubicBezTo>
                  <a:cubicBezTo>
                    <a:pt x="16818" y="1246"/>
                    <a:pt x="16623" y="1188"/>
                    <a:pt x="16419" y="1188"/>
                  </a:cubicBezTo>
                  <a:cubicBezTo>
                    <a:pt x="16163" y="1188"/>
                    <a:pt x="15894" y="1279"/>
                    <a:pt x="15679" y="1422"/>
                  </a:cubicBezTo>
                  <a:cubicBezTo>
                    <a:pt x="15492" y="1215"/>
                    <a:pt x="15306" y="1148"/>
                    <a:pt x="15143" y="1148"/>
                  </a:cubicBezTo>
                  <a:cubicBezTo>
                    <a:pt x="14968" y="1148"/>
                    <a:pt x="14820" y="1226"/>
                    <a:pt x="14731" y="1293"/>
                  </a:cubicBezTo>
                  <a:cubicBezTo>
                    <a:pt x="13990" y="1074"/>
                    <a:pt x="13336" y="941"/>
                    <a:pt x="12714" y="941"/>
                  </a:cubicBezTo>
                  <a:cubicBezTo>
                    <a:pt x="12360" y="941"/>
                    <a:pt x="12016" y="984"/>
                    <a:pt x="11673" y="1078"/>
                  </a:cubicBezTo>
                  <a:cubicBezTo>
                    <a:pt x="11335" y="861"/>
                    <a:pt x="11011" y="779"/>
                    <a:pt x="10724" y="779"/>
                  </a:cubicBezTo>
                  <a:cubicBezTo>
                    <a:pt x="10497" y="779"/>
                    <a:pt x="10293" y="830"/>
                    <a:pt x="10122" y="906"/>
                  </a:cubicBezTo>
                  <a:cubicBezTo>
                    <a:pt x="9661" y="829"/>
                    <a:pt x="9303" y="683"/>
                    <a:pt x="8987" y="683"/>
                  </a:cubicBezTo>
                  <a:cubicBezTo>
                    <a:pt x="8948" y="683"/>
                    <a:pt x="8910" y="686"/>
                    <a:pt x="8873" y="690"/>
                  </a:cubicBezTo>
                  <a:cubicBezTo>
                    <a:pt x="8810" y="703"/>
                    <a:pt x="8751" y="708"/>
                    <a:pt x="8693" y="708"/>
                  </a:cubicBezTo>
                  <a:cubicBezTo>
                    <a:pt x="8553" y="708"/>
                    <a:pt x="8422" y="678"/>
                    <a:pt x="8270" y="647"/>
                  </a:cubicBezTo>
                  <a:cubicBezTo>
                    <a:pt x="8086" y="624"/>
                    <a:pt x="7902" y="577"/>
                    <a:pt x="7718" y="577"/>
                  </a:cubicBezTo>
                  <a:cubicBezTo>
                    <a:pt x="7558" y="577"/>
                    <a:pt x="7397" y="613"/>
                    <a:pt x="7236" y="733"/>
                  </a:cubicBezTo>
                  <a:cubicBezTo>
                    <a:pt x="7220" y="750"/>
                    <a:pt x="7194" y="757"/>
                    <a:pt x="7161" y="757"/>
                  </a:cubicBezTo>
                  <a:cubicBezTo>
                    <a:pt x="7020" y="757"/>
                    <a:pt x="6748" y="631"/>
                    <a:pt x="6504" y="561"/>
                  </a:cubicBezTo>
                  <a:cubicBezTo>
                    <a:pt x="6504" y="561"/>
                    <a:pt x="6461" y="647"/>
                    <a:pt x="6246" y="776"/>
                  </a:cubicBezTo>
                  <a:cubicBezTo>
                    <a:pt x="6125" y="475"/>
                    <a:pt x="5967" y="398"/>
                    <a:pt x="5793" y="398"/>
                  </a:cubicBezTo>
                  <a:cubicBezTo>
                    <a:pt x="5615" y="398"/>
                    <a:pt x="5421" y="478"/>
                    <a:pt x="5233" y="478"/>
                  </a:cubicBezTo>
                  <a:cubicBezTo>
                    <a:pt x="5212" y="478"/>
                    <a:pt x="5190" y="477"/>
                    <a:pt x="5169" y="475"/>
                  </a:cubicBezTo>
                  <a:cubicBezTo>
                    <a:pt x="4695" y="432"/>
                    <a:pt x="4221" y="303"/>
                    <a:pt x="3791" y="303"/>
                  </a:cubicBezTo>
                  <a:cubicBezTo>
                    <a:pt x="3652" y="290"/>
                    <a:pt x="3517" y="285"/>
                    <a:pt x="3382" y="285"/>
                  </a:cubicBezTo>
                  <a:cubicBezTo>
                    <a:pt x="3057" y="285"/>
                    <a:pt x="2735" y="315"/>
                    <a:pt x="2369" y="346"/>
                  </a:cubicBezTo>
                  <a:cubicBezTo>
                    <a:pt x="2287" y="208"/>
                    <a:pt x="2134" y="106"/>
                    <a:pt x="1967" y="106"/>
                  </a:cubicBezTo>
                  <a:cubicBezTo>
                    <a:pt x="1872" y="106"/>
                    <a:pt x="1773" y="139"/>
                    <a:pt x="1680" y="216"/>
                  </a:cubicBezTo>
                  <a:cubicBezTo>
                    <a:pt x="1631" y="257"/>
                    <a:pt x="1589" y="273"/>
                    <a:pt x="1550" y="273"/>
                  </a:cubicBezTo>
                  <a:cubicBezTo>
                    <a:pt x="1399" y="273"/>
                    <a:pt x="1301" y="33"/>
                    <a:pt x="1106" y="33"/>
                  </a:cubicBezTo>
                  <a:cubicBezTo>
                    <a:pt x="1084" y="33"/>
                    <a:pt x="1060" y="37"/>
                    <a:pt x="1034" y="44"/>
                  </a:cubicBezTo>
                  <a:cubicBezTo>
                    <a:pt x="967" y="71"/>
                    <a:pt x="888" y="81"/>
                    <a:pt x="803" y="81"/>
                  </a:cubicBezTo>
                  <a:cubicBezTo>
                    <a:pt x="613" y="81"/>
                    <a:pt x="394" y="3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89750" y="1114650"/>
              <a:ext cx="661200" cy="375825"/>
            </a:xfrm>
            <a:custGeom>
              <a:avLst/>
              <a:gdLst/>
              <a:ahLst/>
              <a:cxnLst/>
              <a:rect l="l" t="t" r="r" b="b"/>
              <a:pathLst>
                <a:path w="26448" h="15033" extrusionOk="0">
                  <a:moveTo>
                    <a:pt x="10984" y="5083"/>
                  </a:moveTo>
                  <a:cubicBezTo>
                    <a:pt x="10984" y="5126"/>
                    <a:pt x="11027" y="5169"/>
                    <a:pt x="11027" y="5169"/>
                  </a:cubicBezTo>
                  <a:cubicBezTo>
                    <a:pt x="10941" y="5212"/>
                    <a:pt x="10898" y="5212"/>
                    <a:pt x="10812" y="5255"/>
                  </a:cubicBezTo>
                  <a:lnTo>
                    <a:pt x="10769" y="5169"/>
                  </a:lnTo>
                  <a:lnTo>
                    <a:pt x="10984" y="5083"/>
                  </a:lnTo>
                  <a:close/>
                  <a:moveTo>
                    <a:pt x="18307" y="8270"/>
                  </a:moveTo>
                  <a:lnTo>
                    <a:pt x="18393" y="8486"/>
                  </a:lnTo>
                  <a:cubicBezTo>
                    <a:pt x="18393" y="8486"/>
                    <a:pt x="18350" y="8529"/>
                    <a:pt x="18350" y="8529"/>
                  </a:cubicBezTo>
                  <a:lnTo>
                    <a:pt x="18263" y="8313"/>
                  </a:lnTo>
                  <a:cubicBezTo>
                    <a:pt x="18263" y="8313"/>
                    <a:pt x="18307" y="8313"/>
                    <a:pt x="18307" y="8270"/>
                  </a:cubicBezTo>
                  <a:close/>
                  <a:moveTo>
                    <a:pt x="11846" y="11070"/>
                  </a:moveTo>
                  <a:cubicBezTo>
                    <a:pt x="11889" y="11156"/>
                    <a:pt x="11889" y="11199"/>
                    <a:pt x="11932" y="11286"/>
                  </a:cubicBezTo>
                  <a:lnTo>
                    <a:pt x="11846" y="11329"/>
                  </a:lnTo>
                  <a:lnTo>
                    <a:pt x="11803" y="11113"/>
                  </a:lnTo>
                  <a:cubicBezTo>
                    <a:pt x="11803" y="11113"/>
                    <a:pt x="11846" y="11070"/>
                    <a:pt x="11846" y="11070"/>
                  </a:cubicBezTo>
                  <a:close/>
                  <a:moveTo>
                    <a:pt x="10855" y="11329"/>
                  </a:moveTo>
                  <a:cubicBezTo>
                    <a:pt x="10855" y="11329"/>
                    <a:pt x="10855" y="11372"/>
                    <a:pt x="10855" y="11372"/>
                  </a:cubicBezTo>
                  <a:cubicBezTo>
                    <a:pt x="10812" y="11415"/>
                    <a:pt x="10726" y="11458"/>
                    <a:pt x="10683" y="11458"/>
                  </a:cubicBezTo>
                  <a:lnTo>
                    <a:pt x="10640" y="11415"/>
                  </a:lnTo>
                  <a:lnTo>
                    <a:pt x="10855" y="11329"/>
                  </a:lnTo>
                  <a:close/>
                  <a:moveTo>
                    <a:pt x="7911" y="12869"/>
                  </a:moveTo>
                  <a:cubicBezTo>
                    <a:pt x="7902" y="12873"/>
                    <a:pt x="7893" y="12876"/>
                    <a:pt x="7883" y="12879"/>
                  </a:cubicBezTo>
                  <a:cubicBezTo>
                    <a:pt x="7883" y="12879"/>
                    <a:pt x="7899" y="12879"/>
                    <a:pt x="7911" y="12869"/>
                  </a:cubicBezTo>
                  <a:close/>
                  <a:moveTo>
                    <a:pt x="23389" y="0"/>
                  </a:moveTo>
                  <a:cubicBezTo>
                    <a:pt x="23001" y="0"/>
                    <a:pt x="22743" y="43"/>
                    <a:pt x="22571" y="43"/>
                  </a:cubicBezTo>
                  <a:cubicBezTo>
                    <a:pt x="22269" y="216"/>
                    <a:pt x="22054" y="388"/>
                    <a:pt x="21795" y="517"/>
                  </a:cubicBezTo>
                  <a:cubicBezTo>
                    <a:pt x="21688" y="560"/>
                    <a:pt x="21537" y="560"/>
                    <a:pt x="21408" y="560"/>
                  </a:cubicBezTo>
                  <a:cubicBezTo>
                    <a:pt x="21279" y="560"/>
                    <a:pt x="21171" y="560"/>
                    <a:pt x="21149" y="603"/>
                  </a:cubicBezTo>
                  <a:cubicBezTo>
                    <a:pt x="21068" y="808"/>
                    <a:pt x="20957" y="857"/>
                    <a:pt x="20836" y="857"/>
                  </a:cubicBezTo>
                  <a:cubicBezTo>
                    <a:pt x="20722" y="857"/>
                    <a:pt x="20599" y="814"/>
                    <a:pt x="20482" y="814"/>
                  </a:cubicBezTo>
                  <a:cubicBezTo>
                    <a:pt x="20460" y="814"/>
                    <a:pt x="20438" y="815"/>
                    <a:pt x="20417" y="819"/>
                  </a:cubicBezTo>
                  <a:cubicBezTo>
                    <a:pt x="20288" y="948"/>
                    <a:pt x="20159" y="1120"/>
                    <a:pt x="20029" y="1250"/>
                  </a:cubicBezTo>
                  <a:cubicBezTo>
                    <a:pt x="19900" y="1206"/>
                    <a:pt x="19814" y="1163"/>
                    <a:pt x="19728" y="1120"/>
                  </a:cubicBezTo>
                  <a:cubicBezTo>
                    <a:pt x="19642" y="1250"/>
                    <a:pt x="19556" y="1379"/>
                    <a:pt x="19513" y="1465"/>
                  </a:cubicBezTo>
                  <a:cubicBezTo>
                    <a:pt x="19297" y="1422"/>
                    <a:pt x="19125" y="1379"/>
                    <a:pt x="18953" y="1379"/>
                  </a:cubicBezTo>
                  <a:cubicBezTo>
                    <a:pt x="18866" y="1508"/>
                    <a:pt x="18780" y="1637"/>
                    <a:pt x="18694" y="1809"/>
                  </a:cubicBezTo>
                  <a:cubicBezTo>
                    <a:pt x="18565" y="1766"/>
                    <a:pt x="18436" y="1723"/>
                    <a:pt x="18263" y="1680"/>
                  </a:cubicBezTo>
                  <a:cubicBezTo>
                    <a:pt x="17910" y="2105"/>
                    <a:pt x="17730" y="2210"/>
                    <a:pt x="17271" y="2210"/>
                  </a:cubicBezTo>
                  <a:cubicBezTo>
                    <a:pt x="17172" y="2210"/>
                    <a:pt x="17059" y="2205"/>
                    <a:pt x="16928" y="2197"/>
                  </a:cubicBezTo>
                  <a:cubicBezTo>
                    <a:pt x="16411" y="2843"/>
                    <a:pt x="16153" y="2972"/>
                    <a:pt x="15162" y="3059"/>
                  </a:cubicBezTo>
                  <a:cubicBezTo>
                    <a:pt x="14955" y="3059"/>
                    <a:pt x="14804" y="3224"/>
                    <a:pt x="14597" y="3224"/>
                  </a:cubicBezTo>
                  <a:cubicBezTo>
                    <a:pt x="14545" y="3224"/>
                    <a:pt x="14490" y="3214"/>
                    <a:pt x="14430" y="3188"/>
                  </a:cubicBezTo>
                  <a:cubicBezTo>
                    <a:pt x="14344" y="3188"/>
                    <a:pt x="14258" y="3274"/>
                    <a:pt x="14172" y="3317"/>
                  </a:cubicBezTo>
                  <a:cubicBezTo>
                    <a:pt x="14172" y="3489"/>
                    <a:pt x="14172" y="3619"/>
                    <a:pt x="14172" y="3791"/>
                  </a:cubicBezTo>
                  <a:cubicBezTo>
                    <a:pt x="14042" y="3748"/>
                    <a:pt x="13956" y="3705"/>
                    <a:pt x="13870" y="3662"/>
                  </a:cubicBezTo>
                  <a:cubicBezTo>
                    <a:pt x="13827" y="3748"/>
                    <a:pt x="13784" y="3834"/>
                    <a:pt x="13741" y="3920"/>
                  </a:cubicBezTo>
                  <a:cubicBezTo>
                    <a:pt x="13644" y="3866"/>
                    <a:pt x="13552" y="3845"/>
                    <a:pt x="13464" y="3845"/>
                  </a:cubicBezTo>
                  <a:cubicBezTo>
                    <a:pt x="13200" y="3845"/>
                    <a:pt x="12966" y="4038"/>
                    <a:pt x="12707" y="4135"/>
                  </a:cubicBezTo>
                  <a:cubicBezTo>
                    <a:pt x="12406" y="4222"/>
                    <a:pt x="12104" y="4222"/>
                    <a:pt x="11846" y="4437"/>
                  </a:cubicBezTo>
                  <a:cubicBezTo>
                    <a:pt x="11618" y="4567"/>
                    <a:pt x="11342" y="4770"/>
                    <a:pt x="11035" y="4770"/>
                  </a:cubicBezTo>
                  <a:cubicBezTo>
                    <a:pt x="10935" y="4770"/>
                    <a:pt x="10832" y="4748"/>
                    <a:pt x="10726" y="4695"/>
                  </a:cubicBezTo>
                  <a:cubicBezTo>
                    <a:pt x="10640" y="5083"/>
                    <a:pt x="10166" y="4997"/>
                    <a:pt x="9907" y="5255"/>
                  </a:cubicBezTo>
                  <a:cubicBezTo>
                    <a:pt x="9907" y="5428"/>
                    <a:pt x="9907" y="5600"/>
                    <a:pt x="9907" y="5729"/>
                  </a:cubicBezTo>
                  <a:cubicBezTo>
                    <a:pt x="9477" y="5686"/>
                    <a:pt x="9132" y="5686"/>
                    <a:pt x="8787" y="5643"/>
                  </a:cubicBezTo>
                  <a:cubicBezTo>
                    <a:pt x="8615" y="6074"/>
                    <a:pt x="8227" y="5815"/>
                    <a:pt x="7926" y="5988"/>
                  </a:cubicBezTo>
                  <a:cubicBezTo>
                    <a:pt x="7668" y="6117"/>
                    <a:pt x="7323" y="6160"/>
                    <a:pt x="6892" y="6246"/>
                  </a:cubicBezTo>
                  <a:cubicBezTo>
                    <a:pt x="6892" y="6361"/>
                    <a:pt x="6858" y="6511"/>
                    <a:pt x="6851" y="6511"/>
                  </a:cubicBezTo>
                  <a:cubicBezTo>
                    <a:pt x="6850" y="6511"/>
                    <a:pt x="6849" y="6509"/>
                    <a:pt x="6849" y="6504"/>
                  </a:cubicBezTo>
                  <a:cubicBezTo>
                    <a:pt x="6074" y="6935"/>
                    <a:pt x="5428" y="7280"/>
                    <a:pt x="4739" y="7667"/>
                  </a:cubicBezTo>
                  <a:cubicBezTo>
                    <a:pt x="4739" y="7667"/>
                    <a:pt x="4609" y="7624"/>
                    <a:pt x="4523" y="7581"/>
                  </a:cubicBezTo>
                  <a:cubicBezTo>
                    <a:pt x="4480" y="7667"/>
                    <a:pt x="4437" y="7754"/>
                    <a:pt x="4394" y="7840"/>
                  </a:cubicBezTo>
                  <a:cubicBezTo>
                    <a:pt x="4092" y="7883"/>
                    <a:pt x="3705" y="7840"/>
                    <a:pt x="3489" y="8012"/>
                  </a:cubicBezTo>
                  <a:cubicBezTo>
                    <a:pt x="3155" y="8235"/>
                    <a:pt x="2884" y="8555"/>
                    <a:pt x="2456" y="8555"/>
                  </a:cubicBezTo>
                  <a:cubicBezTo>
                    <a:pt x="2389" y="8555"/>
                    <a:pt x="2317" y="8547"/>
                    <a:pt x="2240" y="8529"/>
                  </a:cubicBezTo>
                  <a:cubicBezTo>
                    <a:pt x="1939" y="9046"/>
                    <a:pt x="1293" y="9003"/>
                    <a:pt x="819" y="9261"/>
                  </a:cubicBezTo>
                  <a:cubicBezTo>
                    <a:pt x="561" y="9390"/>
                    <a:pt x="302" y="9476"/>
                    <a:pt x="1" y="9606"/>
                  </a:cubicBezTo>
                  <a:cubicBezTo>
                    <a:pt x="130" y="9950"/>
                    <a:pt x="173" y="10295"/>
                    <a:pt x="388" y="10510"/>
                  </a:cubicBezTo>
                  <a:cubicBezTo>
                    <a:pt x="948" y="11113"/>
                    <a:pt x="1379" y="11759"/>
                    <a:pt x="1767" y="12448"/>
                  </a:cubicBezTo>
                  <a:cubicBezTo>
                    <a:pt x="2197" y="13138"/>
                    <a:pt x="2886" y="13698"/>
                    <a:pt x="3145" y="14516"/>
                  </a:cubicBezTo>
                  <a:cubicBezTo>
                    <a:pt x="3188" y="14731"/>
                    <a:pt x="3489" y="14861"/>
                    <a:pt x="3662" y="15033"/>
                  </a:cubicBezTo>
                  <a:cubicBezTo>
                    <a:pt x="3834" y="14947"/>
                    <a:pt x="4049" y="14861"/>
                    <a:pt x="4265" y="14774"/>
                  </a:cubicBezTo>
                  <a:cubicBezTo>
                    <a:pt x="4351" y="14559"/>
                    <a:pt x="4480" y="14344"/>
                    <a:pt x="4609" y="14085"/>
                  </a:cubicBezTo>
                  <a:cubicBezTo>
                    <a:pt x="4868" y="14214"/>
                    <a:pt x="5083" y="14258"/>
                    <a:pt x="5299" y="14344"/>
                  </a:cubicBezTo>
                  <a:cubicBezTo>
                    <a:pt x="5342" y="14258"/>
                    <a:pt x="5385" y="14171"/>
                    <a:pt x="5428" y="14085"/>
                  </a:cubicBezTo>
                  <a:cubicBezTo>
                    <a:pt x="5514" y="14128"/>
                    <a:pt x="5600" y="14171"/>
                    <a:pt x="5686" y="14214"/>
                  </a:cubicBezTo>
                  <a:cubicBezTo>
                    <a:pt x="5815" y="13999"/>
                    <a:pt x="5902" y="13784"/>
                    <a:pt x="5988" y="13568"/>
                  </a:cubicBezTo>
                  <a:cubicBezTo>
                    <a:pt x="6246" y="13611"/>
                    <a:pt x="6418" y="13611"/>
                    <a:pt x="6591" y="13655"/>
                  </a:cubicBezTo>
                  <a:cubicBezTo>
                    <a:pt x="6677" y="13525"/>
                    <a:pt x="6720" y="13439"/>
                    <a:pt x="6806" y="13310"/>
                  </a:cubicBezTo>
                  <a:cubicBezTo>
                    <a:pt x="6935" y="13439"/>
                    <a:pt x="7021" y="13525"/>
                    <a:pt x="7108" y="13655"/>
                  </a:cubicBezTo>
                  <a:cubicBezTo>
                    <a:pt x="7237" y="13439"/>
                    <a:pt x="7323" y="13267"/>
                    <a:pt x="7495" y="12879"/>
                  </a:cubicBezTo>
                  <a:cubicBezTo>
                    <a:pt x="7624" y="13052"/>
                    <a:pt x="7797" y="13181"/>
                    <a:pt x="8098" y="13482"/>
                  </a:cubicBezTo>
                  <a:cubicBezTo>
                    <a:pt x="7969" y="13138"/>
                    <a:pt x="7969" y="13008"/>
                    <a:pt x="7883" y="12879"/>
                  </a:cubicBezTo>
                  <a:cubicBezTo>
                    <a:pt x="7797" y="12879"/>
                    <a:pt x="7754" y="12836"/>
                    <a:pt x="7668" y="12836"/>
                  </a:cubicBezTo>
                  <a:cubicBezTo>
                    <a:pt x="7668" y="12793"/>
                    <a:pt x="7711" y="12750"/>
                    <a:pt x="7711" y="12750"/>
                  </a:cubicBezTo>
                  <a:cubicBezTo>
                    <a:pt x="7797" y="12750"/>
                    <a:pt x="7840" y="12793"/>
                    <a:pt x="7926" y="12836"/>
                  </a:cubicBezTo>
                  <a:cubicBezTo>
                    <a:pt x="7926" y="12853"/>
                    <a:pt x="7919" y="12863"/>
                    <a:pt x="7911" y="12869"/>
                  </a:cubicBezTo>
                  <a:lnTo>
                    <a:pt x="7911" y="12869"/>
                  </a:lnTo>
                  <a:cubicBezTo>
                    <a:pt x="8025" y="12830"/>
                    <a:pt x="8105" y="12790"/>
                    <a:pt x="8184" y="12750"/>
                  </a:cubicBezTo>
                  <a:cubicBezTo>
                    <a:pt x="8357" y="12879"/>
                    <a:pt x="8572" y="12965"/>
                    <a:pt x="8787" y="13095"/>
                  </a:cubicBezTo>
                  <a:cubicBezTo>
                    <a:pt x="8787" y="12836"/>
                    <a:pt x="8831" y="12664"/>
                    <a:pt x="8831" y="12535"/>
                  </a:cubicBezTo>
                  <a:cubicBezTo>
                    <a:pt x="9132" y="12578"/>
                    <a:pt x="9347" y="12621"/>
                    <a:pt x="9606" y="12621"/>
                  </a:cubicBezTo>
                  <a:cubicBezTo>
                    <a:pt x="9649" y="12535"/>
                    <a:pt x="9692" y="12492"/>
                    <a:pt x="9735" y="12405"/>
                  </a:cubicBezTo>
                  <a:cubicBezTo>
                    <a:pt x="9821" y="12448"/>
                    <a:pt x="9907" y="12492"/>
                    <a:pt x="9950" y="12492"/>
                  </a:cubicBezTo>
                  <a:cubicBezTo>
                    <a:pt x="10123" y="12319"/>
                    <a:pt x="10295" y="12190"/>
                    <a:pt x="10467" y="12104"/>
                  </a:cubicBezTo>
                  <a:cubicBezTo>
                    <a:pt x="10898" y="11932"/>
                    <a:pt x="11329" y="11759"/>
                    <a:pt x="11803" y="11587"/>
                  </a:cubicBezTo>
                  <a:cubicBezTo>
                    <a:pt x="12190" y="11415"/>
                    <a:pt x="12621" y="11156"/>
                    <a:pt x="13009" y="11113"/>
                  </a:cubicBezTo>
                  <a:cubicBezTo>
                    <a:pt x="13525" y="11113"/>
                    <a:pt x="13741" y="10639"/>
                    <a:pt x="14172" y="10639"/>
                  </a:cubicBezTo>
                  <a:cubicBezTo>
                    <a:pt x="14612" y="10599"/>
                    <a:pt x="14866" y="10114"/>
                    <a:pt x="15348" y="10114"/>
                  </a:cubicBezTo>
                  <a:cubicBezTo>
                    <a:pt x="15385" y="10114"/>
                    <a:pt x="15424" y="10116"/>
                    <a:pt x="15464" y="10123"/>
                  </a:cubicBezTo>
                  <a:cubicBezTo>
                    <a:pt x="15464" y="9735"/>
                    <a:pt x="15981" y="10036"/>
                    <a:pt x="16024" y="9692"/>
                  </a:cubicBezTo>
                  <a:cubicBezTo>
                    <a:pt x="16062" y="9703"/>
                    <a:pt x="16100" y="9708"/>
                    <a:pt x="16138" y="9708"/>
                  </a:cubicBezTo>
                  <a:cubicBezTo>
                    <a:pt x="16339" y="9708"/>
                    <a:pt x="16526" y="9573"/>
                    <a:pt x="16725" y="9573"/>
                  </a:cubicBezTo>
                  <a:cubicBezTo>
                    <a:pt x="16777" y="9573"/>
                    <a:pt x="16831" y="9582"/>
                    <a:pt x="16885" y="9606"/>
                  </a:cubicBezTo>
                  <a:cubicBezTo>
                    <a:pt x="16928" y="9476"/>
                    <a:pt x="16971" y="9390"/>
                    <a:pt x="17057" y="9218"/>
                  </a:cubicBezTo>
                  <a:cubicBezTo>
                    <a:pt x="17230" y="9304"/>
                    <a:pt x="17402" y="9433"/>
                    <a:pt x="17574" y="9563"/>
                  </a:cubicBezTo>
                  <a:cubicBezTo>
                    <a:pt x="17660" y="9304"/>
                    <a:pt x="17747" y="9132"/>
                    <a:pt x="17833" y="8960"/>
                  </a:cubicBezTo>
                  <a:cubicBezTo>
                    <a:pt x="17919" y="9003"/>
                    <a:pt x="18005" y="9046"/>
                    <a:pt x="18134" y="9046"/>
                  </a:cubicBezTo>
                  <a:cubicBezTo>
                    <a:pt x="18177" y="8960"/>
                    <a:pt x="18220" y="8873"/>
                    <a:pt x="18220" y="8873"/>
                  </a:cubicBezTo>
                  <a:cubicBezTo>
                    <a:pt x="18479" y="8830"/>
                    <a:pt x="18737" y="8830"/>
                    <a:pt x="19168" y="8787"/>
                  </a:cubicBezTo>
                  <a:cubicBezTo>
                    <a:pt x="19168" y="8615"/>
                    <a:pt x="19168" y="8400"/>
                    <a:pt x="19168" y="8357"/>
                  </a:cubicBezTo>
                  <a:cubicBezTo>
                    <a:pt x="19685" y="8270"/>
                    <a:pt x="20073" y="8055"/>
                    <a:pt x="20460" y="7926"/>
                  </a:cubicBezTo>
                  <a:cubicBezTo>
                    <a:pt x="20848" y="7754"/>
                    <a:pt x="21279" y="7667"/>
                    <a:pt x="21580" y="7280"/>
                  </a:cubicBezTo>
                  <a:cubicBezTo>
                    <a:pt x="21709" y="7366"/>
                    <a:pt x="21839" y="7452"/>
                    <a:pt x="22011" y="7538"/>
                  </a:cubicBezTo>
                  <a:cubicBezTo>
                    <a:pt x="22183" y="7064"/>
                    <a:pt x="22700" y="7151"/>
                    <a:pt x="23131" y="6763"/>
                  </a:cubicBezTo>
                  <a:cubicBezTo>
                    <a:pt x="23131" y="6763"/>
                    <a:pt x="23174" y="6547"/>
                    <a:pt x="23174" y="6332"/>
                  </a:cubicBezTo>
                  <a:cubicBezTo>
                    <a:pt x="23432" y="6461"/>
                    <a:pt x="23605" y="6547"/>
                    <a:pt x="23777" y="6591"/>
                  </a:cubicBezTo>
                  <a:cubicBezTo>
                    <a:pt x="23820" y="6504"/>
                    <a:pt x="23863" y="6418"/>
                    <a:pt x="23906" y="6375"/>
                  </a:cubicBezTo>
                  <a:cubicBezTo>
                    <a:pt x="24021" y="6375"/>
                    <a:pt x="24117" y="6394"/>
                    <a:pt x="24206" y="6394"/>
                  </a:cubicBezTo>
                  <a:cubicBezTo>
                    <a:pt x="24251" y="6394"/>
                    <a:pt x="24294" y="6390"/>
                    <a:pt x="24337" y="6375"/>
                  </a:cubicBezTo>
                  <a:cubicBezTo>
                    <a:pt x="24440" y="6341"/>
                    <a:pt x="24461" y="6112"/>
                    <a:pt x="24643" y="6112"/>
                  </a:cubicBezTo>
                  <a:cubicBezTo>
                    <a:pt x="24688" y="6112"/>
                    <a:pt x="24742" y="6126"/>
                    <a:pt x="24811" y="6160"/>
                  </a:cubicBezTo>
                  <a:cubicBezTo>
                    <a:pt x="24813" y="6162"/>
                    <a:pt x="24816" y="6164"/>
                    <a:pt x="24820" y="6164"/>
                  </a:cubicBezTo>
                  <a:cubicBezTo>
                    <a:pt x="24884" y="6164"/>
                    <a:pt x="25125" y="5853"/>
                    <a:pt x="25327" y="5772"/>
                  </a:cubicBezTo>
                  <a:cubicBezTo>
                    <a:pt x="25629" y="5686"/>
                    <a:pt x="25930" y="5686"/>
                    <a:pt x="26232" y="5643"/>
                  </a:cubicBezTo>
                  <a:cubicBezTo>
                    <a:pt x="26318" y="5514"/>
                    <a:pt x="26361" y="5385"/>
                    <a:pt x="26447" y="5212"/>
                  </a:cubicBezTo>
                  <a:cubicBezTo>
                    <a:pt x="26232" y="4781"/>
                    <a:pt x="26189" y="4265"/>
                    <a:pt x="25715" y="3963"/>
                  </a:cubicBezTo>
                  <a:cubicBezTo>
                    <a:pt x="25629" y="3274"/>
                    <a:pt x="24983" y="2929"/>
                    <a:pt x="24811" y="2283"/>
                  </a:cubicBezTo>
                  <a:cubicBezTo>
                    <a:pt x="24638" y="1680"/>
                    <a:pt x="24035" y="1293"/>
                    <a:pt x="23863" y="603"/>
                  </a:cubicBezTo>
                  <a:cubicBezTo>
                    <a:pt x="23820" y="345"/>
                    <a:pt x="23518" y="130"/>
                    <a:pt x="2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91625" y="662375"/>
              <a:ext cx="458750" cy="599825"/>
            </a:xfrm>
            <a:custGeom>
              <a:avLst/>
              <a:gdLst/>
              <a:ahLst/>
              <a:cxnLst/>
              <a:rect l="l" t="t" r="r" b="b"/>
              <a:pathLst>
                <a:path w="18350" h="23993" extrusionOk="0">
                  <a:moveTo>
                    <a:pt x="10424" y="2714"/>
                  </a:moveTo>
                  <a:lnTo>
                    <a:pt x="10428" y="2726"/>
                  </a:lnTo>
                  <a:lnTo>
                    <a:pt x="10428" y="2726"/>
                  </a:lnTo>
                  <a:cubicBezTo>
                    <a:pt x="10453" y="2721"/>
                    <a:pt x="10481" y="2717"/>
                    <a:pt x="10510" y="2714"/>
                  </a:cubicBezTo>
                  <a:close/>
                  <a:moveTo>
                    <a:pt x="6289" y="10295"/>
                  </a:moveTo>
                  <a:lnTo>
                    <a:pt x="6461" y="10424"/>
                  </a:lnTo>
                  <a:cubicBezTo>
                    <a:pt x="6461" y="10424"/>
                    <a:pt x="6461" y="10467"/>
                    <a:pt x="6461" y="10467"/>
                  </a:cubicBezTo>
                  <a:cubicBezTo>
                    <a:pt x="6375" y="10424"/>
                    <a:pt x="6332" y="10381"/>
                    <a:pt x="6246" y="10381"/>
                  </a:cubicBezTo>
                  <a:cubicBezTo>
                    <a:pt x="6246" y="10338"/>
                    <a:pt x="6289" y="10338"/>
                    <a:pt x="6289" y="10295"/>
                  </a:cubicBezTo>
                  <a:close/>
                  <a:moveTo>
                    <a:pt x="12189" y="12447"/>
                  </a:moveTo>
                  <a:lnTo>
                    <a:pt x="12189" y="12447"/>
                  </a:lnTo>
                  <a:cubicBezTo>
                    <a:pt x="12175" y="12448"/>
                    <a:pt x="12161" y="12449"/>
                    <a:pt x="12147" y="12449"/>
                  </a:cubicBezTo>
                  <a:lnTo>
                    <a:pt x="12190" y="12449"/>
                  </a:lnTo>
                  <a:cubicBezTo>
                    <a:pt x="12190" y="12448"/>
                    <a:pt x="12189" y="12448"/>
                    <a:pt x="12189" y="12447"/>
                  </a:cubicBezTo>
                  <a:close/>
                  <a:moveTo>
                    <a:pt x="8270" y="18350"/>
                  </a:moveTo>
                  <a:lnTo>
                    <a:pt x="8184" y="18565"/>
                  </a:lnTo>
                  <a:cubicBezTo>
                    <a:pt x="8141" y="18565"/>
                    <a:pt x="8141" y="18522"/>
                    <a:pt x="8098" y="18522"/>
                  </a:cubicBezTo>
                  <a:cubicBezTo>
                    <a:pt x="8141" y="18479"/>
                    <a:pt x="8184" y="18393"/>
                    <a:pt x="8227" y="18350"/>
                  </a:cubicBezTo>
                  <a:close/>
                  <a:moveTo>
                    <a:pt x="7926" y="19513"/>
                  </a:moveTo>
                  <a:lnTo>
                    <a:pt x="7926" y="19513"/>
                  </a:lnTo>
                  <a:cubicBezTo>
                    <a:pt x="7796" y="19814"/>
                    <a:pt x="7710" y="19987"/>
                    <a:pt x="7624" y="20202"/>
                  </a:cubicBezTo>
                  <a:cubicBezTo>
                    <a:pt x="7452" y="20159"/>
                    <a:pt x="7366" y="20073"/>
                    <a:pt x="7236" y="20030"/>
                  </a:cubicBezTo>
                  <a:cubicBezTo>
                    <a:pt x="7452" y="19857"/>
                    <a:pt x="7624" y="19728"/>
                    <a:pt x="7926" y="19513"/>
                  </a:cubicBezTo>
                  <a:close/>
                  <a:moveTo>
                    <a:pt x="6590" y="21236"/>
                  </a:moveTo>
                  <a:cubicBezTo>
                    <a:pt x="6676" y="21279"/>
                    <a:pt x="6806" y="21365"/>
                    <a:pt x="6892" y="21408"/>
                  </a:cubicBezTo>
                  <a:cubicBezTo>
                    <a:pt x="6892" y="21451"/>
                    <a:pt x="6849" y="21494"/>
                    <a:pt x="6849" y="21537"/>
                  </a:cubicBezTo>
                  <a:cubicBezTo>
                    <a:pt x="6720" y="21494"/>
                    <a:pt x="6633" y="21451"/>
                    <a:pt x="6504" y="21408"/>
                  </a:cubicBezTo>
                  <a:cubicBezTo>
                    <a:pt x="6504" y="21365"/>
                    <a:pt x="6547" y="21279"/>
                    <a:pt x="6590" y="21236"/>
                  </a:cubicBezTo>
                  <a:close/>
                  <a:moveTo>
                    <a:pt x="5600" y="23002"/>
                  </a:moveTo>
                  <a:cubicBezTo>
                    <a:pt x="5772" y="23045"/>
                    <a:pt x="5987" y="23131"/>
                    <a:pt x="6203" y="23217"/>
                  </a:cubicBezTo>
                  <a:cubicBezTo>
                    <a:pt x="6177" y="23243"/>
                    <a:pt x="6152" y="23283"/>
                    <a:pt x="6144" y="23303"/>
                  </a:cubicBezTo>
                  <a:lnTo>
                    <a:pt x="6144" y="23303"/>
                  </a:lnTo>
                  <a:cubicBezTo>
                    <a:pt x="5894" y="23300"/>
                    <a:pt x="5725" y="23215"/>
                    <a:pt x="5513" y="23131"/>
                  </a:cubicBezTo>
                  <a:lnTo>
                    <a:pt x="5600" y="23002"/>
                  </a:lnTo>
                  <a:close/>
                  <a:moveTo>
                    <a:pt x="12319" y="1"/>
                  </a:moveTo>
                  <a:cubicBezTo>
                    <a:pt x="12061" y="173"/>
                    <a:pt x="11845" y="345"/>
                    <a:pt x="11716" y="475"/>
                  </a:cubicBezTo>
                  <a:cubicBezTo>
                    <a:pt x="11630" y="819"/>
                    <a:pt x="11630" y="1207"/>
                    <a:pt x="11458" y="1336"/>
                  </a:cubicBezTo>
                  <a:cubicBezTo>
                    <a:pt x="11070" y="1638"/>
                    <a:pt x="10725" y="1939"/>
                    <a:pt x="10811" y="2542"/>
                  </a:cubicBezTo>
                  <a:cubicBezTo>
                    <a:pt x="10811" y="2542"/>
                    <a:pt x="10768" y="2542"/>
                    <a:pt x="10596" y="2628"/>
                  </a:cubicBezTo>
                  <a:cubicBezTo>
                    <a:pt x="10576" y="2648"/>
                    <a:pt x="10535" y="2689"/>
                    <a:pt x="10510" y="2714"/>
                  </a:cubicBezTo>
                  <a:cubicBezTo>
                    <a:pt x="10510" y="2800"/>
                    <a:pt x="10553" y="2844"/>
                    <a:pt x="10596" y="2930"/>
                  </a:cubicBezTo>
                  <a:cubicBezTo>
                    <a:pt x="10553" y="2930"/>
                    <a:pt x="10510" y="2930"/>
                    <a:pt x="10510" y="2973"/>
                  </a:cubicBezTo>
                  <a:lnTo>
                    <a:pt x="10428" y="2726"/>
                  </a:lnTo>
                  <a:lnTo>
                    <a:pt x="10428" y="2726"/>
                  </a:lnTo>
                  <a:cubicBezTo>
                    <a:pt x="10031" y="2800"/>
                    <a:pt x="9990" y="3120"/>
                    <a:pt x="9950" y="3404"/>
                  </a:cubicBezTo>
                  <a:cubicBezTo>
                    <a:pt x="9907" y="3619"/>
                    <a:pt x="9821" y="3834"/>
                    <a:pt x="9735" y="4050"/>
                  </a:cubicBezTo>
                  <a:cubicBezTo>
                    <a:pt x="9778" y="4136"/>
                    <a:pt x="9821" y="4222"/>
                    <a:pt x="9821" y="4265"/>
                  </a:cubicBezTo>
                  <a:cubicBezTo>
                    <a:pt x="9821" y="4308"/>
                    <a:pt x="9778" y="4308"/>
                    <a:pt x="9735" y="4308"/>
                  </a:cubicBezTo>
                  <a:cubicBezTo>
                    <a:pt x="9735" y="4222"/>
                    <a:pt x="9735" y="4136"/>
                    <a:pt x="9692" y="4093"/>
                  </a:cubicBezTo>
                  <a:cubicBezTo>
                    <a:pt x="9735" y="4050"/>
                    <a:pt x="9735" y="4050"/>
                    <a:pt x="9735" y="4050"/>
                  </a:cubicBezTo>
                  <a:cubicBezTo>
                    <a:pt x="9685" y="4025"/>
                    <a:pt x="9645" y="4014"/>
                    <a:pt x="9612" y="4014"/>
                  </a:cubicBezTo>
                  <a:cubicBezTo>
                    <a:pt x="9471" y="4014"/>
                    <a:pt x="9452" y="4204"/>
                    <a:pt x="9347" y="4308"/>
                  </a:cubicBezTo>
                  <a:cubicBezTo>
                    <a:pt x="9261" y="4394"/>
                    <a:pt x="9089" y="4480"/>
                    <a:pt x="9002" y="4566"/>
                  </a:cubicBezTo>
                  <a:cubicBezTo>
                    <a:pt x="9002" y="5256"/>
                    <a:pt x="8572" y="5686"/>
                    <a:pt x="8098" y="6074"/>
                  </a:cubicBezTo>
                  <a:cubicBezTo>
                    <a:pt x="8184" y="6289"/>
                    <a:pt x="8270" y="6419"/>
                    <a:pt x="8356" y="6548"/>
                  </a:cubicBezTo>
                  <a:cubicBezTo>
                    <a:pt x="8399" y="6505"/>
                    <a:pt x="8486" y="6505"/>
                    <a:pt x="8572" y="6462"/>
                  </a:cubicBezTo>
                  <a:cubicBezTo>
                    <a:pt x="8572" y="6505"/>
                    <a:pt x="8572" y="6548"/>
                    <a:pt x="8572" y="6548"/>
                  </a:cubicBezTo>
                  <a:lnTo>
                    <a:pt x="8356" y="6591"/>
                  </a:lnTo>
                  <a:cubicBezTo>
                    <a:pt x="8356" y="6591"/>
                    <a:pt x="8356" y="6548"/>
                    <a:pt x="8356" y="6548"/>
                  </a:cubicBezTo>
                  <a:cubicBezTo>
                    <a:pt x="8141" y="6634"/>
                    <a:pt x="7882" y="6720"/>
                    <a:pt x="7624" y="6806"/>
                  </a:cubicBezTo>
                  <a:cubicBezTo>
                    <a:pt x="7839" y="7065"/>
                    <a:pt x="8012" y="7237"/>
                    <a:pt x="8227" y="7452"/>
                  </a:cubicBezTo>
                  <a:cubicBezTo>
                    <a:pt x="7796" y="7539"/>
                    <a:pt x="7495" y="7625"/>
                    <a:pt x="7107" y="7711"/>
                  </a:cubicBezTo>
                  <a:cubicBezTo>
                    <a:pt x="7236" y="7969"/>
                    <a:pt x="7323" y="8185"/>
                    <a:pt x="7409" y="8443"/>
                  </a:cubicBezTo>
                  <a:cubicBezTo>
                    <a:pt x="7150" y="8486"/>
                    <a:pt x="6935" y="8529"/>
                    <a:pt x="6676" y="8572"/>
                  </a:cubicBezTo>
                  <a:cubicBezTo>
                    <a:pt x="6547" y="8960"/>
                    <a:pt x="6375" y="9391"/>
                    <a:pt x="6203" y="9864"/>
                  </a:cubicBezTo>
                  <a:cubicBezTo>
                    <a:pt x="5815" y="10166"/>
                    <a:pt x="5815" y="10166"/>
                    <a:pt x="5858" y="11071"/>
                  </a:cubicBezTo>
                  <a:cubicBezTo>
                    <a:pt x="5212" y="11544"/>
                    <a:pt x="4609" y="11975"/>
                    <a:pt x="4609" y="12880"/>
                  </a:cubicBezTo>
                  <a:cubicBezTo>
                    <a:pt x="4609" y="13267"/>
                    <a:pt x="4394" y="13655"/>
                    <a:pt x="4307" y="13999"/>
                  </a:cubicBezTo>
                  <a:cubicBezTo>
                    <a:pt x="4006" y="14043"/>
                    <a:pt x="3834" y="14129"/>
                    <a:pt x="3661" y="14172"/>
                  </a:cubicBezTo>
                  <a:cubicBezTo>
                    <a:pt x="3633" y="14172"/>
                    <a:pt x="3623" y="14191"/>
                    <a:pt x="3633" y="14191"/>
                  </a:cubicBezTo>
                  <a:cubicBezTo>
                    <a:pt x="3637" y="14191"/>
                    <a:pt x="3647" y="14186"/>
                    <a:pt x="3661" y="14172"/>
                  </a:cubicBezTo>
                  <a:lnTo>
                    <a:pt x="3661" y="14172"/>
                  </a:lnTo>
                  <a:cubicBezTo>
                    <a:pt x="3575" y="14516"/>
                    <a:pt x="3489" y="14775"/>
                    <a:pt x="3403" y="15033"/>
                  </a:cubicBezTo>
                  <a:cubicBezTo>
                    <a:pt x="3317" y="15292"/>
                    <a:pt x="3274" y="15550"/>
                    <a:pt x="3144" y="15765"/>
                  </a:cubicBezTo>
                  <a:cubicBezTo>
                    <a:pt x="3015" y="16024"/>
                    <a:pt x="2843" y="16196"/>
                    <a:pt x="2671" y="16412"/>
                  </a:cubicBezTo>
                  <a:cubicBezTo>
                    <a:pt x="2498" y="16627"/>
                    <a:pt x="2326" y="16799"/>
                    <a:pt x="2197" y="16972"/>
                  </a:cubicBezTo>
                  <a:cubicBezTo>
                    <a:pt x="2283" y="17058"/>
                    <a:pt x="2369" y="17144"/>
                    <a:pt x="2498" y="17273"/>
                  </a:cubicBezTo>
                  <a:cubicBezTo>
                    <a:pt x="2326" y="17402"/>
                    <a:pt x="2154" y="17531"/>
                    <a:pt x="1982" y="17661"/>
                  </a:cubicBezTo>
                  <a:cubicBezTo>
                    <a:pt x="1982" y="17833"/>
                    <a:pt x="1982" y="18048"/>
                    <a:pt x="1938" y="18221"/>
                  </a:cubicBezTo>
                  <a:cubicBezTo>
                    <a:pt x="1766" y="18264"/>
                    <a:pt x="1637" y="18350"/>
                    <a:pt x="1551" y="18393"/>
                  </a:cubicBezTo>
                  <a:cubicBezTo>
                    <a:pt x="1508" y="18781"/>
                    <a:pt x="1594" y="19254"/>
                    <a:pt x="1422" y="19384"/>
                  </a:cubicBezTo>
                  <a:cubicBezTo>
                    <a:pt x="1120" y="19642"/>
                    <a:pt x="1206" y="19944"/>
                    <a:pt x="1120" y="20159"/>
                  </a:cubicBezTo>
                  <a:cubicBezTo>
                    <a:pt x="991" y="20460"/>
                    <a:pt x="603" y="20547"/>
                    <a:pt x="560" y="20934"/>
                  </a:cubicBezTo>
                  <a:cubicBezTo>
                    <a:pt x="560" y="21322"/>
                    <a:pt x="388" y="21623"/>
                    <a:pt x="0" y="21710"/>
                  </a:cubicBezTo>
                  <a:cubicBezTo>
                    <a:pt x="43" y="21882"/>
                    <a:pt x="86" y="22011"/>
                    <a:pt x="86" y="22097"/>
                  </a:cubicBezTo>
                  <a:cubicBezTo>
                    <a:pt x="1895" y="22743"/>
                    <a:pt x="3661" y="23346"/>
                    <a:pt x="5427" y="23992"/>
                  </a:cubicBezTo>
                  <a:cubicBezTo>
                    <a:pt x="5686" y="23820"/>
                    <a:pt x="5987" y="23691"/>
                    <a:pt x="6332" y="23519"/>
                  </a:cubicBezTo>
                  <a:cubicBezTo>
                    <a:pt x="6289" y="23389"/>
                    <a:pt x="6246" y="23303"/>
                    <a:pt x="6160" y="23303"/>
                  </a:cubicBezTo>
                  <a:cubicBezTo>
                    <a:pt x="6332" y="23131"/>
                    <a:pt x="6461" y="23045"/>
                    <a:pt x="6676" y="22916"/>
                  </a:cubicBezTo>
                  <a:cubicBezTo>
                    <a:pt x="6547" y="22614"/>
                    <a:pt x="6461" y="22269"/>
                    <a:pt x="6375" y="21968"/>
                  </a:cubicBezTo>
                  <a:cubicBezTo>
                    <a:pt x="6633" y="21882"/>
                    <a:pt x="6806" y="21839"/>
                    <a:pt x="6978" y="21796"/>
                  </a:cubicBezTo>
                  <a:cubicBezTo>
                    <a:pt x="7107" y="21537"/>
                    <a:pt x="7409" y="21279"/>
                    <a:pt x="7193" y="20934"/>
                  </a:cubicBezTo>
                  <a:cubicBezTo>
                    <a:pt x="7753" y="20547"/>
                    <a:pt x="7839" y="20460"/>
                    <a:pt x="8529" y="18694"/>
                  </a:cubicBezTo>
                  <a:cubicBezTo>
                    <a:pt x="9347" y="18134"/>
                    <a:pt x="9175" y="17144"/>
                    <a:pt x="9692" y="16239"/>
                  </a:cubicBezTo>
                  <a:lnTo>
                    <a:pt x="10165" y="16239"/>
                  </a:lnTo>
                  <a:cubicBezTo>
                    <a:pt x="10122" y="15981"/>
                    <a:pt x="10122" y="15852"/>
                    <a:pt x="10122" y="15722"/>
                  </a:cubicBezTo>
                  <a:cubicBezTo>
                    <a:pt x="10510" y="15679"/>
                    <a:pt x="10553" y="15292"/>
                    <a:pt x="10768" y="14990"/>
                  </a:cubicBezTo>
                  <a:cubicBezTo>
                    <a:pt x="10682" y="14818"/>
                    <a:pt x="10596" y="14646"/>
                    <a:pt x="10510" y="14473"/>
                  </a:cubicBezTo>
                  <a:cubicBezTo>
                    <a:pt x="10639" y="14258"/>
                    <a:pt x="10725" y="14129"/>
                    <a:pt x="10855" y="13956"/>
                  </a:cubicBezTo>
                  <a:cubicBezTo>
                    <a:pt x="10941" y="14129"/>
                    <a:pt x="10941" y="14215"/>
                    <a:pt x="10984" y="14301"/>
                  </a:cubicBezTo>
                  <a:cubicBezTo>
                    <a:pt x="11156" y="14301"/>
                    <a:pt x="11285" y="14258"/>
                    <a:pt x="11414" y="14215"/>
                  </a:cubicBezTo>
                  <a:cubicBezTo>
                    <a:pt x="11414" y="14086"/>
                    <a:pt x="11371" y="13999"/>
                    <a:pt x="11371" y="13913"/>
                  </a:cubicBezTo>
                  <a:cubicBezTo>
                    <a:pt x="11458" y="13870"/>
                    <a:pt x="11587" y="13784"/>
                    <a:pt x="11716" y="13741"/>
                  </a:cubicBezTo>
                  <a:lnTo>
                    <a:pt x="11716" y="13224"/>
                  </a:lnTo>
                  <a:cubicBezTo>
                    <a:pt x="11845" y="13009"/>
                    <a:pt x="12405" y="13095"/>
                    <a:pt x="12061" y="12664"/>
                  </a:cubicBezTo>
                  <a:lnTo>
                    <a:pt x="12061" y="12664"/>
                  </a:lnTo>
                  <a:cubicBezTo>
                    <a:pt x="11974" y="12707"/>
                    <a:pt x="11888" y="12707"/>
                    <a:pt x="11845" y="12750"/>
                  </a:cubicBezTo>
                  <a:cubicBezTo>
                    <a:pt x="11802" y="12707"/>
                    <a:pt x="11802" y="12707"/>
                    <a:pt x="11802" y="12664"/>
                  </a:cubicBezTo>
                  <a:lnTo>
                    <a:pt x="12017" y="12621"/>
                  </a:lnTo>
                  <a:cubicBezTo>
                    <a:pt x="12017" y="12621"/>
                    <a:pt x="12061" y="12664"/>
                    <a:pt x="12061" y="12664"/>
                  </a:cubicBezTo>
                  <a:cubicBezTo>
                    <a:pt x="12061" y="12578"/>
                    <a:pt x="12104" y="12492"/>
                    <a:pt x="12147" y="12449"/>
                  </a:cubicBezTo>
                  <a:cubicBezTo>
                    <a:pt x="12104" y="12406"/>
                    <a:pt x="12061" y="12320"/>
                    <a:pt x="12017" y="12233"/>
                  </a:cubicBezTo>
                  <a:lnTo>
                    <a:pt x="12147" y="12233"/>
                  </a:lnTo>
                  <a:cubicBezTo>
                    <a:pt x="12147" y="12276"/>
                    <a:pt x="12147" y="12362"/>
                    <a:pt x="12189" y="12447"/>
                  </a:cubicBezTo>
                  <a:lnTo>
                    <a:pt x="12189" y="12447"/>
                  </a:lnTo>
                  <a:cubicBezTo>
                    <a:pt x="12297" y="12439"/>
                    <a:pt x="12386" y="12401"/>
                    <a:pt x="12577" y="12363"/>
                  </a:cubicBezTo>
                  <a:cubicBezTo>
                    <a:pt x="12405" y="12061"/>
                    <a:pt x="12276" y="11803"/>
                    <a:pt x="12147" y="11501"/>
                  </a:cubicBezTo>
                  <a:lnTo>
                    <a:pt x="12147" y="11501"/>
                  </a:lnTo>
                  <a:cubicBezTo>
                    <a:pt x="12405" y="11587"/>
                    <a:pt x="12621" y="11674"/>
                    <a:pt x="12793" y="11717"/>
                  </a:cubicBezTo>
                  <a:cubicBezTo>
                    <a:pt x="12922" y="11243"/>
                    <a:pt x="13051" y="10812"/>
                    <a:pt x="13180" y="10467"/>
                  </a:cubicBezTo>
                  <a:cubicBezTo>
                    <a:pt x="13525" y="10338"/>
                    <a:pt x="13740" y="10252"/>
                    <a:pt x="13999" y="10166"/>
                  </a:cubicBezTo>
                  <a:cubicBezTo>
                    <a:pt x="13870" y="9951"/>
                    <a:pt x="13783" y="9778"/>
                    <a:pt x="13611" y="9563"/>
                  </a:cubicBezTo>
                  <a:cubicBezTo>
                    <a:pt x="13956" y="9434"/>
                    <a:pt x="14214" y="9348"/>
                    <a:pt x="14516" y="9218"/>
                  </a:cubicBezTo>
                  <a:cubicBezTo>
                    <a:pt x="14430" y="8960"/>
                    <a:pt x="14387" y="8701"/>
                    <a:pt x="14343" y="8486"/>
                  </a:cubicBezTo>
                  <a:cubicBezTo>
                    <a:pt x="14516" y="8486"/>
                    <a:pt x="14645" y="8486"/>
                    <a:pt x="14860" y="8529"/>
                  </a:cubicBezTo>
                  <a:cubicBezTo>
                    <a:pt x="14731" y="8357"/>
                    <a:pt x="14645" y="8228"/>
                    <a:pt x="14516" y="8098"/>
                  </a:cubicBezTo>
                  <a:cubicBezTo>
                    <a:pt x="14731" y="8098"/>
                    <a:pt x="14860" y="8142"/>
                    <a:pt x="15076" y="8185"/>
                  </a:cubicBezTo>
                  <a:cubicBezTo>
                    <a:pt x="15076" y="7969"/>
                    <a:pt x="15076" y="7797"/>
                    <a:pt x="15076" y="7582"/>
                  </a:cubicBezTo>
                  <a:cubicBezTo>
                    <a:pt x="15205" y="7323"/>
                    <a:pt x="15334" y="6892"/>
                    <a:pt x="15593" y="6720"/>
                  </a:cubicBezTo>
                  <a:cubicBezTo>
                    <a:pt x="15937" y="6548"/>
                    <a:pt x="16023" y="6289"/>
                    <a:pt x="16196" y="5988"/>
                  </a:cubicBezTo>
                  <a:cubicBezTo>
                    <a:pt x="16411" y="5686"/>
                    <a:pt x="16756" y="5342"/>
                    <a:pt x="16712" y="5040"/>
                  </a:cubicBezTo>
                  <a:cubicBezTo>
                    <a:pt x="16626" y="4566"/>
                    <a:pt x="17143" y="4610"/>
                    <a:pt x="17186" y="4265"/>
                  </a:cubicBezTo>
                  <a:cubicBezTo>
                    <a:pt x="17229" y="3963"/>
                    <a:pt x="17531" y="3662"/>
                    <a:pt x="17660" y="3360"/>
                  </a:cubicBezTo>
                  <a:cubicBezTo>
                    <a:pt x="17789" y="3059"/>
                    <a:pt x="17875" y="2757"/>
                    <a:pt x="17962" y="2413"/>
                  </a:cubicBezTo>
                  <a:cubicBezTo>
                    <a:pt x="18048" y="2413"/>
                    <a:pt x="18134" y="2370"/>
                    <a:pt x="18349" y="2284"/>
                  </a:cubicBezTo>
                  <a:cubicBezTo>
                    <a:pt x="16368" y="1164"/>
                    <a:pt x="14214" y="862"/>
                    <a:pt x="12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412367" y="268367"/>
            <a:ext cx="4164995" cy="3456608"/>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897991">
            <a:off x="2973731" y="264840"/>
            <a:ext cx="5967091" cy="6328384"/>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rot="-7364299">
            <a:off x="973596" y="3769910"/>
            <a:ext cx="3132120" cy="2807268"/>
            <a:chOff x="3037951" y="3368066"/>
            <a:chExt cx="1171411" cy="1049944"/>
          </a:xfrm>
        </p:grpSpPr>
        <p:sp>
          <p:nvSpPr>
            <p:cNvPr id="22" name="Google Shape;22;p2"/>
            <p:cNvSpPr/>
            <p:nvPr/>
          </p:nvSpPr>
          <p:spPr>
            <a:xfrm rot="281643">
              <a:off x="3075535" y="3411306"/>
              <a:ext cx="1096242" cy="96346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rot="-8966727">
            <a:off x="8572439" y="4055108"/>
            <a:ext cx="1743029" cy="2836369"/>
            <a:chOff x="4503750" y="1478475"/>
            <a:chExt cx="1115600" cy="1815375"/>
          </a:xfrm>
        </p:grpSpPr>
        <p:sp>
          <p:nvSpPr>
            <p:cNvPr id="26" name="Google Shape;26;p2"/>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txBox="1">
            <a:spLocks noGrp="1"/>
          </p:cNvSpPr>
          <p:nvPr>
            <p:ph type="ctrTitle"/>
          </p:nvPr>
        </p:nvSpPr>
        <p:spPr>
          <a:xfrm>
            <a:off x="3224100" y="2156100"/>
            <a:ext cx="5466400" cy="160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6" name="Google Shape;36;p2"/>
          <p:cNvSpPr txBox="1">
            <a:spLocks noGrp="1"/>
          </p:cNvSpPr>
          <p:nvPr>
            <p:ph type="subTitle" idx="1"/>
          </p:nvPr>
        </p:nvSpPr>
        <p:spPr>
          <a:xfrm>
            <a:off x="3942167" y="4381133"/>
            <a:ext cx="4030400" cy="73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u="none"/>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9467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6"/>
        <p:cNvGrpSpPr/>
        <p:nvPr/>
      </p:nvGrpSpPr>
      <p:grpSpPr>
        <a:xfrm>
          <a:off x="0" y="0"/>
          <a:ext cx="0" cy="0"/>
          <a:chOff x="0" y="0"/>
          <a:chExt cx="0" cy="0"/>
        </a:xfrm>
      </p:grpSpPr>
      <p:sp>
        <p:nvSpPr>
          <p:cNvPr id="167" name="Google Shape;167;p11"/>
          <p:cNvSpPr/>
          <p:nvPr/>
        </p:nvSpPr>
        <p:spPr>
          <a:xfrm rot="-201443">
            <a:off x="1417044" y="3454480"/>
            <a:ext cx="2304961" cy="1854097"/>
          </a:xfrm>
          <a:custGeom>
            <a:avLst/>
            <a:gdLst/>
            <a:ahLst/>
            <a:cxnLst/>
            <a:rect l="l" t="t" r="r" b="b"/>
            <a:pathLst>
              <a:path w="31613" h="25427" extrusionOk="0">
                <a:moveTo>
                  <a:pt x="19412" y="384"/>
                </a:moveTo>
                <a:cubicBezTo>
                  <a:pt x="19497" y="512"/>
                  <a:pt x="19710" y="555"/>
                  <a:pt x="19540" y="726"/>
                </a:cubicBezTo>
                <a:cubicBezTo>
                  <a:pt x="19582" y="811"/>
                  <a:pt x="19582" y="854"/>
                  <a:pt x="19582" y="896"/>
                </a:cubicBezTo>
                <a:lnTo>
                  <a:pt x="19497" y="896"/>
                </a:lnTo>
                <a:cubicBezTo>
                  <a:pt x="19497" y="854"/>
                  <a:pt x="19497" y="811"/>
                  <a:pt x="19497" y="726"/>
                </a:cubicBezTo>
                <a:lnTo>
                  <a:pt x="19540" y="726"/>
                </a:lnTo>
                <a:cubicBezTo>
                  <a:pt x="19454" y="640"/>
                  <a:pt x="19241" y="555"/>
                  <a:pt x="19412" y="384"/>
                </a:cubicBezTo>
                <a:close/>
                <a:moveTo>
                  <a:pt x="18217" y="640"/>
                </a:moveTo>
                <a:lnTo>
                  <a:pt x="18473" y="896"/>
                </a:lnTo>
                <a:cubicBezTo>
                  <a:pt x="18430" y="896"/>
                  <a:pt x="18430" y="939"/>
                  <a:pt x="18388" y="939"/>
                </a:cubicBezTo>
                <a:cubicBezTo>
                  <a:pt x="18302" y="854"/>
                  <a:pt x="18260" y="768"/>
                  <a:pt x="18174" y="726"/>
                </a:cubicBezTo>
                <a:lnTo>
                  <a:pt x="18217" y="640"/>
                </a:lnTo>
                <a:close/>
                <a:moveTo>
                  <a:pt x="21545" y="1110"/>
                </a:moveTo>
                <a:cubicBezTo>
                  <a:pt x="21545" y="1152"/>
                  <a:pt x="21587" y="1152"/>
                  <a:pt x="21587" y="1152"/>
                </a:cubicBezTo>
                <a:lnTo>
                  <a:pt x="21459" y="1280"/>
                </a:lnTo>
                <a:cubicBezTo>
                  <a:pt x="21459" y="1280"/>
                  <a:pt x="21459" y="1238"/>
                  <a:pt x="21417" y="1238"/>
                </a:cubicBezTo>
                <a:lnTo>
                  <a:pt x="21545" y="1110"/>
                </a:lnTo>
                <a:close/>
                <a:moveTo>
                  <a:pt x="23336" y="2048"/>
                </a:moveTo>
                <a:lnTo>
                  <a:pt x="23464" y="2176"/>
                </a:lnTo>
                <a:cubicBezTo>
                  <a:pt x="23422" y="2176"/>
                  <a:pt x="23422" y="2176"/>
                  <a:pt x="23422" y="2219"/>
                </a:cubicBezTo>
                <a:lnTo>
                  <a:pt x="23294" y="2091"/>
                </a:lnTo>
                <a:cubicBezTo>
                  <a:pt x="23294" y="2091"/>
                  <a:pt x="23336" y="2048"/>
                  <a:pt x="23336" y="2048"/>
                </a:cubicBezTo>
                <a:close/>
                <a:moveTo>
                  <a:pt x="25213" y="1877"/>
                </a:moveTo>
                <a:lnTo>
                  <a:pt x="25213" y="1877"/>
                </a:lnTo>
                <a:cubicBezTo>
                  <a:pt x="25171" y="2048"/>
                  <a:pt x="25171" y="2176"/>
                  <a:pt x="25128" y="2261"/>
                </a:cubicBezTo>
                <a:cubicBezTo>
                  <a:pt x="24915" y="2133"/>
                  <a:pt x="24915" y="2133"/>
                  <a:pt x="25213" y="1877"/>
                </a:cubicBezTo>
                <a:close/>
                <a:moveTo>
                  <a:pt x="30077" y="18473"/>
                </a:moveTo>
                <a:cubicBezTo>
                  <a:pt x="30077" y="18515"/>
                  <a:pt x="30077" y="18601"/>
                  <a:pt x="30077" y="18643"/>
                </a:cubicBezTo>
                <a:cubicBezTo>
                  <a:pt x="29991" y="18601"/>
                  <a:pt x="29991" y="18515"/>
                  <a:pt x="29991" y="18473"/>
                </a:cubicBezTo>
                <a:close/>
                <a:moveTo>
                  <a:pt x="30034" y="18643"/>
                </a:moveTo>
                <a:cubicBezTo>
                  <a:pt x="30077" y="18729"/>
                  <a:pt x="30077" y="18771"/>
                  <a:pt x="30077" y="18814"/>
                </a:cubicBezTo>
                <a:lnTo>
                  <a:pt x="29991" y="18814"/>
                </a:lnTo>
                <a:cubicBezTo>
                  <a:pt x="29991" y="18771"/>
                  <a:pt x="29991" y="18729"/>
                  <a:pt x="30034" y="18643"/>
                </a:cubicBezTo>
                <a:close/>
                <a:moveTo>
                  <a:pt x="13980" y="6047"/>
                </a:moveTo>
                <a:cubicBezTo>
                  <a:pt x="14268" y="6047"/>
                  <a:pt x="14579" y="6109"/>
                  <a:pt x="14890" y="6144"/>
                </a:cubicBezTo>
                <a:cubicBezTo>
                  <a:pt x="14975" y="6154"/>
                  <a:pt x="15063" y="6157"/>
                  <a:pt x="15153" y="6157"/>
                </a:cubicBezTo>
                <a:cubicBezTo>
                  <a:pt x="15243" y="6157"/>
                  <a:pt x="15335" y="6154"/>
                  <a:pt x="15428" y="6154"/>
                </a:cubicBezTo>
                <a:cubicBezTo>
                  <a:pt x="15615" y="6154"/>
                  <a:pt x="15807" y="6165"/>
                  <a:pt x="15999" y="6229"/>
                </a:cubicBezTo>
                <a:cubicBezTo>
                  <a:pt x="16169" y="6293"/>
                  <a:pt x="16361" y="6314"/>
                  <a:pt x="16553" y="6314"/>
                </a:cubicBezTo>
                <a:cubicBezTo>
                  <a:pt x="16745" y="6314"/>
                  <a:pt x="16937" y="6293"/>
                  <a:pt x="17108" y="6272"/>
                </a:cubicBezTo>
                <a:cubicBezTo>
                  <a:pt x="17492" y="6229"/>
                  <a:pt x="17876" y="6229"/>
                  <a:pt x="18260" y="6229"/>
                </a:cubicBezTo>
                <a:cubicBezTo>
                  <a:pt x="18578" y="6253"/>
                  <a:pt x="18897" y="6306"/>
                  <a:pt x="19215" y="6306"/>
                </a:cubicBezTo>
                <a:cubicBezTo>
                  <a:pt x="19451" y="6306"/>
                  <a:pt x="19687" y="6277"/>
                  <a:pt x="19924" y="6186"/>
                </a:cubicBezTo>
                <a:cubicBezTo>
                  <a:pt x="20521" y="6357"/>
                  <a:pt x="21161" y="6272"/>
                  <a:pt x="21801" y="6442"/>
                </a:cubicBezTo>
                <a:cubicBezTo>
                  <a:pt x="22441" y="6613"/>
                  <a:pt x="22995" y="6869"/>
                  <a:pt x="23592" y="7295"/>
                </a:cubicBezTo>
                <a:cubicBezTo>
                  <a:pt x="24019" y="7594"/>
                  <a:pt x="24446" y="7978"/>
                  <a:pt x="24872" y="8362"/>
                </a:cubicBezTo>
                <a:cubicBezTo>
                  <a:pt x="24957" y="8447"/>
                  <a:pt x="25085" y="8447"/>
                  <a:pt x="25256" y="8533"/>
                </a:cubicBezTo>
                <a:cubicBezTo>
                  <a:pt x="25341" y="9045"/>
                  <a:pt x="25811" y="9258"/>
                  <a:pt x="26109" y="9642"/>
                </a:cubicBezTo>
                <a:cubicBezTo>
                  <a:pt x="26195" y="10154"/>
                  <a:pt x="26280" y="10708"/>
                  <a:pt x="26365" y="11306"/>
                </a:cubicBezTo>
                <a:cubicBezTo>
                  <a:pt x="26408" y="11519"/>
                  <a:pt x="26493" y="11775"/>
                  <a:pt x="26451" y="11988"/>
                </a:cubicBezTo>
                <a:cubicBezTo>
                  <a:pt x="26323" y="12799"/>
                  <a:pt x="26195" y="13609"/>
                  <a:pt x="26024" y="14420"/>
                </a:cubicBezTo>
                <a:cubicBezTo>
                  <a:pt x="25939" y="15017"/>
                  <a:pt x="25853" y="15572"/>
                  <a:pt x="25640" y="16084"/>
                </a:cubicBezTo>
                <a:cubicBezTo>
                  <a:pt x="25597" y="16169"/>
                  <a:pt x="25555" y="16254"/>
                  <a:pt x="25512" y="16425"/>
                </a:cubicBezTo>
                <a:cubicBezTo>
                  <a:pt x="25299" y="16595"/>
                  <a:pt x="25128" y="16894"/>
                  <a:pt x="24957" y="17193"/>
                </a:cubicBezTo>
                <a:cubicBezTo>
                  <a:pt x="24574" y="17747"/>
                  <a:pt x="24019" y="18046"/>
                  <a:pt x="23166" y="18387"/>
                </a:cubicBezTo>
                <a:cubicBezTo>
                  <a:pt x="21929" y="18814"/>
                  <a:pt x="20734" y="19283"/>
                  <a:pt x="19497" y="19667"/>
                </a:cubicBezTo>
                <a:cubicBezTo>
                  <a:pt x="18729" y="19923"/>
                  <a:pt x="17918" y="20051"/>
                  <a:pt x="17151" y="20136"/>
                </a:cubicBezTo>
                <a:cubicBezTo>
                  <a:pt x="16767" y="20158"/>
                  <a:pt x="16383" y="20168"/>
                  <a:pt x="15999" y="20168"/>
                </a:cubicBezTo>
                <a:cubicBezTo>
                  <a:pt x="15615" y="20168"/>
                  <a:pt x="15231" y="20158"/>
                  <a:pt x="14847" y="20136"/>
                </a:cubicBezTo>
                <a:cubicBezTo>
                  <a:pt x="13951" y="20051"/>
                  <a:pt x="13098" y="19966"/>
                  <a:pt x="12202" y="19752"/>
                </a:cubicBezTo>
                <a:cubicBezTo>
                  <a:pt x="11647" y="19582"/>
                  <a:pt x="11093" y="19368"/>
                  <a:pt x="10495" y="19283"/>
                </a:cubicBezTo>
                <a:cubicBezTo>
                  <a:pt x="10112" y="19240"/>
                  <a:pt x="9728" y="19070"/>
                  <a:pt x="9472" y="18814"/>
                </a:cubicBezTo>
                <a:cubicBezTo>
                  <a:pt x="8832" y="18174"/>
                  <a:pt x="7936" y="17790"/>
                  <a:pt x="7424" y="17022"/>
                </a:cubicBezTo>
                <a:cubicBezTo>
                  <a:pt x="6741" y="15913"/>
                  <a:pt x="6101" y="14846"/>
                  <a:pt x="5973" y="13481"/>
                </a:cubicBezTo>
                <a:cubicBezTo>
                  <a:pt x="5845" y="12244"/>
                  <a:pt x="5973" y="11092"/>
                  <a:pt x="6357" y="9940"/>
                </a:cubicBezTo>
                <a:cubicBezTo>
                  <a:pt x="6571" y="9215"/>
                  <a:pt x="7083" y="8661"/>
                  <a:pt x="7765" y="8277"/>
                </a:cubicBezTo>
                <a:cubicBezTo>
                  <a:pt x="7893" y="8234"/>
                  <a:pt x="7936" y="8149"/>
                  <a:pt x="8021" y="8063"/>
                </a:cubicBezTo>
                <a:cubicBezTo>
                  <a:pt x="9002" y="7167"/>
                  <a:pt x="10453" y="6442"/>
                  <a:pt x="11733" y="6314"/>
                </a:cubicBezTo>
                <a:cubicBezTo>
                  <a:pt x="12415" y="6229"/>
                  <a:pt x="13098" y="6186"/>
                  <a:pt x="13780" y="6058"/>
                </a:cubicBezTo>
                <a:cubicBezTo>
                  <a:pt x="13846" y="6050"/>
                  <a:pt x="13912" y="6047"/>
                  <a:pt x="13980" y="6047"/>
                </a:cubicBezTo>
                <a:close/>
                <a:moveTo>
                  <a:pt x="4096" y="21459"/>
                </a:moveTo>
                <a:lnTo>
                  <a:pt x="4096" y="21459"/>
                </a:lnTo>
                <a:cubicBezTo>
                  <a:pt x="4139" y="21544"/>
                  <a:pt x="4139" y="21672"/>
                  <a:pt x="4182" y="21843"/>
                </a:cubicBezTo>
                <a:cubicBezTo>
                  <a:pt x="3883" y="21587"/>
                  <a:pt x="3883" y="21587"/>
                  <a:pt x="4096" y="21459"/>
                </a:cubicBezTo>
                <a:close/>
                <a:moveTo>
                  <a:pt x="4694" y="21971"/>
                </a:moveTo>
                <a:cubicBezTo>
                  <a:pt x="4736" y="22013"/>
                  <a:pt x="4736" y="22013"/>
                  <a:pt x="4736" y="22013"/>
                </a:cubicBezTo>
                <a:lnTo>
                  <a:pt x="4608" y="22141"/>
                </a:lnTo>
                <a:cubicBezTo>
                  <a:pt x="4608" y="22141"/>
                  <a:pt x="4608" y="22099"/>
                  <a:pt x="4608" y="22099"/>
                </a:cubicBezTo>
                <a:lnTo>
                  <a:pt x="4694" y="21971"/>
                </a:lnTo>
                <a:close/>
                <a:moveTo>
                  <a:pt x="5504" y="22611"/>
                </a:moveTo>
                <a:cubicBezTo>
                  <a:pt x="5504" y="22696"/>
                  <a:pt x="5547" y="22824"/>
                  <a:pt x="5589" y="22995"/>
                </a:cubicBezTo>
                <a:cubicBezTo>
                  <a:pt x="5291" y="22739"/>
                  <a:pt x="5291" y="22739"/>
                  <a:pt x="5504" y="22611"/>
                </a:cubicBezTo>
                <a:close/>
                <a:moveTo>
                  <a:pt x="10794" y="24189"/>
                </a:moveTo>
                <a:lnTo>
                  <a:pt x="10922" y="24317"/>
                </a:lnTo>
                <a:cubicBezTo>
                  <a:pt x="10922" y="24317"/>
                  <a:pt x="10879" y="24317"/>
                  <a:pt x="10879" y="24360"/>
                </a:cubicBezTo>
                <a:lnTo>
                  <a:pt x="10751" y="24232"/>
                </a:lnTo>
                <a:cubicBezTo>
                  <a:pt x="10794" y="24232"/>
                  <a:pt x="10794" y="24189"/>
                  <a:pt x="10794" y="24189"/>
                </a:cubicBezTo>
                <a:close/>
                <a:moveTo>
                  <a:pt x="19966" y="24530"/>
                </a:moveTo>
                <a:cubicBezTo>
                  <a:pt x="19971" y="24562"/>
                  <a:pt x="19975" y="24591"/>
                  <a:pt x="19978" y="24618"/>
                </a:cubicBezTo>
                <a:lnTo>
                  <a:pt x="19978" y="24618"/>
                </a:lnTo>
                <a:cubicBezTo>
                  <a:pt x="19993" y="24622"/>
                  <a:pt x="20009" y="24626"/>
                  <a:pt x="20025" y="24631"/>
                </a:cubicBezTo>
                <a:lnTo>
                  <a:pt x="20025" y="24631"/>
                </a:lnTo>
                <a:cubicBezTo>
                  <a:pt x="20007" y="24601"/>
                  <a:pt x="19987" y="24567"/>
                  <a:pt x="19966" y="24530"/>
                </a:cubicBezTo>
                <a:close/>
                <a:moveTo>
                  <a:pt x="13738" y="24530"/>
                </a:moveTo>
                <a:lnTo>
                  <a:pt x="13951" y="24744"/>
                </a:lnTo>
                <a:cubicBezTo>
                  <a:pt x="13951" y="24786"/>
                  <a:pt x="13908" y="24786"/>
                  <a:pt x="13908" y="24829"/>
                </a:cubicBezTo>
                <a:cubicBezTo>
                  <a:pt x="13823" y="24744"/>
                  <a:pt x="13738" y="24658"/>
                  <a:pt x="13652" y="24573"/>
                </a:cubicBezTo>
                <a:cubicBezTo>
                  <a:pt x="13695" y="24573"/>
                  <a:pt x="13695" y="24530"/>
                  <a:pt x="13738" y="24530"/>
                </a:cubicBezTo>
                <a:close/>
                <a:moveTo>
                  <a:pt x="17876" y="0"/>
                </a:moveTo>
                <a:cubicBezTo>
                  <a:pt x="17833" y="214"/>
                  <a:pt x="17833" y="256"/>
                  <a:pt x="17833" y="256"/>
                </a:cubicBezTo>
                <a:cubicBezTo>
                  <a:pt x="17620" y="299"/>
                  <a:pt x="17407" y="342"/>
                  <a:pt x="17236" y="342"/>
                </a:cubicBezTo>
                <a:cubicBezTo>
                  <a:pt x="17065" y="299"/>
                  <a:pt x="16895" y="171"/>
                  <a:pt x="16681" y="128"/>
                </a:cubicBezTo>
                <a:cubicBezTo>
                  <a:pt x="16681" y="202"/>
                  <a:pt x="16649" y="276"/>
                  <a:pt x="16668" y="487"/>
                </a:cubicBezTo>
                <a:lnTo>
                  <a:pt x="16668" y="487"/>
                </a:lnTo>
                <a:cubicBezTo>
                  <a:pt x="16633" y="467"/>
                  <a:pt x="16593" y="447"/>
                  <a:pt x="16553" y="427"/>
                </a:cubicBezTo>
                <a:lnTo>
                  <a:pt x="16553" y="427"/>
                </a:lnTo>
                <a:cubicBezTo>
                  <a:pt x="16590" y="482"/>
                  <a:pt x="16619" y="529"/>
                  <a:pt x="16639" y="561"/>
                </a:cubicBezTo>
                <a:lnTo>
                  <a:pt x="16639" y="561"/>
                </a:lnTo>
                <a:cubicBezTo>
                  <a:pt x="16653" y="573"/>
                  <a:pt x="16667" y="585"/>
                  <a:pt x="16681" y="598"/>
                </a:cubicBezTo>
                <a:cubicBezTo>
                  <a:pt x="16675" y="557"/>
                  <a:pt x="16671" y="520"/>
                  <a:pt x="16668" y="487"/>
                </a:cubicBezTo>
                <a:lnTo>
                  <a:pt x="16668" y="487"/>
                </a:lnTo>
                <a:cubicBezTo>
                  <a:pt x="16709" y="509"/>
                  <a:pt x="16744" y="532"/>
                  <a:pt x="16767" y="555"/>
                </a:cubicBezTo>
                <a:cubicBezTo>
                  <a:pt x="16801" y="555"/>
                  <a:pt x="16780" y="610"/>
                  <a:pt x="16727" y="610"/>
                </a:cubicBezTo>
                <a:cubicBezTo>
                  <a:pt x="16714" y="610"/>
                  <a:pt x="16698" y="606"/>
                  <a:pt x="16681" y="598"/>
                </a:cubicBezTo>
                <a:cubicBezTo>
                  <a:pt x="16681" y="605"/>
                  <a:pt x="16680" y="609"/>
                  <a:pt x="16677" y="609"/>
                </a:cubicBezTo>
                <a:cubicBezTo>
                  <a:pt x="16671" y="609"/>
                  <a:pt x="16659" y="591"/>
                  <a:pt x="16639" y="561"/>
                </a:cubicBezTo>
                <a:lnTo>
                  <a:pt x="16639" y="561"/>
                </a:lnTo>
                <a:cubicBezTo>
                  <a:pt x="16397" y="358"/>
                  <a:pt x="16156" y="275"/>
                  <a:pt x="15932" y="275"/>
                </a:cubicBezTo>
                <a:cubicBezTo>
                  <a:pt x="15773" y="275"/>
                  <a:pt x="15623" y="316"/>
                  <a:pt x="15487" y="384"/>
                </a:cubicBezTo>
                <a:cubicBezTo>
                  <a:pt x="15487" y="470"/>
                  <a:pt x="15487" y="512"/>
                  <a:pt x="15487" y="555"/>
                </a:cubicBezTo>
                <a:lnTo>
                  <a:pt x="15401" y="555"/>
                </a:lnTo>
                <a:cubicBezTo>
                  <a:pt x="15444" y="512"/>
                  <a:pt x="15444" y="470"/>
                  <a:pt x="15444" y="384"/>
                </a:cubicBezTo>
                <a:lnTo>
                  <a:pt x="15487" y="384"/>
                </a:lnTo>
                <a:cubicBezTo>
                  <a:pt x="15401" y="342"/>
                  <a:pt x="15316" y="256"/>
                  <a:pt x="15188" y="128"/>
                </a:cubicBezTo>
                <a:cubicBezTo>
                  <a:pt x="15188" y="299"/>
                  <a:pt x="15188" y="342"/>
                  <a:pt x="15146" y="427"/>
                </a:cubicBezTo>
                <a:cubicBezTo>
                  <a:pt x="14847" y="384"/>
                  <a:pt x="14548" y="299"/>
                  <a:pt x="14250" y="256"/>
                </a:cubicBezTo>
                <a:cubicBezTo>
                  <a:pt x="14207" y="342"/>
                  <a:pt x="14164" y="470"/>
                  <a:pt x="14122" y="640"/>
                </a:cubicBezTo>
                <a:cubicBezTo>
                  <a:pt x="13908" y="470"/>
                  <a:pt x="13738" y="342"/>
                  <a:pt x="13567" y="214"/>
                </a:cubicBezTo>
                <a:cubicBezTo>
                  <a:pt x="13524" y="342"/>
                  <a:pt x="13524" y="470"/>
                  <a:pt x="13482" y="598"/>
                </a:cubicBezTo>
                <a:cubicBezTo>
                  <a:pt x="13183" y="555"/>
                  <a:pt x="12884" y="555"/>
                  <a:pt x="12629" y="512"/>
                </a:cubicBezTo>
                <a:cubicBezTo>
                  <a:pt x="12586" y="598"/>
                  <a:pt x="12586" y="683"/>
                  <a:pt x="12543" y="768"/>
                </a:cubicBezTo>
                <a:cubicBezTo>
                  <a:pt x="12629" y="854"/>
                  <a:pt x="12757" y="982"/>
                  <a:pt x="12970" y="1195"/>
                </a:cubicBezTo>
                <a:cubicBezTo>
                  <a:pt x="12671" y="1110"/>
                  <a:pt x="12543" y="1067"/>
                  <a:pt x="12330" y="982"/>
                </a:cubicBezTo>
                <a:cubicBezTo>
                  <a:pt x="12415" y="896"/>
                  <a:pt x="12501" y="811"/>
                  <a:pt x="12543" y="768"/>
                </a:cubicBezTo>
                <a:cubicBezTo>
                  <a:pt x="12501" y="683"/>
                  <a:pt x="12415" y="640"/>
                  <a:pt x="12373" y="555"/>
                </a:cubicBezTo>
                <a:cubicBezTo>
                  <a:pt x="12159" y="640"/>
                  <a:pt x="11946" y="726"/>
                  <a:pt x="11733" y="811"/>
                </a:cubicBezTo>
                <a:cubicBezTo>
                  <a:pt x="11647" y="768"/>
                  <a:pt x="11605" y="726"/>
                  <a:pt x="11519" y="683"/>
                </a:cubicBezTo>
                <a:lnTo>
                  <a:pt x="11221" y="683"/>
                </a:lnTo>
                <a:cubicBezTo>
                  <a:pt x="11221" y="768"/>
                  <a:pt x="11221" y="854"/>
                  <a:pt x="11178" y="939"/>
                </a:cubicBezTo>
                <a:cubicBezTo>
                  <a:pt x="11093" y="896"/>
                  <a:pt x="11007" y="854"/>
                  <a:pt x="10879" y="811"/>
                </a:cubicBezTo>
                <a:cubicBezTo>
                  <a:pt x="10751" y="939"/>
                  <a:pt x="10623" y="1024"/>
                  <a:pt x="10495" y="1152"/>
                </a:cubicBezTo>
                <a:lnTo>
                  <a:pt x="10026" y="1152"/>
                </a:lnTo>
                <a:cubicBezTo>
                  <a:pt x="9472" y="1323"/>
                  <a:pt x="9130" y="1451"/>
                  <a:pt x="8746" y="1622"/>
                </a:cubicBezTo>
                <a:lnTo>
                  <a:pt x="8746" y="1408"/>
                </a:lnTo>
                <a:cubicBezTo>
                  <a:pt x="8320" y="1536"/>
                  <a:pt x="7851" y="1622"/>
                  <a:pt x="7381" y="1749"/>
                </a:cubicBezTo>
                <a:cubicBezTo>
                  <a:pt x="7381" y="1835"/>
                  <a:pt x="7381" y="1920"/>
                  <a:pt x="7339" y="1963"/>
                </a:cubicBezTo>
                <a:cubicBezTo>
                  <a:pt x="7168" y="2005"/>
                  <a:pt x="6997" y="2005"/>
                  <a:pt x="6827" y="2048"/>
                </a:cubicBezTo>
                <a:cubicBezTo>
                  <a:pt x="6699" y="2005"/>
                  <a:pt x="6571" y="2005"/>
                  <a:pt x="6485" y="2005"/>
                </a:cubicBezTo>
                <a:cubicBezTo>
                  <a:pt x="6443" y="2133"/>
                  <a:pt x="6400" y="2219"/>
                  <a:pt x="6315" y="2347"/>
                </a:cubicBezTo>
                <a:cubicBezTo>
                  <a:pt x="6187" y="2304"/>
                  <a:pt x="6101" y="2261"/>
                  <a:pt x="6016" y="2219"/>
                </a:cubicBezTo>
                <a:cubicBezTo>
                  <a:pt x="5675" y="2304"/>
                  <a:pt x="5717" y="2773"/>
                  <a:pt x="5376" y="2859"/>
                </a:cubicBezTo>
                <a:lnTo>
                  <a:pt x="5376" y="2987"/>
                </a:lnTo>
                <a:cubicBezTo>
                  <a:pt x="5206" y="3072"/>
                  <a:pt x="4992" y="3115"/>
                  <a:pt x="4694" y="3200"/>
                </a:cubicBezTo>
                <a:cubicBezTo>
                  <a:pt x="4736" y="3328"/>
                  <a:pt x="4779" y="3456"/>
                  <a:pt x="4864" y="3669"/>
                </a:cubicBezTo>
                <a:cubicBezTo>
                  <a:pt x="4651" y="3584"/>
                  <a:pt x="4566" y="3541"/>
                  <a:pt x="4523" y="3499"/>
                </a:cubicBezTo>
                <a:cubicBezTo>
                  <a:pt x="4310" y="3584"/>
                  <a:pt x="4139" y="3669"/>
                  <a:pt x="4011" y="3712"/>
                </a:cubicBezTo>
                <a:cubicBezTo>
                  <a:pt x="3850" y="3792"/>
                  <a:pt x="3917" y="4100"/>
                  <a:pt x="3676" y="4100"/>
                </a:cubicBezTo>
                <a:cubicBezTo>
                  <a:pt x="3661" y="4100"/>
                  <a:pt x="3645" y="4098"/>
                  <a:pt x="3627" y="4096"/>
                </a:cubicBezTo>
                <a:lnTo>
                  <a:pt x="3627" y="4522"/>
                </a:lnTo>
                <a:cubicBezTo>
                  <a:pt x="3584" y="4522"/>
                  <a:pt x="3499" y="4565"/>
                  <a:pt x="3414" y="4565"/>
                </a:cubicBezTo>
                <a:cubicBezTo>
                  <a:pt x="3414" y="4608"/>
                  <a:pt x="3414" y="4693"/>
                  <a:pt x="3414" y="4778"/>
                </a:cubicBezTo>
                <a:cubicBezTo>
                  <a:pt x="2603" y="5461"/>
                  <a:pt x="2219" y="6400"/>
                  <a:pt x="1579" y="7210"/>
                </a:cubicBezTo>
                <a:cubicBezTo>
                  <a:pt x="1537" y="7253"/>
                  <a:pt x="1451" y="7253"/>
                  <a:pt x="1366" y="7295"/>
                </a:cubicBezTo>
                <a:cubicBezTo>
                  <a:pt x="1409" y="7594"/>
                  <a:pt x="1409" y="7893"/>
                  <a:pt x="1451" y="8149"/>
                </a:cubicBezTo>
                <a:cubicBezTo>
                  <a:pt x="1110" y="8277"/>
                  <a:pt x="1067" y="8277"/>
                  <a:pt x="726" y="8661"/>
                </a:cubicBezTo>
                <a:cubicBezTo>
                  <a:pt x="854" y="9215"/>
                  <a:pt x="300" y="9599"/>
                  <a:pt x="385" y="10154"/>
                </a:cubicBezTo>
                <a:cubicBezTo>
                  <a:pt x="428" y="10666"/>
                  <a:pt x="385" y="11220"/>
                  <a:pt x="257" y="11732"/>
                </a:cubicBezTo>
                <a:cubicBezTo>
                  <a:pt x="129" y="12287"/>
                  <a:pt x="214" y="12756"/>
                  <a:pt x="300" y="13311"/>
                </a:cubicBezTo>
                <a:cubicBezTo>
                  <a:pt x="214" y="13396"/>
                  <a:pt x="129" y="13481"/>
                  <a:pt x="1" y="13609"/>
                </a:cubicBezTo>
                <a:cubicBezTo>
                  <a:pt x="129" y="13908"/>
                  <a:pt x="214" y="14249"/>
                  <a:pt x="300" y="14548"/>
                </a:cubicBezTo>
                <a:cubicBezTo>
                  <a:pt x="385" y="14548"/>
                  <a:pt x="428" y="14590"/>
                  <a:pt x="513" y="14590"/>
                </a:cubicBezTo>
                <a:cubicBezTo>
                  <a:pt x="513" y="14676"/>
                  <a:pt x="556" y="14804"/>
                  <a:pt x="513" y="14889"/>
                </a:cubicBezTo>
                <a:cubicBezTo>
                  <a:pt x="385" y="15401"/>
                  <a:pt x="428" y="15870"/>
                  <a:pt x="641" y="16297"/>
                </a:cubicBezTo>
                <a:cubicBezTo>
                  <a:pt x="897" y="16851"/>
                  <a:pt x="982" y="17363"/>
                  <a:pt x="854" y="17918"/>
                </a:cubicBezTo>
                <a:cubicBezTo>
                  <a:pt x="1067" y="18131"/>
                  <a:pt x="1281" y="18302"/>
                  <a:pt x="1323" y="18387"/>
                </a:cubicBezTo>
                <a:cubicBezTo>
                  <a:pt x="1537" y="18899"/>
                  <a:pt x="1707" y="19283"/>
                  <a:pt x="1793" y="19667"/>
                </a:cubicBezTo>
                <a:cubicBezTo>
                  <a:pt x="1921" y="20222"/>
                  <a:pt x="2603" y="20051"/>
                  <a:pt x="2731" y="20563"/>
                </a:cubicBezTo>
                <a:cubicBezTo>
                  <a:pt x="2646" y="20691"/>
                  <a:pt x="2561" y="20819"/>
                  <a:pt x="2475" y="20990"/>
                </a:cubicBezTo>
                <a:cubicBezTo>
                  <a:pt x="2646" y="21032"/>
                  <a:pt x="2774" y="21075"/>
                  <a:pt x="2902" y="21118"/>
                </a:cubicBezTo>
                <a:lnTo>
                  <a:pt x="3243" y="21118"/>
                </a:lnTo>
                <a:cubicBezTo>
                  <a:pt x="3200" y="21331"/>
                  <a:pt x="3200" y="21501"/>
                  <a:pt x="3158" y="21544"/>
                </a:cubicBezTo>
                <a:cubicBezTo>
                  <a:pt x="3414" y="21885"/>
                  <a:pt x="3584" y="22141"/>
                  <a:pt x="3840" y="22483"/>
                </a:cubicBezTo>
                <a:cubicBezTo>
                  <a:pt x="4054" y="22568"/>
                  <a:pt x="4395" y="22653"/>
                  <a:pt x="4779" y="22781"/>
                </a:cubicBezTo>
                <a:cubicBezTo>
                  <a:pt x="4864" y="23165"/>
                  <a:pt x="5163" y="23421"/>
                  <a:pt x="5547" y="23677"/>
                </a:cubicBezTo>
                <a:cubicBezTo>
                  <a:pt x="5547" y="23549"/>
                  <a:pt x="5547" y="23464"/>
                  <a:pt x="5589" y="23293"/>
                </a:cubicBezTo>
                <a:cubicBezTo>
                  <a:pt x="5845" y="23592"/>
                  <a:pt x="6059" y="23805"/>
                  <a:pt x="6272" y="24018"/>
                </a:cubicBezTo>
                <a:cubicBezTo>
                  <a:pt x="6485" y="23848"/>
                  <a:pt x="6656" y="23720"/>
                  <a:pt x="6784" y="23635"/>
                </a:cubicBezTo>
                <a:cubicBezTo>
                  <a:pt x="6869" y="23890"/>
                  <a:pt x="6955" y="24146"/>
                  <a:pt x="7083" y="24445"/>
                </a:cubicBezTo>
                <a:cubicBezTo>
                  <a:pt x="7168" y="24232"/>
                  <a:pt x="7211" y="24104"/>
                  <a:pt x="7296" y="23890"/>
                </a:cubicBezTo>
                <a:cubicBezTo>
                  <a:pt x="7467" y="24018"/>
                  <a:pt x="7552" y="24104"/>
                  <a:pt x="7637" y="24232"/>
                </a:cubicBezTo>
                <a:cubicBezTo>
                  <a:pt x="7723" y="24317"/>
                  <a:pt x="7808" y="24402"/>
                  <a:pt x="7893" y="24445"/>
                </a:cubicBezTo>
                <a:cubicBezTo>
                  <a:pt x="7973" y="24427"/>
                  <a:pt x="8070" y="24419"/>
                  <a:pt x="8179" y="24419"/>
                </a:cubicBezTo>
                <a:cubicBezTo>
                  <a:pt x="8594" y="24419"/>
                  <a:pt x="9187" y="24541"/>
                  <a:pt x="9728" y="24744"/>
                </a:cubicBezTo>
                <a:cubicBezTo>
                  <a:pt x="9728" y="24829"/>
                  <a:pt x="9728" y="24872"/>
                  <a:pt x="9728" y="24914"/>
                </a:cubicBezTo>
                <a:cubicBezTo>
                  <a:pt x="9941" y="24872"/>
                  <a:pt x="10112" y="24829"/>
                  <a:pt x="10282" y="24786"/>
                </a:cubicBezTo>
                <a:cubicBezTo>
                  <a:pt x="10495" y="24957"/>
                  <a:pt x="10666" y="25128"/>
                  <a:pt x="10879" y="25298"/>
                </a:cubicBezTo>
                <a:cubicBezTo>
                  <a:pt x="11007" y="25170"/>
                  <a:pt x="11093" y="25085"/>
                  <a:pt x="11178" y="25000"/>
                </a:cubicBezTo>
                <a:cubicBezTo>
                  <a:pt x="11306" y="25085"/>
                  <a:pt x="11391" y="25128"/>
                  <a:pt x="11477" y="25170"/>
                </a:cubicBezTo>
                <a:cubicBezTo>
                  <a:pt x="11477" y="25042"/>
                  <a:pt x="11477" y="25000"/>
                  <a:pt x="11477" y="24957"/>
                </a:cubicBezTo>
                <a:cubicBezTo>
                  <a:pt x="11605" y="24914"/>
                  <a:pt x="11733" y="24914"/>
                  <a:pt x="11818" y="24914"/>
                </a:cubicBezTo>
                <a:cubicBezTo>
                  <a:pt x="11818" y="25000"/>
                  <a:pt x="11818" y="25085"/>
                  <a:pt x="11861" y="25128"/>
                </a:cubicBezTo>
                <a:cubicBezTo>
                  <a:pt x="12245" y="25128"/>
                  <a:pt x="12629" y="25170"/>
                  <a:pt x="13055" y="25213"/>
                </a:cubicBezTo>
                <a:cubicBezTo>
                  <a:pt x="13098" y="25128"/>
                  <a:pt x="13098" y="25042"/>
                  <a:pt x="13140" y="24957"/>
                </a:cubicBezTo>
                <a:cubicBezTo>
                  <a:pt x="13268" y="24872"/>
                  <a:pt x="13396" y="24829"/>
                  <a:pt x="13524" y="24786"/>
                </a:cubicBezTo>
                <a:cubicBezTo>
                  <a:pt x="13866" y="25000"/>
                  <a:pt x="14164" y="25170"/>
                  <a:pt x="14548" y="25384"/>
                </a:cubicBezTo>
                <a:cubicBezTo>
                  <a:pt x="14463" y="25128"/>
                  <a:pt x="14420" y="24872"/>
                  <a:pt x="14378" y="24658"/>
                </a:cubicBezTo>
                <a:cubicBezTo>
                  <a:pt x="14378" y="24616"/>
                  <a:pt x="14420" y="24573"/>
                  <a:pt x="14506" y="24488"/>
                </a:cubicBezTo>
                <a:cubicBezTo>
                  <a:pt x="14634" y="24701"/>
                  <a:pt x="14719" y="24914"/>
                  <a:pt x="14804" y="25085"/>
                </a:cubicBezTo>
                <a:cubicBezTo>
                  <a:pt x="15060" y="25170"/>
                  <a:pt x="15231" y="25256"/>
                  <a:pt x="15401" y="25341"/>
                </a:cubicBezTo>
                <a:cubicBezTo>
                  <a:pt x="15487" y="25213"/>
                  <a:pt x="15529" y="25085"/>
                  <a:pt x="15700" y="24872"/>
                </a:cubicBezTo>
                <a:cubicBezTo>
                  <a:pt x="15743" y="25128"/>
                  <a:pt x="15785" y="25256"/>
                  <a:pt x="15785" y="25298"/>
                </a:cubicBezTo>
                <a:cubicBezTo>
                  <a:pt x="16169" y="25341"/>
                  <a:pt x="16511" y="25341"/>
                  <a:pt x="16724" y="25384"/>
                </a:cubicBezTo>
                <a:cubicBezTo>
                  <a:pt x="16895" y="25128"/>
                  <a:pt x="17023" y="25000"/>
                  <a:pt x="17108" y="24914"/>
                </a:cubicBezTo>
                <a:cubicBezTo>
                  <a:pt x="17236" y="25085"/>
                  <a:pt x="17364" y="25256"/>
                  <a:pt x="17449" y="25426"/>
                </a:cubicBezTo>
                <a:cubicBezTo>
                  <a:pt x="17620" y="25298"/>
                  <a:pt x="17705" y="25213"/>
                  <a:pt x="17790" y="25128"/>
                </a:cubicBezTo>
                <a:cubicBezTo>
                  <a:pt x="17918" y="25170"/>
                  <a:pt x="17961" y="25213"/>
                  <a:pt x="18046" y="25256"/>
                </a:cubicBezTo>
                <a:cubicBezTo>
                  <a:pt x="18260" y="25128"/>
                  <a:pt x="18516" y="25000"/>
                  <a:pt x="18772" y="24872"/>
                </a:cubicBezTo>
                <a:cubicBezTo>
                  <a:pt x="18914" y="24985"/>
                  <a:pt x="19051" y="25019"/>
                  <a:pt x="19184" y="25019"/>
                </a:cubicBezTo>
                <a:cubicBezTo>
                  <a:pt x="19370" y="25019"/>
                  <a:pt x="19546" y="24954"/>
                  <a:pt x="19714" y="24954"/>
                </a:cubicBezTo>
                <a:cubicBezTo>
                  <a:pt x="19785" y="24954"/>
                  <a:pt x="19855" y="24966"/>
                  <a:pt x="19924" y="25000"/>
                </a:cubicBezTo>
                <a:cubicBezTo>
                  <a:pt x="19961" y="24887"/>
                  <a:pt x="19998" y="24808"/>
                  <a:pt x="19978" y="24618"/>
                </a:cubicBezTo>
                <a:lnTo>
                  <a:pt x="19978" y="24618"/>
                </a:lnTo>
                <a:cubicBezTo>
                  <a:pt x="19938" y="24606"/>
                  <a:pt x="19903" y="24596"/>
                  <a:pt x="19881" y="24573"/>
                </a:cubicBezTo>
                <a:cubicBezTo>
                  <a:pt x="19851" y="24543"/>
                  <a:pt x="19863" y="24513"/>
                  <a:pt x="19903" y="24513"/>
                </a:cubicBezTo>
                <a:cubicBezTo>
                  <a:pt x="19920" y="24513"/>
                  <a:pt x="19941" y="24518"/>
                  <a:pt x="19966" y="24530"/>
                </a:cubicBezTo>
                <a:cubicBezTo>
                  <a:pt x="19974" y="24523"/>
                  <a:pt x="19982" y="24519"/>
                  <a:pt x="19990" y="24519"/>
                </a:cubicBezTo>
                <a:cubicBezTo>
                  <a:pt x="20024" y="24519"/>
                  <a:pt x="20059" y="24589"/>
                  <a:pt x="20094" y="24658"/>
                </a:cubicBezTo>
                <a:cubicBezTo>
                  <a:pt x="20071" y="24647"/>
                  <a:pt x="20048" y="24638"/>
                  <a:pt x="20025" y="24631"/>
                </a:cubicBezTo>
                <a:lnTo>
                  <a:pt x="20025" y="24631"/>
                </a:lnTo>
                <a:cubicBezTo>
                  <a:pt x="20158" y="24850"/>
                  <a:pt x="20233" y="24925"/>
                  <a:pt x="20307" y="25000"/>
                </a:cubicBezTo>
                <a:lnTo>
                  <a:pt x="20307" y="24872"/>
                </a:lnTo>
                <a:cubicBezTo>
                  <a:pt x="20435" y="24957"/>
                  <a:pt x="20563" y="25000"/>
                  <a:pt x="20691" y="25042"/>
                </a:cubicBezTo>
                <a:lnTo>
                  <a:pt x="20691" y="24786"/>
                </a:lnTo>
                <a:lnTo>
                  <a:pt x="21118" y="24786"/>
                </a:lnTo>
                <a:cubicBezTo>
                  <a:pt x="21161" y="24658"/>
                  <a:pt x="21161" y="24573"/>
                  <a:pt x="21203" y="24360"/>
                </a:cubicBezTo>
                <a:cubicBezTo>
                  <a:pt x="21395" y="24488"/>
                  <a:pt x="21566" y="24552"/>
                  <a:pt x="21710" y="24552"/>
                </a:cubicBezTo>
                <a:cubicBezTo>
                  <a:pt x="21854" y="24552"/>
                  <a:pt x="21971" y="24488"/>
                  <a:pt x="22057" y="24360"/>
                </a:cubicBezTo>
                <a:cubicBezTo>
                  <a:pt x="22398" y="24402"/>
                  <a:pt x="22654" y="24402"/>
                  <a:pt x="22910" y="24445"/>
                </a:cubicBezTo>
                <a:lnTo>
                  <a:pt x="22910" y="24189"/>
                </a:lnTo>
                <a:cubicBezTo>
                  <a:pt x="23080" y="24232"/>
                  <a:pt x="23251" y="24274"/>
                  <a:pt x="23464" y="24274"/>
                </a:cubicBezTo>
                <a:cubicBezTo>
                  <a:pt x="23614" y="24200"/>
                  <a:pt x="23731" y="23961"/>
                  <a:pt x="23959" y="23961"/>
                </a:cubicBezTo>
                <a:cubicBezTo>
                  <a:pt x="23991" y="23961"/>
                  <a:pt x="24025" y="23965"/>
                  <a:pt x="24062" y="23976"/>
                </a:cubicBezTo>
                <a:cubicBezTo>
                  <a:pt x="24104" y="23677"/>
                  <a:pt x="24574" y="23848"/>
                  <a:pt x="24531" y="23507"/>
                </a:cubicBezTo>
                <a:lnTo>
                  <a:pt x="24531" y="23507"/>
                </a:lnTo>
                <a:cubicBezTo>
                  <a:pt x="24659" y="23549"/>
                  <a:pt x="24787" y="23592"/>
                  <a:pt x="24915" y="23635"/>
                </a:cubicBezTo>
                <a:cubicBezTo>
                  <a:pt x="24957" y="23464"/>
                  <a:pt x="25000" y="23379"/>
                  <a:pt x="25043" y="23251"/>
                </a:cubicBezTo>
                <a:cubicBezTo>
                  <a:pt x="25256" y="23208"/>
                  <a:pt x="25512" y="23208"/>
                  <a:pt x="25768" y="23208"/>
                </a:cubicBezTo>
                <a:cubicBezTo>
                  <a:pt x="25768" y="23123"/>
                  <a:pt x="25811" y="22995"/>
                  <a:pt x="25811" y="22909"/>
                </a:cubicBezTo>
                <a:cubicBezTo>
                  <a:pt x="25896" y="22952"/>
                  <a:pt x="25981" y="22995"/>
                  <a:pt x="26109" y="23037"/>
                </a:cubicBezTo>
                <a:cubicBezTo>
                  <a:pt x="26152" y="22952"/>
                  <a:pt x="26152" y="22781"/>
                  <a:pt x="26195" y="22781"/>
                </a:cubicBezTo>
                <a:cubicBezTo>
                  <a:pt x="26224" y="22789"/>
                  <a:pt x="26249" y="22792"/>
                  <a:pt x="26271" y="22792"/>
                </a:cubicBezTo>
                <a:cubicBezTo>
                  <a:pt x="26377" y="22792"/>
                  <a:pt x="26401" y="22709"/>
                  <a:pt x="26365" y="22568"/>
                </a:cubicBezTo>
                <a:lnTo>
                  <a:pt x="26365" y="22568"/>
                </a:lnTo>
                <a:cubicBezTo>
                  <a:pt x="26431" y="22577"/>
                  <a:pt x="26495" y="22581"/>
                  <a:pt x="26557" y="22581"/>
                </a:cubicBezTo>
                <a:cubicBezTo>
                  <a:pt x="27092" y="22581"/>
                  <a:pt x="27467" y="22259"/>
                  <a:pt x="27773" y="21800"/>
                </a:cubicBezTo>
                <a:cubicBezTo>
                  <a:pt x="27730" y="21715"/>
                  <a:pt x="27688" y="21629"/>
                  <a:pt x="27645" y="21544"/>
                </a:cubicBezTo>
                <a:cubicBezTo>
                  <a:pt x="27730" y="21459"/>
                  <a:pt x="27816" y="21373"/>
                  <a:pt x="27901" y="21288"/>
                </a:cubicBezTo>
                <a:cubicBezTo>
                  <a:pt x="28114" y="21331"/>
                  <a:pt x="28285" y="21373"/>
                  <a:pt x="28413" y="21416"/>
                </a:cubicBezTo>
                <a:cubicBezTo>
                  <a:pt x="28712" y="21118"/>
                  <a:pt x="28925" y="20862"/>
                  <a:pt x="29181" y="20648"/>
                </a:cubicBezTo>
                <a:cubicBezTo>
                  <a:pt x="29138" y="20520"/>
                  <a:pt x="29096" y="20435"/>
                  <a:pt x="29010" y="20307"/>
                </a:cubicBezTo>
                <a:cubicBezTo>
                  <a:pt x="29181" y="20264"/>
                  <a:pt x="29266" y="20222"/>
                  <a:pt x="29480" y="20179"/>
                </a:cubicBezTo>
                <a:cubicBezTo>
                  <a:pt x="29480" y="19966"/>
                  <a:pt x="29437" y="19710"/>
                  <a:pt x="29394" y="19496"/>
                </a:cubicBezTo>
                <a:cubicBezTo>
                  <a:pt x="29522" y="19411"/>
                  <a:pt x="29608" y="19326"/>
                  <a:pt x="29650" y="19283"/>
                </a:cubicBezTo>
                <a:cubicBezTo>
                  <a:pt x="29778" y="19326"/>
                  <a:pt x="29863" y="19368"/>
                  <a:pt x="29949" y="19411"/>
                </a:cubicBezTo>
                <a:cubicBezTo>
                  <a:pt x="30333" y="19155"/>
                  <a:pt x="30631" y="18814"/>
                  <a:pt x="30546" y="18345"/>
                </a:cubicBezTo>
                <a:cubicBezTo>
                  <a:pt x="30461" y="18046"/>
                  <a:pt x="30546" y="17833"/>
                  <a:pt x="30631" y="17577"/>
                </a:cubicBezTo>
                <a:cubicBezTo>
                  <a:pt x="30759" y="17534"/>
                  <a:pt x="30887" y="17534"/>
                  <a:pt x="31058" y="17491"/>
                </a:cubicBezTo>
                <a:cubicBezTo>
                  <a:pt x="31015" y="17065"/>
                  <a:pt x="31015" y="16681"/>
                  <a:pt x="30973" y="16297"/>
                </a:cubicBezTo>
                <a:cubicBezTo>
                  <a:pt x="30887" y="16382"/>
                  <a:pt x="30845" y="16467"/>
                  <a:pt x="30759" y="16510"/>
                </a:cubicBezTo>
                <a:lnTo>
                  <a:pt x="30631" y="16510"/>
                </a:lnTo>
                <a:cubicBezTo>
                  <a:pt x="30674" y="16382"/>
                  <a:pt x="30759" y="16297"/>
                  <a:pt x="30802" y="16169"/>
                </a:cubicBezTo>
                <a:cubicBezTo>
                  <a:pt x="30802" y="16169"/>
                  <a:pt x="30887" y="16254"/>
                  <a:pt x="30973" y="16297"/>
                </a:cubicBezTo>
                <a:cubicBezTo>
                  <a:pt x="30973" y="16169"/>
                  <a:pt x="30930" y="16041"/>
                  <a:pt x="30930" y="15913"/>
                </a:cubicBezTo>
                <a:cubicBezTo>
                  <a:pt x="31101" y="15700"/>
                  <a:pt x="31314" y="15486"/>
                  <a:pt x="31527" y="15273"/>
                </a:cubicBezTo>
                <a:cubicBezTo>
                  <a:pt x="31442" y="15145"/>
                  <a:pt x="31357" y="15102"/>
                  <a:pt x="31314" y="15060"/>
                </a:cubicBezTo>
                <a:lnTo>
                  <a:pt x="31143" y="15060"/>
                </a:lnTo>
                <a:lnTo>
                  <a:pt x="31143" y="15017"/>
                </a:lnTo>
                <a:lnTo>
                  <a:pt x="31314" y="15017"/>
                </a:lnTo>
                <a:cubicBezTo>
                  <a:pt x="31314" y="15017"/>
                  <a:pt x="31314" y="15060"/>
                  <a:pt x="31314" y="15060"/>
                </a:cubicBezTo>
                <a:cubicBezTo>
                  <a:pt x="31399" y="14718"/>
                  <a:pt x="31527" y="14420"/>
                  <a:pt x="31570" y="14078"/>
                </a:cubicBezTo>
                <a:cubicBezTo>
                  <a:pt x="31570" y="13609"/>
                  <a:pt x="31485" y="13140"/>
                  <a:pt x="31442" y="12671"/>
                </a:cubicBezTo>
                <a:cubicBezTo>
                  <a:pt x="31399" y="12671"/>
                  <a:pt x="31314" y="12671"/>
                  <a:pt x="31229" y="12628"/>
                </a:cubicBezTo>
                <a:cubicBezTo>
                  <a:pt x="31271" y="12415"/>
                  <a:pt x="31314" y="12201"/>
                  <a:pt x="31357" y="11945"/>
                </a:cubicBezTo>
                <a:cubicBezTo>
                  <a:pt x="31399" y="11817"/>
                  <a:pt x="31527" y="11604"/>
                  <a:pt x="31485" y="11519"/>
                </a:cubicBezTo>
                <a:cubicBezTo>
                  <a:pt x="31229" y="11135"/>
                  <a:pt x="31485" y="10836"/>
                  <a:pt x="31613" y="10495"/>
                </a:cubicBezTo>
                <a:cubicBezTo>
                  <a:pt x="31485" y="10068"/>
                  <a:pt x="31357" y="9642"/>
                  <a:pt x="31186" y="9130"/>
                </a:cubicBezTo>
                <a:cubicBezTo>
                  <a:pt x="31186" y="9087"/>
                  <a:pt x="31314" y="8874"/>
                  <a:pt x="31229" y="8789"/>
                </a:cubicBezTo>
                <a:cubicBezTo>
                  <a:pt x="30887" y="8405"/>
                  <a:pt x="31101" y="7807"/>
                  <a:pt x="30717" y="7423"/>
                </a:cubicBezTo>
                <a:cubicBezTo>
                  <a:pt x="30631" y="7381"/>
                  <a:pt x="30674" y="7167"/>
                  <a:pt x="30674" y="7039"/>
                </a:cubicBezTo>
                <a:cubicBezTo>
                  <a:pt x="30674" y="6997"/>
                  <a:pt x="30631" y="6997"/>
                  <a:pt x="30589" y="6954"/>
                </a:cubicBezTo>
                <a:lnTo>
                  <a:pt x="30418" y="6954"/>
                </a:lnTo>
                <a:cubicBezTo>
                  <a:pt x="30375" y="6911"/>
                  <a:pt x="30333" y="6869"/>
                  <a:pt x="30333" y="6826"/>
                </a:cubicBezTo>
                <a:cubicBezTo>
                  <a:pt x="30205" y="6229"/>
                  <a:pt x="29949" y="5717"/>
                  <a:pt x="29480" y="5290"/>
                </a:cubicBezTo>
                <a:cubicBezTo>
                  <a:pt x="29352" y="5162"/>
                  <a:pt x="29266" y="4906"/>
                  <a:pt x="29138" y="4864"/>
                </a:cubicBezTo>
                <a:cubicBezTo>
                  <a:pt x="28754" y="4864"/>
                  <a:pt x="29053" y="4480"/>
                  <a:pt x="28797" y="4394"/>
                </a:cubicBezTo>
                <a:cubicBezTo>
                  <a:pt x="28754" y="4352"/>
                  <a:pt x="28669" y="4309"/>
                  <a:pt x="28626" y="4266"/>
                </a:cubicBezTo>
                <a:cubicBezTo>
                  <a:pt x="28498" y="4309"/>
                  <a:pt x="28413" y="4352"/>
                  <a:pt x="28285" y="4437"/>
                </a:cubicBezTo>
                <a:cubicBezTo>
                  <a:pt x="28285" y="4224"/>
                  <a:pt x="28328" y="4053"/>
                  <a:pt x="28328" y="3968"/>
                </a:cubicBezTo>
                <a:cubicBezTo>
                  <a:pt x="28029" y="3669"/>
                  <a:pt x="27773" y="3456"/>
                  <a:pt x="27517" y="3200"/>
                </a:cubicBezTo>
                <a:cubicBezTo>
                  <a:pt x="27389" y="3285"/>
                  <a:pt x="27304" y="3371"/>
                  <a:pt x="27219" y="3499"/>
                </a:cubicBezTo>
                <a:cubicBezTo>
                  <a:pt x="27176" y="3371"/>
                  <a:pt x="27133" y="3285"/>
                  <a:pt x="27133" y="3243"/>
                </a:cubicBezTo>
                <a:cubicBezTo>
                  <a:pt x="27048" y="3243"/>
                  <a:pt x="26963" y="3200"/>
                  <a:pt x="26920" y="3200"/>
                </a:cubicBezTo>
                <a:cubicBezTo>
                  <a:pt x="26792" y="3029"/>
                  <a:pt x="26707" y="2859"/>
                  <a:pt x="26621" y="2688"/>
                </a:cubicBezTo>
                <a:cubicBezTo>
                  <a:pt x="26579" y="2773"/>
                  <a:pt x="26493" y="2859"/>
                  <a:pt x="26365" y="2987"/>
                </a:cubicBezTo>
                <a:cubicBezTo>
                  <a:pt x="26152" y="2645"/>
                  <a:pt x="25939" y="2389"/>
                  <a:pt x="25811" y="2219"/>
                </a:cubicBezTo>
                <a:cubicBezTo>
                  <a:pt x="25512" y="1963"/>
                  <a:pt x="25256" y="1792"/>
                  <a:pt x="25000" y="1622"/>
                </a:cubicBezTo>
                <a:cubicBezTo>
                  <a:pt x="25000" y="1536"/>
                  <a:pt x="25000" y="1494"/>
                  <a:pt x="25000" y="1451"/>
                </a:cubicBezTo>
                <a:cubicBezTo>
                  <a:pt x="24702" y="1451"/>
                  <a:pt x="24360" y="1494"/>
                  <a:pt x="24104" y="1536"/>
                </a:cubicBezTo>
                <a:cubicBezTo>
                  <a:pt x="24019" y="1366"/>
                  <a:pt x="23934" y="1238"/>
                  <a:pt x="23848" y="1067"/>
                </a:cubicBezTo>
                <a:cubicBezTo>
                  <a:pt x="23766" y="1149"/>
                  <a:pt x="23367" y="1667"/>
                  <a:pt x="23338" y="1743"/>
                </a:cubicBezTo>
                <a:lnTo>
                  <a:pt x="23338" y="1743"/>
                </a:lnTo>
                <a:cubicBezTo>
                  <a:pt x="23424" y="1404"/>
                  <a:pt x="23589" y="1066"/>
                  <a:pt x="23123" y="896"/>
                </a:cubicBezTo>
                <a:cubicBezTo>
                  <a:pt x="23080" y="982"/>
                  <a:pt x="23080" y="1024"/>
                  <a:pt x="23080" y="1152"/>
                </a:cubicBezTo>
                <a:lnTo>
                  <a:pt x="22739" y="1152"/>
                </a:lnTo>
                <a:cubicBezTo>
                  <a:pt x="22568" y="982"/>
                  <a:pt x="22398" y="811"/>
                  <a:pt x="22185" y="640"/>
                </a:cubicBezTo>
                <a:cubicBezTo>
                  <a:pt x="22099" y="768"/>
                  <a:pt x="22014" y="811"/>
                  <a:pt x="21929" y="896"/>
                </a:cubicBezTo>
                <a:cubicBezTo>
                  <a:pt x="21587" y="811"/>
                  <a:pt x="21289" y="768"/>
                  <a:pt x="20990" y="683"/>
                </a:cubicBezTo>
                <a:cubicBezTo>
                  <a:pt x="20862" y="768"/>
                  <a:pt x="20777" y="854"/>
                  <a:pt x="20691" y="939"/>
                </a:cubicBezTo>
                <a:cubicBezTo>
                  <a:pt x="20521" y="811"/>
                  <a:pt x="20435" y="683"/>
                  <a:pt x="20307" y="555"/>
                </a:cubicBezTo>
                <a:lnTo>
                  <a:pt x="19838" y="555"/>
                </a:lnTo>
                <a:cubicBezTo>
                  <a:pt x="19838" y="470"/>
                  <a:pt x="19838" y="384"/>
                  <a:pt x="19796" y="299"/>
                </a:cubicBezTo>
                <a:cubicBezTo>
                  <a:pt x="19668" y="342"/>
                  <a:pt x="19540" y="384"/>
                  <a:pt x="19412" y="384"/>
                </a:cubicBezTo>
                <a:cubicBezTo>
                  <a:pt x="19412" y="384"/>
                  <a:pt x="19412" y="384"/>
                  <a:pt x="19412" y="384"/>
                </a:cubicBezTo>
                <a:lnTo>
                  <a:pt x="19412" y="384"/>
                </a:lnTo>
                <a:cubicBezTo>
                  <a:pt x="19198" y="427"/>
                  <a:pt x="18985" y="470"/>
                  <a:pt x="18814" y="470"/>
                </a:cubicBezTo>
                <a:cubicBezTo>
                  <a:pt x="18772" y="640"/>
                  <a:pt x="18772" y="726"/>
                  <a:pt x="18729" y="896"/>
                </a:cubicBezTo>
                <a:cubicBezTo>
                  <a:pt x="18558" y="640"/>
                  <a:pt x="18430" y="470"/>
                  <a:pt x="18345" y="342"/>
                </a:cubicBezTo>
                <a:cubicBezTo>
                  <a:pt x="18260" y="384"/>
                  <a:pt x="18174" y="427"/>
                  <a:pt x="18174" y="427"/>
                </a:cubicBezTo>
                <a:cubicBezTo>
                  <a:pt x="18046" y="299"/>
                  <a:pt x="18004" y="214"/>
                  <a:pt x="178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1"/>
          <p:cNvSpPr/>
          <p:nvPr/>
        </p:nvSpPr>
        <p:spPr>
          <a:xfrm rot="5268416">
            <a:off x="4593068" y="-619488"/>
            <a:ext cx="3131335" cy="809707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1"/>
          <p:cNvGrpSpPr/>
          <p:nvPr/>
        </p:nvGrpSpPr>
        <p:grpSpPr>
          <a:xfrm rot="8780709">
            <a:off x="439766" y="505249"/>
            <a:ext cx="2297716" cy="1568217"/>
            <a:chOff x="2284325" y="3975200"/>
            <a:chExt cx="1414225" cy="965225"/>
          </a:xfrm>
        </p:grpSpPr>
        <p:sp>
          <p:nvSpPr>
            <p:cNvPr id="170" name="Google Shape;170;p11"/>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11"/>
          <p:cNvGrpSpPr/>
          <p:nvPr/>
        </p:nvGrpSpPr>
        <p:grpSpPr>
          <a:xfrm rot="-8454601">
            <a:off x="9937979" y="4274084"/>
            <a:ext cx="1502047" cy="2459987"/>
            <a:chOff x="4503750" y="1497575"/>
            <a:chExt cx="1206190" cy="1975446"/>
          </a:xfrm>
        </p:grpSpPr>
        <p:sp>
          <p:nvSpPr>
            <p:cNvPr id="176" name="Google Shape;176;p11"/>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11"/>
          <p:cNvSpPr txBox="1">
            <a:spLocks noGrp="1"/>
          </p:cNvSpPr>
          <p:nvPr>
            <p:ph type="title" hasCustomPrompt="1"/>
          </p:nvPr>
        </p:nvSpPr>
        <p:spPr>
          <a:xfrm>
            <a:off x="1875600" y="2600257"/>
            <a:ext cx="8440800" cy="11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4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6" name="Google Shape;186;p11"/>
          <p:cNvSpPr txBox="1">
            <a:spLocks noGrp="1"/>
          </p:cNvSpPr>
          <p:nvPr>
            <p:ph type="subTitle" idx="1"/>
          </p:nvPr>
        </p:nvSpPr>
        <p:spPr>
          <a:xfrm>
            <a:off x="3235400" y="3911667"/>
            <a:ext cx="5721200" cy="36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96055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1424481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8"/>
        <p:cNvGrpSpPr/>
        <p:nvPr/>
      </p:nvGrpSpPr>
      <p:grpSpPr>
        <a:xfrm>
          <a:off x="0" y="0"/>
          <a:ext cx="0" cy="0"/>
          <a:chOff x="0" y="0"/>
          <a:chExt cx="0" cy="0"/>
        </a:xfrm>
      </p:grpSpPr>
      <p:grpSp>
        <p:nvGrpSpPr>
          <p:cNvPr id="189" name="Google Shape;189;p13"/>
          <p:cNvGrpSpPr/>
          <p:nvPr/>
        </p:nvGrpSpPr>
        <p:grpSpPr>
          <a:xfrm rot="8357427">
            <a:off x="11589012" y="282091"/>
            <a:ext cx="963568" cy="895487"/>
            <a:chOff x="3079225" y="3126950"/>
            <a:chExt cx="1325125" cy="1164625"/>
          </a:xfrm>
        </p:grpSpPr>
        <p:sp>
          <p:nvSpPr>
            <p:cNvPr id="190" name="Google Shape;190;p13"/>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 name="Google Shape;193;p13"/>
          <p:cNvSpPr/>
          <p:nvPr/>
        </p:nvSpPr>
        <p:spPr>
          <a:xfrm rot="-9366204">
            <a:off x="10627050" y="-315119"/>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3"/>
          <p:cNvGrpSpPr/>
          <p:nvPr/>
        </p:nvGrpSpPr>
        <p:grpSpPr>
          <a:xfrm rot="-2442674">
            <a:off x="-222576" y="5728096"/>
            <a:ext cx="908816" cy="844739"/>
            <a:chOff x="3079225" y="3126950"/>
            <a:chExt cx="1325125" cy="1164625"/>
          </a:xfrm>
        </p:grpSpPr>
        <p:sp>
          <p:nvSpPr>
            <p:cNvPr id="195" name="Google Shape;195;p13"/>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3"/>
          <p:cNvSpPr/>
          <p:nvPr/>
        </p:nvSpPr>
        <p:spPr>
          <a:xfrm rot="1433887">
            <a:off x="284339" y="5984649"/>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3"/>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9174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grpSp>
        <p:nvGrpSpPr>
          <p:cNvPr id="201" name="Google Shape;201;p14"/>
          <p:cNvGrpSpPr/>
          <p:nvPr/>
        </p:nvGrpSpPr>
        <p:grpSpPr>
          <a:xfrm rot="-1887938" flipH="1">
            <a:off x="9939870" y="118302"/>
            <a:ext cx="1501999" cy="2459908"/>
            <a:chOff x="4503750" y="1497575"/>
            <a:chExt cx="1206190" cy="1975446"/>
          </a:xfrm>
        </p:grpSpPr>
        <p:sp>
          <p:nvSpPr>
            <p:cNvPr id="202" name="Google Shape;202;p1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14"/>
          <p:cNvGrpSpPr/>
          <p:nvPr/>
        </p:nvGrpSpPr>
        <p:grpSpPr>
          <a:xfrm rot="8633147" flipH="1">
            <a:off x="500625" y="4761971"/>
            <a:ext cx="1295015" cy="2120919"/>
            <a:chOff x="4503750" y="1497575"/>
            <a:chExt cx="1206190" cy="1975446"/>
          </a:xfrm>
        </p:grpSpPr>
        <p:sp>
          <p:nvSpPr>
            <p:cNvPr id="212" name="Google Shape;212;p1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38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grpSp>
        <p:nvGrpSpPr>
          <p:cNvPr id="222" name="Google Shape;222;p15"/>
          <p:cNvGrpSpPr/>
          <p:nvPr/>
        </p:nvGrpSpPr>
        <p:grpSpPr>
          <a:xfrm rot="2442573" flipH="1">
            <a:off x="11589012" y="5629630"/>
            <a:ext cx="963568" cy="895487"/>
            <a:chOff x="3079225" y="3126950"/>
            <a:chExt cx="1325125" cy="1164625"/>
          </a:xfrm>
        </p:grpSpPr>
        <p:sp>
          <p:nvSpPr>
            <p:cNvPr id="223" name="Google Shape;223;p15"/>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5"/>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5"/>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5"/>
          <p:cNvSpPr/>
          <p:nvPr/>
        </p:nvSpPr>
        <p:spPr>
          <a:xfrm rot="-1433796" flipH="1">
            <a:off x="10627050" y="5902176"/>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7" name="Google Shape;227;p15"/>
          <p:cNvGrpSpPr/>
          <p:nvPr/>
        </p:nvGrpSpPr>
        <p:grpSpPr>
          <a:xfrm rot="-8357326" flipH="1">
            <a:off x="-222576" y="234372"/>
            <a:ext cx="908816" cy="844739"/>
            <a:chOff x="3079225" y="3126950"/>
            <a:chExt cx="1325125" cy="1164625"/>
          </a:xfrm>
        </p:grpSpPr>
        <p:sp>
          <p:nvSpPr>
            <p:cNvPr id="228" name="Google Shape;228;p15"/>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5"/>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5"/>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5"/>
          <p:cNvSpPr/>
          <p:nvPr/>
        </p:nvSpPr>
        <p:spPr>
          <a:xfrm rot="9366113" flipH="1">
            <a:off x="284339" y="-328137"/>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5"/>
          <p:cNvSpPr/>
          <p:nvPr/>
        </p:nvSpPr>
        <p:spPr>
          <a:xfrm rot="-1906696" flipH="1">
            <a:off x="508093" y="778732"/>
            <a:ext cx="786284" cy="652552"/>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5"/>
          <p:cNvSpPr/>
          <p:nvPr/>
        </p:nvSpPr>
        <p:spPr>
          <a:xfrm rot="-1906696" flipH="1">
            <a:off x="11033493" y="5278465"/>
            <a:ext cx="786284" cy="652552"/>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16434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2 ">
  <p:cSld name="Title and body 2 ">
    <p:spTree>
      <p:nvGrpSpPr>
        <p:cNvPr id="1" name="Shape 234"/>
        <p:cNvGrpSpPr/>
        <p:nvPr/>
      </p:nvGrpSpPr>
      <p:grpSpPr>
        <a:xfrm>
          <a:off x="0" y="0"/>
          <a:ext cx="0" cy="0"/>
          <a:chOff x="0" y="0"/>
          <a:chExt cx="0" cy="0"/>
        </a:xfrm>
      </p:grpSpPr>
      <p:sp>
        <p:nvSpPr>
          <p:cNvPr id="235" name="Google Shape;235;p16"/>
          <p:cNvSpPr txBox="1">
            <a:spLocks noGrp="1"/>
          </p:cNvSpPr>
          <p:nvPr>
            <p:ph type="subTitle" idx="1"/>
          </p:nvPr>
        </p:nvSpPr>
        <p:spPr>
          <a:xfrm>
            <a:off x="1391800" y="3191900"/>
            <a:ext cx="4239600" cy="14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6" name="Google Shape;236;p16"/>
          <p:cNvSpPr txBox="1">
            <a:spLocks noGrp="1"/>
          </p:cNvSpPr>
          <p:nvPr>
            <p:ph type="title"/>
          </p:nvPr>
        </p:nvSpPr>
        <p:spPr>
          <a:xfrm>
            <a:off x="1391800" y="2500400"/>
            <a:ext cx="42396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7" name="Google Shape;237;p16"/>
          <p:cNvGrpSpPr/>
          <p:nvPr/>
        </p:nvGrpSpPr>
        <p:grpSpPr>
          <a:xfrm>
            <a:off x="2124898" y="6034609"/>
            <a:ext cx="1912941" cy="906363"/>
            <a:chOff x="4909425" y="2665275"/>
            <a:chExt cx="1140375" cy="839950"/>
          </a:xfrm>
        </p:grpSpPr>
        <p:sp>
          <p:nvSpPr>
            <p:cNvPr id="238" name="Google Shape;238;p16"/>
            <p:cNvSpPr/>
            <p:nvPr/>
          </p:nvSpPr>
          <p:spPr>
            <a:xfrm>
              <a:off x="4909425" y="2697575"/>
              <a:ext cx="684875" cy="807650"/>
            </a:xfrm>
            <a:custGeom>
              <a:avLst/>
              <a:gdLst/>
              <a:ahLst/>
              <a:cxnLst/>
              <a:rect l="l" t="t" r="r" b="b"/>
              <a:pathLst>
                <a:path w="27395" h="32306" extrusionOk="0">
                  <a:moveTo>
                    <a:pt x="17359" y="474"/>
                  </a:moveTo>
                  <a:cubicBezTo>
                    <a:pt x="17359" y="518"/>
                    <a:pt x="17359" y="518"/>
                    <a:pt x="17359" y="561"/>
                  </a:cubicBezTo>
                  <a:lnTo>
                    <a:pt x="17143" y="561"/>
                  </a:lnTo>
                  <a:cubicBezTo>
                    <a:pt x="17143" y="561"/>
                    <a:pt x="17143" y="518"/>
                    <a:pt x="17143" y="518"/>
                  </a:cubicBezTo>
                  <a:lnTo>
                    <a:pt x="17359" y="474"/>
                  </a:lnTo>
                  <a:close/>
                  <a:moveTo>
                    <a:pt x="20159" y="1767"/>
                  </a:moveTo>
                  <a:cubicBezTo>
                    <a:pt x="20159" y="1810"/>
                    <a:pt x="20159" y="1810"/>
                    <a:pt x="20159" y="1853"/>
                  </a:cubicBezTo>
                  <a:cubicBezTo>
                    <a:pt x="20072" y="1853"/>
                    <a:pt x="19986" y="1853"/>
                    <a:pt x="19943" y="1896"/>
                  </a:cubicBezTo>
                  <a:cubicBezTo>
                    <a:pt x="19943" y="1853"/>
                    <a:pt x="19943" y="1810"/>
                    <a:pt x="19943" y="1810"/>
                  </a:cubicBezTo>
                  <a:cubicBezTo>
                    <a:pt x="19986" y="1810"/>
                    <a:pt x="20072" y="1767"/>
                    <a:pt x="20159" y="1767"/>
                  </a:cubicBezTo>
                  <a:close/>
                  <a:moveTo>
                    <a:pt x="22441" y="3490"/>
                  </a:moveTo>
                  <a:cubicBezTo>
                    <a:pt x="22441" y="3576"/>
                    <a:pt x="22441" y="3619"/>
                    <a:pt x="22441" y="3705"/>
                  </a:cubicBezTo>
                  <a:lnTo>
                    <a:pt x="22398" y="3705"/>
                  </a:lnTo>
                  <a:cubicBezTo>
                    <a:pt x="22398" y="3619"/>
                    <a:pt x="22355" y="3576"/>
                    <a:pt x="22355" y="3490"/>
                  </a:cubicBezTo>
                  <a:close/>
                  <a:moveTo>
                    <a:pt x="22312" y="4179"/>
                  </a:moveTo>
                  <a:cubicBezTo>
                    <a:pt x="22312" y="4308"/>
                    <a:pt x="22312" y="4437"/>
                    <a:pt x="22355" y="4609"/>
                  </a:cubicBezTo>
                  <a:lnTo>
                    <a:pt x="22226" y="4609"/>
                  </a:lnTo>
                  <a:cubicBezTo>
                    <a:pt x="22226" y="4480"/>
                    <a:pt x="22183" y="4308"/>
                    <a:pt x="22183" y="4179"/>
                  </a:cubicBezTo>
                  <a:close/>
                  <a:moveTo>
                    <a:pt x="22958" y="4782"/>
                  </a:moveTo>
                  <a:cubicBezTo>
                    <a:pt x="23001" y="4825"/>
                    <a:pt x="23044" y="4911"/>
                    <a:pt x="23131" y="4954"/>
                  </a:cubicBezTo>
                  <a:cubicBezTo>
                    <a:pt x="23001" y="4954"/>
                    <a:pt x="22958" y="4911"/>
                    <a:pt x="22872" y="4868"/>
                  </a:cubicBezTo>
                  <a:cubicBezTo>
                    <a:pt x="22915" y="4825"/>
                    <a:pt x="22915" y="4825"/>
                    <a:pt x="22958" y="4782"/>
                  </a:cubicBezTo>
                  <a:close/>
                  <a:moveTo>
                    <a:pt x="23088" y="4997"/>
                  </a:moveTo>
                  <a:cubicBezTo>
                    <a:pt x="23174" y="4997"/>
                    <a:pt x="23260" y="5040"/>
                    <a:pt x="23303" y="5083"/>
                  </a:cubicBezTo>
                  <a:cubicBezTo>
                    <a:pt x="23303" y="5126"/>
                    <a:pt x="23260" y="5126"/>
                    <a:pt x="23260" y="5169"/>
                  </a:cubicBezTo>
                  <a:cubicBezTo>
                    <a:pt x="23174" y="5083"/>
                    <a:pt x="23131" y="5040"/>
                    <a:pt x="23088" y="4997"/>
                  </a:cubicBezTo>
                  <a:close/>
                  <a:moveTo>
                    <a:pt x="6031" y="5428"/>
                  </a:moveTo>
                  <a:cubicBezTo>
                    <a:pt x="6031" y="5514"/>
                    <a:pt x="6031" y="5600"/>
                    <a:pt x="6031" y="5686"/>
                  </a:cubicBezTo>
                  <a:lnTo>
                    <a:pt x="5988" y="5686"/>
                  </a:lnTo>
                  <a:cubicBezTo>
                    <a:pt x="5988" y="5600"/>
                    <a:pt x="5988" y="5514"/>
                    <a:pt x="5945" y="5471"/>
                  </a:cubicBezTo>
                  <a:cubicBezTo>
                    <a:pt x="5988" y="5471"/>
                    <a:pt x="5988" y="5428"/>
                    <a:pt x="6031" y="5428"/>
                  </a:cubicBezTo>
                  <a:close/>
                  <a:moveTo>
                    <a:pt x="23967" y="5874"/>
                  </a:moveTo>
                  <a:cubicBezTo>
                    <a:pt x="23911" y="5885"/>
                    <a:pt x="23848" y="5895"/>
                    <a:pt x="23777" y="5902"/>
                  </a:cubicBezTo>
                  <a:cubicBezTo>
                    <a:pt x="23826" y="5922"/>
                    <a:pt x="23872" y="5941"/>
                    <a:pt x="23916" y="5959"/>
                  </a:cubicBezTo>
                  <a:lnTo>
                    <a:pt x="23916" y="5959"/>
                  </a:lnTo>
                  <a:cubicBezTo>
                    <a:pt x="23963" y="5943"/>
                    <a:pt x="24015" y="5923"/>
                    <a:pt x="24078" y="5902"/>
                  </a:cubicBezTo>
                  <a:cubicBezTo>
                    <a:pt x="24039" y="5892"/>
                    <a:pt x="24001" y="5882"/>
                    <a:pt x="23967" y="5874"/>
                  </a:cubicBezTo>
                  <a:close/>
                  <a:moveTo>
                    <a:pt x="24380" y="7969"/>
                  </a:moveTo>
                  <a:cubicBezTo>
                    <a:pt x="24423" y="8012"/>
                    <a:pt x="24423" y="8098"/>
                    <a:pt x="24423" y="8185"/>
                  </a:cubicBezTo>
                  <a:lnTo>
                    <a:pt x="24337" y="8185"/>
                  </a:lnTo>
                  <a:cubicBezTo>
                    <a:pt x="24337" y="8098"/>
                    <a:pt x="24337" y="8012"/>
                    <a:pt x="24337" y="7969"/>
                  </a:cubicBezTo>
                  <a:close/>
                  <a:moveTo>
                    <a:pt x="25284" y="9477"/>
                  </a:moveTo>
                  <a:cubicBezTo>
                    <a:pt x="25284" y="9520"/>
                    <a:pt x="25284" y="9520"/>
                    <a:pt x="25284" y="9563"/>
                  </a:cubicBezTo>
                  <a:lnTo>
                    <a:pt x="25069" y="9563"/>
                  </a:lnTo>
                  <a:cubicBezTo>
                    <a:pt x="25069" y="9563"/>
                    <a:pt x="25069" y="9520"/>
                    <a:pt x="25069" y="9520"/>
                  </a:cubicBezTo>
                  <a:cubicBezTo>
                    <a:pt x="25155" y="9520"/>
                    <a:pt x="25198" y="9477"/>
                    <a:pt x="25284" y="9477"/>
                  </a:cubicBezTo>
                  <a:close/>
                  <a:moveTo>
                    <a:pt x="14516" y="10855"/>
                  </a:moveTo>
                  <a:cubicBezTo>
                    <a:pt x="14516" y="10941"/>
                    <a:pt x="14516" y="10984"/>
                    <a:pt x="14516" y="11070"/>
                  </a:cubicBezTo>
                  <a:lnTo>
                    <a:pt x="14430" y="11070"/>
                  </a:lnTo>
                  <a:cubicBezTo>
                    <a:pt x="14430" y="11027"/>
                    <a:pt x="14430" y="10941"/>
                    <a:pt x="14430" y="10855"/>
                  </a:cubicBezTo>
                  <a:close/>
                  <a:moveTo>
                    <a:pt x="25672" y="11243"/>
                  </a:moveTo>
                  <a:cubicBezTo>
                    <a:pt x="25672" y="11243"/>
                    <a:pt x="25672" y="11286"/>
                    <a:pt x="25672" y="11286"/>
                  </a:cubicBezTo>
                  <a:cubicBezTo>
                    <a:pt x="25586" y="11286"/>
                    <a:pt x="25543" y="11329"/>
                    <a:pt x="25457" y="11329"/>
                  </a:cubicBezTo>
                  <a:cubicBezTo>
                    <a:pt x="25457" y="11286"/>
                    <a:pt x="25457" y="11286"/>
                    <a:pt x="25457" y="11243"/>
                  </a:cubicBezTo>
                  <a:close/>
                  <a:moveTo>
                    <a:pt x="12405" y="12147"/>
                  </a:moveTo>
                  <a:cubicBezTo>
                    <a:pt x="12405" y="12233"/>
                    <a:pt x="12405" y="12320"/>
                    <a:pt x="12405" y="12363"/>
                  </a:cubicBezTo>
                  <a:lnTo>
                    <a:pt x="12362" y="12363"/>
                  </a:lnTo>
                  <a:cubicBezTo>
                    <a:pt x="12362" y="12320"/>
                    <a:pt x="12319" y="12233"/>
                    <a:pt x="12319" y="12147"/>
                  </a:cubicBezTo>
                  <a:close/>
                  <a:moveTo>
                    <a:pt x="18048" y="13612"/>
                  </a:moveTo>
                  <a:cubicBezTo>
                    <a:pt x="18091" y="13698"/>
                    <a:pt x="18091" y="13784"/>
                    <a:pt x="18091" y="13827"/>
                  </a:cubicBezTo>
                  <a:lnTo>
                    <a:pt x="18005" y="13827"/>
                  </a:lnTo>
                  <a:cubicBezTo>
                    <a:pt x="18005" y="13784"/>
                    <a:pt x="18005" y="13698"/>
                    <a:pt x="18005" y="13612"/>
                  </a:cubicBezTo>
                  <a:close/>
                  <a:moveTo>
                    <a:pt x="25973" y="14516"/>
                  </a:moveTo>
                  <a:cubicBezTo>
                    <a:pt x="25973" y="14516"/>
                    <a:pt x="25973" y="14559"/>
                    <a:pt x="25973" y="14602"/>
                  </a:cubicBezTo>
                  <a:lnTo>
                    <a:pt x="25758" y="14602"/>
                  </a:lnTo>
                  <a:cubicBezTo>
                    <a:pt x="25758" y="14602"/>
                    <a:pt x="25758" y="14559"/>
                    <a:pt x="25758" y="14516"/>
                  </a:cubicBezTo>
                  <a:close/>
                  <a:moveTo>
                    <a:pt x="2499" y="14861"/>
                  </a:moveTo>
                  <a:cubicBezTo>
                    <a:pt x="2499" y="14904"/>
                    <a:pt x="2499" y="14990"/>
                    <a:pt x="2499" y="15076"/>
                  </a:cubicBezTo>
                  <a:lnTo>
                    <a:pt x="2413" y="15076"/>
                  </a:lnTo>
                  <a:cubicBezTo>
                    <a:pt x="2413" y="14990"/>
                    <a:pt x="2413" y="14904"/>
                    <a:pt x="2413" y="14861"/>
                  </a:cubicBezTo>
                  <a:close/>
                  <a:moveTo>
                    <a:pt x="1896" y="18005"/>
                  </a:moveTo>
                  <a:lnTo>
                    <a:pt x="1896" y="18221"/>
                  </a:lnTo>
                  <a:lnTo>
                    <a:pt x="1853" y="18221"/>
                  </a:lnTo>
                  <a:cubicBezTo>
                    <a:pt x="1810" y="18134"/>
                    <a:pt x="1810" y="18091"/>
                    <a:pt x="1810" y="18005"/>
                  </a:cubicBezTo>
                  <a:close/>
                  <a:moveTo>
                    <a:pt x="18307" y="28855"/>
                  </a:moveTo>
                  <a:cubicBezTo>
                    <a:pt x="18307" y="28857"/>
                    <a:pt x="18306" y="28858"/>
                    <a:pt x="18306" y="28860"/>
                  </a:cubicBezTo>
                  <a:cubicBezTo>
                    <a:pt x="18307" y="28858"/>
                    <a:pt x="18307" y="28857"/>
                    <a:pt x="18307" y="28855"/>
                  </a:cubicBezTo>
                  <a:close/>
                  <a:moveTo>
                    <a:pt x="25887" y="30453"/>
                  </a:moveTo>
                  <a:cubicBezTo>
                    <a:pt x="25887" y="30453"/>
                    <a:pt x="25887" y="30496"/>
                    <a:pt x="25887" y="30496"/>
                  </a:cubicBezTo>
                  <a:cubicBezTo>
                    <a:pt x="25844" y="30539"/>
                    <a:pt x="25758" y="30539"/>
                    <a:pt x="25672" y="30539"/>
                  </a:cubicBezTo>
                  <a:cubicBezTo>
                    <a:pt x="25672" y="30496"/>
                    <a:pt x="25672" y="30496"/>
                    <a:pt x="25672" y="30453"/>
                  </a:cubicBezTo>
                  <a:close/>
                  <a:moveTo>
                    <a:pt x="733" y="31832"/>
                  </a:moveTo>
                  <a:cubicBezTo>
                    <a:pt x="733" y="31875"/>
                    <a:pt x="733" y="31961"/>
                    <a:pt x="733" y="32047"/>
                  </a:cubicBezTo>
                  <a:lnTo>
                    <a:pt x="690" y="32047"/>
                  </a:lnTo>
                  <a:cubicBezTo>
                    <a:pt x="690" y="31961"/>
                    <a:pt x="647" y="31875"/>
                    <a:pt x="647" y="31832"/>
                  </a:cubicBezTo>
                  <a:close/>
                  <a:moveTo>
                    <a:pt x="17143" y="1"/>
                  </a:moveTo>
                  <a:cubicBezTo>
                    <a:pt x="16885" y="44"/>
                    <a:pt x="16584" y="87"/>
                    <a:pt x="16067" y="130"/>
                  </a:cubicBezTo>
                  <a:cubicBezTo>
                    <a:pt x="16411" y="259"/>
                    <a:pt x="16540" y="302"/>
                    <a:pt x="16885" y="431"/>
                  </a:cubicBezTo>
                  <a:cubicBezTo>
                    <a:pt x="16497" y="474"/>
                    <a:pt x="16325" y="474"/>
                    <a:pt x="16110" y="518"/>
                  </a:cubicBezTo>
                  <a:cubicBezTo>
                    <a:pt x="16067" y="388"/>
                    <a:pt x="15980" y="259"/>
                    <a:pt x="15937" y="173"/>
                  </a:cubicBezTo>
                  <a:cubicBezTo>
                    <a:pt x="15248" y="259"/>
                    <a:pt x="14645" y="388"/>
                    <a:pt x="13999" y="518"/>
                  </a:cubicBezTo>
                  <a:cubicBezTo>
                    <a:pt x="13396" y="647"/>
                    <a:pt x="12793" y="776"/>
                    <a:pt x="12190" y="948"/>
                  </a:cubicBezTo>
                  <a:cubicBezTo>
                    <a:pt x="12190" y="948"/>
                    <a:pt x="12190" y="991"/>
                    <a:pt x="12190" y="991"/>
                  </a:cubicBezTo>
                  <a:cubicBezTo>
                    <a:pt x="11845" y="1207"/>
                    <a:pt x="11501" y="1422"/>
                    <a:pt x="11156" y="1637"/>
                  </a:cubicBezTo>
                  <a:cubicBezTo>
                    <a:pt x="11027" y="1551"/>
                    <a:pt x="10984" y="1508"/>
                    <a:pt x="10898" y="1465"/>
                  </a:cubicBezTo>
                  <a:cubicBezTo>
                    <a:pt x="10855" y="1594"/>
                    <a:pt x="10812" y="1724"/>
                    <a:pt x="10812" y="1810"/>
                  </a:cubicBezTo>
                  <a:cubicBezTo>
                    <a:pt x="10295" y="1982"/>
                    <a:pt x="9778" y="2068"/>
                    <a:pt x="9304" y="2284"/>
                  </a:cubicBezTo>
                  <a:cubicBezTo>
                    <a:pt x="8873" y="2456"/>
                    <a:pt x="8357" y="2671"/>
                    <a:pt x="8098" y="3016"/>
                  </a:cubicBezTo>
                  <a:cubicBezTo>
                    <a:pt x="7710" y="3447"/>
                    <a:pt x="7107" y="3447"/>
                    <a:pt x="6849" y="3963"/>
                  </a:cubicBezTo>
                  <a:cubicBezTo>
                    <a:pt x="6677" y="4308"/>
                    <a:pt x="6332" y="4308"/>
                    <a:pt x="5988" y="4394"/>
                  </a:cubicBezTo>
                  <a:cubicBezTo>
                    <a:pt x="6074" y="4480"/>
                    <a:pt x="6160" y="4566"/>
                    <a:pt x="6203" y="4653"/>
                  </a:cubicBezTo>
                  <a:cubicBezTo>
                    <a:pt x="5988" y="4825"/>
                    <a:pt x="5772" y="5212"/>
                    <a:pt x="5600" y="5643"/>
                  </a:cubicBezTo>
                  <a:cubicBezTo>
                    <a:pt x="4609" y="6031"/>
                    <a:pt x="4825" y="7108"/>
                    <a:pt x="4437" y="7754"/>
                  </a:cubicBezTo>
                  <a:cubicBezTo>
                    <a:pt x="4308" y="7840"/>
                    <a:pt x="4222" y="7883"/>
                    <a:pt x="4135" y="7926"/>
                  </a:cubicBezTo>
                  <a:cubicBezTo>
                    <a:pt x="4135" y="8141"/>
                    <a:pt x="4179" y="8314"/>
                    <a:pt x="4179" y="8486"/>
                  </a:cubicBezTo>
                  <a:cubicBezTo>
                    <a:pt x="4265" y="8529"/>
                    <a:pt x="4308" y="8572"/>
                    <a:pt x="4394" y="8615"/>
                  </a:cubicBezTo>
                  <a:cubicBezTo>
                    <a:pt x="4351" y="8615"/>
                    <a:pt x="4351" y="8658"/>
                    <a:pt x="4308" y="8658"/>
                  </a:cubicBezTo>
                  <a:cubicBezTo>
                    <a:pt x="4265" y="8615"/>
                    <a:pt x="4222" y="8572"/>
                    <a:pt x="4135" y="8529"/>
                  </a:cubicBezTo>
                  <a:lnTo>
                    <a:pt x="4135" y="8529"/>
                  </a:lnTo>
                  <a:cubicBezTo>
                    <a:pt x="3935" y="8730"/>
                    <a:pt x="3736" y="8928"/>
                    <a:pt x="3575" y="9089"/>
                  </a:cubicBezTo>
                  <a:cubicBezTo>
                    <a:pt x="3705" y="9218"/>
                    <a:pt x="3748" y="9261"/>
                    <a:pt x="3791" y="9304"/>
                  </a:cubicBezTo>
                  <a:cubicBezTo>
                    <a:pt x="3748" y="9391"/>
                    <a:pt x="3662" y="9520"/>
                    <a:pt x="3619" y="9649"/>
                  </a:cubicBezTo>
                  <a:cubicBezTo>
                    <a:pt x="3705" y="9692"/>
                    <a:pt x="3748" y="9735"/>
                    <a:pt x="3834" y="9778"/>
                  </a:cubicBezTo>
                  <a:cubicBezTo>
                    <a:pt x="3791" y="9778"/>
                    <a:pt x="3791" y="9821"/>
                    <a:pt x="3748" y="9821"/>
                  </a:cubicBezTo>
                  <a:cubicBezTo>
                    <a:pt x="3705" y="9778"/>
                    <a:pt x="3662" y="9735"/>
                    <a:pt x="3619" y="9692"/>
                  </a:cubicBezTo>
                  <a:cubicBezTo>
                    <a:pt x="3619" y="9649"/>
                    <a:pt x="3619" y="9649"/>
                    <a:pt x="3619" y="9649"/>
                  </a:cubicBezTo>
                  <a:cubicBezTo>
                    <a:pt x="3489" y="9821"/>
                    <a:pt x="3317" y="9951"/>
                    <a:pt x="3231" y="10123"/>
                  </a:cubicBezTo>
                  <a:cubicBezTo>
                    <a:pt x="3102" y="10381"/>
                    <a:pt x="3102" y="10726"/>
                    <a:pt x="3016" y="10984"/>
                  </a:cubicBezTo>
                  <a:cubicBezTo>
                    <a:pt x="2714" y="11717"/>
                    <a:pt x="2456" y="12406"/>
                    <a:pt x="2628" y="13181"/>
                  </a:cubicBezTo>
                  <a:cubicBezTo>
                    <a:pt x="2456" y="13353"/>
                    <a:pt x="2369" y="13483"/>
                    <a:pt x="2240" y="13655"/>
                  </a:cubicBezTo>
                  <a:cubicBezTo>
                    <a:pt x="2283" y="13698"/>
                    <a:pt x="2369" y="13784"/>
                    <a:pt x="2456" y="13827"/>
                  </a:cubicBezTo>
                  <a:cubicBezTo>
                    <a:pt x="2111" y="14732"/>
                    <a:pt x="1896" y="16196"/>
                    <a:pt x="2025" y="16541"/>
                  </a:cubicBezTo>
                  <a:cubicBezTo>
                    <a:pt x="1896" y="16713"/>
                    <a:pt x="1766" y="16842"/>
                    <a:pt x="1680" y="17014"/>
                  </a:cubicBezTo>
                  <a:cubicBezTo>
                    <a:pt x="1723" y="17101"/>
                    <a:pt x="1810" y="17144"/>
                    <a:pt x="1896" y="17230"/>
                  </a:cubicBezTo>
                  <a:cubicBezTo>
                    <a:pt x="1379" y="17790"/>
                    <a:pt x="1680" y="18479"/>
                    <a:pt x="1465" y="19082"/>
                  </a:cubicBezTo>
                  <a:cubicBezTo>
                    <a:pt x="1551" y="19168"/>
                    <a:pt x="1594" y="19254"/>
                    <a:pt x="1723" y="19384"/>
                  </a:cubicBezTo>
                  <a:cubicBezTo>
                    <a:pt x="1077" y="19900"/>
                    <a:pt x="1293" y="20676"/>
                    <a:pt x="991" y="21322"/>
                  </a:cubicBezTo>
                  <a:cubicBezTo>
                    <a:pt x="1077" y="21408"/>
                    <a:pt x="1120" y="21494"/>
                    <a:pt x="1163" y="21537"/>
                  </a:cubicBezTo>
                  <a:cubicBezTo>
                    <a:pt x="1034" y="22097"/>
                    <a:pt x="862" y="22614"/>
                    <a:pt x="733" y="23002"/>
                  </a:cubicBezTo>
                  <a:cubicBezTo>
                    <a:pt x="819" y="23303"/>
                    <a:pt x="905" y="23519"/>
                    <a:pt x="948" y="23691"/>
                  </a:cubicBezTo>
                  <a:cubicBezTo>
                    <a:pt x="776" y="23906"/>
                    <a:pt x="690" y="24035"/>
                    <a:pt x="647" y="24078"/>
                  </a:cubicBezTo>
                  <a:cubicBezTo>
                    <a:pt x="560" y="24811"/>
                    <a:pt x="474" y="25414"/>
                    <a:pt x="345" y="26060"/>
                  </a:cubicBezTo>
                  <a:cubicBezTo>
                    <a:pt x="345" y="26060"/>
                    <a:pt x="431" y="26146"/>
                    <a:pt x="517" y="26232"/>
                  </a:cubicBezTo>
                  <a:cubicBezTo>
                    <a:pt x="388" y="26749"/>
                    <a:pt x="302" y="27223"/>
                    <a:pt x="216" y="27740"/>
                  </a:cubicBezTo>
                  <a:cubicBezTo>
                    <a:pt x="259" y="27826"/>
                    <a:pt x="345" y="27869"/>
                    <a:pt x="431" y="27955"/>
                  </a:cubicBezTo>
                  <a:cubicBezTo>
                    <a:pt x="388" y="28041"/>
                    <a:pt x="302" y="28127"/>
                    <a:pt x="259" y="28213"/>
                  </a:cubicBezTo>
                  <a:cubicBezTo>
                    <a:pt x="345" y="28300"/>
                    <a:pt x="431" y="28386"/>
                    <a:pt x="474" y="28472"/>
                  </a:cubicBezTo>
                  <a:cubicBezTo>
                    <a:pt x="302" y="29032"/>
                    <a:pt x="173" y="29549"/>
                    <a:pt x="0" y="30023"/>
                  </a:cubicBezTo>
                  <a:cubicBezTo>
                    <a:pt x="388" y="30324"/>
                    <a:pt x="216" y="30626"/>
                    <a:pt x="130" y="30927"/>
                  </a:cubicBezTo>
                  <a:cubicBezTo>
                    <a:pt x="259" y="30970"/>
                    <a:pt x="388" y="31013"/>
                    <a:pt x="560" y="31056"/>
                  </a:cubicBezTo>
                  <a:cubicBezTo>
                    <a:pt x="431" y="31444"/>
                    <a:pt x="345" y="31832"/>
                    <a:pt x="216" y="32219"/>
                  </a:cubicBezTo>
                  <a:cubicBezTo>
                    <a:pt x="259" y="32262"/>
                    <a:pt x="259" y="32305"/>
                    <a:pt x="302" y="32305"/>
                  </a:cubicBezTo>
                  <a:cubicBezTo>
                    <a:pt x="2068" y="32219"/>
                    <a:pt x="3834" y="32133"/>
                    <a:pt x="5600" y="32004"/>
                  </a:cubicBezTo>
                  <a:cubicBezTo>
                    <a:pt x="5686" y="32004"/>
                    <a:pt x="5753" y="31985"/>
                    <a:pt x="5826" y="31985"/>
                  </a:cubicBezTo>
                  <a:cubicBezTo>
                    <a:pt x="5863" y="31985"/>
                    <a:pt x="5901" y="31990"/>
                    <a:pt x="5945" y="32004"/>
                  </a:cubicBezTo>
                  <a:cubicBezTo>
                    <a:pt x="6240" y="32102"/>
                    <a:pt x="6532" y="32138"/>
                    <a:pt x="6822" y="32138"/>
                  </a:cubicBezTo>
                  <a:cubicBezTo>
                    <a:pt x="7548" y="32138"/>
                    <a:pt x="8264" y="31918"/>
                    <a:pt x="9003" y="31918"/>
                  </a:cubicBezTo>
                  <a:cubicBezTo>
                    <a:pt x="8960" y="31229"/>
                    <a:pt x="8744" y="30626"/>
                    <a:pt x="9132" y="29979"/>
                  </a:cubicBezTo>
                  <a:cubicBezTo>
                    <a:pt x="8917" y="29850"/>
                    <a:pt x="8744" y="29764"/>
                    <a:pt x="8529" y="29678"/>
                  </a:cubicBezTo>
                  <a:cubicBezTo>
                    <a:pt x="8701" y="29549"/>
                    <a:pt x="8830" y="29506"/>
                    <a:pt x="8960" y="29420"/>
                  </a:cubicBezTo>
                  <a:cubicBezTo>
                    <a:pt x="8873" y="29290"/>
                    <a:pt x="8787" y="29161"/>
                    <a:pt x="8658" y="28989"/>
                  </a:cubicBezTo>
                  <a:cubicBezTo>
                    <a:pt x="8873" y="28903"/>
                    <a:pt x="9003" y="28816"/>
                    <a:pt x="9175" y="28687"/>
                  </a:cubicBezTo>
                  <a:cubicBezTo>
                    <a:pt x="9046" y="28515"/>
                    <a:pt x="8960" y="28300"/>
                    <a:pt x="8787" y="27998"/>
                  </a:cubicBezTo>
                  <a:cubicBezTo>
                    <a:pt x="8960" y="27869"/>
                    <a:pt x="9132" y="27740"/>
                    <a:pt x="9304" y="27610"/>
                  </a:cubicBezTo>
                  <a:cubicBezTo>
                    <a:pt x="9089" y="27438"/>
                    <a:pt x="8960" y="27352"/>
                    <a:pt x="8787" y="27223"/>
                  </a:cubicBezTo>
                  <a:cubicBezTo>
                    <a:pt x="9433" y="26232"/>
                    <a:pt x="9046" y="25112"/>
                    <a:pt x="9347" y="24078"/>
                  </a:cubicBezTo>
                  <a:cubicBezTo>
                    <a:pt x="9433" y="23777"/>
                    <a:pt x="9261" y="23432"/>
                    <a:pt x="9175" y="23088"/>
                  </a:cubicBezTo>
                  <a:cubicBezTo>
                    <a:pt x="9261" y="23045"/>
                    <a:pt x="9390" y="23002"/>
                    <a:pt x="9347" y="23002"/>
                  </a:cubicBezTo>
                  <a:cubicBezTo>
                    <a:pt x="9520" y="22399"/>
                    <a:pt x="9649" y="21882"/>
                    <a:pt x="9735" y="21408"/>
                  </a:cubicBezTo>
                  <a:cubicBezTo>
                    <a:pt x="9304" y="20891"/>
                    <a:pt x="9907" y="20417"/>
                    <a:pt x="9821" y="19943"/>
                  </a:cubicBezTo>
                  <a:cubicBezTo>
                    <a:pt x="9735" y="19900"/>
                    <a:pt x="9692" y="19857"/>
                    <a:pt x="9563" y="19728"/>
                  </a:cubicBezTo>
                  <a:cubicBezTo>
                    <a:pt x="9735" y="19599"/>
                    <a:pt x="9907" y="19513"/>
                    <a:pt x="10079" y="19384"/>
                  </a:cubicBezTo>
                  <a:cubicBezTo>
                    <a:pt x="9950" y="19254"/>
                    <a:pt x="9907" y="19211"/>
                    <a:pt x="9821" y="19168"/>
                  </a:cubicBezTo>
                  <a:cubicBezTo>
                    <a:pt x="9950" y="18910"/>
                    <a:pt x="10036" y="18651"/>
                    <a:pt x="10166" y="18436"/>
                  </a:cubicBezTo>
                  <a:lnTo>
                    <a:pt x="9950" y="18221"/>
                  </a:lnTo>
                  <a:cubicBezTo>
                    <a:pt x="10467" y="17618"/>
                    <a:pt x="10467" y="16842"/>
                    <a:pt x="10898" y="16067"/>
                  </a:cubicBezTo>
                  <a:cubicBezTo>
                    <a:pt x="10855" y="15852"/>
                    <a:pt x="10855" y="15507"/>
                    <a:pt x="10812" y="15205"/>
                  </a:cubicBezTo>
                  <a:cubicBezTo>
                    <a:pt x="11415" y="15119"/>
                    <a:pt x="11329" y="14602"/>
                    <a:pt x="11415" y="14258"/>
                  </a:cubicBezTo>
                  <a:cubicBezTo>
                    <a:pt x="11889" y="14215"/>
                    <a:pt x="11932" y="13784"/>
                    <a:pt x="12061" y="13483"/>
                  </a:cubicBezTo>
                  <a:cubicBezTo>
                    <a:pt x="12233" y="13181"/>
                    <a:pt x="12449" y="12923"/>
                    <a:pt x="12621" y="12621"/>
                  </a:cubicBezTo>
                  <a:cubicBezTo>
                    <a:pt x="12793" y="12578"/>
                    <a:pt x="12965" y="12535"/>
                    <a:pt x="13138" y="12492"/>
                  </a:cubicBezTo>
                  <a:cubicBezTo>
                    <a:pt x="13052" y="12276"/>
                    <a:pt x="12965" y="12104"/>
                    <a:pt x="12836" y="11760"/>
                  </a:cubicBezTo>
                  <a:lnTo>
                    <a:pt x="12836" y="11760"/>
                  </a:lnTo>
                  <a:cubicBezTo>
                    <a:pt x="13181" y="11889"/>
                    <a:pt x="13310" y="11975"/>
                    <a:pt x="13525" y="12061"/>
                  </a:cubicBezTo>
                  <a:cubicBezTo>
                    <a:pt x="13655" y="11846"/>
                    <a:pt x="13784" y="11587"/>
                    <a:pt x="13956" y="11372"/>
                  </a:cubicBezTo>
                  <a:cubicBezTo>
                    <a:pt x="13870" y="11329"/>
                    <a:pt x="13827" y="11286"/>
                    <a:pt x="13741" y="11243"/>
                  </a:cubicBezTo>
                  <a:cubicBezTo>
                    <a:pt x="13741" y="11200"/>
                    <a:pt x="13784" y="11200"/>
                    <a:pt x="13784" y="11157"/>
                  </a:cubicBezTo>
                  <a:cubicBezTo>
                    <a:pt x="13870" y="11200"/>
                    <a:pt x="13913" y="11286"/>
                    <a:pt x="13956" y="11329"/>
                  </a:cubicBezTo>
                  <a:cubicBezTo>
                    <a:pt x="13956" y="11329"/>
                    <a:pt x="13956" y="11372"/>
                    <a:pt x="13956" y="11372"/>
                  </a:cubicBezTo>
                  <a:cubicBezTo>
                    <a:pt x="14105" y="11347"/>
                    <a:pt x="14283" y="11322"/>
                    <a:pt x="14448" y="11322"/>
                  </a:cubicBezTo>
                  <a:cubicBezTo>
                    <a:pt x="14569" y="11322"/>
                    <a:pt x="14683" y="11336"/>
                    <a:pt x="14774" y="11372"/>
                  </a:cubicBezTo>
                  <a:cubicBezTo>
                    <a:pt x="14817" y="11388"/>
                    <a:pt x="14856" y="11395"/>
                    <a:pt x="14894" y="11395"/>
                  </a:cubicBezTo>
                  <a:cubicBezTo>
                    <a:pt x="15116" y="11395"/>
                    <a:pt x="15270" y="11161"/>
                    <a:pt x="15485" y="11161"/>
                  </a:cubicBezTo>
                  <a:cubicBezTo>
                    <a:pt x="15532" y="11161"/>
                    <a:pt x="15582" y="11173"/>
                    <a:pt x="15636" y="11200"/>
                  </a:cubicBezTo>
                  <a:cubicBezTo>
                    <a:pt x="15851" y="11329"/>
                    <a:pt x="16153" y="11372"/>
                    <a:pt x="16368" y="11458"/>
                  </a:cubicBezTo>
                  <a:cubicBezTo>
                    <a:pt x="16325" y="11544"/>
                    <a:pt x="16282" y="11630"/>
                    <a:pt x="16239" y="11630"/>
                  </a:cubicBezTo>
                  <a:cubicBezTo>
                    <a:pt x="16540" y="11889"/>
                    <a:pt x="16799" y="12147"/>
                    <a:pt x="17057" y="12363"/>
                  </a:cubicBezTo>
                  <a:cubicBezTo>
                    <a:pt x="17100" y="12276"/>
                    <a:pt x="17187" y="12233"/>
                    <a:pt x="17359" y="12061"/>
                  </a:cubicBezTo>
                  <a:lnTo>
                    <a:pt x="17359" y="12061"/>
                  </a:lnTo>
                  <a:cubicBezTo>
                    <a:pt x="17316" y="12492"/>
                    <a:pt x="17187" y="12793"/>
                    <a:pt x="17230" y="13052"/>
                  </a:cubicBezTo>
                  <a:cubicBezTo>
                    <a:pt x="17273" y="13310"/>
                    <a:pt x="17531" y="13569"/>
                    <a:pt x="17660" y="13784"/>
                  </a:cubicBezTo>
                  <a:cubicBezTo>
                    <a:pt x="17617" y="13913"/>
                    <a:pt x="17574" y="13999"/>
                    <a:pt x="17445" y="14129"/>
                  </a:cubicBezTo>
                  <a:cubicBezTo>
                    <a:pt x="17919" y="14473"/>
                    <a:pt x="18306" y="14861"/>
                    <a:pt x="17876" y="15378"/>
                  </a:cubicBezTo>
                  <a:cubicBezTo>
                    <a:pt x="18048" y="15765"/>
                    <a:pt x="18220" y="16067"/>
                    <a:pt x="18306" y="16282"/>
                  </a:cubicBezTo>
                  <a:cubicBezTo>
                    <a:pt x="18220" y="16885"/>
                    <a:pt x="18177" y="17402"/>
                    <a:pt x="18134" y="17919"/>
                  </a:cubicBezTo>
                  <a:cubicBezTo>
                    <a:pt x="18522" y="18177"/>
                    <a:pt x="18522" y="18737"/>
                    <a:pt x="18393" y="18996"/>
                  </a:cubicBezTo>
                  <a:cubicBezTo>
                    <a:pt x="18048" y="19642"/>
                    <a:pt x="18393" y="20073"/>
                    <a:pt x="18565" y="20503"/>
                  </a:cubicBezTo>
                  <a:cubicBezTo>
                    <a:pt x="18608" y="21063"/>
                    <a:pt x="17876" y="21451"/>
                    <a:pt x="18393" y="22011"/>
                  </a:cubicBezTo>
                  <a:cubicBezTo>
                    <a:pt x="18263" y="22442"/>
                    <a:pt x="18522" y="22872"/>
                    <a:pt x="18479" y="23303"/>
                  </a:cubicBezTo>
                  <a:cubicBezTo>
                    <a:pt x="18393" y="23346"/>
                    <a:pt x="18263" y="23346"/>
                    <a:pt x="18177" y="23389"/>
                  </a:cubicBezTo>
                  <a:cubicBezTo>
                    <a:pt x="18263" y="23519"/>
                    <a:pt x="18349" y="23648"/>
                    <a:pt x="18436" y="23734"/>
                  </a:cubicBezTo>
                  <a:cubicBezTo>
                    <a:pt x="18134" y="24208"/>
                    <a:pt x="18220" y="24681"/>
                    <a:pt x="18479" y="24983"/>
                  </a:cubicBezTo>
                  <a:cubicBezTo>
                    <a:pt x="18436" y="25500"/>
                    <a:pt x="18565" y="26017"/>
                    <a:pt x="18393" y="26318"/>
                  </a:cubicBezTo>
                  <a:cubicBezTo>
                    <a:pt x="18048" y="26792"/>
                    <a:pt x="18479" y="27137"/>
                    <a:pt x="18436" y="27524"/>
                  </a:cubicBezTo>
                  <a:cubicBezTo>
                    <a:pt x="18350" y="27954"/>
                    <a:pt x="18349" y="28341"/>
                    <a:pt x="18307" y="28855"/>
                  </a:cubicBezTo>
                  <a:lnTo>
                    <a:pt x="18307" y="28855"/>
                  </a:lnTo>
                  <a:cubicBezTo>
                    <a:pt x="18308" y="28850"/>
                    <a:pt x="18310" y="28848"/>
                    <a:pt x="18315" y="28848"/>
                  </a:cubicBezTo>
                  <a:cubicBezTo>
                    <a:pt x="18338" y="28848"/>
                    <a:pt x="18408" y="28918"/>
                    <a:pt x="18479" y="28989"/>
                  </a:cubicBezTo>
                  <a:cubicBezTo>
                    <a:pt x="18263" y="29678"/>
                    <a:pt x="18263" y="30238"/>
                    <a:pt x="18436" y="30367"/>
                  </a:cubicBezTo>
                  <a:cubicBezTo>
                    <a:pt x="18565" y="30367"/>
                    <a:pt x="18694" y="30410"/>
                    <a:pt x="18823" y="30410"/>
                  </a:cubicBezTo>
                  <a:cubicBezTo>
                    <a:pt x="18608" y="30626"/>
                    <a:pt x="18393" y="30798"/>
                    <a:pt x="18177" y="31013"/>
                  </a:cubicBezTo>
                  <a:cubicBezTo>
                    <a:pt x="18549" y="31088"/>
                    <a:pt x="18857" y="31194"/>
                    <a:pt x="19156" y="31194"/>
                  </a:cubicBezTo>
                  <a:cubicBezTo>
                    <a:pt x="19203" y="31194"/>
                    <a:pt x="19250" y="31191"/>
                    <a:pt x="19297" y="31186"/>
                  </a:cubicBezTo>
                  <a:cubicBezTo>
                    <a:pt x="20513" y="31118"/>
                    <a:pt x="21756" y="30918"/>
                    <a:pt x="23005" y="30918"/>
                  </a:cubicBezTo>
                  <a:cubicBezTo>
                    <a:pt x="23348" y="30918"/>
                    <a:pt x="23691" y="30933"/>
                    <a:pt x="24035" y="30970"/>
                  </a:cubicBezTo>
                  <a:cubicBezTo>
                    <a:pt x="24087" y="30974"/>
                    <a:pt x="24139" y="30975"/>
                    <a:pt x="24191" y="30975"/>
                  </a:cubicBezTo>
                  <a:cubicBezTo>
                    <a:pt x="24568" y="30975"/>
                    <a:pt x="24957" y="30897"/>
                    <a:pt x="25352" y="30897"/>
                  </a:cubicBezTo>
                  <a:cubicBezTo>
                    <a:pt x="25586" y="30897"/>
                    <a:pt x="25823" y="30924"/>
                    <a:pt x="26060" y="31013"/>
                  </a:cubicBezTo>
                  <a:cubicBezTo>
                    <a:pt x="26085" y="31022"/>
                    <a:pt x="26115" y="31025"/>
                    <a:pt x="26146" y="31025"/>
                  </a:cubicBezTo>
                  <a:cubicBezTo>
                    <a:pt x="26270" y="31025"/>
                    <a:pt x="26421" y="30970"/>
                    <a:pt x="26490" y="30970"/>
                  </a:cubicBezTo>
                  <a:cubicBezTo>
                    <a:pt x="26706" y="30712"/>
                    <a:pt x="26361" y="30367"/>
                    <a:pt x="26749" y="30281"/>
                  </a:cubicBezTo>
                  <a:cubicBezTo>
                    <a:pt x="26706" y="30195"/>
                    <a:pt x="26619" y="30066"/>
                    <a:pt x="26533" y="29979"/>
                  </a:cubicBezTo>
                  <a:cubicBezTo>
                    <a:pt x="26663" y="29893"/>
                    <a:pt x="26792" y="29807"/>
                    <a:pt x="26921" y="29721"/>
                  </a:cubicBezTo>
                  <a:cubicBezTo>
                    <a:pt x="26749" y="29592"/>
                    <a:pt x="26619" y="29463"/>
                    <a:pt x="26490" y="29376"/>
                  </a:cubicBezTo>
                  <a:cubicBezTo>
                    <a:pt x="26619" y="29204"/>
                    <a:pt x="26792" y="29032"/>
                    <a:pt x="26792" y="29032"/>
                  </a:cubicBezTo>
                  <a:cubicBezTo>
                    <a:pt x="26835" y="28429"/>
                    <a:pt x="26835" y="28041"/>
                    <a:pt x="26878" y="27481"/>
                  </a:cubicBezTo>
                  <a:cubicBezTo>
                    <a:pt x="26792" y="27438"/>
                    <a:pt x="26619" y="27395"/>
                    <a:pt x="26404" y="27352"/>
                  </a:cubicBezTo>
                  <a:cubicBezTo>
                    <a:pt x="26663" y="27223"/>
                    <a:pt x="26749" y="27180"/>
                    <a:pt x="26878" y="27094"/>
                  </a:cubicBezTo>
                  <a:cubicBezTo>
                    <a:pt x="26878" y="26706"/>
                    <a:pt x="26878" y="26275"/>
                    <a:pt x="26619" y="25888"/>
                  </a:cubicBezTo>
                  <a:cubicBezTo>
                    <a:pt x="26835" y="25758"/>
                    <a:pt x="27007" y="25629"/>
                    <a:pt x="27223" y="25457"/>
                  </a:cubicBezTo>
                  <a:cubicBezTo>
                    <a:pt x="26576" y="25241"/>
                    <a:pt x="27309" y="24681"/>
                    <a:pt x="26964" y="24380"/>
                  </a:cubicBezTo>
                  <a:cubicBezTo>
                    <a:pt x="27093" y="24165"/>
                    <a:pt x="27179" y="23949"/>
                    <a:pt x="27309" y="23734"/>
                  </a:cubicBezTo>
                  <a:cubicBezTo>
                    <a:pt x="27093" y="23648"/>
                    <a:pt x="26964" y="23605"/>
                    <a:pt x="26619" y="23475"/>
                  </a:cubicBezTo>
                  <a:cubicBezTo>
                    <a:pt x="26878" y="23303"/>
                    <a:pt x="27050" y="23174"/>
                    <a:pt x="27179" y="23088"/>
                  </a:cubicBezTo>
                  <a:cubicBezTo>
                    <a:pt x="27179" y="22312"/>
                    <a:pt x="26921" y="21580"/>
                    <a:pt x="27223" y="20891"/>
                  </a:cubicBezTo>
                  <a:cubicBezTo>
                    <a:pt x="27136" y="20762"/>
                    <a:pt x="27050" y="20676"/>
                    <a:pt x="27007" y="20633"/>
                  </a:cubicBezTo>
                  <a:cubicBezTo>
                    <a:pt x="27050" y="20245"/>
                    <a:pt x="27093" y="19943"/>
                    <a:pt x="27093" y="19642"/>
                  </a:cubicBezTo>
                  <a:cubicBezTo>
                    <a:pt x="27050" y="19599"/>
                    <a:pt x="26964" y="19556"/>
                    <a:pt x="26921" y="19513"/>
                  </a:cubicBezTo>
                  <a:cubicBezTo>
                    <a:pt x="26964" y="19470"/>
                    <a:pt x="27007" y="19470"/>
                    <a:pt x="27093" y="19427"/>
                  </a:cubicBezTo>
                  <a:cubicBezTo>
                    <a:pt x="27136" y="19254"/>
                    <a:pt x="27266" y="19125"/>
                    <a:pt x="27266" y="18953"/>
                  </a:cubicBezTo>
                  <a:cubicBezTo>
                    <a:pt x="27223" y="18780"/>
                    <a:pt x="26964" y="18651"/>
                    <a:pt x="27179" y="18350"/>
                  </a:cubicBezTo>
                  <a:cubicBezTo>
                    <a:pt x="27309" y="18221"/>
                    <a:pt x="26792" y="18005"/>
                    <a:pt x="27093" y="17704"/>
                  </a:cubicBezTo>
                  <a:cubicBezTo>
                    <a:pt x="26706" y="17445"/>
                    <a:pt x="27395" y="17144"/>
                    <a:pt x="27050" y="16928"/>
                  </a:cubicBezTo>
                  <a:cubicBezTo>
                    <a:pt x="26576" y="16584"/>
                    <a:pt x="26921" y="16196"/>
                    <a:pt x="27007" y="15852"/>
                  </a:cubicBezTo>
                  <a:cubicBezTo>
                    <a:pt x="26878" y="15679"/>
                    <a:pt x="26792" y="15593"/>
                    <a:pt x="26706" y="15464"/>
                  </a:cubicBezTo>
                  <a:cubicBezTo>
                    <a:pt x="26663" y="15464"/>
                    <a:pt x="26576" y="15507"/>
                    <a:pt x="26533" y="15507"/>
                  </a:cubicBezTo>
                  <a:cubicBezTo>
                    <a:pt x="26490" y="15593"/>
                    <a:pt x="26447" y="15636"/>
                    <a:pt x="26404" y="15722"/>
                  </a:cubicBezTo>
                  <a:cubicBezTo>
                    <a:pt x="26361" y="15679"/>
                    <a:pt x="26318" y="15679"/>
                    <a:pt x="26318" y="15636"/>
                  </a:cubicBezTo>
                  <a:cubicBezTo>
                    <a:pt x="26361" y="15593"/>
                    <a:pt x="26404" y="15550"/>
                    <a:pt x="26490" y="15464"/>
                  </a:cubicBezTo>
                  <a:cubicBezTo>
                    <a:pt x="26490" y="15507"/>
                    <a:pt x="26490" y="15507"/>
                    <a:pt x="26533" y="15507"/>
                  </a:cubicBezTo>
                  <a:cubicBezTo>
                    <a:pt x="26533" y="15421"/>
                    <a:pt x="26576" y="15378"/>
                    <a:pt x="26619" y="15292"/>
                  </a:cubicBezTo>
                  <a:cubicBezTo>
                    <a:pt x="26663" y="15378"/>
                    <a:pt x="26706" y="15421"/>
                    <a:pt x="26706" y="15464"/>
                  </a:cubicBezTo>
                  <a:cubicBezTo>
                    <a:pt x="27266" y="15292"/>
                    <a:pt x="26663" y="15076"/>
                    <a:pt x="26706" y="14861"/>
                  </a:cubicBezTo>
                  <a:cubicBezTo>
                    <a:pt x="26749" y="14818"/>
                    <a:pt x="26835" y="14732"/>
                    <a:pt x="26878" y="14689"/>
                  </a:cubicBezTo>
                  <a:cubicBezTo>
                    <a:pt x="26792" y="14602"/>
                    <a:pt x="26706" y="14559"/>
                    <a:pt x="26619" y="14473"/>
                  </a:cubicBezTo>
                  <a:cubicBezTo>
                    <a:pt x="26706" y="14387"/>
                    <a:pt x="26749" y="14301"/>
                    <a:pt x="26835" y="14215"/>
                  </a:cubicBezTo>
                  <a:cubicBezTo>
                    <a:pt x="26663" y="14172"/>
                    <a:pt x="26490" y="14129"/>
                    <a:pt x="26275" y="14042"/>
                  </a:cubicBezTo>
                  <a:cubicBezTo>
                    <a:pt x="26619" y="13569"/>
                    <a:pt x="26619" y="13138"/>
                    <a:pt x="26275" y="12707"/>
                  </a:cubicBezTo>
                  <a:cubicBezTo>
                    <a:pt x="26404" y="12535"/>
                    <a:pt x="26533" y="12406"/>
                    <a:pt x="26663" y="12276"/>
                  </a:cubicBezTo>
                  <a:cubicBezTo>
                    <a:pt x="26232" y="12276"/>
                    <a:pt x="26146" y="11889"/>
                    <a:pt x="26060" y="11760"/>
                  </a:cubicBezTo>
                  <a:cubicBezTo>
                    <a:pt x="26146" y="10898"/>
                    <a:pt x="26060" y="10252"/>
                    <a:pt x="25543" y="9692"/>
                  </a:cubicBezTo>
                  <a:cubicBezTo>
                    <a:pt x="25629" y="9606"/>
                    <a:pt x="25672" y="9520"/>
                    <a:pt x="25715" y="9434"/>
                  </a:cubicBezTo>
                  <a:cubicBezTo>
                    <a:pt x="25500" y="9304"/>
                    <a:pt x="25241" y="9175"/>
                    <a:pt x="24940" y="9003"/>
                  </a:cubicBezTo>
                  <a:cubicBezTo>
                    <a:pt x="25026" y="8917"/>
                    <a:pt x="25112" y="8831"/>
                    <a:pt x="25198" y="8744"/>
                  </a:cubicBezTo>
                  <a:cubicBezTo>
                    <a:pt x="25284" y="7840"/>
                    <a:pt x="24638" y="7237"/>
                    <a:pt x="24380" y="6462"/>
                  </a:cubicBezTo>
                  <a:cubicBezTo>
                    <a:pt x="24466" y="6375"/>
                    <a:pt x="24509" y="6332"/>
                    <a:pt x="24509" y="6289"/>
                  </a:cubicBezTo>
                  <a:cubicBezTo>
                    <a:pt x="24395" y="6213"/>
                    <a:pt x="24247" y="6103"/>
                    <a:pt x="23916" y="5959"/>
                  </a:cubicBezTo>
                  <a:lnTo>
                    <a:pt x="23916" y="5959"/>
                  </a:lnTo>
                  <a:cubicBezTo>
                    <a:pt x="23865" y="5976"/>
                    <a:pt x="23821" y="5988"/>
                    <a:pt x="23777" y="5988"/>
                  </a:cubicBezTo>
                  <a:cubicBezTo>
                    <a:pt x="23768" y="5996"/>
                    <a:pt x="23760" y="6000"/>
                    <a:pt x="23753" y="6000"/>
                  </a:cubicBezTo>
                  <a:cubicBezTo>
                    <a:pt x="23722" y="6000"/>
                    <a:pt x="23707" y="5937"/>
                    <a:pt x="23777" y="5902"/>
                  </a:cubicBezTo>
                  <a:cubicBezTo>
                    <a:pt x="23777" y="5865"/>
                    <a:pt x="23800" y="5852"/>
                    <a:pt x="23839" y="5852"/>
                  </a:cubicBezTo>
                  <a:cubicBezTo>
                    <a:pt x="23872" y="5852"/>
                    <a:pt x="23916" y="5861"/>
                    <a:pt x="23967" y="5874"/>
                  </a:cubicBezTo>
                  <a:lnTo>
                    <a:pt x="23967" y="5874"/>
                  </a:lnTo>
                  <a:cubicBezTo>
                    <a:pt x="24251" y="5816"/>
                    <a:pt x="24365" y="5708"/>
                    <a:pt x="24509" y="5600"/>
                  </a:cubicBezTo>
                  <a:cubicBezTo>
                    <a:pt x="24294" y="5557"/>
                    <a:pt x="24164" y="5514"/>
                    <a:pt x="24035" y="5471"/>
                  </a:cubicBezTo>
                  <a:cubicBezTo>
                    <a:pt x="23992" y="5256"/>
                    <a:pt x="23992" y="5040"/>
                    <a:pt x="23949" y="4782"/>
                  </a:cubicBezTo>
                  <a:cubicBezTo>
                    <a:pt x="23820" y="4653"/>
                    <a:pt x="23647" y="4523"/>
                    <a:pt x="23475" y="4351"/>
                  </a:cubicBezTo>
                  <a:cubicBezTo>
                    <a:pt x="23475" y="4222"/>
                    <a:pt x="23432" y="4093"/>
                    <a:pt x="23432" y="3920"/>
                  </a:cubicBezTo>
                  <a:cubicBezTo>
                    <a:pt x="23303" y="3877"/>
                    <a:pt x="23174" y="3834"/>
                    <a:pt x="23044" y="3834"/>
                  </a:cubicBezTo>
                  <a:cubicBezTo>
                    <a:pt x="22872" y="3274"/>
                    <a:pt x="22398" y="2973"/>
                    <a:pt x="22011" y="2671"/>
                  </a:cubicBezTo>
                  <a:cubicBezTo>
                    <a:pt x="21968" y="2714"/>
                    <a:pt x="21925" y="2800"/>
                    <a:pt x="21881" y="2843"/>
                  </a:cubicBezTo>
                  <a:cubicBezTo>
                    <a:pt x="21838" y="2843"/>
                    <a:pt x="21838" y="2800"/>
                    <a:pt x="21795" y="2800"/>
                  </a:cubicBezTo>
                  <a:cubicBezTo>
                    <a:pt x="21838" y="2716"/>
                    <a:pt x="21922" y="2673"/>
                    <a:pt x="21966" y="2630"/>
                  </a:cubicBezTo>
                  <a:lnTo>
                    <a:pt x="21966" y="2630"/>
                  </a:lnTo>
                  <a:cubicBezTo>
                    <a:pt x="21981" y="2644"/>
                    <a:pt x="21996" y="2657"/>
                    <a:pt x="22011" y="2671"/>
                  </a:cubicBezTo>
                  <a:cubicBezTo>
                    <a:pt x="22011" y="2628"/>
                    <a:pt x="21968" y="2628"/>
                    <a:pt x="21968" y="2628"/>
                  </a:cubicBezTo>
                  <a:cubicBezTo>
                    <a:pt x="21967" y="2629"/>
                    <a:pt x="21966" y="2629"/>
                    <a:pt x="21966" y="2630"/>
                  </a:cubicBezTo>
                  <a:lnTo>
                    <a:pt x="21966" y="2630"/>
                  </a:lnTo>
                  <a:cubicBezTo>
                    <a:pt x="21509" y="2213"/>
                    <a:pt x="21091" y="1796"/>
                    <a:pt x="20632" y="1379"/>
                  </a:cubicBezTo>
                  <a:cubicBezTo>
                    <a:pt x="20331" y="1422"/>
                    <a:pt x="19986" y="1465"/>
                    <a:pt x="19685" y="1465"/>
                  </a:cubicBezTo>
                  <a:cubicBezTo>
                    <a:pt x="19771" y="1250"/>
                    <a:pt x="19814" y="1077"/>
                    <a:pt x="19900" y="690"/>
                  </a:cubicBezTo>
                  <a:lnTo>
                    <a:pt x="19900" y="690"/>
                  </a:lnTo>
                  <a:cubicBezTo>
                    <a:pt x="19685" y="948"/>
                    <a:pt x="19599" y="991"/>
                    <a:pt x="19512" y="1077"/>
                  </a:cubicBezTo>
                  <a:cubicBezTo>
                    <a:pt x="18909" y="474"/>
                    <a:pt x="18005" y="388"/>
                    <a:pt x="17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6"/>
            <p:cNvSpPr/>
            <p:nvPr/>
          </p:nvSpPr>
          <p:spPr>
            <a:xfrm>
              <a:off x="5364925" y="2665275"/>
              <a:ext cx="684875" cy="807650"/>
            </a:xfrm>
            <a:custGeom>
              <a:avLst/>
              <a:gdLst/>
              <a:ahLst/>
              <a:cxnLst/>
              <a:rect l="l" t="t" r="r" b="b"/>
              <a:pathLst>
                <a:path w="27395" h="32306" extrusionOk="0">
                  <a:moveTo>
                    <a:pt x="17359" y="517"/>
                  </a:moveTo>
                  <a:cubicBezTo>
                    <a:pt x="17359" y="517"/>
                    <a:pt x="17359" y="560"/>
                    <a:pt x="17359" y="560"/>
                  </a:cubicBezTo>
                  <a:cubicBezTo>
                    <a:pt x="17273" y="560"/>
                    <a:pt x="17229" y="604"/>
                    <a:pt x="17143" y="604"/>
                  </a:cubicBezTo>
                  <a:cubicBezTo>
                    <a:pt x="17143" y="560"/>
                    <a:pt x="17143" y="560"/>
                    <a:pt x="17143" y="517"/>
                  </a:cubicBezTo>
                  <a:close/>
                  <a:moveTo>
                    <a:pt x="20115" y="1766"/>
                  </a:moveTo>
                  <a:cubicBezTo>
                    <a:pt x="20115" y="1810"/>
                    <a:pt x="20115" y="1853"/>
                    <a:pt x="20115" y="1853"/>
                  </a:cubicBezTo>
                  <a:cubicBezTo>
                    <a:pt x="20072" y="1853"/>
                    <a:pt x="19986" y="1896"/>
                    <a:pt x="19900" y="1896"/>
                  </a:cubicBezTo>
                  <a:cubicBezTo>
                    <a:pt x="19900" y="1853"/>
                    <a:pt x="19900" y="1853"/>
                    <a:pt x="19900" y="1810"/>
                  </a:cubicBezTo>
                  <a:cubicBezTo>
                    <a:pt x="19986" y="1810"/>
                    <a:pt x="20072" y="1810"/>
                    <a:pt x="20115" y="1766"/>
                  </a:cubicBezTo>
                  <a:close/>
                  <a:moveTo>
                    <a:pt x="22441" y="3489"/>
                  </a:moveTo>
                  <a:cubicBezTo>
                    <a:pt x="22441" y="3576"/>
                    <a:pt x="22441" y="3619"/>
                    <a:pt x="22441" y="3705"/>
                  </a:cubicBezTo>
                  <a:lnTo>
                    <a:pt x="22355" y="3705"/>
                  </a:lnTo>
                  <a:cubicBezTo>
                    <a:pt x="22355" y="3662"/>
                    <a:pt x="22355" y="3576"/>
                    <a:pt x="22355" y="3489"/>
                  </a:cubicBezTo>
                  <a:close/>
                  <a:moveTo>
                    <a:pt x="22269" y="4179"/>
                  </a:moveTo>
                  <a:cubicBezTo>
                    <a:pt x="22312" y="4308"/>
                    <a:pt x="22312" y="4480"/>
                    <a:pt x="22312" y="4609"/>
                  </a:cubicBezTo>
                  <a:lnTo>
                    <a:pt x="22226" y="4609"/>
                  </a:lnTo>
                  <a:cubicBezTo>
                    <a:pt x="22183" y="4480"/>
                    <a:pt x="22183" y="4308"/>
                    <a:pt x="22183" y="4179"/>
                  </a:cubicBezTo>
                  <a:close/>
                  <a:moveTo>
                    <a:pt x="22915" y="4782"/>
                  </a:moveTo>
                  <a:cubicBezTo>
                    <a:pt x="23001" y="4868"/>
                    <a:pt x="23044" y="4911"/>
                    <a:pt x="23087" y="4954"/>
                  </a:cubicBezTo>
                  <a:cubicBezTo>
                    <a:pt x="23001" y="4954"/>
                    <a:pt x="22915" y="4911"/>
                    <a:pt x="22872" y="4868"/>
                  </a:cubicBezTo>
                  <a:cubicBezTo>
                    <a:pt x="22872" y="4825"/>
                    <a:pt x="22915" y="4825"/>
                    <a:pt x="22915" y="4782"/>
                  </a:cubicBezTo>
                  <a:close/>
                  <a:moveTo>
                    <a:pt x="23044" y="4997"/>
                  </a:moveTo>
                  <a:cubicBezTo>
                    <a:pt x="23173" y="4997"/>
                    <a:pt x="23217" y="5040"/>
                    <a:pt x="23303" y="5083"/>
                  </a:cubicBezTo>
                  <a:cubicBezTo>
                    <a:pt x="23260" y="5126"/>
                    <a:pt x="23260" y="5126"/>
                    <a:pt x="23217" y="5169"/>
                  </a:cubicBezTo>
                  <a:cubicBezTo>
                    <a:pt x="23173" y="5126"/>
                    <a:pt x="23130" y="5040"/>
                    <a:pt x="23044" y="4997"/>
                  </a:cubicBezTo>
                  <a:close/>
                  <a:moveTo>
                    <a:pt x="6030" y="5471"/>
                  </a:moveTo>
                  <a:cubicBezTo>
                    <a:pt x="6030" y="5514"/>
                    <a:pt x="6030" y="5600"/>
                    <a:pt x="6030" y="5686"/>
                  </a:cubicBezTo>
                  <a:lnTo>
                    <a:pt x="5944" y="5686"/>
                  </a:lnTo>
                  <a:cubicBezTo>
                    <a:pt x="5944" y="5600"/>
                    <a:pt x="5944" y="5514"/>
                    <a:pt x="5944" y="5471"/>
                  </a:cubicBezTo>
                  <a:close/>
                  <a:moveTo>
                    <a:pt x="23950" y="5879"/>
                  </a:moveTo>
                  <a:cubicBezTo>
                    <a:pt x="23898" y="5888"/>
                    <a:pt x="23841" y="5895"/>
                    <a:pt x="23777" y="5901"/>
                  </a:cubicBezTo>
                  <a:cubicBezTo>
                    <a:pt x="23826" y="5921"/>
                    <a:pt x="23872" y="5941"/>
                    <a:pt x="23915" y="5959"/>
                  </a:cubicBezTo>
                  <a:lnTo>
                    <a:pt x="23915" y="5959"/>
                  </a:lnTo>
                  <a:cubicBezTo>
                    <a:pt x="23958" y="5940"/>
                    <a:pt x="23996" y="5921"/>
                    <a:pt x="24035" y="5901"/>
                  </a:cubicBezTo>
                  <a:cubicBezTo>
                    <a:pt x="24006" y="5892"/>
                    <a:pt x="23978" y="5884"/>
                    <a:pt x="23950" y="5879"/>
                  </a:cubicBezTo>
                  <a:close/>
                  <a:moveTo>
                    <a:pt x="24380" y="7969"/>
                  </a:moveTo>
                  <a:lnTo>
                    <a:pt x="24423" y="8184"/>
                  </a:lnTo>
                  <a:lnTo>
                    <a:pt x="24336" y="8184"/>
                  </a:lnTo>
                  <a:cubicBezTo>
                    <a:pt x="24336" y="8098"/>
                    <a:pt x="24336" y="8055"/>
                    <a:pt x="24293" y="7969"/>
                  </a:cubicBezTo>
                  <a:close/>
                  <a:moveTo>
                    <a:pt x="4178" y="8486"/>
                  </a:moveTo>
                  <a:cubicBezTo>
                    <a:pt x="4178" y="8486"/>
                    <a:pt x="4135" y="8486"/>
                    <a:pt x="4135" y="8529"/>
                  </a:cubicBezTo>
                  <a:lnTo>
                    <a:pt x="4135" y="8529"/>
                  </a:lnTo>
                  <a:cubicBezTo>
                    <a:pt x="4150" y="8515"/>
                    <a:pt x="4164" y="8500"/>
                    <a:pt x="4178" y="8486"/>
                  </a:cubicBezTo>
                  <a:close/>
                  <a:moveTo>
                    <a:pt x="25241" y="9477"/>
                  </a:moveTo>
                  <a:cubicBezTo>
                    <a:pt x="25284" y="9520"/>
                    <a:pt x="25284" y="9563"/>
                    <a:pt x="25284" y="9563"/>
                  </a:cubicBezTo>
                  <a:cubicBezTo>
                    <a:pt x="25198" y="9563"/>
                    <a:pt x="25112" y="9563"/>
                    <a:pt x="25069" y="9606"/>
                  </a:cubicBezTo>
                  <a:cubicBezTo>
                    <a:pt x="25026" y="9563"/>
                    <a:pt x="25026" y="9520"/>
                    <a:pt x="25026" y="9520"/>
                  </a:cubicBezTo>
                  <a:cubicBezTo>
                    <a:pt x="25112" y="9520"/>
                    <a:pt x="25198" y="9520"/>
                    <a:pt x="25241" y="9477"/>
                  </a:cubicBezTo>
                  <a:close/>
                  <a:moveTo>
                    <a:pt x="3618" y="9649"/>
                  </a:moveTo>
                  <a:cubicBezTo>
                    <a:pt x="3618" y="9649"/>
                    <a:pt x="3575" y="9649"/>
                    <a:pt x="3575" y="9692"/>
                  </a:cubicBezTo>
                  <a:cubicBezTo>
                    <a:pt x="3577" y="9693"/>
                    <a:pt x="3578" y="9695"/>
                    <a:pt x="3580" y="9696"/>
                  </a:cubicBezTo>
                  <a:lnTo>
                    <a:pt x="3580" y="9696"/>
                  </a:lnTo>
                  <a:cubicBezTo>
                    <a:pt x="3593" y="9681"/>
                    <a:pt x="3606" y="9665"/>
                    <a:pt x="3618" y="9649"/>
                  </a:cubicBezTo>
                  <a:close/>
                  <a:moveTo>
                    <a:pt x="14473" y="10855"/>
                  </a:moveTo>
                  <a:cubicBezTo>
                    <a:pt x="14473" y="10941"/>
                    <a:pt x="14473" y="11027"/>
                    <a:pt x="14516" y="11070"/>
                  </a:cubicBezTo>
                  <a:lnTo>
                    <a:pt x="14430" y="11070"/>
                  </a:lnTo>
                  <a:cubicBezTo>
                    <a:pt x="14430" y="11027"/>
                    <a:pt x="14430" y="10941"/>
                    <a:pt x="14387" y="10855"/>
                  </a:cubicBezTo>
                  <a:close/>
                  <a:moveTo>
                    <a:pt x="25629" y="11243"/>
                  </a:moveTo>
                  <a:cubicBezTo>
                    <a:pt x="25629" y="11243"/>
                    <a:pt x="25629" y="11286"/>
                    <a:pt x="25629" y="11286"/>
                  </a:cubicBezTo>
                  <a:cubicBezTo>
                    <a:pt x="25586" y="11329"/>
                    <a:pt x="25499" y="11329"/>
                    <a:pt x="25413" y="11329"/>
                  </a:cubicBezTo>
                  <a:cubicBezTo>
                    <a:pt x="25413" y="11286"/>
                    <a:pt x="25413" y="11286"/>
                    <a:pt x="25413" y="11243"/>
                  </a:cubicBezTo>
                  <a:close/>
                  <a:moveTo>
                    <a:pt x="12405" y="12147"/>
                  </a:moveTo>
                  <a:cubicBezTo>
                    <a:pt x="12405" y="12233"/>
                    <a:pt x="12405" y="12319"/>
                    <a:pt x="12405" y="12362"/>
                  </a:cubicBezTo>
                  <a:cubicBezTo>
                    <a:pt x="12362" y="12362"/>
                    <a:pt x="12362" y="12405"/>
                    <a:pt x="12319" y="12405"/>
                  </a:cubicBezTo>
                  <a:cubicBezTo>
                    <a:pt x="12319" y="12319"/>
                    <a:pt x="12319" y="12233"/>
                    <a:pt x="12319" y="12147"/>
                  </a:cubicBezTo>
                  <a:close/>
                  <a:moveTo>
                    <a:pt x="18048" y="13612"/>
                  </a:moveTo>
                  <a:cubicBezTo>
                    <a:pt x="18048" y="13698"/>
                    <a:pt x="18048" y="13784"/>
                    <a:pt x="18091" y="13827"/>
                  </a:cubicBezTo>
                  <a:cubicBezTo>
                    <a:pt x="18048" y="13870"/>
                    <a:pt x="18005" y="13870"/>
                    <a:pt x="18005" y="13870"/>
                  </a:cubicBezTo>
                  <a:cubicBezTo>
                    <a:pt x="18005" y="13784"/>
                    <a:pt x="18005" y="13698"/>
                    <a:pt x="17962" y="13612"/>
                  </a:cubicBezTo>
                  <a:close/>
                  <a:moveTo>
                    <a:pt x="25930" y="14516"/>
                  </a:moveTo>
                  <a:cubicBezTo>
                    <a:pt x="25930" y="14559"/>
                    <a:pt x="25973" y="14559"/>
                    <a:pt x="25973" y="14602"/>
                  </a:cubicBezTo>
                  <a:lnTo>
                    <a:pt x="25758" y="14602"/>
                  </a:lnTo>
                  <a:cubicBezTo>
                    <a:pt x="25715" y="14602"/>
                    <a:pt x="25715" y="14559"/>
                    <a:pt x="25715" y="14559"/>
                  </a:cubicBezTo>
                  <a:cubicBezTo>
                    <a:pt x="25801" y="14516"/>
                    <a:pt x="25887" y="14516"/>
                    <a:pt x="25930" y="14516"/>
                  </a:cubicBezTo>
                  <a:close/>
                  <a:moveTo>
                    <a:pt x="2455" y="14861"/>
                  </a:moveTo>
                  <a:lnTo>
                    <a:pt x="2499" y="15076"/>
                  </a:lnTo>
                  <a:lnTo>
                    <a:pt x="2412" y="15076"/>
                  </a:lnTo>
                  <a:lnTo>
                    <a:pt x="2369" y="14861"/>
                  </a:lnTo>
                  <a:close/>
                  <a:moveTo>
                    <a:pt x="1852" y="18005"/>
                  </a:moveTo>
                  <a:cubicBezTo>
                    <a:pt x="1895" y="18091"/>
                    <a:pt x="1895" y="18134"/>
                    <a:pt x="1895" y="18220"/>
                  </a:cubicBezTo>
                  <a:lnTo>
                    <a:pt x="1809" y="18220"/>
                  </a:lnTo>
                  <a:cubicBezTo>
                    <a:pt x="1809" y="18134"/>
                    <a:pt x="1809" y="18091"/>
                    <a:pt x="1809" y="18005"/>
                  </a:cubicBezTo>
                  <a:close/>
                  <a:moveTo>
                    <a:pt x="346" y="26097"/>
                  </a:moveTo>
                  <a:cubicBezTo>
                    <a:pt x="345" y="26098"/>
                    <a:pt x="345" y="26100"/>
                    <a:pt x="345" y="26103"/>
                  </a:cubicBezTo>
                  <a:cubicBezTo>
                    <a:pt x="345" y="26101"/>
                    <a:pt x="345" y="26099"/>
                    <a:pt x="346" y="26097"/>
                  </a:cubicBezTo>
                  <a:close/>
                  <a:moveTo>
                    <a:pt x="25887" y="30453"/>
                  </a:moveTo>
                  <a:cubicBezTo>
                    <a:pt x="25887" y="30453"/>
                    <a:pt x="25887" y="30496"/>
                    <a:pt x="25887" y="30539"/>
                  </a:cubicBezTo>
                  <a:lnTo>
                    <a:pt x="25672" y="30539"/>
                  </a:lnTo>
                  <a:cubicBezTo>
                    <a:pt x="25672" y="30539"/>
                    <a:pt x="25672" y="30496"/>
                    <a:pt x="25672" y="30453"/>
                  </a:cubicBezTo>
                  <a:close/>
                  <a:moveTo>
                    <a:pt x="733" y="31831"/>
                  </a:moveTo>
                  <a:cubicBezTo>
                    <a:pt x="733" y="31874"/>
                    <a:pt x="733" y="31961"/>
                    <a:pt x="733" y="32047"/>
                  </a:cubicBezTo>
                  <a:lnTo>
                    <a:pt x="646" y="32047"/>
                  </a:lnTo>
                  <a:cubicBezTo>
                    <a:pt x="646" y="31961"/>
                    <a:pt x="646" y="31918"/>
                    <a:pt x="646" y="31831"/>
                  </a:cubicBezTo>
                  <a:close/>
                  <a:moveTo>
                    <a:pt x="17100" y="0"/>
                  </a:moveTo>
                  <a:cubicBezTo>
                    <a:pt x="16885" y="44"/>
                    <a:pt x="16540" y="87"/>
                    <a:pt x="16066" y="173"/>
                  </a:cubicBezTo>
                  <a:cubicBezTo>
                    <a:pt x="16368" y="259"/>
                    <a:pt x="16540" y="302"/>
                    <a:pt x="16885" y="431"/>
                  </a:cubicBezTo>
                  <a:cubicBezTo>
                    <a:pt x="16454" y="474"/>
                    <a:pt x="16282" y="474"/>
                    <a:pt x="16110" y="517"/>
                  </a:cubicBezTo>
                  <a:cubicBezTo>
                    <a:pt x="16023" y="388"/>
                    <a:pt x="15937" y="259"/>
                    <a:pt x="15894" y="173"/>
                  </a:cubicBezTo>
                  <a:cubicBezTo>
                    <a:pt x="15248" y="302"/>
                    <a:pt x="14602" y="388"/>
                    <a:pt x="13999" y="517"/>
                  </a:cubicBezTo>
                  <a:cubicBezTo>
                    <a:pt x="13353" y="647"/>
                    <a:pt x="12750" y="819"/>
                    <a:pt x="12147" y="948"/>
                  </a:cubicBezTo>
                  <a:cubicBezTo>
                    <a:pt x="12147" y="991"/>
                    <a:pt x="12190" y="991"/>
                    <a:pt x="12190" y="1034"/>
                  </a:cubicBezTo>
                  <a:cubicBezTo>
                    <a:pt x="11845" y="1207"/>
                    <a:pt x="11458" y="1422"/>
                    <a:pt x="11156" y="1637"/>
                  </a:cubicBezTo>
                  <a:cubicBezTo>
                    <a:pt x="11027" y="1551"/>
                    <a:pt x="10941" y="1508"/>
                    <a:pt x="10898" y="1465"/>
                  </a:cubicBezTo>
                  <a:cubicBezTo>
                    <a:pt x="10855" y="1594"/>
                    <a:pt x="10812" y="1723"/>
                    <a:pt x="10769" y="1853"/>
                  </a:cubicBezTo>
                  <a:cubicBezTo>
                    <a:pt x="10252" y="1982"/>
                    <a:pt x="9735" y="2068"/>
                    <a:pt x="9261" y="2283"/>
                  </a:cubicBezTo>
                  <a:cubicBezTo>
                    <a:pt x="8830" y="2456"/>
                    <a:pt x="8313" y="2671"/>
                    <a:pt x="8055" y="3016"/>
                  </a:cubicBezTo>
                  <a:cubicBezTo>
                    <a:pt x="7710" y="3446"/>
                    <a:pt x="7107" y="3489"/>
                    <a:pt x="6849" y="3963"/>
                  </a:cubicBezTo>
                  <a:cubicBezTo>
                    <a:pt x="6634" y="4308"/>
                    <a:pt x="6332" y="4308"/>
                    <a:pt x="5987" y="4394"/>
                  </a:cubicBezTo>
                  <a:cubicBezTo>
                    <a:pt x="6074" y="4523"/>
                    <a:pt x="6160" y="4566"/>
                    <a:pt x="6203" y="4652"/>
                  </a:cubicBezTo>
                  <a:cubicBezTo>
                    <a:pt x="5944" y="4868"/>
                    <a:pt x="5729" y="5212"/>
                    <a:pt x="5600" y="5643"/>
                  </a:cubicBezTo>
                  <a:cubicBezTo>
                    <a:pt x="4609" y="6074"/>
                    <a:pt x="4824" y="7108"/>
                    <a:pt x="4437" y="7754"/>
                  </a:cubicBezTo>
                  <a:cubicBezTo>
                    <a:pt x="4264" y="7840"/>
                    <a:pt x="4178" y="7883"/>
                    <a:pt x="4092" y="7926"/>
                  </a:cubicBezTo>
                  <a:cubicBezTo>
                    <a:pt x="4135" y="8141"/>
                    <a:pt x="4135" y="8314"/>
                    <a:pt x="4178" y="8486"/>
                  </a:cubicBezTo>
                  <a:cubicBezTo>
                    <a:pt x="4221" y="8529"/>
                    <a:pt x="4308" y="8572"/>
                    <a:pt x="4351" y="8615"/>
                  </a:cubicBezTo>
                  <a:cubicBezTo>
                    <a:pt x="4351" y="8615"/>
                    <a:pt x="4308" y="8658"/>
                    <a:pt x="4308" y="8701"/>
                  </a:cubicBezTo>
                  <a:cubicBezTo>
                    <a:pt x="4264" y="8615"/>
                    <a:pt x="4178" y="8572"/>
                    <a:pt x="4135" y="8529"/>
                  </a:cubicBezTo>
                  <a:cubicBezTo>
                    <a:pt x="4135" y="8529"/>
                    <a:pt x="4135" y="8529"/>
                    <a:pt x="4135" y="8529"/>
                  </a:cubicBezTo>
                  <a:lnTo>
                    <a:pt x="4135" y="8529"/>
                  </a:lnTo>
                  <a:cubicBezTo>
                    <a:pt x="3934" y="8730"/>
                    <a:pt x="3733" y="8928"/>
                    <a:pt x="3532" y="9089"/>
                  </a:cubicBezTo>
                  <a:cubicBezTo>
                    <a:pt x="3661" y="9218"/>
                    <a:pt x="3748" y="9261"/>
                    <a:pt x="3791" y="9304"/>
                  </a:cubicBezTo>
                  <a:cubicBezTo>
                    <a:pt x="3705" y="9433"/>
                    <a:pt x="3661" y="9520"/>
                    <a:pt x="3618" y="9649"/>
                  </a:cubicBezTo>
                  <a:cubicBezTo>
                    <a:pt x="3705" y="9692"/>
                    <a:pt x="3748" y="9735"/>
                    <a:pt x="3834" y="9778"/>
                  </a:cubicBezTo>
                  <a:cubicBezTo>
                    <a:pt x="3791" y="9778"/>
                    <a:pt x="3791" y="9821"/>
                    <a:pt x="3748" y="9864"/>
                  </a:cubicBezTo>
                  <a:cubicBezTo>
                    <a:pt x="3706" y="9781"/>
                    <a:pt x="3624" y="9738"/>
                    <a:pt x="3580" y="9696"/>
                  </a:cubicBezTo>
                  <a:lnTo>
                    <a:pt x="3580" y="9696"/>
                  </a:lnTo>
                  <a:cubicBezTo>
                    <a:pt x="3450" y="9846"/>
                    <a:pt x="3270" y="9967"/>
                    <a:pt x="3231" y="10123"/>
                  </a:cubicBezTo>
                  <a:cubicBezTo>
                    <a:pt x="3102" y="10381"/>
                    <a:pt x="3102" y="10726"/>
                    <a:pt x="2972" y="10984"/>
                  </a:cubicBezTo>
                  <a:cubicBezTo>
                    <a:pt x="2671" y="11716"/>
                    <a:pt x="2455" y="12405"/>
                    <a:pt x="2585" y="13181"/>
                  </a:cubicBezTo>
                  <a:cubicBezTo>
                    <a:pt x="2455" y="13353"/>
                    <a:pt x="2326" y="13482"/>
                    <a:pt x="2197" y="13655"/>
                  </a:cubicBezTo>
                  <a:cubicBezTo>
                    <a:pt x="2283" y="13698"/>
                    <a:pt x="2369" y="13784"/>
                    <a:pt x="2455" y="13870"/>
                  </a:cubicBezTo>
                  <a:cubicBezTo>
                    <a:pt x="2111" y="14731"/>
                    <a:pt x="1852" y="16196"/>
                    <a:pt x="2025" y="16540"/>
                  </a:cubicBezTo>
                  <a:cubicBezTo>
                    <a:pt x="1895" y="16713"/>
                    <a:pt x="1766" y="16885"/>
                    <a:pt x="1637" y="17014"/>
                  </a:cubicBezTo>
                  <a:cubicBezTo>
                    <a:pt x="1723" y="17100"/>
                    <a:pt x="1809" y="17187"/>
                    <a:pt x="1852" y="17230"/>
                  </a:cubicBezTo>
                  <a:cubicBezTo>
                    <a:pt x="1379" y="17790"/>
                    <a:pt x="1680" y="18479"/>
                    <a:pt x="1465" y="19082"/>
                  </a:cubicBezTo>
                  <a:cubicBezTo>
                    <a:pt x="1508" y="19168"/>
                    <a:pt x="1594" y="19254"/>
                    <a:pt x="1723" y="19383"/>
                  </a:cubicBezTo>
                  <a:cubicBezTo>
                    <a:pt x="1077" y="19900"/>
                    <a:pt x="1292" y="20719"/>
                    <a:pt x="948" y="21322"/>
                  </a:cubicBezTo>
                  <a:cubicBezTo>
                    <a:pt x="1034" y="21408"/>
                    <a:pt x="1120" y="21494"/>
                    <a:pt x="1163" y="21537"/>
                  </a:cubicBezTo>
                  <a:cubicBezTo>
                    <a:pt x="991" y="22097"/>
                    <a:pt x="819" y="22614"/>
                    <a:pt x="689" y="23001"/>
                  </a:cubicBezTo>
                  <a:cubicBezTo>
                    <a:pt x="819" y="23303"/>
                    <a:pt x="862" y="23518"/>
                    <a:pt x="948" y="23734"/>
                  </a:cubicBezTo>
                  <a:cubicBezTo>
                    <a:pt x="776" y="23906"/>
                    <a:pt x="646" y="24035"/>
                    <a:pt x="646" y="24078"/>
                  </a:cubicBezTo>
                  <a:cubicBezTo>
                    <a:pt x="518" y="24808"/>
                    <a:pt x="431" y="25410"/>
                    <a:pt x="346" y="26097"/>
                  </a:cubicBezTo>
                  <a:lnTo>
                    <a:pt x="346" y="26097"/>
                  </a:lnTo>
                  <a:cubicBezTo>
                    <a:pt x="347" y="26093"/>
                    <a:pt x="349" y="26091"/>
                    <a:pt x="353" y="26091"/>
                  </a:cubicBezTo>
                  <a:cubicBezTo>
                    <a:pt x="375" y="26091"/>
                    <a:pt x="439" y="26162"/>
                    <a:pt x="474" y="26232"/>
                  </a:cubicBezTo>
                  <a:cubicBezTo>
                    <a:pt x="388" y="26749"/>
                    <a:pt x="302" y="27223"/>
                    <a:pt x="173" y="27739"/>
                  </a:cubicBezTo>
                  <a:cubicBezTo>
                    <a:pt x="259" y="27826"/>
                    <a:pt x="345" y="27912"/>
                    <a:pt x="431" y="27955"/>
                  </a:cubicBezTo>
                  <a:cubicBezTo>
                    <a:pt x="345" y="28041"/>
                    <a:pt x="302" y="28127"/>
                    <a:pt x="259" y="28213"/>
                  </a:cubicBezTo>
                  <a:cubicBezTo>
                    <a:pt x="345" y="28299"/>
                    <a:pt x="431" y="28386"/>
                    <a:pt x="474" y="28472"/>
                  </a:cubicBezTo>
                  <a:cubicBezTo>
                    <a:pt x="302" y="29032"/>
                    <a:pt x="129" y="29549"/>
                    <a:pt x="0" y="30065"/>
                  </a:cubicBezTo>
                  <a:cubicBezTo>
                    <a:pt x="388" y="30324"/>
                    <a:pt x="173" y="30625"/>
                    <a:pt x="129" y="30970"/>
                  </a:cubicBezTo>
                  <a:cubicBezTo>
                    <a:pt x="259" y="30970"/>
                    <a:pt x="388" y="31013"/>
                    <a:pt x="517" y="31056"/>
                  </a:cubicBezTo>
                  <a:cubicBezTo>
                    <a:pt x="431" y="31487"/>
                    <a:pt x="302" y="31874"/>
                    <a:pt x="216" y="32262"/>
                  </a:cubicBezTo>
                  <a:cubicBezTo>
                    <a:pt x="216" y="32262"/>
                    <a:pt x="259" y="32305"/>
                    <a:pt x="302" y="32305"/>
                  </a:cubicBezTo>
                  <a:cubicBezTo>
                    <a:pt x="2068" y="32219"/>
                    <a:pt x="3834" y="32133"/>
                    <a:pt x="5600" y="32047"/>
                  </a:cubicBezTo>
                  <a:cubicBezTo>
                    <a:pt x="5669" y="32047"/>
                    <a:pt x="5765" y="31992"/>
                    <a:pt x="5845" y="31992"/>
                  </a:cubicBezTo>
                  <a:cubicBezTo>
                    <a:pt x="5865" y="31992"/>
                    <a:pt x="5884" y="31995"/>
                    <a:pt x="5901" y="32004"/>
                  </a:cubicBezTo>
                  <a:cubicBezTo>
                    <a:pt x="6214" y="32108"/>
                    <a:pt x="6527" y="32145"/>
                    <a:pt x="6839" y="32145"/>
                  </a:cubicBezTo>
                  <a:cubicBezTo>
                    <a:pt x="7557" y="32145"/>
                    <a:pt x="8269" y="31948"/>
                    <a:pt x="8959" y="31918"/>
                  </a:cubicBezTo>
                  <a:cubicBezTo>
                    <a:pt x="8959" y="31228"/>
                    <a:pt x="8744" y="30625"/>
                    <a:pt x="9089" y="29979"/>
                  </a:cubicBezTo>
                  <a:cubicBezTo>
                    <a:pt x="8916" y="29893"/>
                    <a:pt x="8701" y="29764"/>
                    <a:pt x="8486" y="29678"/>
                  </a:cubicBezTo>
                  <a:cubicBezTo>
                    <a:pt x="8701" y="29549"/>
                    <a:pt x="8830" y="29505"/>
                    <a:pt x="8959" y="29419"/>
                  </a:cubicBezTo>
                  <a:cubicBezTo>
                    <a:pt x="8830" y="29290"/>
                    <a:pt x="8744" y="29161"/>
                    <a:pt x="8658" y="29032"/>
                  </a:cubicBezTo>
                  <a:cubicBezTo>
                    <a:pt x="8830" y="28902"/>
                    <a:pt x="9003" y="28816"/>
                    <a:pt x="9175" y="28687"/>
                  </a:cubicBezTo>
                  <a:cubicBezTo>
                    <a:pt x="9046" y="28515"/>
                    <a:pt x="8916" y="28299"/>
                    <a:pt x="8787" y="27998"/>
                  </a:cubicBezTo>
                  <a:cubicBezTo>
                    <a:pt x="8959" y="27869"/>
                    <a:pt x="9089" y="27739"/>
                    <a:pt x="9261" y="27610"/>
                  </a:cubicBezTo>
                  <a:cubicBezTo>
                    <a:pt x="9046" y="27438"/>
                    <a:pt x="8916" y="27352"/>
                    <a:pt x="8787" y="27223"/>
                  </a:cubicBezTo>
                  <a:cubicBezTo>
                    <a:pt x="9433" y="26232"/>
                    <a:pt x="9003" y="25112"/>
                    <a:pt x="9347" y="24078"/>
                  </a:cubicBezTo>
                  <a:cubicBezTo>
                    <a:pt x="9433" y="23777"/>
                    <a:pt x="9218" y="23432"/>
                    <a:pt x="9132" y="23088"/>
                  </a:cubicBezTo>
                  <a:cubicBezTo>
                    <a:pt x="9261" y="23045"/>
                    <a:pt x="9347" y="23001"/>
                    <a:pt x="9347" y="23001"/>
                  </a:cubicBezTo>
                  <a:cubicBezTo>
                    <a:pt x="9476" y="22398"/>
                    <a:pt x="9606" y="21882"/>
                    <a:pt x="9735" y="21408"/>
                  </a:cubicBezTo>
                  <a:cubicBezTo>
                    <a:pt x="9304" y="20891"/>
                    <a:pt x="9864" y="20460"/>
                    <a:pt x="9778" y="19943"/>
                  </a:cubicBezTo>
                  <a:cubicBezTo>
                    <a:pt x="9735" y="19900"/>
                    <a:pt x="9692" y="19857"/>
                    <a:pt x="9562" y="19728"/>
                  </a:cubicBezTo>
                  <a:cubicBezTo>
                    <a:pt x="9735" y="19642"/>
                    <a:pt x="9907" y="19513"/>
                    <a:pt x="10079" y="19383"/>
                  </a:cubicBezTo>
                  <a:cubicBezTo>
                    <a:pt x="9950" y="19254"/>
                    <a:pt x="9864" y="19211"/>
                    <a:pt x="9821" y="19168"/>
                  </a:cubicBezTo>
                  <a:cubicBezTo>
                    <a:pt x="9950" y="18910"/>
                    <a:pt x="10036" y="18651"/>
                    <a:pt x="10122" y="18436"/>
                  </a:cubicBezTo>
                  <a:cubicBezTo>
                    <a:pt x="10036" y="18350"/>
                    <a:pt x="9993" y="18306"/>
                    <a:pt x="9950" y="18220"/>
                  </a:cubicBezTo>
                  <a:cubicBezTo>
                    <a:pt x="10424" y="17617"/>
                    <a:pt x="10467" y="16842"/>
                    <a:pt x="10855" y="16067"/>
                  </a:cubicBezTo>
                  <a:cubicBezTo>
                    <a:pt x="10855" y="15851"/>
                    <a:pt x="10812" y="15550"/>
                    <a:pt x="10812" y="15205"/>
                  </a:cubicBezTo>
                  <a:cubicBezTo>
                    <a:pt x="11415" y="15119"/>
                    <a:pt x="11328" y="14645"/>
                    <a:pt x="11372" y="14258"/>
                  </a:cubicBezTo>
                  <a:cubicBezTo>
                    <a:pt x="11888" y="14215"/>
                    <a:pt x="11888" y="13784"/>
                    <a:pt x="12061" y="13482"/>
                  </a:cubicBezTo>
                  <a:cubicBezTo>
                    <a:pt x="12233" y="13181"/>
                    <a:pt x="12405" y="12922"/>
                    <a:pt x="12621" y="12621"/>
                  </a:cubicBezTo>
                  <a:cubicBezTo>
                    <a:pt x="12750" y="12578"/>
                    <a:pt x="12965" y="12535"/>
                    <a:pt x="13094" y="12492"/>
                  </a:cubicBezTo>
                  <a:cubicBezTo>
                    <a:pt x="13008" y="12276"/>
                    <a:pt x="12965" y="12104"/>
                    <a:pt x="12836" y="11759"/>
                  </a:cubicBezTo>
                  <a:lnTo>
                    <a:pt x="12836" y="11759"/>
                  </a:lnTo>
                  <a:cubicBezTo>
                    <a:pt x="13138" y="11889"/>
                    <a:pt x="13310" y="11975"/>
                    <a:pt x="13482" y="12061"/>
                  </a:cubicBezTo>
                  <a:cubicBezTo>
                    <a:pt x="13611" y="11846"/>
                    <a:pt x="13784" y="11587"/>
                    <a:pt x="13913" y="11372"/>
                  </a:cubicBezTo>
                  <a:cubicBezTo>
                    <a:pt x="13870" y="11329"/>
                    <a:pt x="13784" y="11286"/>
                    <a:pt x="13741" y="11243"/>
                  </a:cubicBezTo>
                  <a:cubicBezTo>
                    <a:pt x="13741" y="11199"/>
                    <a:pt x="13784" y="11199"/>
                    <a:pt x="13784" y="11156"/>
                  </a:cubicBezTo>
                  <a:cubicBezTo>
                    <a:pt x="13827" y="11243"/>
                    <a:pt x="13913" y="11286"/>
                    <a:pt x="13956" y="11329"/>
                  </a:cubicBezTo>
                  <a:cubicBezTo>
                    <a:pt x="13956" y="11329"/>
                    <a:pt x="13913" y="11372"/>
                    <a:pt x="13913" y="11372"/>
                  </a:cubicBezTo>
                  <a:cubicBezTo>
                    <a:pt x="14114" y="11372"/>
                    <a:pt x="14315" y="11333"/>
                    <a:pt x="14503" y="11333"/>
                  </a:cubicBezTo>
                  <a:cubicBezTo>
                    <a:pt x="14597" y="11333"/>
                    <a:pt x="14688" y="11343"/>
                    <a:pt x="14774" y="11372"/>
                  </a:cubicBezTo>
                  <a:cubicBezTo>
                    <a:pt x="14817" y="11388"/>
                    <a:pt x="14856" y="11394"/>
                    <a:pt x="14894" y="11394"/>
                  </a:cubicBezTo>
                  <a:cubicBezTo>
                    <a:pt x="15115" y="11394"/>
                    <a:pt x="15266" y="11161"/>
                    <a:pt x="15459" y="11161"/>
                  </a:cubicBezTo>
                  <a:cubicBezTo>
                    <a:pt x="15501" y="11161"/>
                    <a:pt x="15545" y="11172"/>
                    <a:pt x="15593" y="11199"/>
                  </a:cubicBezTo>
                  <a:cubicBezTo>
                    <a:pt x="15851" y="11329"/>
                    <a:pt x="16110" y="11372"/>
                    <a:pt x="16368" y="11458"/>
                  </a:cubicBezTo>
                  <a:cubicBezTo>
                    <a:pt x="16325" y="11544"/>
                    <a:pt x="16239" y="11630"/>
                    <a:pt x="16239" y="11630"/>
                  </a:cubicBezTo>
                  <a:cubicBezTo>
                    <a:pt x="16497" y="11889"/>
                    <a:pt x="16756" y="12147"/>
                    <a:pt x="17014" y="12362"/>
                  </a:cubicBezTo>
                  <a:cubicBezTo>
                    <a:pt x="17100" y="12276"/>
                    <a:pt x="17186" y="12233"/>
                    <a:pt x="17359" y="12061"/>
                  </a:cubicBezTo>
                  <a:lnTo>
                    <a:pt x="17359" y="12061"/>
                  </a:lnTo>
                  <a:cubicBezTo>
                    <a:pt x="17273" y="12492"/>
                    <a:pt x="17143" y="12793"/>
                    <a:pt x="17229" y="13052"/>
                  </a:cubicBezTo>
                  <a:cubicBezTo>
                    <a:pt x="17273" y="13353"/>
                    <a:pt x="17488" y="13568"/>
                    <a:pt x="17660" y="13784"/>
                  </a:cubicBezTo>
                  <a:cubicBezTo>
                    <a:pt x="17574" y="13913"/>
                    <a:pt x="17531" y="13999"/>
                    <a:pt x="17445" y="14128"/>
                  </a:cubicBezTo>
                  <a:cubicBezTo>
                    <a:pt x="17876" y="14473"/>
                    <a:pt x="18306" y="14861"/>
                    <a:pt x="17876" y="15378"/>
                  </a:cubicBezTo>
                  <a:cubicBezTo>
                    <a:pt x="18048" y="15765"/>
                    <a:pt x="18177" y="16067"/>
                    <a:pt x="18306" y="16325"/>
                  </a:cubicBezTo>
                  <a:cubicBezTo>
                    <a:pt x="18220" y="16928"/>
                    <a:pt x="18177" y="17402"/>
                    <a:pt x="18091" y="17962"/>
                  </a:cubicBezTo>
                  <a:cubicBezTo>
                    <a:pt x="18522" y="18177"/>
                    <a:pt x="18479" y="18737"/>
                    <a:pt x="18349" y="18996"/>
                  </a:cubicBezTo>
                  <a:cubicBezTo>
                    <a:pt x="18005" y="19642"/>
                    <a:pt x="18349" y="20072"/>
                    <a:pt x="18522" y="20503"/>
                  </a:cubicBezTo>
                  <a:cubicBezTo>
                    <a:pt x="18608" y="21063"/>
                    <a:pt x="17876" y="21494"/>
                    <a:pt x="18392" y="22011"/>
                  </a:cubicBezTo>
                  <a:cubicBezTo>
                    <a:pt x="18263" y="22485"/>
                    <a:pt x="18522" y="22872"/>
                    <a:pt x="18479" y="23303"/>
                  </a:cubicBezTo>
                  <a:cubicBezTo>
                    <a:pt x="18349" y="23346"/>
                    <a:pt x="18263" y="23389"/>
                    <a:pt x="18134" y="23432"/>
                  </a:cubicBezTo>
                  <a:cubicBezTo>
                    <a:pt x="18263" y="23518"/>
                    <a:pt x="18349" y="23648"/>
                    <a:pt x="18435" y="23734"/>
                  </a:cubicBezTo>
                  <a:cubicBezTo>
                    <a:pt x="18134" y="24251"/>
                    <a:pt x="18177" y="24681"/>
                    <a:pt x="18435" y="24983"/>
                  </a:cubicBezTo>
                  <a:cubicBezTo>
                    <a:pt x="18435" y="25500"/>
                    <a:pt x="18565" y="26017"/>
                    <a:pt x="18349" y="26318"/>
                  </a:cubicBezTo>
                  <a:cubicBezTo>
                    <a:pt x="18048" y="26792"/>
                    <a:pt x="18435" y="27136"/>
                    <a:pt x="18392" y="27567"/>
                  </a:cubicBezTo>
                  <a:cubicBezTo>
                    <a:pt x="18349" y="27955"/>
                    <a:pt x="18349" y="28386"/>
                    <a:pt x="18306" y="28859"/>
                  </a:cubicBezTo>
                  <a:cubicBezTo>
                    <a:pt x="18329" y="28882"/>
                    <a:pt x="18382" y="28935"/>
                    <a:pt x="18435" y="28989"/>
                  </a:cubicBezTo>
                  <a:cubicBezTo>
                    <a:pt x="18263" y="29678"/>
                    <a:pt x="18263" y="30238"/>
                    <a:pt x="18435" y="30367"/>
                  </a:cubicBezTo>
                  <a:cubicBezTo>
                    <a:pt x="18565" y="30410"/>
                    <a:pt x="18651" y="30410"/>
                    <a:pt x="18780" y="30410"/>
                  </a:cubicBezTo>
                  <a:cubicBezTo>
                    <a:pt x="18565" y="30625"/>
                    <a:pt x="18392" y="30798"/>
                    <a:pt x="18134" y="31013"/>
                  </a:cubicBezTo>
                  <a:cubicBezTo>
                    <a:pt x="18543" y="31087"/>
                    <a:pt x="18856" y="31194"/>
                    <a:pt x="19128" y="31194"/>
                  </a:cubicBezTo>
                  <a:cubicBezTo>
                    <a:pt x="19171" y="31194"/>
                    <a:pt x="19213" y="31191"/>
                    <a:pt x="19254" y="31185"/>
                  </a:cubicBezTo>
                  <a:cubicBezTo>
                    <a:pt x="20504" y="31118"/>
                    <a:pt x="21727" y="30918"/>
                    <a:pt x="22966" y="30918"/>
                  </a:cubicBezTo>
                  <a:cubicBezTo>
                    <a:pt x="23307" y="30918"/>
                    <a:pt x="23648" y="30933"/>
                    <a:pt x="23992" y="30970"/>
                  </a:cubicBezTo>
                  <a:cubicBezTo>
                    <a:pt x="24083" y="30981"/>
                    <a:pt x="24175" y="30986"/>
                    <a:pt x="24266" y="30986"/>
                  </a:cubicBezTo>
                  <a:cubicBezTo>
                    <a:pt x="24647" y="30986"/>
                    <a:pt x="25026" y="30906"/>
                    <a:pt x="25395" y="30906"/>
                  </a:cubicBezTo>
                  <a:cubicBezTo>
                    <a:pt x="25606" y="30906"/>
                    <a:pt x="25813" y="30932"/>
                    <a:pt x="26016" y="31013"/>
                  </a:cubicBezTo>
                  <a:cubicBezTo>
                    <a:pt x="26067" y="31026"/>
                    <a:pt x="26117" y="31031"/>
                    <a:pt x="26167" y="31031"/>
                  </a:cubicBezTo>
                  <a:cubicBezTo>
                    <a:pt x="26286" y="31031"/>
                    <a:pt x="26399" y="31000"/>
                    <a:pt x="26490" y="30970"/>
                  </a:cubicBezTo>
                  <a:cubicBezTo>
                    <a:pt x="26662" y="30712"/>
                    <a:pt x="26318" y="30367"/>
                    <a:pt x="26749" y="30281"/>
                  </a:cubicBezTo>
                  <a:cubicBezTo>
                    <a:pt x="26662" y="30195"/>
                    <a:pt x="26576" y="30065"/>
                    <a:pt x="26490" y="29979"/>
                  </a:cubicBezTo>
                  <a:cubicBezTo>
                    <a:pt x="26619" y="29893"/>
                    <a:pt x="26749" y="29807"/>
                    <a:pt x="26921" y="29721"/>
                  </a:cubicBezTo>
                  <a:cubicBezTo>
                    <a:pt x="26749" y="29592"/>
                    <a:pt x="26619" y="29462"/>
                    <a:pt x="26490" y="29376"/>
                  </a:cubicBezTo>
                  <a:cubicBezTo>
                    <a:pt x="26619" y="29204"/>
                    <a:pt x="26749" y="29075"/>
                    <a:pt x="26792" y="29032"/>
                  </a:cubicBezTo>
                  <a:cubicBezTo>
                    <a:pt x="26792" y="28429"/>
                    <a:pt x="26835" y="28041"/>
                    <a:pt x="26835" y="27481"/>
                  </a:cubicBezTo>
                  <a:cubicBezTo>
                    <a:pt x="26792" y="27438"/>
                    <a:pt x="26619" y="27395"/>
                    <a:pt x="26404" y="27352"/>
                  </a:cubicBezTo>
                  <a:cubicBezTo>
                    <a:pt x="26619" y="27223"/>
                    <a:pt x="26749" y="27180"/>
                    <a:pt x="26878" y="27136"/>
                  </a:cubicBezTo>
                  <a:cubicBezTo>
                    <a:pt x="26878" y="26706"/>
                    <a:pt x="26878" y="26275"/>
                    <a:pt x="26619" y="25887"/>
                  </a:cubicBezTo>
                  <a:cubicBezTo>
                    <a:pt x="26792" y="25758"/>
                    <a:pt x="26964" y="25629"/>
                    <a:pt x="27179" y="25457"/>
                  </a:cubicBezTo>
                  <a:cubicBezTo>
                    <a:pt x="26533" y="25241"/>
                    <a:pt x="27265" y="24681"/>
                    <a:pt x="26921" y="24380"/>
                  </a:cubicBezTo>
                  <a:cubicBezTo>
                    <a:pt x="27050" y="24164"/>
                    <a:pt x="27179" y="23949"/>
                    <a:pt x="27308" y="23734"/>
                  </a:cubicBezTo>
                  <a:cubicBezTo>
                    <a:pt x="27093" y="23648"/>
                    <a:pt x="26921" y="23604"/>
                    <a:pt x="26619" y="23475"/>
                  </a:cubicBezTo>
                  <a:cubicBezTo>
                    <a:pt x="26878" y="23303"/>
                    <a:pt x="27050" y="23174"/>
                    <a:pt x="27179" y="23088"/>
                  </a:cubicBezTo>
                  <a:cubicBezTo>
                    <a:pt x="27179" y="22312"/>
                    <a:pt x="26878" y="21580"/>
                    <a:pt x="27222" y="20891"/>
                  </a:cubicBezTo>
                  <a:cubicBezTo>
                    <a:pt x="27093" y="20805"/>
                    <a:pt x="27007" y="20676"/>
                    <a:pt x="27007" y="20676"/>
                  </a:cubicBezTo>
                  <a:cubicBezTo>
                    <a:pt x="27050" y="20245"/>
                    <a:pt x="27050" y="19943"/>
                    <a:pt x="27093" y="19642"/>
                  </a:cubicBezTo>
                  <a:cubicBezTo>
                    <a:pt x="27007" y="19599"/>
                    <a:pt x="26964" y="19556"/>
                    <a:pt x="26878" y="19513"/>
                  </a:cubicBezTo>
                  <a:cubicBezTo>
                    <a:pt x="26964" y="19469"/>
                    <a:pt x="27007" y="19469"/>
                    <a:pt x="27050" y="19426"/>
                  </a:cubicBezTo>
                  <a:cubicBezTo>
                    <a:pt x="27136" y="19254"/>
                    <a:pt x="27222" y="19125"/>
                    <a:pt x="27222" y="18953"/>
                  </a:cubicBezTo>
                  <a:cubicBezTo>
                    <a:pt x="27222" y="18780"/>
                    <a:pt x="26964" y="18651"/>
                    <a:pt x="27179" y="18393"/>
                  </a:cubicBezTo>
                  <a:cubicBezTo>
                    <a:pt x="27308" y="18220"/>
                    <a:pt x="26749" y="18005"/>
                    <a:pt x="27093" y="17703"/>
                  </a:cubicBezTo>
                  <a:cubicBezTo>
                    <a:pt x="26705" y="17488"/>
                    <a:pt x="27395" y="17144"/>
                    <a:pt x="27050" y="16928"/>
                  </a:cubicBezTo>
                  <a:cubicBezTo>
                    <a:pt x="26576" y="16584"/>
                    <a:pt x="26878" y="16196"/>
                    <a:pt x="26964" y="15851"/>
                  </a:cubicBezTo>
                  <a:cubicBezTo>
                    <a:pt x="26878" y="15722"/>
                    <a:pt x="26792" y="15593"/>
                    <a:pt x="26705" y="15464"/>
                  </a:cubicBezTo>
                  <a:cubicBezTo>
                    <a:pt x="26619" y="15507"/>
                    <a:pt x="26576" y="15507"/>
                    <a:pt x="26490" y="15507"/>
                  </a:cubicBezTo>
                  <a:cubicBezTo>
                    <a:pt x="26447" y="15593"/>
                    <a:pt x="26404" y="15636"/>
                    <a:pt x="26361" y="15722"/>
                  </a:cubicBezTo>
                  <a:cubicBezTo>
                    <a:pt x="26361" y="15679"/>
                    <a:pt x="26318" y="15679"/>
                    <a:pt x="26275" y="15636"/>
                  </a:cubicBezTo>
                  <a:cubicBezTo>
                    <a:pt x="26361" y="15593"/>
                    <a:pt x="26404" y="15550"/>
                    <a:pt x="26447" y="15464"/>
                  </a:cubicBezTo>
                  <a:cubicBezTo>
                    <a:pt x="26490" y="15507"/>
                    <a:pt x="26490" y="15507"/>
                    <a:pt x="26490" y="15507"/>
                  </a:cubicBezTo>
                  <a:cubicBezTo>
                    <a:pt x="26533" y="15421"/>
                    <a:pt x="26576" y="15378"/>
                    <a:pt x="26619" y="15291"/>
                  </a:cubicBezTo>
                  <a:cubicBezTo>
                    <a:pt x="26662" y="15378"/>
                    <a:pt x="26662" y="15421"/>
                    <a:pt x="26705" y="15464"/>
                  </a:cubicBezTo>
                  <a:cubicBezTo>
                    <a:pt x="27265" y="15291"/>
                    <a:pt x="26662" y="15076"/>
                    <a:pt x="26705" y="14861"/>
                  </a:cubicBezTo>
                  <a:cubicBezTo>
                    <a:pt x="26749" y="14818"/>
                    <a:pt x="26792" y="14775"/>
                    <a:pt x="26835" y="14688"/>
                  </a:cubicBezTo>
                  <a:cubicBezTo>
                    <a:pt x="26749" y="14645"/>
                    <a:pt x="26705" y="14559"/>
                    <a:pt x="26619" y="14473"/>
                  </a:cubicBezTo>
                  <a:cubicBezTo>
                    <a:pt x="26662" y="14387"/>
                    <a:pt x="26749" y="14344"/>
                    <a:pt x="26792" y="14258"/>
                  </a:cubicBezTo>
                  <a:cubicBezTo>
                    <a:pt x="26619" y="14171"/>
                    <a:pt x="26490" y="14128"/>
                    <a:pt x="26275" y="14042"/>
                  </a:cubicBezTo>
                  <a:cubicBezTo>
                    <a:pt x="26576" y="13568"/>
                    <a:pt x="26619" y="13138"/>
                    <a:pt x="26275" y="12707"/>
                  </a:cubicBezTo>
                  <a:cubicBezTo>
                    <a:pt x="26404" y="12535"/>
                    <a:pt x="26490" y="12405"/>
                    <a:pt x="26662" y="12276"/>
                  </a:cubicBezTo>
                  <a:cubicBezTo>
                    <a:pt x="26189" y="12276"/>
                    <a:pt x="26146" y="11889"/>
                    <a:pt x="26059" y="11759"/>
                  </a:cubicBezTo>
                  <a:cubicBezTo>
                    <a:pt x="26146" y="10941"/>
                    <a:pt x="26059" y="10252"/>
                    <a:pt x="25543" y="9692"/>
                  </a:cubicBezTo>
                  <a:cubicBezTo>
                    <a:pt x="25629" y="9606"/>
                    <a:pt x="25672" y="9563"/>
                    <a:pt x="25715" y="9477"/>
                  </a:cubicBezTo>
                  <a:cubicBezTo>
                    <a:pt x="25456" y="9347"/>
                    <a:pt x="25241" y="9218"/>
                    <a:pt x="24939" y="9046"/>
                  </a:cubicBezTo>
                  <a:cubicBezTo>
                    <a:pt x="25026" y="8917"/>
                    <a:pt x="25112" y="8830"/>
                    <a:pt x="25198" y="8744"/>
                  </a:cubicBezTo>
                  <a:cubicBezTo>
                    <a:pt x="25284" y="7883"/>
                    <a:pt x="24638" y="7237"/>
                    <a:pt x="24380" y="6461"/>
                  </a:cubicBezTo>
                  <a:cubicBezTo>
                    <a:pt x="24423" y="6375"/>
                    <a:pt x="24466" y="6332"/>
                    <a:pt x="24509" y="6289"/>
                  </a:cubicBezTo>
                  <a:cubicBezTo>
                    <a:pt x="24394" y="6213"/>
                    <a:pt x="24246" y="6103"/>
                    <a:pt x="23915" y="5959"/>
                  </a:cubicBezTo>
                  <a:lnTo>
                    <a:pt x="23915" y="5959"/>
                  </a:lnTo>
                  <a:cubicBezTo>
                    <a:pt x="23863" y="5983"/>
                    <a:pt x="23805" y="6007"/>
                    <a:pt x="23733" y="6031"/>
                  </a:cubicBezTo>
                  <a:cubicBezTo>
                    <a:pt x="23733" y="6031"/>
                    <a:pt x="23647" y="5945"/>
                    <a:pt x="23777" y="5901"/>
                  </a:cubicBezTo>
                  <a:cubicBezTo>
                    <a:pt x="23777" y="5880"/>
                    <a:pt x="23809" y="5869"/>
                    <a:pt x="23857" y="5869"/>
                  </a:cubicBezTo>
                  <a:cubicBezTo>
                    <a:pt x="23884" y="5869"/>
                    <a:pt x="23916" y="5873"/>
                    <a:pt x="23950" y="5879"/>
                  </a:cubicBezTo>
                  <a:lnTo>
                    <a:pt x="23950" y="5879"/>
                  </a:lnTo>
                  <a:cubicBezTo>
                    <a:pt x="24247" y="5831"/>
                    <a:pt x="24362" y="5747"/>
                    <a:pt x="24509" y="5600"/>
                  </a:cubicBezTo>
                  <a:cubicBezTo>
                    <a:pt x="24250" y="5557"/>
                    <a:pt x="24121" y="5514"/>
                    <a:pt x="23992" y="5471"/>
                  </a:cubicBezTo>
                  <a:cubicBezTo>
                    <a:pt x="23992" y="5255"/>
                    <a:pt x="23949" y="5040"/>
                    <a:pt x="23949" y="4825"/>
                  </a:cubicBezTo>
                  <a:cubicBezTo>
                    <a:pt x="23777" y="4652"/>
                    <a:pt x="23604" y="4523"/>
                    <a:pt x="23475" y="4394"/>
                  </a:cubicBezTo>
                  <a:cubicBezTo>
                    <a:pt x="23432" y="4222"/>
                    <a:pt x="23432" y="4092"/>
                    <a:pt x="23432" y="3920"/>
                  </a:cubicBezTo>
                  <a:cubicBezTo>
                    <a:pt x="23303" y="3877"/>
                    <a:pt x="23173" y="3877"/>
                    <a:pt x="23044" y="3834"/>
                  </a:cubicBezTo>
                  <a:cubicBezTo>
                    <a:pt x="22829" y="3274"/>
                    <a:pt x="22398" y="2973"/>
                    <a:pt x="21967" y="2671"/>
                  </a:cubicBezTo>
                  <a:cubicBezTo>
                    <a:pt x="21967" y="2714"/>
                    <a:pt x="21924" y="2800"/>
                    <a:pt x="21881" y="2843"/>
                  </a:cubicBezTo>
                  <a:cubicBezTo>
                    <a:pt x="21838" y="2843"/>
                    <a:pt x="21795" y="2800"/>
                    <a:pt x="21795" y="2800"/>
                  </a:cubicBezTo>
                  <a:cubicBezTo>
                    <a:pt x="21833" y="2762"/>
                    <a:pt x="21872" y="2690"/>
                    <a:pt x="21940" y="2644"/>
                  </a:cubicBezTo>
                  <a:lnTo>
                    <a:pt x="21940" y="2644"/>
                  </a:lnTo>
                  <a:cubicBezTo>
                    <a:pt x="21949" y="2653"/>
                    <a:pt x="21958" y="2662"/>
                    <a:pt x="21967" y="2671"/>
                  </a:cubicBezTo>
                  <a:cubicBezTo>
                    <a:pt x="21967" y="2671"/>
                    <a:pt x="21967" y="2628"/>
                    <a:pt x="21967" y="2628"/>
                  </a:cubicBezTo>
                  <a:cubicBezTo>
                    <a:pt x="21958" y="2633"/>
                    <a:pt x="21949" y="2638"/>
                    <a:pt x="21940" y="2644"/>
                  </a:cubicBezTo>
                  <a:lnTo>
                    <a:pt x="21940" y="2644"/>
                  </a:lnTo>
                  <a:cubicBezTo>
                    <a:pt x="21517" y="2224"/>
                    <a:pt x="21054" y="1843"/>
                    <a:pt x="20632" y="1379"/>
                  </a:cubicBezTo>
                  <a:cubicBezTo>
                    <a:pt x="20288" y="1422"/>
                    <a:pt x="19986" y="1465"/>
                    <a:pt x="19685" y="1465"/>
                  </a:cubicBezTo>
                  <a:cubicBezTo>
                    <a:pt x="19728" y="1293"/>
                    <a:pt x="19814" y="1077"/>
                    <a:pt x="19900" y="690"/>
                  </a:cubicBezTo>
                  <a:lnTo>
                    <a:pt x="19900" y="690"/>
                  </a:lnTo>
                  <a:cubicBezTo>
                    <a:pt x="19642" y="948"/>
                    <a:pt x="19598" y="1034"/>
                    <a:pt x="19512" y="1120"/>
                  </a:cubicBezTo>
                  <a:cubicBezTo>
                    <a:pt x="18866" y="474"/>
                    <a:pt x="17962" y="388"/>
                    <a:pt x="17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6"/>
          <p:cNvGrpSpPr/>
          <p:nvPr/>
        </p:nvGrpSpPr>
        <p:grpSpPr>
          <a:xfrm rot="-4907082">
            <a:off x="2478465" y="5509216"/>
            <a:ext cx="739411" cy="687185"/>
            <a:chOff x="3079225" y="3126950"/>
            <a:chExt cx="1325125" cy="1164625"/>
          </a:xfrm>
        </p:grpSpPr>
        <p:sp>
          <p:nvSpPr>
            <p:cNvPr id="241" name="Google Shape;241;p1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16"/>
          <p:cNvSpPr/>
          <p:nvPr/>
        </p:nvSpPr>
        <p:spPr>
          <a:xfrm rot="-1029643">
            <a:off x="2955006" y="5195320"/>
            <a:ext cx="1065299" cy="93626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 name="Google Shape;245;p16"/>
          <p:cNvGrpSpPr/>
          <p:nvPr/>
        </p:nvGrpSpPr>
        <p:grpSpPr>
          <a:xfrm rot="2870809">
            <a:off x="312101" y="-332867"/>
            <a:ext cx="1502057" cy="2460004"/>
            <a:chOff x="4503750" y="1497575"/>
            <a:chExt cx="1206190" cy="1975446"/>
          </a:xfrm>
        </p:grpSpPr>
        <p:sp>
          <p:nvSpPr>
            <p:cNvPr id="246" name="Google Shape;246;p16"/>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6"/>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6"/>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6"/>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6"/>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6"/>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3281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Table">
  <p:cSld name="Content Table">
    <p:spTree>
      <p:nvGrpSpPr>
        <p:cNvPr id="1" name="Shape 255"/>
        <p:cNvGrpSpPr/>
        <p:nvPr/>
      </p:nvGrpSpPr>
      <p:grpSpPr>
        <a:xfrm>
          <a:off x="0" y="0"/>
          <a:ext cx="0" cy="0"/>
          <a:chOff x="0" y="0"/>
          <a:chExt cx="0" cy="0"/>
        </a:xfrm>
      </p:grpSpPr>
      <p:sp>
        <p:nvSpPr>
          <p:cNvPr id="256" name="Google Shape;256;p17"/>
          <p:cNvSpPr txBox="1">
            <a:spLocks noGrp="1"/>
          </p:cNvSpPr>
          <p:nvPr>
            <p:ph type="title" hasCustomPrompt="1"/>
          </p:nvPr>
        </p:nvSpPr>
        <p:spPr>
          <a:xfrm>
            <a:off x="17221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7" name="Google Shape;257;p17"/>
          <p:cNvSpPr txBox="1">
            <a:spLocks noGrp="1"/>
          </p:cNvSpPr>
          <p:nvPr>
            <p:ph type="subTitle" idx="1"/>
          </p:nvPr>
        </p:nvSpPr>
        <p:spPr>
          <a:xfrm>
            <a:off x="11133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58" name="Google Shape;258;p17"/>
          <p:cNvSpPr txBox="1">
            <a:spLocks noGrp="1"/>
          </p:cNvSpPr>
          <p:nvPr>
            <p:ph type="subTitle" idx="2"/>
          </p:nvPr>
        </p:nvSpPr>
        <p:spPr>
          <a:xfrm>
            <a:off x="11581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59" name="Google Shape;259;p17"/>
          <p:cNvSpPr txBox="1">
            <a:spLocks noGrp="1"/>
          </p:cNvSpPr>
          <p:nvPr>
            <p:ph type="title" idx="3" hasCustomPrompt="1"/>
          </p:nvPr>
        </p:nvSpPr>
        <p:spPr>
          <a:xfrm>
            <a:off x="51690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0" name="Google Shape;260;p17"/>
          <p:cNvSpPr txBox="1">
            <a:spLocks noGrp="1"/>
          </p:cNvSpPr>
          <p:nvPr>
            <p:ph type="subTitle" idx="4"/>
          </p:nvPr>
        </p:nvSpPr>
        <p:spPr>
          <a:xfrm>
            <a:off x="45602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1" name="Google Shape;261;p17"/>
          <p:cNvSpPr txBox="1">
            <a:spLocks noGrp="1"/>
          </p:cNvSpPr>
          <p:nvPr>
            <p:ph type="subTitle" idx="5"/>
          </p:nvPr>
        </p:nvSpPr>
        <p:spPr>
          <a:xfrm>
            <a:off x="46050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2" name="Google Shape;262;p17"/>
          <p:cNvSpPr txBox="1">
            <a:spLocks noGrp="1"/>
          </p:cNvSpPr>
          <p:nvPr>
            <p:ph type="title" idx="6" hasCustomPrompt="1"/>
          </p:nvPr>
        </p:nvSpPr>
        <p:spPr>
          <a:xfrm>
            <a:off x="86159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3" name="Google Shape;263;p17"/>
          <p:cNvSpPr txBox="1">
            <a:spLocks noGrp="1"/>
          </p:cNvSpPr>
          <p:nvPr>
            <p:ph type="subTitle" idx="7"/>
          </p:nvPr>
        </p:nvSpPr>
        <p:spPr>
          <a:xfrm>
            <a:off x="80071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4" name="Google Shape;264;p17"/>
          <p:cNvSpPr txBox="1">
            <a:spLocks noGrp="1"/>
          </p:cNvSpPr>
          <p:nvPr>
            <p:ph type="subTitle" idx="8"/>
          </p:nvPr>
        </p:nvSpPr>
        <p:spPr>
          <a:xfrm>
            <a:off x="80519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5" name="Google Shape;265;p17"/>
          <p:cNvSpPr txBox="1">
            <a:spLocks noGrp="1"/>
          </p:cNvSpPr>
          <p:nvPr>
            <p:ph type="title" idx="9" hasCustomPrompt="1"/>
          </p:nvPr>
        </p:nvSpPr>
        <p:spPr>
          <a:xfrm>
            <a:off x="17221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6" name="Google Shape;266;p17"/>
          <p:cNvSpPr txBox="1">
            <a:spLocks noGrp="1"/>
          </p:cNvSpPr>
          <p:nvPr>
            <p:ph type="subTitle" idx="13"/>
          </p:nvPr>
        </p:nvSpPr>
        <p:spPr>
          <a:xfrm>
            <a:off x="11133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7" name="Google Shape;267;p17"/>
          <p:cNvSpPr txBox="1">
            <a:spLocks noGrp="1"/>
          </p:cNvSpPr>
          <p:nvPr>
            <p:ph type="subTitle" idx="14"/>
          </p:nvPr>
        </p:nvSpPr>
        <p:spPr>
          <a:xfrm>
            <a:off x="1158100" y="5046200"/>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8" name="Google Shape;268;p17"/>
          <p:cNvSpPr txBox="1">
            <a:spLocks noGrp="1"/>
          </p:cNvSpPr>
          <p:nvPr>
            <p:ph type="title" idx="15" hasCustomPrompt="1"/>
          </p:nvPr>
        </p:nvSpPr>
        <p:spPr>
          <a:xfrm>
            <a:off x="51690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9" name="Google Shape;269;p17"/>
          <p:cNvSpPr txBox="1">
            <a:spLocks noGrp="1"/>
          </p:cNvSpPr>
          <p:nvPr>
            <p:ph type="subTitle" idx="16"/>
          </p:nvPr>
        </p:nvSpPr>
        <p:spPr>
          <a:xfrm>
            <a:off x="45602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70" name="Google Shape;270;p17"/>
          <p:cNvSpPr txBox="1">
            <a:spLocks noGrp="1"/>
          </p:cNvSpPr>
          <p:nvPr>
            <p:ph type="subTitle" idx="17"/>
          </p:nvPr>
        </p:nvSpPr>
        <p:spPr>
          <a:xfrm>
            <a:off x="4560200" y="5046200"/>
            <a:ext cx="30716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71" name="Google Shape;271;p17"/>
          <p:cNvSpPr txBox="1">
            <a:spLocks noGrp="1"/>
          </p:cNvSpPr>
          <p:nvPr>
            <p:ph type="title" idx="18" hasCustomPrompt="1"/>
          </p:nvPr>
        </p:nvSpPr>
        <p:spPr>
          <a:xfrm>
            <a:off x="86159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72" name="Google Shape;272;p17"/>
          <p:cNvSpPr txBox="1">
            <a:spLocks noGrp="1"/>
          </p:cNvSpPr>
          <p:nvPr>
            <p:ph type="subTitle" idx="19"/>
          </p:nvPr>
        </p:nvSpPr>
        <p:spPr>
          <a:xfrm>
            <a:off x="80071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73" name="Google Shape;273;p17"/>
          <p:cNvSpPr txBox="1">
            <a:spLocks noGrp="1"/>
          </p:cNvSpPr>
          <p:nvPr>
            <p:ph type="subTitle" idx="20"/>
          </p:nvPr>
        </p:nvSpPr>
        <p:spPr>
          <a:xfrm>
            <a:off x="8051900" y="5046200"/>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274" name="Google Shape;274;p17"/>
          <p:cNvGrpSpPr/>
          <p:nvPr/>
        </p:nvGrpSpPr>
        <p:grpSpPr>
          <a:xfrm rot="1887938">
            <a:off x="116670" y="-318498"/>
            <a:ext cx="1501999" cy="2459908"/>
            <a:chOff x="4503750" y="1497575"/>
            <a:chExt cx="1206190" cy="1975446"/>
          </a:xfrm>
        </p:grpSpPr>
        <p:sp>
          <p:nvSpPr>
            <p:cNvPr id="275" name="Google Shape;275;p17"/>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7"/>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7"/>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7"/>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7"/>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7"/>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7"/>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7"/>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7"/>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17"/>
          <p:cNvGrpSpPr/>
          <p:nvPr/>
        </p:nvGrpSpPr>
        <p:grpSpPr>
          <a:xfrm rot="-8633147">
            <a:off x="10833467" y="5015038"/>
            <a:ext cx="1295015" cy="2120919"/>
            <a:chOff x="4503750" y="1497575"/>
            <a:chExt cx="1206190" cy="1975446"/>
          </a:xfrm>
        </p:grpSpPr>
        <p:sp>
          <p:nvSpPr>
            <p:cNvPr id="285" name="Google Shape;285;p17"/>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7"/>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7"/>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7"/>
          <p:cNvSpPr txBox="1">
            <a:spLocks noGrp="1"/>
          </p:cNvSpPr>
          <p:nvPr>
            <p:ph type="title" idx="21"/>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41428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s">
  <p:cSld name="Title and three colums">
    <p:spTree>
      <p:nvGrpSpPr>
        <p:cNvPr id="1" name="Shape 295"/>
        <p:cNvGrpSpPr/>
        <p:nvPr/>
      </p:nvGrpSpPr>
      <p:grpSpPr>
        <a:xfrm>
          <a:off x="0" y="0"/>
          <a:ext cx="0" cy="0"/>
          <a:chOff x="0" y="0"/>
          <a:chExt cx="0" cy="0"/>
        </a:xfrm>
      </p:grpSpPr>
      <p:sp>
        <p:nvSpPr>
          <p:cNvPr id="296" name="Google Shape;296;p18"/>
          <p:cNvSpPr txBox="1">
            <a:spLocks noGrp="1"/>
          </p:cNvSpPr>
          <p:nvPr>
            <p:ph type="title"/>
          </p:nvPr>
        </p:nvSpPr>
        <p:spPr>
          <a:xfrm>
            <a:off x="960000" y="715813"/>
            <a:ext cx="10272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297" name="Google Shape;297;p18"/>
          <p:cNvSpPr txBox="1">
            <a:spLocks noGrp="1"/>
          </p:cNvSpPr>
          <p:nvPr>
            <p:ph type="subTitle" idx="1"/>
          </p:nvPr>
        </p:nvSpPr>
        <p:spPr>
          <a:xfrm>
            <a:off x="1437633"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98" name="Google Shape;298;p18"/>
          <p:cNvSpPr txBox="1">
            <a:spLocks noGrp="1"/>
          </p:cNvSpPr>
          <p:nvPr>
            <p:ph type="subTitle" idx="2"/>
          </p:nvPr>
        </p:nvSpPr>
        <p:spPr>
          <a:xfrm>
            <a:off x="1505633" y="3704800"/>
            <a:ext cx="24100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99" name="Google Shape;299;p18"/>
          <p:cNvSpPr txBox="1">
            <a:spLocks noGrp="1"/>
          </p:cNvSpPr>
          <p:nvPr>
            <p:ph type="subTitle" idx="3"/>
          </p:nvPr>
        </p:nvSpPr>
        <p:spPr>
          <a:xfrm>
            <a:off x="4878021"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00" name="Google Shape;300;p18"/>
          <p:cNvSpPr txBox="1">
            <a:spLocks noGrp="1"/>
          </p:cNvSpPr>
          <p:nvPr>
            <p:ph type="subTitle" idx="4"/>
          </p:nvPr>
        </p:nvSpPr>
        <p:spPr>
          <a:xfrm>
            <a:off x="4967821" y="3704800"/>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01" name="Google Shape;301;p18"/>
          <p:cNvSpPr txBox="1">
            <a:spLocks noGrp="1"/>
          </p:cNvSpPr>
          <p:nvPr>
            <p:ph type="subTitle" idx="5"/>
          </p:nvPr>
        </p:nvSpPr>
        <p:spPr>
          <a:xfrm>
            <a:off x="8292267"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02" name="Google Shape;302;p18"/>
          <p:cNvSpPr txBox="1">
            <a:spLocks noGrp="1"/>
          </p:cNvSpPr>
          <p:nvPr>
            <p:ph type="subTitle" idx="6"/>
          </p:nvPr>
        </p:nvSpPr>
        <p:spPr>
          <a:xfrm>
            <a:off x="8382067" y="3704800"/>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03" name="Google Shape;303;p18"/>
          <p:cNvSpPr/>
          <p:nvPr/>
        </p:nvSpPr>
        <p:spPr>
          <a:xfrm>
            <a:off x="9856829" y="5391151"/>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8691184" y="6261651"/>
            <a:ext cx="3572029" cy="653333"/>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18"/>
          <p:cNvGrpSpPr/>
          <p:nvPr/>
        </p:nvGrpSpPr>
        <p:grpSpPr>
          <a:xfrm rot="-1658281">
            <a:off x="-144834" y="162721"/>
            <a:ext cx="912147" cy="900203"/>
            <a:chOff x="4559200" y="4279150"/>
            <a:chExt cx="835125" cy="817000"/>
          </a:xfrm>
        </p:grpSpPr>
        <p:sp>
          <p:nvSpPr>
            <p:cNvPr id="306" name="Google Shape;306;p18"/>
            <p:cNvSpPr/>
            <p:nvPr/>
          </p:nvSpPr>
          <p:spPr>
            <a:xfrm>
              <a:off x="4559200" y="4379425"/>
              <a:ext cx="835125" cy="666600"/>
            </a:xfrm>
            <a:custGeom>
              <a:avLst/>
              <a:gdLst/>
              <a:ahLst/>
              <a:cxnLst/>
              <a:rect l="l" t="t" r="r" b="b"/>
              <a:pathLst>
                <a:path w="33405" h="26664" extrusionOk="0">
                  <a:moveTo>
                    <a:pt x="25725" y="4309"/>
                  </a:moveTo>
                  <a:cubicBezTo>
                    <a:pt x="25768" y="4351"/>
                    <a:pt x="25768" y="4394"/>
                    <a:pt x="25811" y="4437"/>
                  </a:cubicBezTo>
                  <a:lnTo>
                    <a:pt x="25725" y="4437"/>
                  </a:lnTo>
                  <a:cubicBezTo>
                    <a:pt x="25725" y="4394"/>
                    <a:pt x="25725" y="4351"/>
                    <a:pt x="25683" y="4309"/>
                  </a:cubicBezTo>
                  <a:close/>
                  <a:moveTo>
                    <a:pt x="7765" y="22696"/>
                  </a:moveTo>
                  <a:cubicBezTo>
                    <a:pt x="7765" y="22738"/>
                    <a:pt x="7808" y="22781"/>
                    <a:pt x="7808" y="22866"/>
                  </a:cubicBezTo>
                  <a:lnTo>
                    <a:pt x="7765" y="22866"/>
                  </a:lnTo>
                  <a:cubicBezTo>
                    <a:pt x="7722" y="22824"/>
                    <a:pt x="7722" y="22781"/>
                    <a:pt x="7722" y="22696"/>
                  </a:cubicBezTo>
                  <a:close/>
                  <a:moveTo>
                    <a:pt x="2560" y="24445"/>
                  </a:moveTo>
                  <a:cubicBezTo>
                    <a:pt x="2560" y="24445"/>
                    <a:pt x="2560" y="24445"/>
                    <a:pt x="2560" y="24487"/>
                  </a:cubicBezTo>
                  <a:cubicBezTo>
                    <a:pt x="2518" y="24487"/>
                    <a:pt x="2475" y="24530"/>
                    <a:pt x="2432" y="24530"/>
                  </a:cubicBezTo>
                  <a:cubicBezTo>
                    <a:pt x="2432" y="24530"/>
                    <a:pt x="2390" y="24487"/>
                    <a:pt x="2390" y="24487"/>
                  </a:cubicBezTo>
                  <a:cubicBezTo>
                    <a:pt x="2475" y="24445"/>
                    <a:pt x="2518" y="24445"/>
                    <a:pt x="2560" y="24445"/>
                  </a:cubicBezTo>
                  <a:close/>
                  <a:moveTo>
                    <a:pt x="2987" y="24402"/>
                  </a:moveTo>
                  <a:cubicBezTo>
                    <a:pt x="3030" y="24487"/>
                    <a:pt x="3030" y="24615"/>
                    <a:pt x="3072" y="24701"/>
                  </a:cubicBezTo>
                  <a:lnTo>
                    <a:pt x="3030" y="24701"/>
                  </a:lnTo>
                  <a:cubicBezTo>
                    <a:pt x="2987" y="24615"/>
                    <a:pt x="2944" y="24530"/>
                    <a:pt x="2902" y="24445"/>
                  </a:cubicBezTo>
                  <a:cubicBezTo>
                    <a:pt x="2944" y="24402"/>
                    <a:pt x="2944" y="24402"/>
                    <a:pt x="2987" y="24402"/>
                  </a:cubicBezTo>
                  <a:close/>
                  <a:moveTo>
                    <a:pt x="29607" y="0"/>
                  </a:moveTo>
                  <a:cubicBezTo>
                    <a:pt x="29181" y="299"/>
                    <a:pt x="28839" y="512"/>
                    <a:pt x="28498" y="768"/>
                  </a:cubicBezTo>
                  <a:cubicBezTo>
                    <a:pt x="28072" y="1067"/>
                    <a:pt x="27688" y="1450"/>
                    <a:pt x="27176" y="1706"/>
                  </a:cubicBezTo>
                  <a:cubicBezTo>
                    <a:pt x="26194" y="2261"/>
                    <a:pt x="25256" y="2858"/>
                    <a:pt x="24317" y="3498"/>
                  </a:cubicBezTo>
                  <a:cubicBezTo>
                    <a:pt x="22952" y="4479"/>
                    <a:pt x="21544" y="5503"/>
                    <a:pt x="20307" y="6698"/>
                  </a:cubicBezTo>
                  <a:cubicBezTo>
                    <a:pt x="19881" y="7082"/>
                    <a:pt x="19369" y="7423"/>
                    <a:pt x="18857" y="7807"/>
                  </a:cubicBezTo>
                  <a:cubicBezTo>
                    <a:pt x="18388" y="8191"/>
                    <a:pt x="17876" y="8532"/>
                    <a:pt x="17364" y="8916"/>
                  </a:cubicBezTo>
                  <a:cubicBezTo>
                    <a:pt x="16638" y="9428"/>
                    <a:pt x="15913" y="9897"/>
                    <a:pt x="15231" y="10452"/>
                  </a:cubicBezTo>
                  <a:cubicBezTo>
                    <a:pt x="14591" y="10921"/>
                    <a:pt x="13865" y="11348"/>
                    <a:pt x="13226" y="11817"/>
                  </a:cubicBezTo>
                  <a:cubicBezTo>
                    <a:pt x="12458" y="12329"/>
                    <a:pt x="11647" y="12798"/>
                    <a:pt x="10837" y="13310"/>
                  </a:cubicBezTo>
                  <a:cubicBezTo>
                    <a:pt x="10282" y="13651"/>
                    <a:pt x="9727" y="14078"/>
                    <a:pt x="9130" y="14462"/>
                  </a:cubicBezTo>
                  <a:cubicBezTo>
                    <a:pt x="8576" y="14846"/>
                    <a:pt x="8106" y="15315"/>
                    <a:pt x="7552" y="15614"/>
                  </a:cubicBezTo>
                  <a:cubicBezTo>
                    <a:pt x="6570" y="16211"/>
                    <a:pt x="5760" y="16979"/>
                    <a:pt x="4736" y="17363"/>
                  </a:cubicBezTo>
                  <a:cubicBezTo>
                    <a:pt x="3798" y="18174"/>
                    <a:pt x="2774" y="18813"/>
                    <a:pt x="1878" y="19624"/>
                  </a:cubicBezTo>
                  <a:cubicBezTo>
                    <a:pt x="1281" y="20093"/>
                    <a:pt x="641" y="20605"/>
                    <a:pt x="1" y="21117"/>
                  </a:cubicBezTo>
                  <a:cubicBezTo>
                    <a:pt x="257" y="21629"/>
                    <a:pt x="683" y="22141"/>
                    <a:pt x="897" y="22738"/>
                  </a:cubicBezTo>
                  <a:cubicBezTo>
                    <a:pt x="1238" y="22909"/>
                    <a:pt x="1153" y="23463"/>
                    <a:pt x="1622" y="23549"/>
                  </a:cubicBezTo>
                  <a:cubicBezTo>
                    <a:pt x="1622" y="23506"/>
                    <a:pt x="1664" y="23421"/>
                    <a:pt x="1664" y="23378"/>
                  </a:cubicBezTo>
                  <a:cubicBezTo>
                    <a:pt x="1664" y="23378"/>
                    <a:pt x="1707" y="23421"/>
                    <a:pt x="1707" y="23421"/>
                  </a:cubicBezTo>
                  <a:cubicBezTo>
                    <a:pt x="1707" y="23463"/>
                    <a:pt x="1664" y="23506"/>
                    <a:pt x="1622" y="23549"/>
                  </a:cubicBezTo>
                  <a:cubicBezTo>
                    <a:pt x="1622" y="23591"/>
                    <a:pt x="1664" y="23634"/>
                    <a:pt x="1664" y="23677"/>
                  </a:cubicBezTo>
                  <a:cubicBezTo>
                    <a:pt x="1707" y="23719"/>
                    <a:pt x="1750" y="23719"/>
                    <a:pt x="1835" y="23762"/>
                  </a:cubicBezTo>
                  <a:cubicBezTo>
                    <a:pt x="1792" y="23762"/>
                    <a:pt x="1750" y="23805"/>
                    <a:pt x="1707" y="23847"/>
                  </a:cubicBezTo>
                  <a:cubicBezTo>
                    <a:pt x="1878" y="24445"/>
                    <a:pt x="2347" y="24914"/>
                    <a:pt x="2646" y="25469"/>
                  </a:cubicBezTo>
                  <a:cubicBezTo>
                    <a:pt x="2902" y="25895"/>
                    <a:pt x="3115" y="26364"/>
                    <a:pt x="3542" y="26663"/>
                  </a:cubicBezTo>
                  <a:cubicBezTo>
                    <a:pt x="3883" y="26364"/>
                    <a:pt x="4267" y="26108"/>
                    <a:pt x="4608" y="25810"/>
                  </a:cubicBezTo>
                  <a:cubicBezTo>
                    <a:pt x="5291" y="25298"/>
                    <a:pt x="6016" y="24743"/>
                    <a:pt x="6698" y="24231"/>
                  </a:cubicBezTo>
                  <a:cubicBezTo>
                    <a:pt x="7424" y="23719"/>
                    <a:pt x="8149" y="23122"/>
                    <a:pt x="8917" y="22653"/>
                  </a:cubicBezTo>
                  <a:cubicBezTo>
                    <a:pt x="9599" y="22269"/>
                    <a:pt x="10197" y="21800"/>
                    <a:pt x="10837" y="21416"/>
                  </a:cubicBezTo>
                  <a:cubicBezTo>
                    <a:pt x="11476" y="21074"/>
                    <a:pt x="12074" y="20648"/>
                    <a:pt x="12671" y="20264"/>
                  </a:cubicBezTo>
                  <a:cubicBezTo>
                    <a:pt x="13098" y="20008"/>
                    <a:pt x="13524" y="19795"/>
                    <a:pt x="13951" y="19453"/>
                  </a:cubicBezTo>
                  <a:cubicBezTo>
                    <a:pt x="14335" y="19155"/>
                    <a:pt x="14761" y="18899"/>
                    <a:pt x="15231" y="18685"/>
                  </a:cubicBezTo>
                  <a:cubicBezTo>
                    <a:pt x="15785" y="18472"/>
                    <a:pt x="16212" y="18088"/>
                    <a:pt x="16724" y="17790"/>
                  </a:cubicBezTo>
                  <a:cubicBezTo>
                    <a:pt x="17534" y="17320"/>
                    <a:pt x="18345" y="16766"/>
                    <a:pt x="19155" y="16296"/>
                  </a:cubicBezTo>
                  <a:cubicBezTo>
                    <a:pt x="19369" y="16126"/>
                    <a:pt x="19625" y="16040"/>
                    <a:pt x="19838" y="15913"/>
                  </a:cubicBezTo>
                  <a:cubicBezTo>
                    <a:pt x="20094" y="15785"/>
                    <a:pt x="20350" y="15699"/>
                    <a:pt x="20521" y="15486"/>
                  </a:cubicBezTo>
                  <a:cubicBezTo>
                    <a:pt x="20734" y="15273"/>
                    <a:pt x="21032" y="15273"/>
                    <a:pt x="21246" y="15102"/>
                  </a:cubicBezTo>
                  <a:cubicBezTo>
                    <a:pt x="21544" y="14846"/>
                    <a:pt x="21928" y="14675"/>
                    <a:pt x="22270" y="14462"/>
                  </a:cubicBezTo>
                  <a:cubicBezTo>
                    <a:pt x="22611" y="14249"/>
                    <a:pt x="22952" y="14035"/>
                    <a:pt x="23294" y="13779"/>
                  </a:cubicBezTo>
                  <a:cubicBezTo>
                    <a:pt x="23891" y="13310"/>
                    <a:pt x="24488" y="12884"/>
                    <a:pt x="25085" y="12414"/>
                  </a:cubicBezTo>
                  <a:cubicBezTo>
                    <a:pt x="25725" y="11945"/>
                    <a:pt x="26365" y="11518"/>
                    <a:pt x="27005" y="11049"/>
                  </a:cubicBezTo>
                  <a:cubicBezTo>
                    <a:pt x="27858" y="10452"/>
                    <a:pt x="28754" y="9812"/>
                    <a:pt x="29565" y="9129"/>
                  </a:cubicBezTo>
                  <a:cubicBezTo>
                    <a:pt x="29949" y="8873"/>
                    <a:pt x="30375" y="8618"/>
                    <a:pt x="30716" y="8319"/>
                  </a:cubicBezTo>
                  <a:cubicBezTo>
                    <a:pt x="31570" y="7551"/>
                    <a:pt x="32508" y="6996"/>
                    <a:pt x="33404" y="6271"/>
                  </a:cubicBezTo>
                  <a:cubicBezTo>
                    <a:pt x="33319" y="6101"/>
                    <a:pt x="33319" y="5759"/>
                    <a:pt x="33191" y="5717"/>
                  </a:cubicBezTo>
                  <a:cubicBezTo>
                    <a:pt x="32807" y="5546"/>
                    <a:pt x="32935" y="5077"/>
                    <a:pt x="32636" y="4863"/>
                  </a:cubicBezTo>
                  <a:cubicBezTo>
                    <a:pt x="32380" y="4650"/>
                    <a:pt x="32380" y="4138"/>
                    <a:pt x="32124" y="3925"/>
                  </a:cubicBezTo>
                  <a:cubicBezTo>
                    <a:pt x="31826" y="3669"/>
                    <a:pt x="31826" y="3285"/>
                    <a:pt x="31570" y="2986"/>
                  </a:cubicBezTo>
                  <a:cubicBezTo>
                    <a:pt x="31314" y="2688"/>
                    <a:pt x="31058" y="2346"/>
                    <a:pt x="30887" y="1962"/>
                  </a:cubicBezTo>
                  <a:cubicBezTo>
                    <a:pt x="30589" y="1322"/>
                    <a:pt x="30034" y="811"/>
                    <a:pt x="29735" y="128"/>
                  </a:cubicBezTo>
                  <a:cubicBezTo>
                    <a:pt x="29735" y="43"/>
                    <a:pt x="29607" y="0"/>
                    <a:pt x="29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8"/>
            <p:cNvSpPr/>
            <p:nvPr/>
          </p:nvSpPr>
          <p:spPr>
            <a:xfrm>
              <a:off x="4663725" y="4279150"/>
              <a:ext cx="669800" cy="817000"/>
            </a:xfrm>
            <a:custGeom>
              <a:avLst/>
              <a:gdLst/>
              <a:ahLst/>
              <a:cxnLst/>
              <a:rect l="l" t="t" r="r" b="b"/>
              <a:pathLst>
                <a:path w="26792" h="32680" extrusionOk="0">
                  <a:moveTo>
                    <a:pt x="18174" y="19753"/>
                  </a:moveTo>
                  <a:cubicBezTo>
                    <a:pt x="18174" y="19796"/>
                    <a:pt x="18174" y="19838"/>
                    <a:pt x="18217" y="19881"/>
                  </a:cubicBezTo>
                  <a:cubicBezTo>
                    <a:pt x="18174" y="19881"/>
                    <a:pt x="18174" y="19924"/>
                    <a:pt x="18174" y="19924"/>
                  </a:cubicBezTo>
                  <a:cubicBezTo>
                    <a:pt x="18131" y="19881"/>
                    <a:pt x="18131" y="19796"/>
                    <a:pt x="18131" y="19753"/>
                  </a:cubicBezTo>
                  <a:close/>
                  <a:moveTo>
                    <a:pt x="24232" y="25640"/>
                  </a:moveTo>
                  <a:cubicBezTo>
                    <a:pt x="24274" y="25683"/>
                    <a:pt x="24274" y="25725"/>
                    <a:pt x="24274" y="25768"/>
                  </a:cubicBezTo>
                  <a:cubicBezTo>
                    <a:pt x="24274" y="25768"/>
                    <a:pt x="24274" y="25811"/>
                    <a:pt x="24232" y="25811"/>
                  </a:cubicBezTo>
                  <a:cubicBezTo>
                    <a:pt x="24232" y="25768"/>
                    <a:pt x="24189" y="25683"/>
                    <a:pt x="24189" y="25640"/>
                  </a:cubicBezTo>
                  <a:close/>
                  <a:moveTo>
                    <a:pt x="23080" y="27389"/>
                  </a:moveTo>
                  <a:cubicBezTo>
                    <a:pt x="23123" y="27389"/>
                    <a:pt x="23123" y="27432"/>
                    <a:pt x="23123" y="27432"/>
                  </a:cubicBezTo>
                  <a:cubicBezTo>
                    <a:pt x="23080" y="27432"/>
                    <a:pt x="23037" y="27474"/>
                    <a:pt x="22952" y="27474"/>
                  </a:cubicBezTo>
                  <a:lnTo>
                    <a:pt x="22952" y="27432"/>
                  </a:lnTo>
                  <a:cubicBezTo>
                    <a:pt x="22995" y="27432"/>
                    <a:pt x="23037" y="27389"/>
                    <a:pt x="23080" y="27389"/>
                  </a:cubicBezTo>
                  <a:close/>
                  <a:moveTo>
                    <a:pt x="19667" y="28242"/>
                  </a:moveTo>
                  <a:lnTo>
                    <a:pt x="19667" y="28285"/>
                  </a:lnTo>
                  <a:cubicBezTo>
                    <a:pt x="19624" y="28285"/>
                    <a:pt x="19582" y="28328"/>
                    <a:pt x="19539" y="28328"/>
                  </a:cubicBezTo>
                  <a:lnTo>
                    <a:pt x="19496" y="28285"/>
                  </a:lnTo>
                  <a:cubicBezTo>
                    <a:pt x="19539" y="28285"/>
                    <a:pt x="19624" y="28242"/>
                    <a:pt x="19667" y="28242"/>
                  </a:cubicBezTo>
                  <a:close/>
                  <a:moveTo>
                    <a:pt x="20606" y="28242"/>
                  </a:moveTo>
                  <a:lnTo>
                    <a:pt x="20648" y="28285"/>
                  </a:lnTo>
                  <a:cubicBezTo>
                    <a:pt x="20606" y="28285"/>
                    <a:pt x="20563" y="28328"/>
                    <a:pt x="20478" y="28328"/>
                  </a:cubicBezTo>
                  <a:cubicBezTo>
                    <a:pt x="20478" y="28328"/>
                    <a:pt x="20478" y="28285"/>
                    <a:pt x="20478" y="28285"/>
                  </a:cubicBezTo>
                  <a:cubicBezTo>
                    <a:pt x="20520" y="28242"/>
                    <a:pt x="20563" y="28242"/>
                    <a:pt x="20606" y="28242"/>
                  </a:cubicBezTo>
                  <a:close/>
                  <a:moveTo>
                    <a:pt x="21971" y="28541"/>
                  </a:moveTo>
                  <a:cubicBezTo>
                    <a:pt x="21971" y="28584"/>
                    <a:pt x="22013" y="28626"/>
                    <a:pt x="22013" y="28669"/>
                  </a:cubicBezTo>
                  <a:lnTo>
                    <a:pt x="21971" y="28669"/>
                  </a:lnTo>
                  <a:cubicBezTo>
                    <a:pt x="21971" y="28626"/>
                    <a:pt x="21928" y="28584"/>
                    <a:pt x="21928" y="28541"/>
                  </a:cubicBezTo>
                  <a:close/>
                  <a:moveTo>
                    <a:pt x="20179" y="28882"/>
                  </a:moveTo>
                  <a:lnTo>
                    <a:pt x="20222" y="28925"/>
                  </a:lnTo>
                  <a:cubicBezTo>
                    <a:pt x="20179" y="28925"/>
                    <a:pt x="20094" y="28925"/>
                    <a:pt x="20051" y="28968"/>
                  </a:cubicBezTo>
                  <a:lnTo>
                    <a:pt x="20051" y="28925"/>
                  </a:lnTo>
                  <a:cubicBezTo>
                    <a:pt x="20094" y="28882"/>
                    <a:pt x="20136" y="28882"/>
                    <a:pt x="20179" y="28882"/>
                  </a:cubicBezTo>
                  <a:close/>
                  <a:moveTo>
                    <a:pt x="6357" y="1"/>
                  </a:moveTo>
                  <a:cubicBezTo>
                    <a:pt x="5930" y="257"/>
                    <a:pt x="5504" y="428"/>
                    <a:pt x="5077" y="683"/>
                  </a:cubicBezTo>
                  <a:cubicBezTo>
                    <a:pt x="4651" y="939"/>
                    <a:pt x="4267" y="1195"/>
                    <a:pt x="3840" y="1409"/>
                  </a:cubicBezTo>
                  <a:cubicBezTo>
                    <a:pt x="3371" y="1665"/>
                    <a:pt x="2944" y="1921"/>
                    <a:pt x="2517" y="2177"/>
                  </a:cubicBezTo>
                  <a:cubicBezTo>
                    <a:pt x="2091" y="2433"/>
                    <a:pt x="1707" y="2689"/>
                    <a:pt x="1280" y="2944"/>
                  </a:cubicBezTo>
                  <a:cubicBezTo>
                    <a:pt x="854" y="3158"/>
                    <a:pt x="470" y="3414"/>
                    <a:pt x="0" y="3712"/>
                  </a:cubicBezTo>
                  <a:cubicBezTo>
                    <a:pt x="726" y="4566"/>
                    <a:pt x="1408" y="5248"/>
                    <a:pt x="2048" y="6016"/>
                  </a:cubicBezTo>
                  <a:cubicBezTo>
                    <a:pt x="2347" y="6443"/>
                    <a:pt x="2731" y="6784"/>
                    <a:pt x="3029" y="7211"/>
                  </a:cubicBezTo>
                  <a:cubicBezTo>
                    <a:pt x="3371" y="7680"/>
                    <a:pt x="3712" y="8106"/>
                    <a:pt x="4011" y="8576"/>
                  </a:cubicBezTo>
                  <a:cubicBezTo>
                    <a:pt x="4309" y="9002"/>
                    <a:pt x="4651" y="9429"/>
                    <a:pt x="4949" y="9898"/>
                  </a:cubicBezTo>
                  <a:cubicBezTo>
                    <a:pt x="5248" y="10410"/>
                    <a:pt x="5717" y="10751"/>
                    <a:pt x="5888" y="11349"/>
                  </a:cubicBezTo>
                  <a:cubicBezTo>
                    <a:pt x="6741" y="12245"/>
                    <a:pt x="7423" y="13268"/>
                    <a:pt x="8149" y="14250"/>
                  </a:cubicBezTo>
                  <a:cubicBezTo>
                    <a:pt x="8575" y="14804"/>
                    <a:pt x="8917" y="15401"/>
                    <a:pt x="9258" y="15956"/>
                  </a:cubicBezTo>
                  <a:cubicBezTo>
                    <a:pt x="9684" y="16553"/>
                    <a:pt x="10068" y="17108"/>
                    <a:pt x="10495" y="17705"/>
                  </a:cubicBezTo>
                  <a:cubicBezTo>
                    <a:pt x="11007" y="18430"/>
                    <a:pt x="11519" y="19113"/>
                    <a:pt x="12073" y="19838"/>
                  </a:cubicBezTo>
                  <a:cubicBezTo>
                    <a:pt x="12628" y="20521"/>
                    <a:pt x="13097" y="21246"/>
                    <a:pt x="13609" y="21971"/>
                  </a:cubicBezTo>
                  <a:cubicBezTo>
                    <a:pt x="14121" y="22654"/>
                    <a:pt x="14676" y="23208"/>
                    <a:pt x="15230" y="23848"/>
                  </a:cubicBezTo>
                  <a:cubicBezTo>
                    <a:pt x="15700" y="24403"/>
                    <a:pt x="16169" y="24915"/>
                    <a:pt x="16596" y="25469"/>
                  </a:cubicBezTo>
                  <a:cubicBezTo>
                    <a:pt x="16937" y="25939"/>
                    <a:pt x="17278" y="26365"/>
                    <a:pt x="17619" y="26749"/>
                  </a:cubicBezTo>
                  <a:cubicBezTo>
                    <a:pt x="18003" y="27219"/>
                    <a:pt x="18259" y="27688"/>
                    <a:pt x="18643" y="28157"/>
                  </a:cubicBezTo>
                  <a:cubicBezTo>
                    <a:pt x="18985" y="28584"/>
                    <a:pt x="19368" y="29053"/>
                    <a:pt x="19582" y="29565"/>
                  </a:cubicBezTo>
                  <a:cubicBezTo>
                    <a:pt x="19710" y="29821"/>
                    <a:pt x="19923" y="30034"/>
                    <a:pt x="20051" y="30333"/>
                  </a:cubicBezTo>
                  <a:cubicBezTo>
                    <a:pt x="20179" y="30589"/>
                    <a:pt x="20392" y="30759"/>
                    <a:pt x="20563" y="31015"/>
                  </a:cubicBezTo>
                  <a:cubicBezTo>
                    <a:pt x="20947" y="31527"/>
                    <a:pt x="21331" y="32082"/>
                    <a:pt x="21757" y="32679"/>
                  </a:cubicBezTo>
                  <a:cubicBezTo>
                    <a:pt x="21843" y="32636"/>
                    <a:pt x="21971" y="32594"/>
                    <a:pt x="22056" y="32551"/>
                  </a:cubicBezTo>
                  <a:cubicBezTo>
                    <a:pt x="22269" y="32295"/>
                    <a:pt x="22568" y="32125"/>
                    <a:pt x="22867" y="31954"/>
                  </a:cubicBezTo>
                  <a:cubicBezTo>
                    <a:pt x="23379" y="31570"/>
                    <a:pt x="23933" y="31229"/>
                    <a:pt x="24445" y="30845"/>
                  </a:cubicBezTo>
                  <a:cubicBezTo>
                    <a:pt x="25000" y="30461"/>
                    <a:pt x="25554" y="30034"/>
                    <a:pt x="26152" y="29650"/>
                  </a:cubicBezTo>
                  <a:cubicBezTo>
                    <a:pt x="26365" y="29522"/>
                    <a:pt x="26791" y="29437"/>
                    <a:pt x="26749" y="29053"/>
                  </a:cubicBezTo>
                  <a:cubicBezTo>
                    <a:pt x="26408" y="28584"/>
                    <a:pt x="26066" y="28114"/>
                    <a:pt x="25810" y="27645"/>
                  </a:cubicBezTo>
                  <a:cubicBezTo>
                    <a:pt x="25256" y="26792"/>
                    <a:pt x="24701" y="25939"/>
                    <a:pt x="24104" y="25085"/>
                  </a:cubicBezTo>
                  <a:cubicBezTo>
                    <a:pt x="23336" y="24062"/>
                    <a:pt x="22611" y="22995"/>
                    <a:pt x="21800" y="22014"/>
                  </a:cubicBezTo>
                  <a:cubicBezTo>
                    <a:pt x="21374" y="21545"/>
                    <a:pt x="20990" y="21075"/>
                    <a:pt x="20648" y="20563"/>
                  </a:cubicBezTo>
                  <a:cubicBezTo>
                    <a:pt x="20264" y="20094"/>
                    <a:pt x="19838" y="19625"/>
                    <a:pt x="19496" y="19113"/>
                  </a:cubicBezTo>
                  <a:cubicBezTo>
                    <a:pt x="18857" y="18260"/>
                    <a:pt x="18089" y="17449"/>
                    <a:pt x="17406" y="16596"/>
                  </a:cubicBezTo>
                  <a:cubicBezTo>
                    <a:pt x="16851" y="15913"/>
                    <a:pt x="16297" y="15231"/>
                    <a:pt x="15785" y="14506"/>
                  </a:cubicBezTo>
                  <a:cubicBezTo>
                    <a:pt x="15358" y="13951"/>
                    <a:pt x="15017" y="13311"/>
                    <a:pt x="14633" y="12714"/>
                  </a:cubicBezTo>
                  <a:cubicBezTo>
                    <a:pt x="14079" y="11903"/>
                    <a:pt x="13567" y="11093"/>
                    <a:pt x="13055" y="10325"/>
                  </a:cubicBezTo>
                  <a:cubicBezTo>
                    <a:pt x="12713" y="9813"/>
                    <a:pt x="12457" y="9216"/>
                    <a:pt x="12116" y="8746"/>
                  </a:cubicBezTo>
                  <a:cubicBezTo>
                    <a:pt x="11690" y="8106"/>
                    <a:pt x="11306" y="7381"/>
                    <a:pt x="10879" y="6741"/>
                  </a:cubicBezTo>
                  <a:cubicBezTo>
                    <a:pt x="10324" y="5973"/>
                    <a:pt x="9812" y="5163"/>
                    <a:pt x="9258" y="4352"/>
                  </a:cubicBezTo>
                  <a:cubicBezTo>
                    <a:pt x="9045" y="4011"/>
                    <a:pt x="8746" y="3670"/>
                    <a:pt x="8533" y="3286"/>
                  </a:cubicBezTo>
                  <a:cubicBezTo>
                    <a:pt x="8149" y="2518"/>
                    <a:pt x="7594" y="1793"/>
                    <a:pt x="7125" y="1067"/>
                  </a:cubicBezTo>
                  <a:cubicBezTo>
                    <a:pt x="6869" y="726"/>
                    <a:pt x="6613" y="385"/>
                    <a:pt x="6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18"/>
          <p:cNvGrpSpPr/>
          <p:nvPr/>
        </p:nvGrpSpPr>
        <p:grpSpPr>
          <a:xfrm>
            <a:off x="802120" y="-265980"/>
            <a:ext cx="2385947" cy="1139480"/>
            <a:chOff x="2284325" y="3975200"/>
            <a:chExt cx="2021075" cy="965225"/>
          </a:xfrm>
        </p:grpSpPr>
        <p:sp>
          <p:nvSpPr>
            <p:cNvPr id="309" name="Google Shape;309;p18"/>
            <p:cNvSpPr/>
            <p:nvPr/>
          </p:nvSpPr>
          <p:spPr>
            <a:xfrm>
              <a:off x="3559875" y="4524975"/>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0" name="Google Shape;310;p18"/>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1" name="Google Shape;311;p18"/>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2" name="Google Shape;312;p18"/>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3" name="Google Shape;313;p18"/>
            <p:cNvSpPr/>
            <p:nvPr/>
          </p:nvSpPr>
          <p:spPr>
            <a:xfrm>
              <a:off x="3916100" y="4187450"/>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4" name="Google Shape;314;p18"/>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5" name="Google Shape;315;p18"/>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6" name="Google Shape;316;p18"/>
            <p:cNvSpPr/>
            <p:nvPr/>
          </p:nvSpPr>
          <p:spPr>
            <a:xfrm>
              <a:off x="4140075" y="4546800"/>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200409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s 2">
  <p:cSld name="Title and three colums 2">
    <p:spTree>
      <p:nvGrpSpPr>
        <p:cNvPr id="1" name="Shape 317"/>
        <p:cNvGrpSpPr/>
        <p:nvPr/>
      </p:nvGrpSpPr>
      <p:grpSpPr>
        <a:xfrm>
          <a:off x="0" y="0"/>
          <a:ext cx="0" cy="0"/>
          <a:chOff x="0" y="0"/>
          <a:chExt cx="0" cy="0"/>
        </a:xfrm>
      </p:grpSpPr>
      <p:sp>
        <p:nvSpPr>
          <p:cNvPr id="318" name="Google Shape;318;p19"/>
          <p:cNvSpPr txBox="1">
            <a:spLocks noGrp="1"/>
          </p:cNvSpPr>
          <p:nvPr>
            <p:ph type="subTitle" idx="1"/>
          </p:nvPr>
        </p:nvSpPr>
        <p:spPr>
          <a:xfrm>
            <a:off x="1057633" y="4123151"/>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19" name="Google Shape;319;p19"/>
          <p:cNvSpPr txBox="1">
            <a:spLocks noGrp="1"/>
          </p:cNvSpPr>
          <p:nvPr>
            <p:ph type="subTitle" idx="2"/>
          </p:nvPr>
        </p:nvSpPr>
        <p:spPr>
          <a:xfrm>
            <a:off x="1412633" y="3694500"/>
            <a:ext cx="24100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20" name="Google Shape;320;p19"/>
          <p:cNvSpPr txBox="1">
            <a:spLocks noGrp="1"/>
          </p:cNvSpPr>
          <p:nvPr>
            <p:ph type="subTitle" idx="3"/>
          </p:nvPr>
        </p:nvSpPr>
        <p:spPr>
          <a:xfrm>
            <a:off x="4536000" y="4688967"/>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21" name="Google Shape;321;p19"/>
          <p:cNvSpPr txBox="1">
            <a:spLocks noGrp="1"/>
          </p:cNvSpPr>
          <p:nvPr>
            <p:ph type="subTitle" idx="4"/>
          </p:nvPr>
        </p:nvSpPr>
        <p:spPr>
          <a:xfrm>
            <a:off x="4912800" y="4261617"/>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22" name="Google Shape;322;p19"/>
          <p:cNvSpPr txBox="1">
            <a:spLocks noGrp="1"/>
          </p:cNvSpPr>
          <p:nvPr>
            <p:ph type="subTitle" idx="5"/>
          </p:nvPr>
        </p:nvSpPr>
        <p:spPr>
          <a:xfrm>
            <a:off x="7976233" y="5168316"/>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23" name="Google Shape;323;p19"/>
          <p:cNvSpPr txBox="1">
            <a:spLocks noGrp="1"/>
          </p:cNvSpPr>
          <p:nvPr>
            <p:ph type="subTitle" idx="6"/>
          </p:nvPr>
        </p:nvSpPr>
        <p:spPr>
          <a:xfrm>
            <a:off x="8353033" y="4744917"/>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324" name="Google Shape;324;p19"/>
          <p:cNvGrpSpPr/>
          <p:nvPr/>
        </p:nvGrpSpPr>
        <p:grpSpPr>
          <a:xfrm rot="-8100000">
            <a:off x="10805899" y="4859775"/>
            <a:ext cx="1502023" cy="2459949"/>
            <a:chOff x="4503750" y="1497575"/>
            <a:chExt cx="1206190" cy="1975446"/>
          </a:xfrm>
        </p:grpSpPr>
        <p:sp>
          <p:nvSpPr>
            <p:cNvPr id="325" name="Google Shape;325;p19"/>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19"/>
          <p:cNvGrpSpPr/>
          <p:nvPr/>
        </p:nvGrpSpPr>
        <p:grpSpPr>
          <a:xfrm rot="2700000">
            <a:off x="277832" y="-248778"/>
            <a:ext cx="1502023" cy="2459949"/>
            <a:chOff x="4503750" y="1497575"/>
            <a:chExt cx="1206190" cy="1975446"/>
          </a:xfrm>
        </p:grpSpPr>
        <p:sp>
          <p:nvSpPr>
            <p:cNvPr id="335" name="Google Shape;335;p19"/>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19"/>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47665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960000" y="723349"/>
            <a:ext cx="10272000" cy="5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380" name="Google Shape;380;p21"/>
          <p:cNvSpPr txBox="1">
            <a:spLocks noGrp="1"/>
          </p:cNvSpPr>
          <p:nvPr>
            <p:ph type="subTitle" idx="1"/>
          </p:nvPr>
        </p:nvSpPr>
        <p:spPr>
          <a:xfrm>
            <a:off x="8321567"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1" name="Google Shape;381;p21"/>
          <p:cNvSpPr txBox="1">
            <a:spLocks noGrp="1"/>
          </p:cNvSpPr>
          <p:nvPr>
            <p:ph type="subTitle" idx="2"/>
          </p:nvPr>
        </p:nvSpPr>
        <p:spPr>
          <a:xfrm>
            <a:off x="8581767"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2" name="Google Shape;382;p21"/>
          <p:cNvSpPr txBox="1">
            <a:spLocks noGrp="1"/>
          </p:cNvSpPr>
          <p:nvPr>
            <p:ph type="subTitle" idx="3"/>
          </p:nvPr>
        </p:nvSpPr>
        <p:spPr>
          <a:xfrm>
            <a:off x="14277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3" name="Google Shape;383;p21"/>
          <p:cNvSpPr txBox="1">
            <a:spLocks noGrp="1"/>
          </p:cNvSpPr>
          <p:nvPr>
            <p:ph type="subTitle" idx="4"/>
          </p:nvPr>
        </p:nvSpPr>
        <p:spPr>
          <a:xfrm>
            <a:off x="1688000"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4" name="Google Shape;384;p21"/>
          <p:cNvSpPr txBox="1">
            <a:spLocks noGrp="1"/>
          </p:cNvSpPr>
          <p:nvPr>
            <p:ph type="subTitle" idx="5"/>
          </p:nvPr>
        </p:nvSpPr>
        <p:spPr>
          <a:xfrm>
            <a:off x="4874600"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5" name="Google Shape;385;p21"/>
          <p:cNvSpPr txBox="1">
            <a:spLocks noGrp="1"/>
          </p:cNvSpPr>
          <p:nvPr>
            <p:ph type="subTitle" idx="6"/>
          </p:nvPr>
        </p:nvSpPr>
        <p:spPr>
          <a:xfrm>
            <a:off x="5134800"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6" name="Google Shape;386;p21"/>
          <p:cNvSpPr txBox="1">
            <a:spLocks noGrp="1"/>
          </p:cNvSpPr>
          <p:nvPr>
            <p:ph type="subTitle" idx="7"/>
          </p:nvPr>
        </p:nvSpPr>
        <p:spPr>
          <a:xfrm>
            <a:off x="83215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7" name="Google Shape;387;p21"/>
          <p:cNvSpPr txBox="1">
            <a:spLocks noGrp="1"/>
          </p:cNvSpPr>
          <p:nvPr>
            <p:ph type="subTitle" idx="8"/>
          </p:nvPr>
        </p:nvSpPr>
        <p:spPr>
          <a:xfrm>
            <a:off x="8581767"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8" name="Google Shape;388;p21"/>
          <p:cNvSpPr txBox="1">
            <a:spLocks noGrp="1"/>
          </p:cNvSpPr>
          <p:nvPr>
            <p:ph type="subTitle" idx="9"/>
          </p:nvPr>
        </p:nvSpPr>
        <p:spPr>
          <a:xfrm>
            <a:off x="4874600"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9" name="Google Shape;389;p21"/>
          <p:cNvSpPr txBox="1">
            <a:spLocks noGrp="1"/>
          </p:cNvSpPr>
          <p:nvPr>
            <p:ph type="subTitle" idx="13"/>
          </p:nvPr>
        </p:nvSpPr>
        <p:spPr>
          <a:xfrm>
            <a:off x="5134800"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90" name="Google Shape;390;p21"/>
          <p:cNvSpPr txBox="1">
            <a:spLocks noGrp="1"/>
          </p:cNvSpPr>
          <p:nvPr>
            <p:ph type="subTitle" idx="14"/>
          </p:nvPr>
        </p:nvSpPr>
        <p:spPr>
          <a:xfrm>
            <a:off x="1427633"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1" name="Google Shape;391;p21"/>
          <p:cNvSpPr txBox="1">
            <a:spLocks noGrp="1"/>
          </p:cNvSpPr>
          <p:nvPr>
            <p:ph type="subTitle" idx="15"/>
          </p:nvPr>
        </p:nvSpPr>
        <p:spPr>
          <a:xfrm>
            <a:off x="1687900"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392" name="Google Shape;392;p21"/>
          <p:cNvGrpSpPr/>
          <p:nvPr/>
        </p:nvGrpSpPr>
        <p:grpSpPr>
          <a:xfrm rot="2442573" flipH="1">
            <a:off x="11589012" y="5629630"/>
            <a:ext cx="963568" cy="895487"/>
            <a:chOff x="3079225" y="3126950"/>
            <a:chExt cx="1325125" cy="1164625"/>
          </a:xfrm>
        </p:grpSpPr>
        <p:sp>
          <p:nvSpPr>
            <p:cNvPr id="393" name="Google Shape;393;p21"/>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21"/>
          <p:cNvSpPr/>
          <p:nvPr/>
        </p:nvSpPr>
        <p:spPr>
          <a:xfrm rot="-1433796" flipH="1">
            <a:off x="10627050" y="5902176"/>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21"/>
          <p:cNvGrpSpPr/>
          <p:nvPr/>
        </p:nvGrpSpPr>
        <p:grpSpPr>
          <a:xfrm rot="-8357326" flipH="1">
            <a:off x="-222576" y="234372"/>
            <a:ext cx="908816" cy="844739"/>
            <a:chOff x="3079225" y="3126950"/>
            <a:chExt cx="1325125" cy="1164625"/>
          </a:xfrm>
        </p:grpSpPr>
        <p:sp>
          <p:nvSpPr>
            <p:cNvPr id="398" name="Google Shape;398;p21"/>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1"/>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1"/>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21"/>
          <p:cNvSpPr/>
          <p:nvPr/>
        </p:nvSpPr>
        <p:spPr>
          <a:xfrm rot="9366113" flipH="1">
            <a:off x="284339" y="-328137"/>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907004" flipH="1">
            <a:off x="523065" y="820479"/>
            <a:ext cx="999159" cy="829220"/>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90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2330600" y="2663600"/>
            <a:ext cx="7530400" cy="121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9" name="Google Shape;39;p3"/>
          <p:cNvSpPr txBox="1">
            <a:spLocks noGrp="1"/>
          </p:cNvSpPr>
          <p:nvPr>
            <p:ph type="subTitle" idx="1"/>
          </p:nvPr>
        </p:nvSpPr>
        <p:spPr>
          <a:xfrm>
            <a:off x="3890400" y="3893300"/>
            <a:ext cx="4410800" cy="9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0" name="Google Shape;40;p3"/>
          <p:cNvSpPr txBox="1">
            <a:spLocks noGrp="1"/>
          </p:cNvSpPr>
          <p:nvPr>
            <p:ph type="title" idx="2" hasCustomPrompt="1"/>
          </p:nvPr>
        </p:nvSpPr>
        <p:spPr>
          <a:xfrm>
            <a:off x="5217233" y="1069984"/>
            <a:ext cx="1757200" cy="11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5483473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1" name="Shape 403"/>
        <p:cNvGrpSpPr/>
        <p:nvPr/>
      </p:nvGrpSpPr>
      <p:grpSpPr>
        <a:xfrm>
          <a:off x="0" y="0"/>
          <a:ext cx="0" cy="0"/>
          <a:chOff x="0" y="0"/>
          <a:chExt cx="0" cy="0"/>
        </a:xfrm>
      </p:grpSpPr>
      <p:sp>
        <p:nvSpPr>
          <p:cNvPr id="404" name="Google Shape;404;p22"/>
          <p:cNvSpPr/>
          <p:nvPr/>
        </p:nvSpPr>
        <p:spPr>
          <a:xfrm rot="10800000">
            <a:off x="169605" y="5472517"/>
            <a:ext cx="971089" cy="1077844"/>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83533" y="6294072"/>
            <a:ext cx="2176137" cy="656973"/>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22"/>
          <p:cNvGrpSpPr/>
          <p:nvPr/>
        </p:nvGrpSpPr>
        <p:grpSpPr>
          <a:xfrm rot="8100000">
            <a:off x="10420666" y="-291545"/>
            <a:ext cx="1502023" cy="2459949"/>
            <a:chOff x="4503750" y="1497575"/>
            <a:chExt cx="1206190" cy="1975446"/>
          </a:xfrm>
        </p:grpSpPr>
        <p:sp>
          <p:nvSpPr>
            <p:cNvPr id="407" name="Google Shape;407;p22"/>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txBox="1">
            <a:spLocks noGrp="1"/>
          </p:cNvSpPr>
          <p:nvPr>
            <p:ph type="title"/>
          </p:nvPr>
        </p:nvSpPr>
        <p:spPr>
          <a:xfrm>
            <a:off x="960000" y="723349"/>
            <a:ext cx="10272000" cy="5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417" name="Google Shape;417;p22"/>
          <p:cNvSpPr txBox="1">
            <a:spLocks noGrp="1"/>
          </p:cNvSpPr>
          <p:nvPr>
            <p:ph type="title" idx="2" hasCustomPrompt="1"/>
          </p:nvPr>
        </p:nvSpPr>
        <p:spPr>
          <a:xfrm>
            <a:off x="1554843"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8" name="Google Shape;418;p22"/>
          <p:cNvSpPr txBox="1">
            <a:spLocks noGrp="1"/>
          </p:cNvSpPr>
          <p:nvPr>
            <p:ph type="subTitle" idx="1"/>
          </p:nvPr>
        </p:nvSpPr>
        <p:spPr>
          <a:xfrm>
            <a:off x="1400843"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19" name="Google Shape;419;p22"/>
          <p:cNvSpPr txBox="1">
            <a:spLocks noGrp="1"/>
          </p:cNvSpPr>
          <p:nvPr>
            <p:ph type="title" idx="3" hasCustomPrompt="1"/>
          </p:nvPr>
        </p:nvSpPr>
        <p:spPr>
          <a:xfrm>
            <a:off x="5066077"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2"/>
          <p:cNvSpPr txBox="1">
            <a:spLocks noGrp="1"/>
          </p:cNvSpPr>
          <p:nvPr>
            <p:ph type="subTitle" idx="4"/>
          </p:nvPr>
        </p:nvSpPr>
        <p:spPr>
          <a:xfrm>
            <a:off x="4912077"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21" name="Google Shape;421;p22"/>
          <p:cNvSpPr txBox="1">
            <a:spLocks noGrp="1"/>
          </p:cNvSpPr>
          <p:nvPr>
            <p:ph type="title" idx="5" hasCustomPrompt="1"/>
          </p:nvPr>
        </p:nvSpPr>
        <p:spPr>
          <a:xfrm>
            <a:off x="8543729"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2" name="Google Shape;422;p22"/>
          <p:cNvSpPr txBox="1">
            <a:spLocks noGrp="1"/>
          </p:cNvSpPr>
          <p:nvPr>
            <p:ph type="subTitle" idx="6"/>
          </p:nvPr>
        </p:nvSpPr>
        <p:spPr>
          <a:xfrm>
            <a:off x="8389729"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70031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23"/>
        <p:cNvGrpSpPr/>
        <p:nvPr/>
      </p:nvGrpSpPr>
      <p:grpSpPr>
        <a:xfrm>
          <a:off x="0" y="0"/>
          <a:ext cx="0" cy="0"/>
          <a:chOff x="0" y="0"/>
          <a:chExt cx="0" cy="0"/>
        </a:xfrm>
      </p:grpSpPr>
      <p:grpSp>
        <p:nvGrpSpPr>
          <p:cNvPr id="424" name="Google Shape;424;p23"/>
          <p:cNvGrpSpPr/>
          <p:nvPr/>
        </p:nvGrpSpPr>
        <p:grpSpPr>
          <a:xfrm rot="2006511">
            <a:off x="7207507" y="459301"/>
            <a:ext cx="2772381" cy="2344256"/>
            <a:chOff x="3130525" y="503225"/>
            <a:chExt cx="2287175" cy="1933800"/>
          </a:xfrm>
        </p:grpSpPr>
        <p:sp>
          <p:nvSpPr>
            <p:cNvPr id="425" name="Google Shape;425;p23"/>
            <p:cNvSpPr/>
            <p:nvPr/>
          </p:nvSpPr>
          <p:spPr>
            <a:xfrm>
              <a:off x="3439550" y="941000"/>
              <a:ext cx="1487125" cy="1496025"/>
            </a:xfrm>
            <a:custGeom>
              <a:avLst/>
              <a:gdLst/>
              <a:ahLst/>
              <a:cxnLst/>
              <a:rect l="l" t="t" r="r" b="b"/>
              <a:pathLst>
                <a:path w="59485" h="59841" extrusionOk="0">
                  <a:moveTo>
                    <a:pt x="41049" y="1950"/>
                  </a:moveTo>
                  <a:lnTo>
                    <a:pt x="41049" y="2208"/>
                  </a:lnTo>
                  <a:lnTo>
                    <a:pt x="40963" y="2208"/>
                  </a:lnTo>
                  <a:lnTo>
                    <a:pt x="40963" y="1950"/>
                  </a:lnTo>
                  <a:close/>
                  <a:moveTo>
                    <a:pt x="22571" y="10091"/>
                  </a:moveTo>
                  <a:lnTo>
                    <a:pt x="22571" y="10177"/>
                  </a:lnTo>
                  <a:lnTo>
                    <a:pt x="22313" y="10177"/>
                  </a:lnTo>
                  <a:lnTo>
                    <a:pt x="22313" y="10091"/>
                  </a:lnTo>
                  <a:close/>
                  <a:moveTo>
                    <a:pt x="49879" y="19136"/>
                  </a:moveTo>
                  <a:lnTo>
                    <a:pt x="49879" y="19394"/>
                  </a:lnTo>
                  <a:lnTo>
                    <a:pt x="49793" y="19394"/>
                  </a:lnTo>
                  <a:lnTo>
                    <a:pt x="49793" y="19136"/>
                  </a:lnTo>
                  <a:close/>
                  <a:moveTo>
                    <a:pt x="2930" y="19394"/>
                  </a:moveTo>
                  <a:cubicBezTo>
                    <a:pt x="2930" y="19394"/>
                    <a:pt x="2887" y="19395"/>
                    <a:pt x="2887" y="19438"/>
                  </a:cubicBezTo>
                  <a:lnTo>
                    <a:pt x="2892" y="19442"/>
                  </a:lnTo>
                  <a:lnTo>
                    <a:pt x="2892" y="19442"/>
                  </a:lnTo>
                  <a:cubicBezTo>
                    <a:pt x="2904" y="19426"/>
                    <a:pt x="2917" y="19410"/>
                    <a:pt x="2930" y="19394"/>
                  </a:cubicBezTo>
                  <a:close/>
                  <a:moveTo>
                    <a:pt x="58322" y="20299"/>
                  </a:moveTo>
                  <a:lnTo>
                    <a:pt x="58322" y="20428"/>
                  </a:lnTo>
                  <a:lnTo>
                    <a:pt x="58020" y="20428"/>
                  </a:lnTo>
                  <a:lnTo>
                    <a:pt x="58020" y="20299"/>
                  </a:lnTo>
                  <a:close/>
                  <a:moveTo>
                    <a:pt x="3188" y="20601"/>
                  </a:moveTo>
                  <a:lnTo>
                    <a:pt x="3188" y="20687"/>
                  </a:lnTo>
                  <a:lnTo>
                    <a:pt x="2930" y="20687"/>
                  </a:lnTo>
                  <a:lnTo>
                    <a:pt x="2930" y="20601"/>
                  </a:lnTo>
                  <a:close/>
                  <a:moveTo>
                    <a:pt x="58322" y="21160"/>
                  </a:moveTo>
                  <a:lnTo>
                    <a:pt x="58322" y="21247"/>
                  </a:lnTo>
                  <a:lnTo>
                    <a:pt x="58020" y="21247"/>
                  </a:lnTo>
                  <a:lnTo>
                    <a:pt x="58020" y="21160"/>
                  </a:lnTo>
                  <a:close/>
                  <a:moveTo>
                    <a:pt x="57712" y="21622"/>
                  </a:moveTo>
                  <a:cubicBezTo>
                    <a:pt x="57928" y="21622"/>
                    <a:pt x="58132" y="21683"/>
                    <a:pt x="58322" y="21850"/>
                  </a:cubicBezTo>
                  <a:cubicBezTo>
                    <a:pt x="58063" y="21936"/>
                    <a:pt x="57805" y="22022"/>
                    <a:pt x="57546" y="22108"/>
                  </a:cubicBezTo>
                  <a:cubicBezTo>
                    <a:pt x="57460" y="22022"/>
                    <a:pt x="57331" y="21893"/>
                    <a:pt x="57159" y="21720"/>
                  </a:cubicBezTo>
                  <a:cubicBezTo>
                    <a:pt x="57352" y="21662"/>
                    <a:pt x="57536" y="21622"/>
                    <a:pt x="57712" y="21622"/>
                  </a:cubicBezTo>
                  <a:close/>
                  <a:moveTo>
                    <a:pt x="58839" y="23659"/>
                  </a:moveTo>
                  <a:lnTo>
                    <a:pt x="58839" y="23745"/>
                  </a:lnTo>
                  <a:lnTo>
                    <a:pt x="58580" y="23745"/>
                  </a:lnTo>
                  <a:lnTo>
                    <a:pt x="58580" y="23659"/>
                  </a:lnTo>
                  <a:close/>
                  <a:moveTo>
                    <a:pt x="9305" y="26114"/>
                  </a:moveTo>
                  <a:lnTo>
                    <a:pt x="9305" y="26243"/>
                  </a:lnTo>
                  <a:lnTo>
                    <a:pt x="9003" y="26243"/>
                  </a:lnTo>
                  <a:lnTo>
                    <a:pt x="9003" y="26114"/>
                  </a:lnTo>
                  <a:close/>
                  <a:moveTo>
                    <a:pt x="58192" y="28526"/>
                  </a:moveTo>
                  <a:lnTo>
                    <a:pt x="58192" y="28827"/>
                  </a:lnTo>
                  <a:lnTo>
                    <a:pt x="58106" y="28827"/>
                  </a:lnTo>
                  <a:lnTo>
                    <a:pt x="58106" y="28526"/>
                  </a:lnTo>
                  <a:close/>
                  <a:moveTo>
                    <a:pt x="690" y="29172"/>
                  </a:moveTo>
                  <a:lnTo>
                    <a:pt x="690" y="29258"/>
                  </a:lnTo>
                  <a:lnTo>
                    <a:pt x="432" y="29258"/>
                  </a:lnTo>
                  <a:lnTo>
                    <a:pt x="432" y="29172"/>
                  </a:lnTo>
                  <a:close/>
                  <a:moveTo>
                    <a:pt x="8659" y="31283"/>
                  </a:moveTo>
                  <a:cubicBezTo>
                    <a:pt x="8659" y="31369"/>
                    <a:pt x="8659" y="31455"/>
                    <a:pt x="8659" y="31541"/>
                  </a:cubicBezTo>
                  <a:lnTo>
                    <a:pt x="8228" y="31541"/>
                  </a:lnTo>
                  <a:cubicBezTo>
                    <a:pt x="8228" y="31498"/>
                    <a:pt x="8228" y="31455"/>
                    <a:pt x="8185" y="31412"/>
                  </a:cubicBezTo>
                  <a:cubicBezTo>
                    <a:pt x="8357" y="31369"/>
                    <a:pt x="8529" y="31326"/>
                    <a:pt x="8659" y="31283"/>
                  </a:cubicBezTo>
                  <a:close/>
                  <a:moveTo>
                    <a:pt x="57762" y="31929"/>
                  </a:moveTo>
                  <a:lnTo>
                    <a:pt x="57762" y="32058"/>
                  </a:lnTo>
                  <a:lnTo>
                    <a:pt x="57460" y="32058"/>
                  </a:lnTo>
                  <a:lnTo>
                    <a:pt x="57460" y="31929"/>
                  </a:lnTo>
                  <a:close/>
                  <a:moveTo>
                    <a:pt x="8357" y="32144"/>
                  </a:moveTo>
                  <a:lnTo>
                    <a:pt x="8357" y="32403"/>
                  </a:lnTo>
                  <a:lnTo>
                    <a:pt x="8271" y="32403"/>
                  </a:lnTo>
                  <a:lnTo>
                    <a:pt x="8271" y="32144"/>
                  </a:lnTo>
                  <a:close/>
                  <a:moveTo>
                    <a:pt x="9227" y="32756"/>
                  </a:moveTo>
                  <a:lnTo>
                    <a:pt x="9227" y="32756"/>
                  </a:lnTo>
                  <a:cubicBezTo>
                    <a:pt x="9262" y="32796"/>
                    <a:pt x="9262" y="32836"/>
                    <a:pt x="9262" y="32876"/>
                  </a:cubicBezTo>
                  <a:cubicBezTo>
                    <a:pt x="9250" y="32879"/>
                    <a:pt x="9239" y="32882"/>
                    <a:pt x="9228" y="32884"/>
                  </a:cubicBezTo>
                  <a:lnTo>
                    <a:pt x="9228" y="32884"/>
                  </a:lnTo>
                  <a:cubicBezTo>
                    <a:pt x="9227" y="32841"/>
                    <a:pt x="9227" y="32798"/>
                    <a:pt x="9227" y="32756"/>
                  </a:cubicBezTo>
                  <a:close/>
                  <a:moveTo>
                    <a:pt x="9052" y="32747"/>
                  </a:moveTo>
                  <a:cubicBezTo>
                    <a:pt x="9054" y="32804"/>
                    <a:pt x="9056" y="32860"/>
                    <a:pt x="9057" y="32915"/>
                  </a:cubicBezTo>
                  <a:lnTo>
                    <a:pt x="9057" y="32915"/>
                  </a:lnTo>
                  <a:cubicBezTo>
                    <a:pt x="8971" y="32927"/>
                    <a:pt x="8886" y="32938"/>
                    <a:pt x="8788" y="32962"/>
                  </a:cubicBezTo>
                  <a:cubicBezTo>
                    <a:pt x="8788" y="32876"/>
                    <a:pt x="8788" y="32833"/>
                    <a:pt x="8788" y="32747"/>
                  </a:cubicBezTo>
                  <a:close/>
                  <a:moveTo>
                    <a:pt x="8659" y="34341"/>
                  </a:moveTo>
                  <a:lnTo>
                    <a:pt x="8659" y="34642"/>
                  </a:lnTo>
                  <a:lnTo>
                    <a:pt x="8529" y="34642"/>
                  </a:lnTo>
                  <a:lnTo>
                    <a:pt x="8529" y="34341"/>
                  </a:lnTo>
                  <a:close/>
                  <a:moveTo>
                    <a:pt x="57719" y="34384"/>
                  </a:moveTo>
                  <a:cubicBezTo>
                    <a:pt x="57719" y="34427"/>
                    <a:pt x="57719" y="34470"/>
                    <a:pt x="57719" y="34556"/>
                  </a:cubicBezTo>
                  <a:cubicBezTo>
                    <a:pt x="57546" y="34599"/>
                    <a:pt x="57374" y="34599"/>
                    <a:pt x="57202" y="34642"/>
                  </a:cubicBezTo>
                  <a:cubicBezTo>
                    <a:pt x="57374" y="34384"/>
                    <a:pt x="57546" y="34384"/>
                    <a:pt x="57719" y="34384"/>
                  </a:cubicBezTo>
                  <a:close/>
                  <a:moveTo>
                    <a:pt x="57159" y="34599"/>
                  </a:moveTo>
                  <a:lnTo>
                    <a:pt x="57165" y="34606"/>
                  </a:lnTo>
                  <a:lnTo>
                    <a:pt x="57165" y="34606"/>
                  </a:lnTo>
                  <a:cubicBezTo>
                    <a:pt x="57121" y="34767"/>
                    <a:pt x="57062" y="34825"/>
                    <a:pt x="57029" y="34858"/>
                  </a:cubicBezTo>
                  <a:cubicBezTo>
                    <a:pt x="56986" y="34858"/>
                    <a:pt x="56986" y="34815"/>
                    <a:pt x="56943" y="34772"/>
                  </a:cubicBezTo>
                  <a:cubicBezTo>
                    <a:pt x="57029" y="34728"/>
                    <a:pt x="57073" y="34642"/>
                    <a:pt x="57159" y="34599"/>
                  </a:cubicBezTo>
                  <a:close/>
                  <a:moveTo>
                    <a:pt x="9078" y="34999"/>
                  </a:moveTo>
                  <a:lnTo>
                    <a:pt x="9078" y="34999"/>
                  </a:lnTo>
                  <a:cubicBezTo>
                    <a:pt x="9072" y="35030"/>
                    <a:pt x="9066" y="35038"/>
                    <a:pt x="9059" y="35038"/>
                  </a:cubicBezTo>
                  <a:cubicBezTo>
                    <a:pt x="9055" y="35038"/>
                    <a:pt x="9050" y="35034"/>
                    <a:pt x="9046" y="35030"/>
                  </a:cubicBezTo>
                  <a:lnTo>
                    <a:pt x="9078" y="34999"/>
                  </a:lnTo>
                  <a:close/>
                  <a:moveTo>
                    <a:pt x="9259" y="35103"/>
                  </a:moveTo>
                  <a:lnTo>
                    <a:pt x="9305" y="35159"/>
                  </a:lnTo>
                  <a:lnTo>
                    <a:pt x="9262" y="35202"/>
                  </a:lnTo>
                  <a:cubicBezTo>
                    <a:pt x="9261" y="35169"/>
                    <a:pt x="9260" y="35136"/>
                    <a:pt x="9259" y="35103"/>
                  </a:cubicBezTo>
                  <a:close/>
                  <a:moveTo>
                    <a:pt x="56640" y="38719"/>
                  </a:moveTo>
                  <a:cubicBezTo>
                    <a:pt x="56600" y="38739"/>
                    <a:pt x="56558" y="38758"/>
                    <a:pt x="56513" y="38777"/>
                  </a:cubicBezTo>
                  <a:lnTo>
                    <a:pt x="56642" y="38777"/>
                  </a:lnTo>
                  <a:cubicBezTo>
                    <a:pt x="56642" y="38758"/>
                    <a:pt x="56641" y="38739"/>
                    <a:pt x="56640" y="38719"/>
                  </a:cubicBezTo>
                  <a:close/>
                  <a:moveTo>
                    <a:pt x="47941" y="39337"/>
                  </a:moveTo>
                  <a:lnTo>
                    <a:pt x="47941" y="39596"/>
                  </a:lnTo>
                  <a:lnTo>
                    <a:pt x="47855" y="39596"/>
                  </a:lnTo>
                  <a:lnTo>
                    <a:pt x="47855" y="39337"/>
                  </a:lnTo>
                  <a:close/>
                  <a:moveTo>
                    <a:pt x="9735" y="39897"/>
                  </a:moveTo>
                  <a:lnTo>
                    <a:pt x="9735" y="40156"/>
                  </a:lnTo>
                  <a:lnTo>
                    <a:pt x="9649" y="40156"/>
                  </a:lnTo>
                  <a:lnTo>
                    <a:pt x="9649" y="39897"/>
                  </a:lnTo>
                  <a:close/>
                  <a:moveTo>
                    <a:pt x="47255" y="40524"/>
                  </a:moveTo>
                  <a:cubicBezTo>
                    <a:pt x="47346" y="40524"/>
                    <a:pt x="47471" y="40532"/>
                    <a:pt x="47640" y="40543"/>
                  </a:cubicBezTo>
                  <a:cubicBezTo>
                    <a:pt x="47338" y="40716"/>
                    <a:pt x="47166" y="40802"/>
                    <a:pt x="47037" y="40845"/>
                  </a:cubicBezTo>
                  <a:cubicBezTo>
                    <a:pt x="47005" y="40590"/>
                    <a:pt x="46996" y="40524"/>
                    <a:pt x="47255" y="40524"/>
                  </a:cubicBezTo>
                  <a:close/>
                  <a:moveTo>
                    <a:pt x="46649" y="41362"/>
                  </a:moveTo>
                  <a:lnTo>
                    <a:pt x="46649" y="41448"/>
                  </a:lnTo>
                  <a:lnTo>
                    <a:pt x="46390" y="41448"/>
                  </a:lnTo>
                  <a:lnTo>
                    <a:pt x="46390" y="41362"/>
                  </a:lnTo>
                  <a:close/>
                  <a:moveTo>
                    <a:pt x="44883" y="43774"/>
                  </a:moveTo>
                  <a:cubicBezTo>
                    <a:pt x="44926" y="43817"/>
                    <a:pt x="44969" y="43860"/>
                    <a:pt x="44969" y="43860"/>
                  </a:cubicBezTo>
                  <a:cubicBezTo>
                    <a:pt x="44926" y="43946"/>
                    <a:pt x="44840" y="43989"/>
                    <a:pt x="44754" y="44075"/>
                  </a:cubicBezTo>
                  <a:cubicBezTo>
                    <a:pt x="44754" y="43946"/>
                    <a:pt x="44840" y="43860"/>
                    <a:pt x="44883" y="43774"/>
                  </a:cubicBezTo>
                  <a:close/>
                  <a:moveTo>
                    <a:pt x="44711" y="44032"/>
                  </a:moveTo>
                  <a:cubicBezTo>
                    <a:pt x="44711" y="44161"/>
                    <a:pt x="44624" y="44205"/>
                    <a:pt x="44581" y="44291"/>
                  </a:cubicBezTo>
                  <a:lnTo>
                    <a:pt x="44495" y="44205"/>
                  </a:lnTo>
                  <a:lnTo>
                    <a:pt x="44711" y="44032"/>
                  </a:lnTo>
                  <a:close/>
                  <a:moveTo>
                    <a:pt x="44065" y="44894"/>
                  </a:moveTo>
                  <a:lnTo>
                    <a:pt x="44065" y="45152"/>
                  </a:lnTo>
                  <a:lnTo>
                    <a:pt x="43978" y="45152"/>
                  </a:lnTo>
                  <a:lnTo>
                    <a:pt x="43978" y="44894"/>
                  </a:lnTo>
                  <a:close/>
                  <a:moveTo>
                    <a:pt x="32238" y="9393"/>
                  </a:moveTo>
                  <a:cubicBezTo>
                    <a:pt x="33302" y="9393"/>
                    <a:pt x="34369" y="9458"/>
                    <a:pt x="35422" y="9458"/>
                  </a:cubicBezTo>
                  <a:cubicBezTo>
                    <a:pt x="35676" y="9458"/>
                    <a:pt x="35930" y="9454"/>
                    <a:pt x="36182" y="9445"/>
                  </a:cubicBezTo>
                  <a:cubicBezTo>
                    <a:pt x="36292" y="9439"/>
                    <a:pt x="36405" y="9436"/>
                    <a:pt x="36520" y="9436"/>
                  </a:cubicBezTo>
                  <a:cubicBezTo>
                    <a:pt x="38076" y="9436"/>
                    <a:pt x="40091" y="9960"/>
                    <a:pt x="41695" y="10521"/>
                  </a:cubicBezTo>
                  <a:cubicBezTo>
                    <a:pt x="41717" y="10543"/>
                    <a:pt x="41749" y="10543"/>
                    <a:pt x="41776" y="10543"/>
                  </a:cubicBezTo>
                  <a:cubicBezTo>
                    <a:pt x="41803" y="10543"/>
                    <a:pt x="41825" y="10543"/>
                    <a:pt x="41825" y="10565"/>
                  </a:cubicBezTo>
                  <a:cubicBezTo>
                    <a:pt x="42299" y="11168"/>
                    <a:pt x="42988" y="11426"/>
                    <a:pt x="43634" y="11814"/>
                  </a:cubicBezTo>
                  <a:cubicBezTo>
                    <a:pt x="44280" y="12201"/>
                    <a:pt x="44926" y="12589"/>
                    <a:pt x="45443" y="13106"/>
                  </a:cubicBezTo>
                  <a:cubicBezTo>
                    <a:pt x="45830" y="13450"/>
                    <a:pt x="45960" y="14010"/>
                    <a:pt x="46261" y="14398"/>
                  </a:cubicBezTo>
                  <a:cubicBezTo>
                    <a:pt x="47898" y="16552"/>
                    <a:pt x="49190" y="18878"/>
                    <a:pt x="50396" y="21290"/>
                  </a:cubicBezTo>
                  <a:cubicBezTo>
                    <a:pt x="50870" y="22280"/>
                    <a:pt x="51042" y="23314"/>
                    <a:pt x="51387" y="24348"/>
                  </a:cubicBezTo>
                  <a:cubicBezTo>
                    <a:pt x="51861" y="25855"/>
                    <a:pt x="51775" y="27406"/>
                    <a:pt x="51602" y="28914"/>
                  </a:cubicBezTo>
                  <a:cubicBezTo>
                    <a:pt x="51387" y="30637"/>
                    <a:pt x="51301" y="32403"/>
                    <a:pt x="50569" y="33996"/>
                  </a:cubicBezTo>
                  <a:cubicBezTo>
                    <a:pt x="50095" y="35073"/>
                    <a:pt x="49233" y="36624"/>
                    <a:pt x="48329" y="37528"/>
                  </a:cubicBezTo>
                  <a:cubicBezTo>
                    <a:pt x="48415" y="37614"/>
                    <a:pt x="48544" y="37701"/>
                    <a:pt x="48587" y="37830"/>
                  </a:cubicBezTo>
                  <a:cubicBezTo>
                    <a:pt x="48630" y="37916"/>
                    <a:pt x="48587" y="38088"/>
                    <a:pt x="48544" y="38260"/>
                  </a:cubicBezTo>
                  <a:cubicBezTo>
                    <a:pt x="48415" y="38131"/>
                    <a:pt x="48286" y="38045"/>
                    <a:pt x="48113" y="37916"/>
                  </a:cubicBezTo>
                  <a:cubicBezTo>
                    <a:pt x="48070" y="38347"/>
                    <a:pt x="48027" y="38691"/>
                    <a:pt x="47984" y="39122"/>
                  </a:cubicBezTo>
                  <a:cubicBezTo>
                    <a:pt x="47855" y="38993"/>
                    <a:pt x="47769" y="38950"/>
                    <a:pt x="47640" y="38777"/>
                  </a:cubicBezTo>
                  <a:cubicBezTo>
                    <a:pt x="47553" y="38993"/>
                    <a:pt x="47424" y="39165"/>
                    <a:pt x="47338" y="39380"/>
                  </a:cubicBezTo>
                  <a:cubicBezTo>
                    <a:pt x="47252" y="39596"/>
                    <a:pt x="47209" y="39854"/>
                    <a:pt x="47123" y="40156"/>
                  </a:cubicBezTo>
                  <a:cubicBezTo>
                    <a:pt x="47037" y="40070"/>
                    <a:pt x="46950" y="39983"/>
                    <a:pt x="46821" y="39940"/>
                  </a:cubicBezTo>
                  <a:cubicBezTo>
                    <a:pt x="46778" y="39983"/>
                    <a:pt x="46692" y="39983"/>
                    <a:pt x="46692" y="40070"/>
                  </a:cubicBezTo>
                  <a:cubicBezTo>
                    <a:pt x="46434" y="41017"/>
                    <a:pt x="45787" y="41749"/>
                    <a:pt x="45271" y="42525"/>
                  </a:cubicBezTo>
                  <a:cubicBezTo>
                    <a:pt x="44452" y="43645"/>
                    <a:pt x="43548" y="44678"/>
                    <a:pt x="42643" y="45712"/>
                  </a:cubicBezTo>
                  <a:cubicBezTo>
                    <a:pt x="41825" y="46617"/>
                    <a:pt x="40834" y="47220"/>
                    <a:pt x="39757" y="47780"/>
                  </a:cubicBezTo>
                  <a:cubicBezTo>
                    <a:pt x="38637" y="48340"/>
                    <a:pt x="37560" y="48986"/>
                    <a:pt x="36484" y="49589"/>
                  </a:cubicBezTo>
                  <a:cubicBezTo>
                    <a:pt x="35450" y="50149"/>
                    <a:pt x="34330" y="50364"/>
                    <a:pt x="33210" y="50665"/>
                  </a:cubicBezTo>
                  <a:cubicBezTo>
                    <a:pt x="32478" y="50881"/>
                    <a:pt x="31703" y="51010"/>
                    <a:pt x="30970" y="51268"/>
                  </a:cubicBezTo>
                  <a:cubicBezTo>
                    <a:pt x="30238" y="51484"/>
                    <a:pt x="29506" y="51484"/>
                    <a:pt x="28817" y="51742"/>
                  </a:cubicBezTo>
                  <a:cubicBezTo>
                    <a:pt x="28644" y="51811"/>
                    <a:pt x="28451" y="51832"/>
                    <a:pt x="28249" y="51832"/>
                  </a:cubicBezTo>
                  <a:cubicBezTo>
                    <a:pt x="27945" y="51832"/>
                    <a:pt x="27619" y="51785"/>
                    <a:pt x="27309" y="51785"/>
                  </a:cubicBezTo>
                  <a:cubicBezTo>
                    <a:pt x="27051" y="51828"/>
                    <a:pt x="26792" y="51915"/>
                    <a:pt x="26534" y="52001"/>
                  </a:cubicBezTo>
                  <a:cubicBezTo>
                    <a:pt x="26457" y="51962"/>
                    <a:pt x="26346" y="51822"/>
                    <a:pt x="26201" y="51822"/>
                  </a:cubicBezTo>
                  <a:cubicBezTo>
                    <a:pt x="26183" y="51822"/>
                    <a:pt x="26165" y="51824"/>
                    <a:pt x="26146" y="51828"/>
                  </a:cubicBezTo>
                  <a:cubicBezTo>
                    <a:pt x="24940" y="51828"/>
                    <a:pt x="23734" y="51785"/>
                    <a:pt x="22657" y="51225"/>
                  </a:cubicBezTo>
                  <a:cubicBezTo>
                    <a:pt x="22511" y="51239"/>
                    <a:pt x="22366" y="51246"/>
                    <a:pt x="22223" y="51246"/>
                  </a:cubicBezTo>
                  <a:cubicBezTo>
                    <a:pt x="21022" y="51246"/>
                    <a:pt x="19940" y="50792"/>
                    <a:pt x="18824" y="50407"/>
                  </a:cubicBezTo>
                  <a:cubicBezTo>
                    <a:pt x="17575" y="49976"/>
                    <a:pt x="16369" y="49459"/>
                    <a:pt x="15249" y="48727"/>
                  </a:cubicBezTo>
                  <a:cubicBezTo>
                    <a:pt x="14904" y="48469"/>
                    <a:pt x="14732" y="47952"/>
                    <a:pt x="14344" y="47392"/>
                  </a:cubicBezTo>
                  <a:cubicBezTo>
                    <a:pt x="13310" y="46530"/>
                    <a:pt x="12234" y="45411"/>
                    <a:pt x="11717" y="43860"/>
                  </a:cubicBezTo>
                  <a:cubicBezTo>
                    <a:pt x="11544" y="43774"/>
                    <a:pt x="11372" y="43688"/>
                    <a:pt x="11157" y="43601"/>
                  </a:cubicBezTo>
                  <a:cubicBezTo>
                    <a:pt x="11243" y="43386"/>
                    <a:pt x="11372" y="43257"/>
                    <a:pt x="11458" y="43085"/>
                  </a:cubicBezTo>
                  <a:cubicBezTo>
                    <a:pt x="11157" y="42869"/>
                    <a:pt x="10640" y="42826"/>
                    <a:pt x="10683" y="42223"/>
                  </a:cubicBezTo>
                  <a:cubicBezTo>
                    <a:pt x="10812" y="42137"/>
                    <a:pt x="10985" y="42094"/>
                    <a:pt x="11157" y="42051"/>
                  </a:cubicBezTo>
                  <a:cubicBezTo>
                    <a:pt x="10985" y="41706"/>
                    <a:pt x="10769" y="41405"/>
                    <a:pt x="10640" y="41103"/>
                  </a:cubicBezTo>
                  <a:cubicBezTo>
                    <a:pt x="10468" y="40759"/>
                    <a:pt x="10338" y="40371"/>
                    <a:pt x="10166" y="40026"/>
                  </a:cubicBezTo>
                  <a:cubicBezTo>
                    <a:pt x="10252" y="39854"/>
                    <a:pt x="10425" y="39596"/>
                    <a:pt x="10381" y="39466"/>
                  </a:cubicBezTo>
                  <a:cubicBezTo>
                    <a:pt x="9908" y="38519"/>
                    <a:pt x="10166" y="37270"/>
                    <a:pt x="9305" y="36451"/>
                  </a:cubicBezTo>
                  <a:cubicBezTo>
                    <a:pt x="9391" y="36365"/>
                    <a:pt x="9520" y="36236"/>
                    <a:pt x="9520" y="36150"/>
                  </a:cubicBezTo>
                  <a:cubicBezTo>
                    <a:pt x="9520" y="35935"/>
                    <a:pt x="9477" y="35633"/>
                    <a:pt x="9391" y="35418"/>
                  </a:cubicBezTo>
                  <a:cubicBezTo>
                    <a:pt x="9219" y="35073"/>
                    <a:pt x="9778" y="35030"/>
                    <a:pt x="9563" y="34685"/>
                  </a:cubicBezTo>
                  <a:cubicBezTo>
                    <a:pt x="9434" y="34470"/>
                    <a:pt x="9391" y="34212"/>
                    <a:pt x="9305" y="33953"/>
                  </a:cubicBezTo>
                  <a:cubicBezTo>
                    <a:pt x="9262" y="33824"/>
                    <a:pt x="9219" y="33652"/>
                    <a:pt x="9305" y="33565"/>
                  </a:cubicBezTo>
                  <a:cubicBezTo>
                    <a:pt x="9778" y="33006"/>
                    <a:pt x="9391" y="32532"/>
                    <a:pt x="9305" y="31972"/>
                  </a:cubicBezTo>
                  <a:cubicBezTo>
                    <a:pt x="9226" y="31463"/>
                    <a:pt x="9290" y="30883"/>
                    <a:pt x="9270" y="30361"/>
                  </a:cubicBezTo>
                  <a:lnTo>
                    <a:pt x="9270" y="30361"/>
                  </a:lnTo>
                  <a:cubicBezTo>
                    <a:pt x="9333" y="29254"/>
                    <a:pt x="9447" y="29178"/>
                    <a:pt x="9520" y="29129"/>
                  </a:cubicBezTo>
                  <a:lnTo>
                    <a:pt x="9520" y="27794"/>
                  </a:lnTo>
                  <a:lnTo>
                    <a:pt x="9089" y="27363"/>
                  </a:lnTo>
                  <a:cubicBezTo>
                    <a:pt x="9348" y="27105"/>
                    <a:pt x="9735" y="26846"/>
                    <a:pt x="9822" y="26545"/>
                  </a:cubicBezTo>
                  <a:cubicBezTo>
                    <a:pt x="9994" y="25899"/>
                    <a:pt x="10338" y="25252"/>
                    <a:pt x="10209" y="24477"/>
                  </a:cubicBezTo>
                  <a:cubicBezTo>
                    <a:pt x="10295" y="24434"/>
                    <a:pt x="10468" y="24348"/>
                    <a:pt x="10683" y="24262"/>
                  </a:cubicBezTo>
                  <a:cubicBezTo>
                    <a:pt x="10468" y="24133"/>
                    <a:pt x="10295" y="24046"/>
                    <a:pt x="10080" y="23960"/>
                  </a:cubicBezTo>
                  <a:cubicBezTo>
                    <a:pt x="10295" y="23874"/>
                    <a:pt x="10425" y="23831"/>
                    <a:pt x="10597" y="23745"/>
                  </a:cubicBezTo>
                  <a:cubicBezTo>
                    <a:pt x="10812" y="23185"/>
                    <a:pt x="11028" y="22625"/>
                    <a:pt x="11243" y="22065"/>
                  </a:cubicBezTo>
                  <a:cubicBezTo>
                    <a:pt x="11157" y="21979"/>
                    <a:pt x="11071" y="21850"/>
                    <a:pt x="10985" y="21764"/>
                  </a:cubicBezTo>
                  <a:cubicBezTo>
                    <a:pt x="12104" y="20557"/>
                    <a:pt x="12880" y="19093"/>
                    <a:pt x="13440" y="17542"/>
                  </a:cubicBezTo>
                  <a:cubicBezTo>
                    <a:pt x="13698" y="16810"/>
                    <a:pt x="14043" y="16121"/>
                    <a:pt x="14646" y="15561"/>
                  </a:cubicBezTo>
                  <a:cubicBezTo>
                    <a:pt x="15076" y="15173"/>
                    <a:pt x="15550" y="14743"/>
                    <a:pt x="15895" y="14269"/>
                  </a:cubicBezTo>
                  <a:cubicBezTo>
                    <a:pt x="16239" y="13795"/>
                    <a:pt x="16886" y="13752"/>
                    <a:pt x="17101" y="13149"/>
                  </a:cubicBezTo>
                  <a:cubicBezTo>
                    <a:pt x="17230" y="12890"/>
                    <a:pt x="17747" y="12804"/>
                    <a:pt x="18092" y="12632"/>
                  </a:cubicBezTo>
                  <a:cubicBezTo>
                    <a:pt x="19125" y="12158"/>
                    <a:pt x="20030" y="11512"/>
                    <a:pt x="21150" y="11254"/>
                  </a:cubicBezTo>
                  <a:cubicBezTo>
                    <a:pt x="21753" y="11124"/>
                    <a:pt x="22399" y="10952"/>
                    <a:pt x="23045" y="10823"/>
                  </a:cubicBezTo>
                  <a:cubicBezTo>
                    <a:pt x="23863" y="10608"/>
                    <a:pt x="24768" y="10565"/>
                    <a:pt x="25500" y="10005"/>
                  </a:cubicBezTo>
                  <a:cubicBezTo>
                    <a:pt x="25558" y="10076"/>
                    <a:pt x="25615" y="10100"/>
                    <a:pt x="25674" y="10100"/>
                  </a:cubicBezTo>
                  <a:cubicBezTo>
                    <a:pt x="25792" y="10100"/>
                    <a:pt x="25916" y="10005"/>
                    <a:pt x="26060" y="10005"/>
                  </a:cubicBezTo>
                  <a:cubicBezTo>
                    <a:pt x="26935" y="10005"/>
                    <a:pt x="27779" y="9665"/>
                    <a:pt x="28644" y="9665"/>
                  </a:cubicBezTo>
                  <a:cubicBezTo>
                    <a:pt x="28801" y="9665"/>
                    <a:pt x="28959" y="9677"/>
                    <a:pt x="29118" y="9703"/>
                  </a:cubicBezTo>
                  <a:cubicBezTo>
                    <a:pt x="30146" y="9456"/>
                    <a:pt x="31191" y="9393"/>
                    <a:pt x="32238" y="9393"/>
                  </a:cubicBezTo>
                  <a:close/>
                  <a:moveTo>
                    <a:pt x="45863" y="52332"/>
                  </a:moveTo>
                  <a:lnTo>
                    <a:pt x="45863" y="52332"/>
                  </a:lnTo>
                  <a:cubicBezTo>
                    <a:pt x="45852" y="52337"/>
                    <a:pt x="45841" y="52341"/>
                    <a:pt x="45830" y="52345"/>
                  </a:cubicBezTo>
                  <a:lnTo>
                    <a:pt x="45874" y="52345"/>
                  </a:lnTo>
                  <a:lnTo>
                    <a:pt x="45863" y="52332"/>
                  </a:lnTo>
                  <a:close/>
                  <a:moveTo>
                    <a:pt x="45271" y="52431"/>
                  </a:moveTo>
                  <a:lnTo>
                    <a:pt x="45271" y="52518"/>
                  </a:lnTo>
                  <a:lnTo>
                    <a:pt x="45012" y="52518"/>
                  </a:lnTo>
                  <a:lnTo>
                    <a:pt x="45012" y="52431"/>
                  </a:lnTo>
                  <a:close/>
                  <a:moveTo>
                    <a:pt x="42514" y="54111"/>
                  </a:moveTo>
                  <a:lnTo>
                    <a:pt x="42514" y="54197"/>
                  </a:lnTo>
                  <a:lnTo>
                    <a:pt x="42255" y="54197"/>
                  </a:lnTo>
                  <a:lnTo>
                    <a:pt x="42255" y="54111"/>
                  </a:lnTo>
                  <a:close/>
                  <a:moveTo>
                    <a:pt x="41695" y="54671"/>
                  </a:moveTo>
                  <a:lnTo>
                    <a:pt x="41695" y="54757"/>
                  </a:lnTo>
                  <a:lnTo>
                    <a:pt x="41394" y="54757"/>
                  </a:lnTo>
                  <a:lnTo>
                    <a:pt x="41394" y="54671"/>
                  </a:lnTo>
                  <a:close/>
                  <a:moveTo>
                    <a:pt x="39930" y="55403"/>
                  </a:moveTo>
                  <a:lnTo>
                    <a:pt x="39930" y="55662"/>
                  </a:lnTo>
                  <a:lnTo>
                    <a:pt x="39843" y="55662"/>
                  </a:lnTo>
                  <a:lnTo>
                    <a:pt x="39843" y="55403"/>
                  </a:lnTo>
                  <a:close/>
                  <a:moveTo>
                    <a:pt x="36957" y="57428"/>
                  </a:moveTo>
                  <a:lnTo>
                    <a:pt x="36957" y="57514"/>
                  </a:lnTo>
                  <a:lnTo>
                    <a:pt x="36699" y="57514"/>
                  </a:lnTo>
                  <a:lnTo>
                    <a:pt x="36699" y="57428"/>
                  </a:lnTo>
                  <a:close/>
                  <a:moveTo>
                    <a:pt x="32925" y="1"/>
                  </a:moveTo>
                  <a:cubicBezTo>
                    <a:pt x="32667" y="1"/>
                    <a:pt x="32407" y="28"/>
                    <a:pt x="32145" y="28"/>
                  </a:cubicBezTo>
                  <a:cubicBezTo>
                    <a:pt x="32041" y="28"/>
                    <a:pt x="31936" y="24"/>
                    <a:pt x="31832" y="12"/>
                  </a:cubicBezTo>
                  <a:cubicBezTo>
                    <a:pt x="31660" y="249"/>
                    <a:pt x="31455" y="302"/>
                    <a:pt x="31240" y="302"/>
                  </a:cubicBezTo>
                  <a:cubicBezTo>
                    <a:pt x="31060" y="302"/>
                    <a:pt x="30873" y="265"/>
                    <a:pt x="30691" y="265"/>
                  </a:cubicBezTo>
                  <a:cubicBezTo>
                    <a:pt x="30655" y="265"/>
                    <a:pt x="30619" y="266"/>
                    <a:pt x="30583" y="270"/>
                  </a:cubicBezTo>
                  <a:cubicBezTo>
                    <a:pt x="30175" y="344"/>
                    <a:pt x="29767" y="546"/>
                    <a:pt x="29360" y="546"/>
                  </a:cubicBezTo>
                  <a:cubicBezTo>
                    <a:pt x="29294" y="546"/>
                    <a:pt x="29227" y="541"/>
                    <a:pt x="29161" y="529"/>
                  </a:cubicBezTo>
                  <a:cubicBezTo>
                    <a:pt x="29040" y="513"/>
                    <a:pt x="28920" y="506"/>
                    <a:pt x="28801" y="506"/>
                  </a:cubicBezTo>
                  <a:cubicBezTo>
                    <a:pt x="27652" y="506"/>
                    <a:pt x="26644" y="1176"/>
                    <a:pt x="25508" y="1176"/>
                  </a:cubicBezTo>
                  <a:cubicBezTo>
                    <a:pt x="25477" y="1176"/>
                    <a:pt x="25446" y="1176"/>
                    <a:pt x="25414" y="1175"/>
                  </a:cubicBezTo>
                  <a:cubicBezTo>
                    <a:pt x="24865" y="1562"/>
                    <a:pt x="24243" y="1683"/>
                    <a:pt x="23621" y="1683"/>
                  </a:cubicBezTo>
                  <a:cubicBezTo>
                    <a:pt x="23414" y="1683"/>
                    <a:pt x="23206" y="1670"/>
                    <a:pt x="23002" y="1648"/>
                  </a:cubicBezTo>
                  <a:cubicBezTo>
                    <a:pt x="22614" y="2208"/>
                    <a:pt x="21839" y="1993"/>
                    <a:pt x="21494" y="2510"/>
                  </a:cubicBezTo>
                  <a:cubicBezTo>
                    <a:pt x="21580" y="2553"/>
                    <a:pt x="21624" y="2596"/>
                    <a:pt x="21710" y="2682"/>
                  </a:cubicBezTo>
                  <a:cubicBezTo>
                    <a:pt x="21710" y="2682"/>
                    <a:pt x="21667" y="2725"/>
                    <a:pt x="21624" y="2768"/>
                  </a:cubicBezTo>
                  <a:lnTo>
                    <a:pt x="21451" y="2510"/>
                  </a:lnTo>
                  <a:lnTo>
                    <a:pt x="21494" y="2510"/>
                  </a:lnTo>
                  <a:cubicBezTo>
                    <a:pt x="21423" y="2503"/>
                    <a:pt x="21352" y="2499"/>
                    <a:pt x="21283" y="2499"/>
                  </a:cubicBezTo>
                  <a:cubicBezTo>
                    <a:pt x="20936" y="2499"/>
                    <a:pt x="20618" y="2589"/>
                    <a:pt x="20331" y="2768"/>
                  </a:cubicBezTo>
                  <a:cubicBezTo>
                    <a:pt x="19470" y="3328"/>
                    <a:pt x="18565" y="3888"/>
                    <a:pt x="17704" y="4448"/>
                  </a:cubicBezTo>
                  <a:cubicBezTo>
                    <a:pt x="16799" y="5094"/>
                    <a:pt x="15852" y="5740"/>
                    <a:pt x="14947" y="6386"/>
                  </a:cubicBezTo>
                  <a:cubicBezTo>
                    <a:pt x="13440" y="7463"/>
                    <a:pt x="11975" y="8583"/>
                    <a:pt x="10468" y="9660"/>
                  </a:cubicBezTo>
                  <a:cubicBezTo>
                    <a:pt x="10468" y="9617"/>
                    <a:pt x="10468" y="9617"/>
                    <a:pt x="10425" y="9574"/>
                  </a:cubicBezTo>
                  <a:cubicBezTo>
                    <a:pt x="9951" y="9832"/>
                    <a:pt x="9477" y="10134"/>
                    <a:pt x="9132" y="10306"/>
                  </a:cubicBezTo>
                  <a:cubicBezTo>
                    <a:pt x="8917" y="10737"/>
                    <a:pt x="8788" y="11038"/>
                    <a:pt x="8659" y="11254"/>
                  </a:cubicBezTo>
                  <a:cubicBezTo>
                    <a:pt x="8142" y="11598"/>
                    <a:pt x="7496" y="11598"/>
                    <a:pt x="7323" y="12244"/>
                  </a:cubicBezTo>
                  <a:cubicBezTo>
                    <a:pt x="7453" y="12460"/>
                    <a:pt x="7582" y="12632"/>
                    <a:pt x="7668" y="12804"/>
                  </a:cubicBezTo>
                  <a:cubicBezTo>
                    <a:pt x="7280" y="13149"/>
                    <a:pt x="6936" y="13450"/>
                    <a:pt x="6505" y="13838"/>
                  </a:cubicBezTo>
                  <a:cubicBezTo>
                    <a:pt x="6462" y="13838"/>
                    <a:pt x="6247" y="13881"/>
                    <a:pt x="6031" y="13881"/>
                  </a:cubicBezTo>
                  <a:cubicBezTo>
                    <a:pt x="6074" y="14269"/>
                    <a:pt x="6117" y="14570"/>
                    <a:pt x="6160" y="14958"/>
                  </a:cubicBezTo>
                  <a:cubicBezTo>
                    <a:pt x="5945" y="15087"/>
                    <a:pt x="5687" y="15259"/>
                    <a:pt x="5557" y="15303"/>
                  </a:cubicBezTo>
                  <a:cubicBezTo>
                    <a:pt x="5600" y="15690"/>
                    <a:pt x="5643" y="15992"/>
                    <a:pt x="5687" y="16293"/>
                  </a:cubicBezTo>
                  <a:cubicBezTo>
                    <a:pt x="5299" y="16336"/>
                    <a:pt x="5084" y="16379"/>
                    <a:pt x="4782" y="16466"/>
                  </a:cubicBezTo>
                  <a:cubicBezTo>
                    <a:pt x="4911" y="16724"/>
                    <a:pt x="4997" y="16896"/>
                    <a:pt x="5040" y="17025"/>
                  </a:cubicBezTo>
                  <a:cubicBezTo>
                    <a:pt x="4696" y="17413"/>
                    <a:pt x="4351" y="17801"/>
                    <a:pt x="4050" y="18145"/>
                  </a:cubicBezTo>
                  <a:cubicBezTo>
                    <a:pt x="4136" y="18232"/>
                    <a:pt x="4222" y="18361"/>
                    <a:pt x="4308" y="18447"/>
                  </a:cubicBezTo>
                  <a:cubicBezTo>
                    <a:pt x="4179" y="18361"/>
                    <a:pt x="4050" y="18232"/>
                    <a:pt x="3964" y="18145"/>
                  </a:cubicBezTo>
                  <a:cubicBezTo>
                    <a:pt x="3921" y="18404"/>
                    <a:pt x="3921" y="18619"/>
                    <a:pt x="3877" y="19007"/>
                  </a:cubicBezTo>
                  <a:cubicBezTo>
                    <a:pt x="3748" y="18576"/>
                    <a:pt x="3705" y="18447"/>
                    <a:pt x="3619" y="18275"/>
                  </a:cubicBezTo>
                  <a:cubicBezTo>
                    <a:pt x="3361" y="18662"/>
                    <a:pt x="3145" y="19050"/>
                    <a:pt x="2930" y="19394"/>
                  </a:cubicBezTo>
                  <a:cubicBezTo>
                    <a:pt x="3016" y="19438"/>
                    <a:pt x="3102" y="19481"/>
                    <a:pt x="3188" y="19567"/>
                  </a:cubicBezTo>
                  <a:cubicBezTo>
                    <a:pt x="3145" y="19610"/>
                    <a:pt x="3102" y="19610"/>
                    <a:pt x="3102" y="19653"/>
                  </a:cubicBezTo>
                  <a:lnTo>
                    <a:pt x="2892" y="19442"/>
                  </a:lnTo>
                  <a:lnTo>
                    <a:pt x="2892" y="19442"/>
                  </a:lnTo>
                  <a:cubicBezTo>
                    <a:pt x="2733" y="19641"/>
                    <a:pt x="2579" y="19835"/>
                    <a:pt x="2499" y="19954"/>
                  </a:cubicBezTo>
                  <a:cubicBezTo>
                    <a:pt x="2542" y="20471"/>
                    <a:pt x="2628" y="20859"/>
                    <a:pt x="2671" y="21247"/>
                  </a:cubicBezTo>
                  <a:cubicBezTo>
                    <a:pt x="2370" y="21333"/>
                    <a:pt x="2241" y="21376"/>
                    <a:pt x="2068" y="21462"/>
                  </a:cubicBezTo>
                  <a:lnTo>
                    <a:pt x="2068" y="22022"/>
                  </a:lnTo>
                  <a:cubicBezTo>
                    <a:pt x="1810" y="22194"/>
                    <a:pt x="1508" y="22367"/>
                    <a:pt x="1250" y="22582"/>
                  </a:cubicBezTo>
                  <a:cubicBezTo>
                    <a:pt x="1379" y="22668"/>
                    <a:pt x="1508" y="22754"/>
                    <a:pt x="1465" y="22797"/>
                  </a:cubicBezTo>
                  <a:cubicBezTo>
                    <a:pt x="1379" y="23400"/>
                    <a:pt x="1293" y="24003"/>
                    <a:pt x="1207" y="24606"/>
                  </a:cubicBezTo>
                  <a:cubicBezTo>
                    <a:pt x="1035" y="24649"/>
                    <a:pt x="862" y="24692"/>
                    <a:pt x="690" y="24779"/>
                  </a:cubicBezTo>
                  <a:cubicBezTo>
                    <a:pt x="819" y="24865"/>
                    <a:pt x="905" y="24994"/>
                    <a:pt x="992" y="25080"/>
                  </a:cubicBezTo>
                  <a:cubicBezTo>
                    <a:pt x="604" y="25295"/>
                    <a:pt x="819" y="25726"/>
                    <a:pt x="776" y="25985"/>
                  </a:cubicBezTo>
                  <a:cubicBezTo>
                    <a:pt x="690" y="26458"/>
                    <a:pt x="432" y="26717"/>
                    <a:pt x="173" y="27018"/>
                  </a:cubicBezTo>
                  <a:cubicBezTo>
                    <a:pt x="259" y="27105"/>
                    <a:pt x="346" y="27191"/>
                    <a:pt x="389" y="27234"/>
                  </a:cubicBezTo>
                  <a:cubicBezTo>
                    <a:pt x="302" y="27794"/>
                    <a:pt x="173" y="28311"/>
                    <a:pt x="173" y="28827"/>
                  </a:cubicBezTo>
                  <a:cubicBezTo>
                    <a:pt x="130" y="29904"/>
                    <a:pt x="130" y="30981"/>
                    <a:pt x="130" y="32015"/>
                  </a:cubicBezTo>
                  <a:lnTo>
                    <a:pt x="130" y="33393"/>
                  </a:lnTo>
                  <a:cubicBezTo>
                    <a:pt x="130" y="33824"/>
                    <a:pt x="1" y="34341"/>
                    <a:pt x="173" y="34642"/>
                  </a:cubicBezTo>
                  <a:cubicBezTo>
                    <a:pt x="518" y="35116"/>
                    <a:pt x="1" y="35418"/>
                    <a:pt x="130" y="35805"/>
                  </a:cubicBezTo>
                  <a:cubicBezTo>
                    <a:pt x="173" y="35891"/>
                    <a:pt x="259" y="35935"/>
                    <a:pt x="216" y="35935"/>
                  </a:cubicBezTo>
                  <a:cubicBezTo>
                    <a:pt x="475" y="36021"/>
                    <a:pt x="604" y="36107"/>
                    <a:pt x="733" y="36150"/>
                  </a:cubicBezTo>
                  <a:cubicBezTo>
                    <a:pt x="604" y="36538"/>
                    <a:pt x="346" y="36882"/>
                    <a:pt x="475" y="37097"/>
                  </a:cubicBezTo>
                  <a:cubicBezTo>
                    <a:pt x="690" y="37528"/>
                    <a:pt x="690" y="38002"/>
                    <a:pt x="776" y="38476"/>
                  </a:cubicBezTo>
                  <a:cubicBezTo>
                    <a:pt x="1078" y="39639"/>
                    <a:pt x="1379" y="40802"/>
                    <a:pt x="1638" y="42008"/>
                  </a:cubicBezTo>
                  <a:lnTo>
                    <a:pt x="1422" y="42180"/>
                  </a:lnTo>
                  <a:cubicBezTo>
                    <a:pt x="1638" y="42309"/>
                    <a:pt x="1853" y="42395"/>
                    <a:pt x="2068" y="42525"/>
                  </a:cubicBezTo>
                  <a:cubicBezTo>
                    <a:pt x="1939" y="42654"/>
                    <a:pt x="1896" y="42740"/>
                    <a:pt x="1853" y="42783"/>
                  </a:cubicBezTo>
                  <a:cubicBezTo>
                    <a:pt x="2542" y="44032"/>
                    <a:pt x="3016" y="45324"/>
                    <a:pt x="3705" y="46574"/>
                  </a:cubicBezTo>
                  <a:cubicBezTo>
                    <a:pt x="4351" y="47693"/>
                    <a:pt x="5040" y="48727"/>
                    <a:pt x="5902" y="49675"/>
                  </a:cubicBezTo>
                  <a:cubicBezTo>
                    <a:pt x="7237" y="51053"/>
                    <a:pt x="8659" y="52259"/>
                    <a:pt x="10166" y="53422"/>
                  </a:cubicBezTo>
                  <a:cubicBezTo>
                    <a:pt x="10597" y="53724"/>
                    <a:pt x="10898" y="54284"/>
                    <a:pt x="11243" y="54714"/>
                  </a:cubicBezTo>
                  <a:cubicBezTo>
                    <a:pt x="12018" y="55748"/>
                    <a:pt x="13181" y="56308"/>
                    <a:pt x="14172" y="57040"/>
                  </a:cubicBezTo>
                  <a:cubicBezTo>
                    <a:pt x="14904" y="57514"/>
                    <a:pt x="15636" y="58074"/>
                    <a:pt x="16541" y="58376"/>
                  </a:cubicBezTo>
                  <a:cubicBezTo>
                    <a:pt x="17273" y="58591"/>
                    <a:pt x="17962" y="58935"/>
                    <a:pt x="18651" y="59237"/>
                  </a:cubicBezTo>
                  <a:cubicBezTo>
                    <a:pt x="19771" y="59495"/>
                    <a:pt x="20934" y="59538"/>
                    <a:pt x="22140" y="59582"/>
                  </a:cubicBezTo>
                  <a:cubicBezTo>
                    <a:pt x="22247" y="59584"/>
                    <a:pt x="22354" y="59585"/>
                    <a:pt x="22460" y="59585"/>
                  </a:cubicBezTo>
                  <a:cubicBezTo>
                    <a:pt x="23422" y="59585"/>
                    <a:pt x="24383" y="59498"/>
                    <a:pt x="25345" y="59498"/>
                  </a:cubicBezTo>
                  <a:cubicBezTo>
                    <a:pt x="26215" y="59498"/>
                    <a:pt x="27085" y="59569"/>
                    <a:pt x="27955" y="59840"/>
                  </a:cubicBezTo>
                  <a:cubicBezTo>
                    <a:pt x="28084" y="59840"/>
                    <a:pt x="28257" y="59797"/>
                    <a:pt x="28343" y="59754"/>
                  </a:cubicBezTo>
                  <a:cubicBezTo>
                    <a:pt x="28501" y="59569"/>
                    <a:pt x="28676" y="59546"/>
                    <a:pt x="28857" y="59546"/>
                  </a:cubicBezTo>
                  <a:cubicBezTo>
                    <a:pt x="28917" y="59546"/>
                    <a:pt x="28977" y="59549"/>
                    <a:pt x="29038" y="59549"/>
                  </a:cubicBezTo>
                  <a:cubicBezTo>
                    <a:pt x="29093" y="59549"/>
                    <a:pt x="29149" y="59546"/>
                    <a:pt x="29204" y="59538"/>
                  </a:cubicBezTo>
                  <a:cubicBezTo>
                    <a:pt x="29477" y="59538"/>
                    <a:pt x="29750" y="59548"/>
                    <a:pt x="30021" y="59548"/>
                  </a:cubicBezTo>
                  <a:cubicBezTo>
                    <a:pt x="30564" y="59548"/>
                    <a:pt x="31100" y="59510"/>
                    <a:pt x="31616" y="59280"/>
                  </a:cubicBezTo>
                  <a:cubicBezTo>
                    <a:pt x="31961" y="59108"/>
                    <a:pt x="32349" y="59022"/>
                    <a:pt x="32736" y="59022"/>
                  </a:cubicBezTo>
                  <a:cubicBezTo>
                    <a:pt x="34416" y="58935"/>
                    <a:pt x="35967" y="58419"/>
                    <a:pt x="37474" y="57816"/>
                  </a:cubicBezTo>
                  <a:cubicBezTo>
                    <a:pt x="37517" y="57557"/>
                    <a:pt x="37560" y="57299"/>
                    <a:pt x="37647" y="56954"/>
                  </a:cubicBezTo>
                  <a:cubicBezTo>
                    <a:pt x="37776" y="57256"/>
                    <a:pt x="37862" y="57428"/>
                    <a:pt x="37948" y="57600"/>
                  </a:cubicBezTo>
                  <a:lnTo>
                    <a:pt x="38250" y="57600"/>
                  </a:lnTo>
                  <a:cubicBezTo>
                    <a:pt x="39714" y="56782"/>
                    <a:pt x="41006" y="55705"/>
                    <a:pt x="42600" y="55102"/>
                  </a:cubicBezTo>
                  <a:cubicBezTo>
                    <a:pt x="42902" y="54973"/>
                    <a:pt x="43031" y="54585"/>
                    <a:pt x="43289" y="54241"/>
                  </a:cubicBezTo>
                  <a:lnTo>
                    <a:pt x="44237" y="54241"/>
                  </a:lnTo>
                  <a:cubicBezTo>
                    <a:pt x="44065" y="54068"/>
                    <a:pt x="44021" y="53982"/>
                    <a:pt x="43892" y="53853"/>
                  </a:cubicBezTo>
                  <a:cubicBezTo>
                    <a:pt x="44108" y="53724"/>
                    <a:pt x="44280" y="53551"/>
                    <a:pt x="44452" y="53422"/>
                  </a:cubicBezTo>
                  <a:cubicBezTo>
                    <a:pt x="44668" y="53551"/>
                    <a:pt x="44797" y="53638"/>
                    <a:pt x="44883" y="53681"/>
                  </a:cubicBezTo>
                  <a:cubicBezTo>
                    <a:pt x="45400" y="53379"/>
                    <a:pt x="45874" y="53078"/>
                    <a:pt x="46347" y="52776"/>
                  </a:cubicBezTo>
                  <a:cubicBezTo>
                    <a:pt x="46132" y="52604"/>
                    <a:pt x="46003" y="52475"/>
                    <a:pt x="45830" y="52345"/>
                  </a:cubicBezTo>
                  <a:cubicBezTo>
                    <a:pt x="45744" y="52302"/>
                    <a:pt x="45658" y="52259"/>
                    <a:pt x="45572" y="52173"/>
                  </a:cubicBezTo>
                  <a:cubicBezTo>
                    <a:pt x="45615" y="52173"/>
                    <a:pt x="45658" y="52130"/>
                    <a:pt x="45658" y="52087"/>
                  </a:cubicBezTo>
                  <a:lnTo>
                    <a:pt x="45863" y="52332"/>
                  </a:lnTo>
                  <a:lnTo>
                    <a:pt x="45863" y="52332"/>
                  </a:lnTo>
                  <a:cubicBezTo>
                    <a:pt x="46283" y="52166"/>
                    <a:pt x="46695" y="52032"/>
                    <a:pt x="46821" y="51570"/>
                  </a:cubicBezTo>
                  <a:cubicBezTo>
                    <a:pt x="46950" y="51656"/>
                    <a:pt x="47123" y="51742"/>
                    <a:pt x="47252" y="51828"/>
                  </a:cubicBezTo>
                  <a:cubicBezTo>
                    <a:pt x="47424" y="51613"/>
                    <a:pt x="47553" y="51398"/>
                    <a:pt x="47726" y="51268"/>
                  </a:cubicBezTo>
                  <a:cubicBezTo>
                    <a:pt x="47898" y="51096"/>
                    <a:pt x="48113" y="50967"/>
                    <a:pt x="48329" y="50838"/>
                  </a:cubicBezTo>
                  <a:lnTo>
                    <a:pt x="48027" y="50536"/>
                  </a:lnTo>
                  <a:cubicBezTo>
                    <a:pt x="48286" y="50364"/>
                    <a:pt x="48501" y="50235"/>
                    <a:pt x="48716" y="50062"/>
                  </a:cubicBezTo>
                  <a:cubicBezTo>
                    <a:pt x="48846" y="50321"/>
                    <a:pt x="48932" y="50493"/>
                    <a:pt x="49018" y="50709"/>
                  </a:cubicBezTo>
                  <a:cubicBezTo>
                    <a:pt x="49233" y="50493"/>
                    <a:pt x="49362" y="50321"/>
                    <a:pt x="49492" y="50192"/>
                  </a:cubicBezTo>
                  <a:cubicBezTo>
                    <a:pt x="49362" y="49976"/>
                    <a:pt x="49276" y="49804"/>
                    <a:pt x="49190" y="49675"/>
                  </a:cubicBezTo>
                  <a:cubicBezTo>
                    <a:pt x="49535" y="49589"/>
                    <a:pt x="49879" y="49546"/>
                    <a:pt x="50396" y="49459"/>
                  </a:cubicBezTo>
                  <a:cubicBezTo>
                    <a:pt x="50052" y="49330"/>
                    <a:pt x="49922" y="49287"/>
                    <a:pt x="49578" y="49158"/>
                  </a:cubicBezTo>
                  <a:cubicBezTo>
                    <a:pt x="51042" y="48512"/>
                    <a:pt x="51947" y="47435"/>
                    <a:pt x="52291" y="45927"/>
                  </a:cubicBezTo>
                  <a:lnTo>
                    <a:pt x="52636" y="46272"/>
                  </a:lnTo>
                  <a:cubicBezTo>
                    <a:pt x="52851" y="45454"/>
                    <a:pt x="53799" y="45066"/>
                    <a:pt x="53584" y="44161"/>
                  </a:cubicBezTo>
                  <a:cubicBezTo>
                    <a:pt x="54402" y="43429"/>
                    <a:pt x="55134" y="42697"/>
                    <a:pt x="55565" y="41706"/>
                  </a:cubicBezTo>
                  <a:lnTo>
                    <a:pt x="55565" y="40500"/>
                  </a:lnTo>
                  <a:cubicBezTo>
                    <a:pt x="55866" y="40457"/>
                    <a:pt x="56082" y="40414"/>
                    <a:pt x="56340" y="40371"/>
                  </a:cubicBezTo>
                  <a:cubicBezTo>
                    <a:pt x="56383" y="39811"/>
                    <a:pt x="56254" y="39251"/>
                    <a:pt x="56513" y="38777"/>
                  </a:cubicBezTo>
                  <a:cubicBezTo>
                    <a:pt x="56426" y="38605"/>
                    <a:pt x="56383" y="38433"/>
                    <a:pt x="56383" y="38260"/>
                  </a:cubicBezTo>
                  <a:cubicBezTo>
                    <a:pt x="56426" y="38260"/>
                    <a:pt x="56513" y="38260"/>
                    <a:pt x="56556" y="38217"/>
                  </a:cubicBezTo>
                  <a:cubicBezTo>
                    <a:pt x="56594" y="38409"/>
                    <a:pt x="56632" y="38566"/>
                    <a:pt x="56640" y="38719"/>
                  </a:cubicBezTo>
                  <a:lnTo>
                    <a:pt x="56640" y="38719"/>
                  </a:lnTo>
                  <a:cubicBezTo>
                    <a:pt x="56867" y="38609"/>
                    <a:pt x="57019" y="38499"/>
                    <a:pt x="57202" y="38390"/>
                  </a:cubicBezTo>
                  <a:cubicBezTo>
                    <a:pt x="56728" y="38002"/>
                    <a:pt x="56986" y="37528"/>
                    <a:pt x="56900" y="37141"/>
                  </a:cubicBezTo>
                  <a:cubicBezTo>
                    <a:pt x="56814" y="37097"/>
                    <a:pt x="56728" y="37011"/>
                    <a:pt x="56685" y="36968"/>
                  </a:cubicBezTo>
                  <a:cubicBezTo>
                    <a:pt x="56685" y="36925"/>
                    <a:pt x="56728" y="36882"/>
                    <a:pt x="56771" y="36882"/>
                  </a:cubicBezTo>
                  <a:cubicBezTo>
                    <a:pt x="56814" y="36925"/>
                    <a:pt x="56900" y="37011"/>
                    <a:pt x="56943" y="37097"/>
                  </a:cubicBezTo>
                  <a:cubicBezTo>
                    <a:pt x="56943" y="37097"/>
                    <a:pt x="56900" y="37141"/>
                    <a:pt x="56900" y="37141"/>
                  </a:cubicBezTo>
                  <a:cubicBezTo>
                    <a:pt x="57202" y="36968"/>
                    <a:pt x="57503" y="36839"/>
                    <a:pt x="57848" y="36667"/>
                  </a:cubicBezTo>
                  <a:cubicBezTo>
                    <a:pt x="57719" y="36408"/>
                    <a:pt x="57589" y="36279"/>
                    <a:pt x="57546" y="36193"/>
                  </a:cubicBezTo>
                  <a:cubicBezTo>
                    <a:pt x="57891" y="35676"/>
                    <a:pt x="57503" y="34815"/>
                    <a:pt x="58279" y="34513"/>
                  </a:cubicBezTo>
                  <a:cubicBezTo>
                    <a:pt x="57977" y="33695"/>
                    <a:pt x="57934" y="33178"/>
                    <a:pt x="58149" y="32962"/>
                  </a:cubicBezTo>
                  <a:lnTo>
                    <a:pt x="58149" y="32962"/>
                  </a:lnTo>
                  <a:cubicBezTo>
                    <a:pt x="58279" y="33049"/>
                    <a:pt x="58365" y="33135"/>
                    <a:pt x="58451" y="33221"/>
                  </a:cubicBezTo>
                  <a:cubicBezTo>
                    <a:pt x="58580" y="33006"/>
                    <a:pt x="58709" y="32747"/>
                    <a:pt x="58795" y="32532"/>
                  </a:cubicBezTo>
                  <a:cubicBezTo>
                    <a:pt x="58752" y="32446"/>
                    <a:pt x="58666" y="32359"/>
                    <a:pt x="58623" y="32316"/>
                  </a:cubicBezTo>
                  <a:cubicBezTo>
                    <a:pt x="58795" y="31972"/>
                    <a:pt x="58925" y="31713"/>
                    <a:pt x="59097" y="31412"/>
                  </a:cubicBezTo>
                  <a:cubicBezTo>
                    <a:pt x="58451" y="30766"/>
                    <a:pt x="58709" y="29861"/>
                    <a:pt x="58365" y="29086"/>
                  </a:cubicBezTo>
                  <a:cubicBezTo>
                    <a:pt x="58537" y="28957"/>
                    <a:pt x="58709" y="28827"/>
                    <a:pt x="58839" y="28698"/>
                  </a:cubicBezTo>
                  <a:cubicBezTo>
                    <a:pt x="58752" y="28569"/>
                    <a:pt x="58666" y="28483"/>
                    <a:pt x="58580" y="28354"/>
                  </a:cubicBezTo>
                  <a:cubicBezTo>
                    <a:pt x="58752" y="28268"/>
                    <a:pt x="58925" y="28224"/>
                    <a:pt x="59097" y="28181"/>
                  </a:cubicBezTo>
                  <a:cubicBezTo>
                    <a:pt x="59011" y="28052"/>
                    <a:pt x="58968" y="27923"/>
                    <a:pt x="58925" y="27794"/>
                  </a:cubicBezTo>
                  <a:cubicBezTo>
                    <a:pt x="58968" y="27708"/>
                    <a:pt x="59054" y="27621"/>
                    <a:pt x="59140" y="27535"/>
                  </a:cubicBezTo>
                  <a:cubicBezTo>
                    <a:pt x="58882" y="27320"/>
                    <a:pt x="58752" y="27148"/>
                    <a:pt x="58580" y="27018"/>
                  </a:cubicBezTo>
                  <a:cubicBezTo>
                    <a:pt x="58580" y="26372"/>
                    <a:pt x="58580" y="25726"/>
                    <a:pt x="58580" y="25080"/>
                  </a:cubicBezTo>
                  <a:cubicBezTo>
                    <a:pt x="58580" y="25037"/>
                    <a:pt x="58709" y="24994"/>
                    <a:pt x="58882" y="24951"/>
                  </a:cubicBezTo>
                  <a:lnTo>
                    <a:pt x="58882" y="26071"/>
                  </a:lnTo>
                  <a:cubicBezTo>
                    <a:pt x="59097" y="26028"/>
                    <a:pt x="59226" y="26028"/>
                    <a:pt x="59269" y="26028"/>
                  </a:cubicBezTo>
                  <a:lnTo>
                    <a:pt x="59269" y="24692"/>
                  </a:lnTo>
                  <a:cubicBezTo>
                    <a:pt x="59097" y="24692"/>
                    <a:pt x="58839" y="24649"/>
                    <a:pt x="58580" y="24606"/>
                  </a:cubicBezTo>
                  <a:cubicBezTo>
                    <a:pt x="58580" y="24434"/>
                    <a:pt x="58623" y="24305"/>
                    <a:pt x="58623" y="24176"/>
                  </a:cubicBezTo>
                  <a:cubicBezTo>
                    <a:pt x="58882" y="24262"/>
                    <a:pt x="59140" y="24305"/>
                    <a:pt x="59398" y="24348"/>
                  </a:cubicBezTo>
                  <a:cubicBezTo>
                    <a:pt x="59485" y="23443"/>
                    <a:pt x="58623" y="23314"/>
                    <a:pt x="58149" y="22668"/>
                  </a:cubicBezTo>
                  <a:cubicBezTo>
                    <a:pt x="58408" y="22496"/>
                    <a:pt x="58623" y="22410"/>
                    <a:pt x="58795" y="22280"/>
                  </a:cubicBezTo>
                  <a:cubicBezTo>
                    <a:pt x="58580" y="22151"/>
                    <a:pt x="58451" y="22022"/>
                    <a:pt x="58322" y="21850"/>
                  </a:cubicBezTo>
                  <a:lnTo>
                    <a:pt x="58322" y="21850"/>
                  </a:lnTo>
                  <a:cubicBezTo>
                    <a:pt x="58451" y="21893"/>
                    <a:pt x="58623" y="21893"/>
                    <a:pt x="58752" y="21893"/>
                  </a:cubicBezTo>
                  <a:cubicBezTo>
                    <a:pt x="58623" y="21160"/>
                    <a:pt x="58623" y="20471"/>
                    <a:pt x="58365" y="19954"/>
                  </a:cubicBezTo>
                  <a:cubicBezTo>
                    <a:pt x="58063" y="19308"/>
                    <a:pt x="58020" y="18662"/>
                    <a:pt x="58020" y="18059"/>
                  </a:cubicBezTo>
                  <a:cubicBezTo>
                    <a:pt x="57676" y="17887"/>
                    <a:pt x="57460" y="17715"/>
                    <a:pt x="57245" y="17585"/>
                  </a:cubicBezTo>
                  <a:cubicBezTo>
                    <a:pt x="57546" y="17241"/>
                    <a:pt x="57589" y="16982"/>
                    <a:pt x="57331" y="16595"/>
                  </a:cubicBezTo>
                  <a:cubicBezTo>
                    <a:pt x="57073" y="16293"/>
                    <a:pt x="56814" y="15992"/>
                    <a:pt x="56642" y="15647"/>
                  </a:cubicBezTo>
                  <a:cubicBezTo>
                    <a:pt x="56168" y="14613"/>
                    <a:pt x="55608" y="13623"/>
                    <a:pt x="54876" y="12761"/>
                  </a:cubicBezTo>
                  <a:cubicBezTo>
                    <a:pt x="54316" y="12115"/>
                    <a:pt x="53799" y="11469"/>
                    <a:pt x="53411" y="10737"/>
                  </a:cubicBezTo>
                  <a:cubicBezTo>
                    <a:pt x="52722" y="9445"/>
                    <a:pt x="51861" y="8282"/>
                    <a:pt x="50741" y="7291"/>
                  </a:cubicBezTo>
                  <a:cubicBezTo>
                    <a:pt x="50439" y="6989"/>
                    <a:pt x="50095" y="6645"/>
                    <a:pt x="49750" y="6343"/>
                  </a:cubicBezTo>
                  <a:cubicBezTo>
                    <a:pt x="49362" y="6042"/>
                    <a:pt x="49190" y="5439"/>
                    <a:pt x="48716" y="5310"/>
                  </a:cubicBezTo>
                  <a:cubicBezTo>
                    <a:pt x="48156" y="5180"/>
                    <a:pt x="48027" y="4620"/>
                    <a:pt x="47640" y="4448"/>
                  </a:cubicBezTo>
                  <a:cubicBezTo>
                    <a:pt x="47080" y="4448"/>
                    <a:pt x="46606" y="4405"/>
                    <a:pt x="45917" y="4362"/>
                  </a:cubicBezTo>
                  <a:cubicBezTo>
                    <a:pt x="46304" y="4190"/>
                    <a:pt x="46477" y="4104"/>
                    <a:pt x="46778" y="3974"/>
                  </a:cubicBezTo>
                  <a:cubicBezTo>
                    <a:pt x="46304" y="3759"/>
                    <a:pt x="45960" y="3544"/>
                    <a:pt x="45658" y="3371"/>
                  </a:cubicBezTo>
                  <a:cubicBezTo>
                    <a:pt x="45572" y="3630"/>
                    <a:pt x="45486" y="3759"/>
                    <a:pt x="45400" y="4104"/>
                  </a:cubicBezTo>
                  <a:cubicBezTo>
                    <a:pt x="45314" y="3587"/>
                    <a:pt x="45271" y="3328"/>
                    <a:pt x="45227" y="3113"/>
                  </a:cubicBezTo>
                  <a:cubicBezTo>
                    <a:pt x="44969" y="3070"/>
                    <a:pt x="44754" y="3027"/>
                    <a:pt x="44624" y="3027"/>
                  </a:cubicBezTo>
                  <a:cubicBezTo>
                    <a:pt x="44409" y="2725"/>
                    <a:pt x="44237" y="2467"/>
                    <a:pt x="44108" y="2208"/>
                  </a:cubicBezTo>
                  <a:lnTo>
                    <a:pt x="43375" y="2208"/>
                  </a:lnTo>
                  <a:cubicBezTo>
                    <a:pt x="42945" y="1993"/>
                    <a:pt x="42643" y="1821"/>
                    <a:pt x="42342" y="1691"/>
                  </a:cubicBezTo>
                  <a:cubicBezTo>
                    <a:pt x="41437" y="1304"/>
                    <a:pt x="40360" y="1261"/>
                    <a:pt x="39585" y="572"/>
                  </a:cubicBezTo>
                  <a:cubicBezTo>
                    <a:pt x="39461" y="583"/>
                    <a:pt x="39336" y="588"/>
                    <a:pt x="39210" y="588"/>
                  </a:cubicBezTo>
                  <a:cubicBezTo>
                    <a:pt x="38802" y="588"/>
                    <a:pt x="38385" y="540"/>
                    <a:pt x="37960" y="540"/>
                  </a:cubicBezTo>
                  <a:cubicBezTo>
                    <a:pt x="37561" y="540"/>
                    <a:pt x="37156" y="582"/>
                    <a:pt x="36742" y="744"/>
                  </a:cubicBezTo>
                  <a:cubicBezTo>
                    <a:pt x="36656" y="658"/>
                    <a:pt x="36484" y="485"/>
                    <a:pt x="36354" y="356"/>
                  </a:cubicBezTo>
                  <a:cubicBezTo>
                    <a:pt x="35665" y="270"/>
                    <a:pt x="35019" y="184"/>
                    <a:pt x="34287" y="55"/>
                  </a:cubicBezTo>
                  <a:cubicBezTo>
                    <a:pt x="34244" y="98"/>
                    <a:pt x="34115" y="227"/>
                    <a:pt x="33985" y="313"/>
                  </a:cubicBezTo>
                  <a:cubicBezTo>
                    <a:pt x="33641" y="55"/>
                    <a:pt x="33286" y="1"/>
                    <a:pt x="32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3"/>
            <p:cNvSpPr/>
            <p:nvPr/>
          </p:nvSpPr>
          <p:spPr>
            <a:xfrm>
              <a:off x="3785225" y="1307100"/>
              <a:ext cx="752725" cy="797625"/>
            </a:xfrm>
            <a:custGeom>
              <a:avLst/>
              <a:gdLst/>
              <a:ahLst/>
              <a:cxnLst/>
              <a:rect l="l" t="t" r="r" b="b"/>
              <a:pathLst>
                <a:path w="30109" h="31905" extrusionOk="0">
                  <a:moveTo>
                    <a:pt x="20029" y="874"/>
                  </a:moveTo>
                  <a:lnTo>
                    <a:pt x="20029" y="1132"/>
                  </a:lnTo>
                  <a:lnTo>
                    <a:pt x="19900" y="1132"/>
                  </a:lnTo>
                  <a:lnTo>
                    <a:pt x="19900" y="874"/>
                  </a:lnTo>
                  <a:close/>
                  <a:moveTo>
                    <a:pt x="21968" y="1434"/>
                  </a:moveTo>
                  <a:lnTo>
                    <a:pt x="21968" y="1692"/>
                  </a:lnTo>
                  <a:lnTo>
                    <a:pt x="21838" y="1692"/>
                  </a:lnTo>
                  <a:lnTo>
                    <a:pt x="21838" y="1434"/>
                  </a:lnTo>
                  <a:close/>
                  <a:moveTo>
                    <a:pt x="19816" y="7780"/>
                  </a:moveTo>
                  <a:cubicBezTo>
                    <a:pt x="19816" y="7780"/>
                    <a:pt x="19810" y="7784"/>
                    <a:pt x="19798" y="7791"/>
                  </a:cubicBezTo>
                  <a:lnTo>
                    <a:pt x="19798" y="7791"/>
                  </a:lnTo>
                  <a:cubicBezTo>
                    <a:pt x="19810" y="7783"/>
                    <a:pt x="19816" y="7780"/>
                    <a:pt x="19816" y="7780"/>
                  </a:cubicBezTo>
                  <a:close/>
                  <a:moveTo>
                    <a:pt x="22484" y="19998"/>
                  </a:moveTo>
                  <a:lnTo>
                    <a:pt x="22484" y="20257"/>
                  </a:lnTo>
                  <a:lnTo>
                    <a:pt x="22398" y="20257"/>
                  </a:lnTo>
                  <a:lnTo>
                    <a:pt x="22398" y="19998"/>
                  </a:lnTo>
                  <a:close/>
                  <a:moveTo>
                    <a:pt x="21783" y="20527"/>
                  </a:moveTo>
                  <a:cubicBezTo>
                    <a:pt x="21889" y="20573"/>
                    <a:pt x="21932" y="20648"/>
                    <a:pt x="22011" y="20687"/>
                  </a:cubicBezTo>
                  <a:cubicBezTo>
                    <a:pt x="21968" y="20731"/>
                    <a:pt x="21968" y="20774"/>
                    <a:pt x="21924" y="20774"/>
                  </a:cubicBezTo>
                  <a:lnTo>
                    <a:pt x="21752" y="20558"/>
                  </a:lnTo>
                  <a:lnTo>
                    <a:pt x="21783" y="20527"/>
                  </a:lnTo>
                  <a:close/>
                  <a:moveTo>
                    <a:pt x="19426" y="6861"/>
                  </a:moveTo>
                  <a:cubicBezTo>
                    <a:pt x="19555" y="7162"/>
                    <a:pt x="19684" y="7506"/>
                    <a:pt x="19770" y="7807"/>
                  </a:cubicBezTo>
                  <a:lnTo>
                    <a:pt x="19770" y="7807"/>
                  </a:lnTo>
                  <a:cubicBezTo>
                    <a:pt x="19721" y="7834"/>
                    <a:pt x="19638" y="7874"/>
                    <a:pt x="19555" y="7895"/>
                  </a:cubicBezTo>
                  <a:cubicBezTo>
                    <a:pt x="19640" y="8049"/>
                    <a:pt x="19770" y="8085"/>
                    <a:pt x="19913" y="8085"/>
                  </a:cubicBezTo>
                  <a:cubicBezTo>
                    <a:pt x="20034" y="8085"/>
                    <a:pt x="20165" y="8059"/>
                    <a:pt x="20285" y="8059"/>
                  </a:cubicBezTo>
                  <a:cubicBezTo>
                    <a:pt x="20457" y="8059"/>
                    <a:pt x="20607" y="8112"/>
                    <a:pt x="20675" y="8369"/>
                  </a:cubicBezTo>
                  <a:lnTo>
                    <a:pt x="21408" y="8369"/>
                  </a:lnTo>
                  <a:cubicBezTo>
                    <a:pt x="21451" y="8670"/>
                    <a:pt x="21494" y="9015"/>
                    <a:pt x="21537" y="9445"/>
                  </a:cubicBezTo>
                  <a:cubicBezTo>
                    <a:pt x="21709" y="9359"/>
                    <a:pt x="21795" y="9273"/>
                    <a:pt x="21968" y="9187"/>
                  </a:cubicBezTo>
                  <a:cubicBezTo>
                    <a:pt x="22011" y="9445"/>
                    <a:pt x="22011" y="9747"/>
                    <a:pt x="22140" y="9962"/>
                  </a:cubicBezTo>
                  <a:cubicBezTo>
                    <a:pt x="22269" y="10178"/>
                    <a:pt x="22484" y="10307"/>
                    <a:pt x="22700" y="10522"/>
                  </a:cubicBezTo>
                  <a:cubicBezTo>
                    <a:pt x="22571" y="10695"/>
                    <a:pt x="22484" y="10824"/>
                    <a:pt x="22398" y="10910"/>
                  </a:cubicBezTo>
                  <a:cubicBezTo>
                    <a:pt x="22614" y="11599"/>
                    <a:pt x="22657" y="12374"/>
                    <a:pt x="23130" y="13020"/>
                  </a:cubicBezTo>
                  <a:cubicBezTo>
                    <a:pt x="23346" y="13279"/>
                    <a:pt x="23001" y="13580"/>
                    <a:pt x="23001" y="13925"/>
                  </a:cubicBezTo>
                  <a:cubicBezTo>
                    <a:pt x="23001" y="14313"/>
                    <a:pt x="23174" y="14657"/>
                    <a:pt x="23174" y="15002"/>
                  </a:cubicBezTo>
                  <a:cubicBezTo>
                    <a:pt x="23130" y="15433"/>
                    <a:pt x="23130" y="15820"/>
                    <a:pt x="23044" y="16251"/>
                  </a:cubicBezTo>
                  <a:cubicBezTo>
                    <a:pt x="23001" y="16509"/>
                    <a:pt x="22958" y="16725"/>
                    <a:pt x="22915" y="17285"/>
                  </a:cubicBezTo>
                  <a:cubicBezTo>
                    <a:pt x="22441" y="18103"/>
                    <a:pt x="22484" y="19481"/>
                    <a:pt x="21752" y="20515"/>
                  </a:cubicBezTo>
                  <a:cubicBezTo>
                    <a:pt x="21763" y="20519"/>
                    <a:pt x="21773" y="20523"/>
                    <a:pt x="21782" y="20527"/>
                  </a:cubicBezTo>
                  <a:lnTo>
                    <a:pt x="21782" y="20527"/>
                  </a:lnTo>
                  <a:cubicBezTo>
                    <a:pt x="21358" y="20911"/>
                    <a:pt x="21015" y="21293"/>
                    <a:pt x="20546" y="21592"/>
                  </a:cubicBezTo>
                  <a:cubicBezTo>
                    <a:pt x="20072" y="21894"/>
                    <a:pt x="19900" y="22410"/>
                    <a:pt x="19426" y="22798"/>
                  </a:cubicBezTo>
                  <a:cubicBezTo>
                    <a:pt x="18349" y="23660"/>
                    <a:pt x="17057" y="23918"/>
                    <a:pt x="15808" y="24392"/>
                  </a:cubicBezTo>
                  <a:cubicBezTo>
                    <a:pt x="15205" y="24650"/>
                    <a:pt x="14602" y="24866"/>
                    <a:pt x="13956" y="24952"/>
                  </a:cubicBezTo>
                  <a:cubicBezTo>
                    <a:pt x="13785" y="24972"/>
                    <a:pt x="13616" y="24981"/>
                    <a:pt x="13448" y="24981"/>
                  </a:cubicBezTo>
                  <a:cubicBezTo>
                    <a:pt x="12181" y="24981"/>
                    <a:pt x="11010" y="24435"/>
                    <a:pt x="9907" y="23789"/>
                  </a:cubicBezTo>
                  <a:cubicBezTo>
                    <a:pt x="9606" y="23616"/>
                    <a:pt x="9304" y="23401"/>
                    <a:pt x="9046" y="23186"/>
                  </a:cubicBezTo>
                  <a:cubicBezTo>
                    <a:pt x="8658" y="22798"/>
                    <a:pt x="8141" y="22583"/>
                    <a:pt x="7883" y="22023"/>
                  </a:cubicBezTo>
                  <a:cubicBezTo>
                    <a:pt x="7538" y="21247"/>
                    <a:pt x="6806" y="20731"/>
                    <a:pt x="6461" y="19869"/>
                  </a:cubicBezTo>
                  <a:cubicBezTo>
                    <a:pt x="6203" y="19137"/>
                    <a:pt x="6031" y="18491"/>
                    <a:pt x="5944" y="17715"/>
                  </a:cubicBezTo>
                  <a:cubicBezTo>
                    <a:pt x="5901" y="16552"/>
                    <a:pt x="6031" y="15390"/>
                    <a:pt x="6289" y="14227"/>
                  </a:cubicBezTo>
                  <a:cubicBezTo>
                    <a:pt x="6461" y="13537"/>
                    <a:pt x="6892" y="12805"/>
                    <a:pt x="7280" y="12202"/>
                  </a:cubicBezTo>
                  <a:cubicBezTo>
                    <a:pt x="7753" y="11513"/>
                    <a:pt x="8270" y="10867"/>
                    <a:pt x="8873" y="10350"/>
                  </a:cubicBezTo>
                  <a:cubicBezTo>
                    <a:pt x="10079" y="9230"/>
                    <a:pt x="11458" y="8369"/>
                    <a:pt x="13051" y="7809"/>
                  </a:cubicBezTo>
                  <a:cubicBezTo>
                    <a:pt x="13224" y="7723"/>
                    <a:pt x="13353" y="7636"/>
                    <a:pt x="13525" y="7593"/>
                  </a:cubicBezTo>
                  <a:cubicBezTo>
                    <a:pt x="14214" y="7378"/>
                    <a:pt x="14904" y="7076"/>
                    <a:pt x="15593" y="6990"/>
                  </a:cubicBezTo>
                  <a:cubicBezTo>
                    <a:pt x="16088" y="6947"/>
                    <a:pt x="16573" y="6926"/>
                    <a:pt x="17057" y="6926"/>
                  </a:cubicBezTo>
                  <a:cubicBezTo>
                    <a:pt x="17542" y="6926"/>
                    <a:pt x="18026" y="6947"/>
                    <a:pt x="18522" y="6990"/>
                  </a:cubicBezTo>
                  <a:cubicBezTo>
                    <a:pt x="18641" y="7010"/>
                    <a:pt x="18752" y="7039"/>
                    <a:pt x="18878" y="7039"/>
                  </a:cubicBezTo>
                  <a:cubicBezTo>
                    <a:pt x="19025" y="7039"/>
                    <a:pt x="19195" y="7000"/>
                    <a:pt x="19426" y="6861"/>
                  </a:cubicBezTo>
                  <a:close/>
                  <a:moveTo>
                    <a:pt x="15204" y="1"/>
                  </a:moveTo>
                  <a:cubicBezTo>
                    <a:pt x="14901" y="1"/>
                    <a:pt x="14644" y="182"/>
                    <a:pt x="14341" y="182"/>
                  </a:cubicBezTo>
                  <a:cubicBezTo>
                    <a:pt x="14234" y="182"/>
                    <a:pt x="14121" y="160"/>
                    <a:pt x="13999" y="99"/>
                  </a:cubicBezTo>
                  <a:cubicBezTo>
                    <a:pt x="13893" y="35"/>
                    <a:pt x="13776" y="10"/>
                    <a:pt x="13653" y="10"/>
                  </a:cubicBezTo>
                  <a:cubicBezTo>
                    <a:pt x="13279" y="10"/>
                    <a:pt x="12848" y="238"/>
                    <a:pt x="12491" y="271"/>
                  </a:cubicBezTo>
                  <a:cubicBezTo>
                    <a:pt x="11415" y="357"/>
                    <a:pt x="10424" y="745"/>
                    <a:pt x="9606" y="1348"/>
                  </a:cubicBezTo>
                  <a:cubicBezTo>
                    <a:pt x="8184" y="2338"/>
                    <a:pt x="6504" y="2941"/>
                    <a:pt x="5428" y="4320"/>
                  </a:cubicBezTo>
                  <a:cubicBezTo>
                    <a:pt x="5384" y="4406"/>
                    <a:pt x="5298" y="4406"/>
                    <a:pt x="5212" y="4492"/>
                  </a:cubicBezTo>
                  <a:cubicBezTo>
                    <a:pt x="3662" y="5569"/>
                    <a:pt x="2412" y="6904"/>
                    <a:pt x="1637" y="8670"/>
                  </a:cubicBezTo>
                  <a:cubicBezTo>
                    <a:pt x="1465" y="9101"/>
                    <a:pt x="1293" y="9575"/>
                    <a:pt x="1163" y="10005"/>
                  </a:cubicBezTo>
                  <a:cubicBezTo>
                    <a:pt x="216" y="12676"/>
                    <a:pt x="86" y="11771"/>
                    <a:pt x="173" y="14571"/>
                  </a:cubicBezTo>
                  <a:cubicBezTo>
                    <a:pt x="173" y="15045"/>
                    <a:pt x="173" y="15476"/>
                    <a:pt x="173" y="15949"/>
                  </a:cubicBezTo>
                  <a:cubicBezTo>
                    <a:pt x="173" y="17112"/>
                    <a:pt x="0" y="18275"/>
                    <a:pt x="733" y="19309"/>
                  </a:cubicBezTo>
                  <a:cubicBezTo>
                    <a:pt x="991" y="21247"/>
                    <a:pt x="1809" y="22927"/>
                    <a:pt x="2671" y="24607"/>
                  </a:cubicBezTo>
                  <a:cubicBezTo>
                    <a:pt x="2929" y="25167"/>
                    <a:pt x="3317" y="25727"/>
                    <a:pt x="3446" y="26330"/>
                  </a:cubicBezTo>
                  <a:cubicBezTo>
                    <a:pt x="3662" y="27364"/>
                    <a:pt x="4221" y="28139"/>
                    <a:pt x="4781" y="29001"/>
                  </a:cubicBezTo>
                  <a:cubicBezTo>
                    <a:pt x="5600" y="30207"/>
                    <a:pt x="6806" y="30723"/>
                    <a:pt x="7969" y="31327"/>
                  </a:cubicBezTo>
                  <a:cubicBezTo>
                    <a:pt x="8464" y="31606"/>
                    <a:pt x="9003" y="31606"/>
                    <a:pt x="9536" y="31606"/>
                  </a:cubicBezTo>
                  <a:cubicBezTo>
                    <a:pt x="10069" y="31606"/>
                    <a:pt x="10596" y="31606"/>
                    <a:pt x="11070" y="31886"/>
                  </a:cubicBezTo>
                  <a:cubicBezTo>
                    <a:pt x="11677" y="31886"/>
                    <a:pt x="12283" y="31904"/>
                    <a:pt x="12887" y="31904"/>
                  </a:cubicBezTo>
                  <a:cubicBezTo>
                    <a:pt x="14169" y="31904"/>
                    <a:pt x="15439" y="31824"/>
                    <a:pt x="16670" y="31327"/>
                  </a:cubicBezTo>
                  <a:cubicBezTo>
                    <a:pt x="17660" y="30939"/>
                    <a:pt x="18737" y="30680"/>
                    <a:pt x="19728" y="30336"/>
                  </a:cubicBezTo>
                  <a:cubicBezTo>
                    <a:pt x="19900" y="30422"/>
                    <a:pt x="20072" y="30465"/>
                    <a:pt x="20288" y="30594"/>
                  </a:cubicBezTo>
                  <a:cubicBezTo>
                    <a:pt x="20546" y="30250"/>
                    <a:pt x="20805" y="29948"/>
                    <a:pt x="21063" y="29647"/>
                  </a:cubicBezTo>
                  <a:lnTo>
                    <a:pt x="21795" y="29647"/>
                  </a:lnTo>
                  <a:cubicBezTo>
                    <a:pt x="22355" y="29259"/>
                    <a:pt x="22786" y="29001"/>
                    <a:pt x="23174" y="28656"/>
                  </a:cubicBezTo>
                  <a:cubicBezTo>
                    <a:pt x="23561" y="28311"/>
                    <a:pt x="23906" y="27838"/>
                    <a:pt x="24250" y="27493"/>
                  </a:cubicBezTo>
                  <a:cubicBezTo>
                    <a:pt x="24164" y="27407"/>
                    <a:pt x="24078" y="27364"/>
                    <a:pt x="23992" y="27278"/>
                  </a:cubicBezTo>
                  <a:cubicBezTo>
                    <a:pt x="24035" y="27278"/>
                    <a:pt x="24078" y="27235"/>
                    <a:pt x="24078" y="27192"/>
                  </a:cubicBezTo>
                  <a:cubicBezTo>
                    <a:pt x="24164" y="27278"/>
                    <a:pt x="24207" y="27364"/>
                    <a:pt x="24293" y="27450"/>
                  </a:cubicBezTo>
                  <a:cubicBezTo>
                    <a:pt x="24250" y="27450"/>
                    <a:pt x="24250" y="27450"/>
                    <a:pt x="24250" y="27493"/>
                  </a:cubicBezTo>
                  <a:cubicBezTo>
                    <a:pt x="24810" y="27321"/>
                    <a:pt x="24810" y="26847"/>
                    <a:pt x="24853" y="26459"/>
                  </a:cubicBezTo>
                  <a:cubicBezTo>
                    <a:pt x="25715" y="26158"/>
                    <a:pt x="26146" y="25469"/>
                    <a:pt x="26490" y="24693"/>
                  </a:cubicBezTo>
                  <a:cubicBezTo>
                    <a:pt x="26404" y="24607"/>
                    <a:pt x="26318" y="24564"/>
                    <a:pt x="26232" y="24521"/>
                  </a:cubicBezTo>
                  <a:cubicBezTo>
                    <a:pt x="26318" y="24478"/>
                    <a:pt x="26404" y="24435"/>
                    <a:pt x="26490" y="24435"/>
                  </a:cubicBezTo>
                  <a:cubicBezTo>
                    <a:pt x="26619" y="24306"/>
                    <a:pt x="26835" y="24219"/>
                    <a:pt x="26921" y="24090"/>
                  </a:cubicBezTo>
                  <a:cubicBezTo>
                    <a:pt x="27868" y="22970"/>
                    <a:pt x="28428" y="21678"/>
                    <a:pt x="28945" y="20343"/>
                  </a:cubicBezTo>
                  <a:cubicBezTo>
                    <a:pt x="29204" y="19697"/>
                    <a:pt x="29204" y="18878"/>
                    <a:pt x="29333" y="18060"/>
                  </a:cubicBezTo>
                  <a:cubicBezTo>
                    <a:pt x="29548" y="17931"/>
                    <a:pt x="29807" y="17759"/>
                    <a:pt x="30108" y="17586"/>
                  </a:cubicBezTo>
                  <a:cubicBezTo>
                    <a:pt x="30065" y="17069"/>
                    <a:pt x="29075" y="16811"/>
                    <a:pt x="29678" y="16165"/>
                  </a:cubicBezTo>
                  <a:lnTo>
                    <a:pt x="29678" y="16165"/>
                  </a:lnTo>
                  <a:cubicBezTo>
                    <a:pt x="29807" y="16251"/>
                    <a:pt x="29893" y="16294"/>
                    <a:pt x="30022" y="16423"/>
                  </a:cubicBezTo>
                  <a:lnTo>
                    <a:pt x="30022" y="15045"/>
                  </a:lnTo>
                  <a:cubicBezTo>
                    <a:pt x="29807" y="14270"/>
                    <a:pt x="29161" y="13839"/>
                    <a:pt x="29764" y="13150"/>
                  </a:cubicBezTo>
                  <a:cubicBezTo>
                    <a:pt x="29591" y="12977"/>
                    <a:pt x="29462" y="12848"/>
                    <a:pt x="29333" y="12719"/>
                  </a:cubicBezTo>
                  <a:cubicBezTo>
                    <a:pt x="29290" y="12719"/>
                    <a:pt x="29290" y="12676"/>
                    <a:pt x="29247" y="12633"/>
                  </a:cubicBezTo>
                  <a:cubicBezTo>
                    <a:pt x="29548" y="12030"/>
                    <a:pt x="29548" y="12030"/>
                    <a:pt x="29419" y="10910"/>
                  </a:cubicBezTo>
                  <a:cubicBezTo>
                    <a:pt x="29247" y="10824"/>
                    <a:pt x="29118" y="10781"/>
                    <a:pt x="28902" y="10738"/>
                  </a:cubicBezTo>
                  <a:cubicBezTo>
                    <a:pt x="29204" y="10608"/>
                    <a:pt x="29376" y="10522"/>
                    <a:pt x="29548" y="10436"/>
                  </a:cubicBezTo>
                  <a:cubicBezTo>
                    <a:pt x="29290" y="9704"/>
                    <a:pt x="29075" y="9058"/>
                    <a:pt x="28902" y="8498"/>
                  </a:cubicBezTo>
                  <a:cubicBezTo>
                    <a:pt x="28601" y="8282"/>
                    <a:pt x="28342" y="8153"/>
                    <a:pt x="28084" y="7938"/>
                  </a:cubicBezTo>
                  <a:cubicBezTo>
                    <a:pt x="28601" y="7636"/>
                    <a:pt x="28342" y="7206"/>
                    <a:pt x="28385" y="6775"/>
                  </a:cubicBezTo>
                  <a:cubicBezTo>
                    <a:pt x="28213" y="6646"/>
                    <a:pt x="28041" y="6516"/>
                    <a:pt x="27868" y="6430"/>
                  </a:cubicBezTo>
                  <a:cubicBezTo>
                    <a:pt x="27825" y="6516"/>
                    <a:pt x="27739" y="6603"/>
                    <a:pt x="27696" y="6646"/>
                  </a:cubicBezTo>
                  <a:cubicBezTo>
                    <a:pt x="27653" y="6646"/>
                    <a:pt x="27653" y="6603"/>
                    <a:pt x="27610" y="6560"/>
                  </a:cubicBezTo>
                  <a:cubicBezTo>
                    <a:pt x="27696" y="6516"/>
                    <a:pt x="27739" y="6430"/>
                    <a:pt x="27825" y="6387"/>
                  </a:cubicBezTo>
                  <a:cubicBezTo>
                    <a:pt x="27868" y="6387"/>
                    <a:pt x="27868" y="6430"/>
                    <a:pt x="27868" y="6430"/>
                  </a:cubicBezTo>
                  <a:cubicBezTo>
                    <a:pt x="27868" y="6258"/>
                    <a:pt x="27868" y="6086"/>
                    <a:pt x="27868" y="5913"/>
                  </a:cubicBezTo>
                  <a:cubicBezTo>
                    <a:pt x="27524" y="5870"/>
                    <a:pt x="27265" y="5827"/>
                    <a:pt x="27007" y="5784"/>
                  </a:cubicBezTo>
                  <a:lnTo>
                    <a:pt x="27007" y="4880"/>
                  </a:lnTo>
                  <a:cubicBezTo>
                    <a:pt x="26447" y="4621"/>
                    <a:pt x="25930" y="4406"/>
                    <a:pt x="25327" y="4147"/>
                  </a:cubicBezTo>
                  <a:cubicBezTo>
                    <a:pt x="25499" y="3932"/>
                    <a:pt x="25543" y="3846"/>
                    <a:pt x="25629" y="3717"/>
                  </a:cubicBezTo>
                  <a:cubicBezTo>
                    <a:pt x="25284" y="3501"/>
                    <a:pt x="24810" y="3329"/>
                    <a:pt x="24681" y="3028"/>
                  </a:cubicBezTo>
                  <a:cubicBezTo>
                    <a:pt x="24250" y="2123"/>
                    <a:pt x="23346" y="1908"/>
                    <a:pt x="22614" y="1434"/>
                  </a:cubicBezTo>
                  <a:cubicBezTo>
                    <a:pt x="22571" y="1520"/>
                    <a:pt x="22484" y="1606"/>
                    <a:pt x="22441" y="1692"/>
                  </a:cubicBezTo>
                  <a:lnTo>
                    <a:pt x="22355" y="1606"/>
                  </a:lnTo>
                  <a:cubicBezTo>
                    <a:pt x="22398" y="1520"/>
                    <a:pt x="22484" y="1477"/>
                    <a:pt x="22571" y="1391"/>
                  </a:cubicBezTo>
                  <a:cubicBezTo>
                    <a:pt x="22571" y="1434"/>
                    <a:pt x="22614" y="1434"/>
                    <a:pt x="22614" y="1434"/>
                  </a:cubicBezTo>
                  <a:cubicBezTo>
                    <a:pt x="22318" y="991"/>
                    <a:pt x="21896" y="864"/>
                    <a:pt x="21456" y="864"/>
                  </a:cubicBezTo>
                  <a:cubicBezTo>
                    <a:pt x="21383" y="864"/>
                    <a:pt x="21309" y="868"/>
                    <a:pt x="21235" y="874"/>
                  </a:cubicBezTo>
                  <a:cubicBezTo>
                    <a:pt x="21192" y="960"/>
                    <a:pt x="21106" y="1046"/>
                    <a:pt x="21063" y="1132"/>
                  </a:cubicBezTo>
                  <a:cubicBezTo>
                    <a:pt x="21020" y="1089"/>
                    <a:pt x="20977" y="1046"/>
                    <a:pt x="20977" y="1046"/>
                  </a:cubicBezTo>
                  <a:cubicBezTo>
                    <a:pt x="21020" y="960"/>
                    <a:pt x="21106" y="917"/>
                    <a:pt x="21192" y="831"/>
                  </a:cubicBezTo>
                  <a:cubicBezTo>
                    <a:pt x="21192" y="874"/>
                    <a:pt x="21235" y="874"/>
                    <a:pt x="21235" y="874"/>
                  </a:cubicBezTo>
                  <a:cubicBezTo>
                    <a:pt x="21152" y="624"/>
                    <a:pt x="20985" y="574"/>
                    <a:pt x="20794" y="574"/>
                  </a:cubicBezTo>
                  <a:cubicBezTo>
                    <a:pt x="20666" y="574"/>
                    <a:pt x="20526" y="597"/>
                    <a:pt x="20394" y="597"/>
                  </a:cubicBezTo>
                  <a:cubicBezTo>
                    <a:pt x="20215" y="597"/>
                    <a:pt x="20050" y="555"/>
                    <a:pt x="19943" y="357"/>
                  </a:cubicBezTo>
                  <a:cubicBezTo>
                    <a:pt x="19925" y="302"/>
                    <a:pt x="19827" y="286"/>
                    <a:pt x="19701" y="286"/>
                  </a:cubicBezTo>
                  <a:cubicBezTo>
                    <a:pt x="19533" y="286"/>
                    <a:pt x="19315" y="314"/>
                    <a:pt x="19168" y="314"/>
                  </a:cubicBezTo>
                  <a:cubicBezTo>
                    <a:pt x="18995" y="357"/>
                    <a:pt x="18866" y="443"/>
                    <a:pt x="18694" y="486"/>
                  </a:cubicBezTo>
                  <a:cubicBezTo>
                    <a:pt x="18608" y="529"/>
                    <a:pt x="18565" y="529"/>
                    <a:pt x="18392" y="529"/>
                  </a:cubicBezTo>
                  <a:cubicBezTo>
                    <a:pt x="18306" y="400"/>
                    <a:pt x="18177" y="228"/>
                    <a:pt x="18048" y="56"/>
                  </a:cubicBezTo>
                  <a:cubicBezTo>
                    <a:pt x="17919" y="142"/>
                    <a:pt x="17789" y="271"/>
                    <a:pt x="17703" y="271"/>
                  </a:cubicBezTo>
                  <a:cubicBezTo>
                    <a:pt x="17445" y="228"/>
                    <a:pt x="17229" y="56"/>
                    <a:pt x="16971" y="56"/>
                  </a:cubicBezTo>
                  <a:cubicBezTo>
                    <a:pt x="16844" y="46"/>
                    <a:pt x="16717" y="43"/>
                    <a:pt x="16591" y="43"/>
                  </a:cubicBezTo>
                  <a:cubicBezTo>
                    <a:pt x="16366" y="43"/>
                    <a:pt x="16142" y="53"/>
                    <a:pt x="15923" y="53"/>
                  </a:cubicBezTo>
                  <a:cubicBezTo>
                    <a:pt x="15722" y="53"/>
                    <a:pt x="15525" y="44"/>
                    <a:pt x="15334" y="12"/>
                  </a:cubicBezTo>
                  <a:cubicBezTo>
                    <a:pt x="15290" y="4"/>
                    <a:pt x="15247" y="1"/>
                    <a:pt x="15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4039350" y="1563450"/>
              <a:ext cx="233700" cy="256825"/>
            </a:xfrm>
            <a:custGeom>
              <a:avLst/>
              <a:gdLst/>
              <a:ahLst/>
              <a:cxnLst/>
              <a:rect l="l" t="t" r="r" b="b"/>
              <a:pathLst>
                <a:path w="9348" h="10273" extrusionOk="0">
                  <a:moveTo>
                    <a:pt x="8012" y="2077"/>
                  </a:moveTo>
                  <a:lnTo>
                    <a:pt x="8012" y="2163"/>
                  </a:lnTo>
                  <a:lnTo>
                    <a:pt x="7711" y="2163"/>
                  </a:lnTo>
                  <a:lnTo>
                    <a:pt x="7711" y="2077"/>
                  </a:lnTo>
                  <a:close/>
                  <a:moveTo>
                    <a:pt x="5155" y="0"/>
                  </a:moveTo>
                  <a:cubicBezTo>
                    <a:pt x="4934" y="0"/>
                    <a:pt x="4699" y="225"/>
                    <a:pt x="4480" y="225"/>
                  </a:cubicBezTo>
                  <a:cubicBezTo>
                    <a:pt x="4394" y="182"/>
                    <a:pt x="4351" y="96"/>
                    <a:pt x="4265" y="53"/>
                  </a:cubicBezTo>
                  <a:cubicBezTo>
                    <a:pt x="4092" y="225"/>
                    <a:pt x="3877" y="397"/>
                    <a:pt x="3748" y="527"/>
                  </a:cubicBezTo>
                  <a:cubicBezTo>
                    <a:pt x="3533" y="441"/>
                    <a:pt x="3403" y="354"/>
                    <a:pt x="3231" y="311"/>
                  </a:cubicBezTo>
                  <a:cubicBezTo>
                    <a:pt x="3188" y="311"/>
                    <a:pt x="3102" y="484"/>
                    <a:pt x="3016" y="570"/>
                  </a:cubicBezTo>
                  <a:cubicBezTo>
                    <a:pt x="3102" y="656"/>
                    <a:pt x="3188" y="699"/>
                    <a:pt x="3231" y="785"/>
                  </a:cubicBezTo>
                  <a:lnTo>
                    <a:pt x="3016" y="871"/>
                  </a:lnTo>
                  <a:cubicBezTo>
                    <a:pt x="2973" y="957"/>
                    <a:pt x="2886" y="1001"/>
                    <a:pt x="2843" y="1087"/>
                  </a:cubicBezTo>
                  <a:cubicBezTo>
                    <a:pt x="2800" y="1001"/>
                    <a:pt x="2757" y="957"/>
                    <a:pt x="2757" y="871"/>
                  </a:cubicBezTo>
                  <a:lnTo>
                    <a:pt x="2068" y="871"/>
                  </a:lnTo>
                  <a:cubicBezTo>
                    <a:pt x="1723" y="1216"/>
                    <a:pt x="1422" y="1517"/>
                    <a:pt x="1077" y="1819"/>
                  </a:cubicBezTo>
                  <a:cubicBezTo>
                    <a:pt x="1164" y="1905"/>
                    <a:pt x="1207" y="1991"/>
                    <a:pt x="1336" y="2120"/>
                  </a:cubicBezTo>
                  <a:cubicBezTo>
                    <a:pt x="1120" y="2336"/>
                    <a:pt x="819" y="2551"/>
                    <a:pt x="647" y="2810"/>
                  </a:cubicBezTo>
                  <a:cubicBezTo>
                    <a:pt x="474" y="3154"/>
                    <a:pt x="345" y="3542"/>
                    <a:pt x="259" y="3886"/>
                  </a:cubicBezTo>
                  <a:cubicBezTo>
                    <a:pt x="216" y="4231"/>
                    <a:pt x="130" y="4619"/>
                    <a:pt x="517" y="4877"/>
                  </a:cubicBezTo>
                  <a:cubicBezTo>
                    <a:pt x="1" y="5049"/>
                    <a:pt x="690" y="5566"/>
                    <a:pt x="44" y="5868"/>
                  </a:cubicBezTo>
                  <a:cubicBezTo>
                    <a:pt x="345" y="6040"/>
                    <a:pt x="560" y="6169"/>
                    <a:pt x="862" y="6298"/>
                  </a:cubicBezTo>
                  <a:cubicBezTo>
                    <a:pt x="560" y="6385"/>
                    <a:pt x="388" y="6471"/>
                    <a:pt x="216" y="6514"/>
                  </a:cubicBezTo>
                  <a:cubicBezTo>
                    <a:pt x="604" y="7031"/>
                    <a:pt x="991" y="7548"/>
                    <a:pt x="1379" y="8064"/>
                  </a:cubicBezTo>
                  <a:lnTo>
                    <a:pt x="1379" y="9141"/>
                  </a:lnTo>
                  <a:cubicBezTo>
                    <a:pt x="1637" y="9184"/>
                    <a:pt x="1853" y="9184"/>
                    <a:pt x="1939" y="9184"/>
                  </a:cubicBezTo>
                  <a:cubicBezTo>
                    <a:pt x="2197" y="9400"/>
                    <a:pt x="2326" y="9572"/>
                    <a:pt x="2499" y="9744"/>
                  </a:cubicBezTo>
                  <a:cubicBezTo>
                    <a:pt x="2771" y="9967"/>
                    <a:pt x="3072" y="10005"/>
                    <a:pt x="3377" y="10005"/>
                  </a:cubicBezTo>
                  <a:cubicBezTo>
                    <a:pt x="3533" y="10005"/>
                    <a:pt x="3690" y="9995"/>
                    <a:pt x="3845" y="9995"/>
                  </a:cubicBezTo>
                  <a:cubicBezTo>
                    <a:pt x="3913" y="9995"/>
                    <a:pt x="3982" y="9997"/>
                    <a:pt x="4049" y="10003"/>
                  </a:cubicBezTo>
                  <a:cubicBezTo>
                    <a:pt x="4071" y="10006"/>
                    <a:pt x="4093" y="10007"/>
                    <a:pt x="4115" y="10007"/>
                  </a:cubicBezTo>
                  <a:cubicBezTo>
                    <a:pt x="4259" y="10007"/>
                    <a:pt x="4423" y="9954"/>
                    <a:pt x="4572" y="9954"/>
                  </a:cubicBezTo>
                  <a:cubicBezTo>
                    <a:pt x="4730" y="9954"/>
                    <a:pt x="4871" y="10014"/>
                    <a:pt x="4954" y="10261"/>
                  </a:cubicBezTo>
                  <a:cubicBezTo>
                    <a:pt x="5016" y="10269"/>
                    <a:pt x="5078" y="10273"/>
                    <a:pt x="5138" y="10273"/>
                  </a:cubicBezTo>
                  <a:cubicBezTo>
                    <a:pt x="5743" y="10273"/>
                    <a:pt x="6242" y="9913"/>
                    <a:pt x="6634" y="9874"/>
                  </a:cubicBezTo>
                  <a:cubicBezTo>
                    <a:pt x="7021" y="9960"/>
                    <a:pt x="7194" y="10003"/>
                    <a:pt x="7323" y="10003"/>
                  </a:cubicBezTo>
                  <a:cubicBezTo>
                    <a:pt x="7581" y="9443"/>
                    <a:pt x="7840" y="8883"/>
                    <a:pt x="8098" y="8366"/>
                  </a:cubicBezTo>
                  <a:cubicBezTo>
                    <a:pt x="8960" y="7892"/>
                    <a:pt x="9089" y="7677"/>
                    <a:pt x="9046" y="6428"/>
                  </a:cubicBezTo>
                  <a:cubicBezTo>
                    <a:pt x="8830" y="6298"/>
                    <a:pt x="8529" y="6169"/>
                    <a:pt x="8227" y="5954"/>
                  </a:cubicBezTo>
                  <a:cubicBezTo>
                    <a:pt x="8658" y="5782"/>
                    <a:pt x="9304" y="5911"/>
                    <a:pt x="9347" y="5394"/>
                  </a:cubicBezTo>
                  <a:cubicBezTo>
                    <a:pt x="9261" y="5006"/>
                    <a:pt x="9046" y="4705"/>
                    <a:pt x="9132" y="4446"/>
                  </a:cubicBezTo>
                  <a:cubicBezTo>
                    <a:pt x="9218" y="4102"/>
                    <a:pt x="8701" y="3929"/>
                    <a:pt x="9046" y="3542"/>
                  </a:cubicBezTo>
                  <a:cubicBezTo>
                    <a:pt x="9218" y="3326"/>
                    <a:pt x="9089" y="2939"/>
                    <a:pt x="9132" y="2637"/>
                  </a:cubicBezTo>
                  <a:cubicBezTo>
                    <a:pt x="8658" y="2207"/>
                    <a:pt x="8227" y="1862"/>
                    <a:pt x="7668" y="1388"/>
                  </a:cubicBezTo>
                  <a:lnTo>
                    <a:pt x="7668" y="957"/>
                  </a:lnTo>
                  <a:cubicBezTo>
                    <a:pt x="7280" y="828"/>
                    <a:pt x="6978" y="742"/>
                    <a:pt x="6763" y="699"/>
                  </a:cubicBezTo>
                  <a:cubicBezTo>
                    <a:pt x="6548" y="785"/>
                    <a:pt x="6375" y="828"/>
                    <a:pt x="6203" y="914"/>
                  </a:cubicBezTo>
                  <a:cubicBezTo>
                    <a:pt x="6117" y="699"/>
                    <a:pt x="6031" y="484"/>
                    <a:pt x="5945" y="311"/>
                  </a:cubicBezTo>
                  <a:lnTo>
                    <a:pt x="5514" y="311"/>
                  </a:lnTo>
                  <a:cubicBezTo>
                    <a:pt x="5471" y="397"/>
                    <a:pt x="5428" y="484"/>
                    <a:pt x="5342" y="570"/>
                  </a:cubicBezTo>
                  <a:cubicBezTo>
                    <a:pt x="5299" y="527"/>
                    <a:pt x="5299" y="527"/>
                    <a:pt x="5255" y="484"/>
                  </a:cubicBezTo>
                  <a:lnTo>
                    <a:pt x="5471" y="268"/>
                  </a:lnTo>
                  <a:cubicBezTo>
                    <a:pt x="5514" y="311"/>
                    <a:pt x="5514" y="311"/>
                    <a:pt x="5514" y="311"/>
                  </a:cubicBezTo>
                  <a:cubicBezTo>
                    <a:pt x="5404" y="75"/>
                    <a:pt x="5282" y="0"/>
                    <a:pt x="5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4043650" y="503225"/>
              <a:ext cx="197100" cy="685750"/>
            </a:xfrm>
            <a:custGeom>
              <a:avLst/>
              <a:gdLst/>
              <a:ahLst/>
              <a:cxnLst/>
              <a:rect l="l" t="t" r="r" b="b"/>
              <a:pathLst>
                <a:path w="7884" h="27430" extrusionOk="0">
                  <a:moveTo>
                    <a:pt x="6591" y="2275"/>
                  </a:moveTo>
                  <a:lnTo>
                    <a:pt x="6591" y="2490"/>
                  </a:lnTo>
                  <a:lnTo>
                    <a:pt x="6505" y="2490"/>
                  </a:lnTo>
                  <a:lnTo>
                    <a:pt x="6505" y="2275"/>
                  </a:lnTo>
                  <a:close/>
                  <a:moveTo>
                    <a:pt x="7409" y="19116"/>
                  </a:moveTo>
                  <a:lnTo>
                    <a:pt x="7409" y="19332"/>
                  </a:lnTo>
                  <a:lnTo>
                    <a:pt x="7366" y="19332"/>
                  </a:lnTo>
                  <a:lnTo>
                    <a:pt x="7366" y="19116"/>
                  </a:lnTo>
                  <a:close/>
                  <a:moveTo>
                    <a:pt x="7194" y="22433"/>
                  </a:moveTo>
                  <a:lnTo>
                    <a:pt x="7194" y="22648"/>
                  </a:lnTo>
                  <a:lnTo>
                    <a:pt x="7151" y="22648"/>
                  </a:lnTo>
                  <a:lnTo>
                    <a:pt x="7151" y="22433"/>
                  </a:lnTo>
                  <a:close/>
                  <a:moveTo>
                    <a:pt x="6739" y="1"/>
                  </a:moveTo>
                  <a:cubicBezTo>
                    <a:pt x="6619" y="1"/>
                    <a:pt x="6529" y="54"/>
                    <a:pt x="6505" y="293"/>
                  </a:cubicBezTo>
                  <a:cubicBezTo>
                    <a:pt x="6634" y="423"/>
                    <a:pt x="6634" y="552"/>
                    <a:pt x="6634" y="681"/>
                  </a:cubicBezTo>
                  <a:cubicBezTo>
                    <a:pt x="6591" y="681"/>
                    <a:pt x="6548" y="724"/>
                    <a:pt x="6505" y="724"/>
                  </a:cubicBezTo>
                  <a:lnTo>
                    <a:pt x="6419" y="293"/>
                  </a:lnTo>
                  <a:lnTo>
                    <a:pt x="6505" y="293"/>
                  </a:lnTo>
                  <a:cubicBezTo>
                    <a:pt x="6462" y="291"/>
                    <a:pt x="6420" y="290"/>
                    <a:pt x="6378" y="290"/>
                  </a:cubicBezTo>
                  <a:cubicBezTo>
                    <a:pt x="5610" y="290"/>
                    <a:pt x="4916" y="649"/>
                    <a:pt x="4222" y="853"/>
                  </a:cubicBezTo>
                  <a:cubicBezTo>
                    <a:pt x="3662" y="1026"/>
                    <a:pt x="3102" y="1241"/>
                    <a:pt x="2585" y="1456"/>
                  </a:cubicBezTo>
                  <a:cubicBezTo>
                    <a:pt x="1982" y="1672"/>
                    <a:pt x="1379" y="1801"/>
                    <a:pt x="776" y="1973"/>
                  </a:cubicBezTo>
                  <a:cubicBezTo>
                    <a:pt x="388" y="2447"/>
                    <a:pt x="259" y="2964"/>
                    <a:pt x="302" y="3481"/>
                  </a:cubicBezTo>
                  <a:cubicBezTo>
                    <a:pt x="345" y="3782"/>
                    <a:pt x="561" y="4170"/>
                    <a:pt x="432" y="4342"/>
                  </a:cubicBezTo>
                  <a:cubicBezTo>
                    <a:pt x="130" y="4730"/>
                    <a:pt x="561" y="4816"/>
                    <a:pt x="518" y="5075"/>
                  </a:cubicBezTo>
                  <a:cubicBezTo>
                    <a:pt x="475" y="5376"/>
                    <a:pt x="345" y="5678"/>
                    <a:pt x="302" y="5979"/>
                  </a:cubicBezTo>
                  <a:cubicBezTo>
                    <a:pt x="302" y="6151"/>
                    <a:pt x="475" y="6281"/>
                    <a:pt x="518" y="6367"/>
                  </a:cubicBezTo>
                  <a:cubicBezTo>
                    <a:pt x="432" y="6582"/>
                    <a:pt x="388" y="6754"/>
                    <a:pt x="302" y="6884"/>
                  </a:cubicBezTo>
                  <a:cubicBezTo>
                    <a:pt x="130" y="7185"/>
                    <a:pt x="604" y="7228"/>
                    <a:pt x="432" y="7530"/>
                  </a:cubicBezTo>
                  <a:cubicBezTo>
                    <a:pt x="345" y="7616"/>
                    <a:pt x="432" y="7917"/>
                    <a:pt x="518" y="8004"/>
                  </a:cubicBezTo>
                  <a:cubicBezTo>
                    <a:pt x="690" y="8262"/>
                    <a:pt x="130" y="8434"/>
                    <a:pt x="432" y="8650"/>
                  </a:cubicBezTo>
                  <a:cubicBezTo>
                    <a:pt x="518" y="8736"/>
                    <a:pt x="432" y="9080"/>
                    <a:pt x="432" y="9253"/>
                  </a:cubicBezTo>
                  <a:cubicBezTo>
                    <a:pt x="432" y="9468"/>
                    <a:pt x="518" y="9813"/>
                    <a:pt x="475" y="9813"/>
                  </a:cubicBezTo>
                  <a:cubicBezTo>
                    <a:pt x="87" y="10028"/>
                    <a:pt x="604" y="10157"/>
                    <a:pt x="388" y="10416"/>
                  </a:cubicBezTo>
                  <a:cubicBezTo>
                    <a:pt x="130" y="10803"/>
                    <a:pt x="259" y="11320"/>
                    <a:pt x="561" y="11665"/>
                  </a:cubicBezTo>
                  <a:cubicBezTo>
                    <a:pt x="130" y="12139"/>
                    <a:pt x="345" y="12483"/>
                    <a:pt x="475" y="12655"/>
                  </a:cubicBezTo>
                  <a:cubicBezTo>
                    <a:pt x="216" y="13818"/>
                    <a:pt x="173" y="14809"/>
                    <a:pt x="518" y="15714"/>
                  </a:cubicBezTo>
                  <a:cubicBezTo>
                    <a:pt x="173" y="16360"/>
                    <a:pt x="216" y="16877"/>
                    <a:pt x="432" y="17264"/>
                  </a:cubicBezTo>
                  <a:cubicBezTo>
                    <a:pt x="388" y="17824"/>
                    <a:pt x="259" y="18212"/>
                    <a:pt x="345" y="18556"/>
                  </a:cubicBezTo>
                  <a:cubicBezTo>
                    <a:pt x="388" y="18772"/>
                    <a:pt x="345" y="18944"/>
                    <a:pt x="345" y="19159"/>
                  </a:cubicBezTo>
                  <a:cubicBezTo>
                    <a:pt x="302" y="19504"/>
                    <a:pt x="216" y="19892"/>
                    <a:pt x="475" y="20150"/>
                  </a:cubicBezTo>
                  <a:cubicBezTo>
                    <a:pt x="604" y="20236"/>
                    <a:pt x="432" y="20624"/>
                    <a:pt x="388" y="20925"/>
                  </a:cubicBezTo>
                  <a:lnTo>
                    <a:pt x="604" y="21141"/>
                  </a:lnTo>
                  <a:cubicBezTo>
                    <a:pt x="1" y="21485"/>
                    <a:pt x="432" y="21873"/>
                    <a:pt x="388" y="22261"/>
                  </a:cubicBezTo>
                  <a:cubicBezTo>
                    <a:pt x="388" y="22734"/>
                    <a:pt x="302" y="23208"/>
                    <a:pt x="302" y="23682"/>
                  </a:cubicBezTo>
                  <a:cubicBezTo>
                    <a:pt x="302" y="24113"/>
                    <a:pt x="388" y="24544"/>
                    <a:pt x="475" y="25017"/>
                  </a:cubicBezTo>
                  <a:cubicBezTo>
                    <a:pt x="302" y="25233"/>
                    <a:pt x="173" y="25534"/>
                    <a:pt x="388" y="25750"/>
                  </a:cubicBezTo>
                  <a:cubicBezTo>
                    <a:pt x="647" y="26008"/>
                    <a:pt x="173" y="26137"/>
                    <a:pt x="302" y="26396"/>
                  </a:cubicBezTo>
                  <a:cubicBezTo>
                    <a:pt x="388" y="26611"/>
                    <a:pt x="302" y="26956"/>
                    <a:pt x="302" y="27214"/>
                  </a:cubicBezTo>
                  <a:cubicBezTo>
                    <a:pt x="518" y="27300"/>
                    <a:pt x="733" y="27386"/>
                    <a:pt x="819" y="27429"/>
                  </a:cubicBezTo>
                  <a:cubicBezTo>
                    <a:pt x="3188" y="26783"/>
                    <a:pt x="5471" y="26266"/>
                    <a:pt x="7668" y="25405"/>
                  </a:cubicBezTo>
                  <a:cubicBezTo>
                    <a:pt x="7668" y="25190"/>
                    <a:pt x="7883" y="24845"/>
                    <a:pt x="7496" y="24845"/>
                  </a:cubicBezTo>
                  <a:cubicBezTo>
                    <a:pt x="7452" y="24888"/>
                    <a:pt x="7409" y="24974"/>
                    <a:pt x="7366" y="25017"/>
                  </a:cubicBezTo>
                  <a:cubicBezTo>
                    <a:pt x="7366" y="25017"/>
                    <a:pt x="7323" y="24974"/>
                    <a:pt x="7323" y="24974"/>
                  </a:cubicBezTo>
                  <a:cubicBezTo>
                    <a:pt x="7366" y="24931"/>
                    <a:pt x="7409" y="24845"/>
                    <a:pt x="7496" y="24802"/>
                  </a:cubicBezTo>
                  <a:cubicBezTo>
                    <a:pt x="7496" y="24802"/>
                    <a:pt x="7496" y="24802"/>
                    <a:pt x="7496" y="24845"/>
                  </a:cubicBezTo>
                  <a:cubicBezTo>
                    <a:pt x="7539" y="24587"/>
                    <a:pt x="7625" y="24371"/>
                    <a:pt x="7625" y="24156"/>
                  </a:cubicBezTo>
                  <a:cubicBezTo>
                    <a:pt x="7582" y="23941"/>
                    <a:pt x="7625" y="23725"/>
                    <a:pt x="7539" y="23510"/>
                  </a:cubicBezTo>
                  <a:cubicBezTo>
                    <a:pt x="7452" y="23381"/>
                    <a:pt x="7668" y="23079"/>
                    <a:pt x="7711" y="22821"/>
                  </a:cubicBezTo>
                  <a:cubicBezTo>
                    <a:pt x="7754" y="22648"/>
                    <a:pt x="7797" y="22390"/>
                    <a:pt x="7711" y="22304"/>
                  </a:cubicBezTo>
                  <a:cubicBezTo>
                    <a:pt x="7366" y="22002"/>
                    <a:pt x="7496" y="21572"/>
                    <a:pt x="7496" y="21184"/>
                  </a:cubicBezTo>
                  <a:cubicBezTo>
                    <a:pt x="7496" y="20753"/>
                    <a:pt x="7452" y="20365"/>
                    <a:pt x="7582" y="19892"/>
                  </a:cubicBezTo>
                  <a:cubicBezTo>
                    <a:pt x="7711" y="19590"/>
                    <a:pt x="7797" y="19159"/>
                    <a:pt x="7711" y="18772"/>
                  </a:cubicBezTo>
                  <a:cubicBezTo>
                    <a:pt x="7668" y="18729"/>
                    <a:pt x="7625" y="18686"/>
                    <a:pt x="7582" y="18643"/>
                  </a:cubicBezTo>
                  <a:cubicBezTo>
                    <a:pt x="7539" y="18729"/>
                    <a:pt x="7452" y="18815"/>
                    <a:pt x="7280" y="18944"/>
                  </a:cubicBezTo>
                  <a:cubicBezTo>
                    <a:pt x="7237" y="18470"/>
                    <a:pt x="7625" y="18169"/>
                    <a:pt x="7668" y="17781"/>
                  </a:cubicBezTo>
                  <a:cubicBezTo>
                    <a:pt x="7539" y="17781"/>
                    <a:pt x="7409" y="17738"/>
                    <a:pt x="7323" y="17738"/>
                  </a:cubicBezTo>
                  <a:cubicBezTo>
                    <a:pt x="7539" y="17307"/>
                    <a:pt x="7539" y="16877"/>
                    <a:pt x="7452" y="16489"/>
                  </a:cubicBezTo>
                  <a:cubicBezTo>
                    <a:pt x="7280" y="16489"/>
                    <a:pt x="7194" y="16446"/>
                    <a:pt x="6979" y="16446"/>
                  </a:cubicBezTo>
                  <a:cubicBezTo>
                    <a:pt x="7194" y="16230"/>
                    <a:pt x="7366" y="16101"/>
                    <a:pt x="7582" y="15929"/>
                  </a:cubicBezTo>
                  <a:cubicBezTo>
                    <a:pt x="7409" y="15369"/>
                    <a:pt x="7280" y="14809"/>
                    <a:pt x="7151" y="14335"/>
                  </a:cubicBezTo>
                  <a:cubicBezTo>
                    <a:pt x="7280" y="14292"/>
                    <a:pt x="7366" y="14249"/>
                    <a:pt x="7539" y="14163"/>
                  </a:cubicBezTo>
                  <a:cubicBezTo>
                    <a:pt x="7409" y="13905"/>
                    <a:pt x="7625" y="13517"/>
                    <a:pt x="7323" y="13302"/>
                  </a:cubicBezTo>
                  <a:cubicBezTo>
                    <a:pt x="7108" y="13129"/>
                    <a:pt x="7711" y="12785"/>
                    <a:pt x="7280" y="12612"/>
                  </a:cubicBezTo>
                  <a:cubicBezTo>
                    <a:pt x="7754" y="12311"/>
                    <a:pt x="7323" y="12095"/>
                    <a:pt x="7280" y="11837"/>
                  </a:cubicBezTo>
                  <a:cubicBezTo>
                    <a:pt x="7711" y="11492"/>
                    <a:pt x="7194" y="11105"/>
                    <a:pt x="7496" y="10760"/>
                  </a:cubicBezTo>
                  <a:cubicBezTo>
                    <a:pt x="7496" y="10717"/>
                    <a:pt x="7452" y="10631"/>
                    <a:pt x="7452" y="10545"/>
                  </a:cubicBezTo>
                  <a:cubicBezTo>
                    <a:pt x="7409" y="10502"/>
                    <a:pt x="7323" y="10459"/>
                    <a:pt x="7280" y="10416"/>
                  </a:cubicBezTo>
                  <a:cubicBezTo>
                    <a:pt x="7366" y="10329"/>
                    <a:pt x="7409" y="10243"/>
                    <a:pt x="7496" y="10200"/>
                  </a:cubicBezTo>
                  <a:cubicBezTo>
                    <a:pt x="7409" y="10071"/>
                    <a:pt x="7323" y="9985"/>
                    <a:pt x="7280" y="9899"/>
                  </a:cubicBezTo>
                  <a:cubicBezTo>
                    <a:pt x="7366" y="9554"/>
                    <a:pt x="7797" y="9210"/>
                    <a:pt x="7280" y="8994"/>
                  </a:cubicBezTo>
                  <a:cubicBezTo>
                    <a:pt x="7237" y="9080"/>
                    <a:pt x="7194" y="9123"/>
                    <a:pt x="7151" y="9210"/>
                  </a:cubicBezTo>
                  <a:cubicBezTo>
                    <a:pt x="7151" y="9166"/>
                    <a:pt x="7108" y="9166"/>
                    <a:pt x="7108" y="9166"/>
                  </a:cubicBezTo>
                  <a:lnTo>
                    <a:pt x="7280" y="8951"/>
                  </a:lnTo>
                  <a:cubicBezTo>
                    <a:pt x="7280" y="8880"/>
                    <a:pt x="7280" y="8815"/>
                    <a:pt x="7280" y="8779"/>
                  </a:cubicBezTo>
                  <a:cubicBezTo>
                    <a:pt x="7194" y="8736"/>
                    <a:pt x="7151" y="8693"/>
                    <a:pt x="7108" y="8650"/>
                  </a:cubicBezTo>
                  <a:cubicBezTo>
                    <a:pt x="7108" y="8650"/>
                    <a:pt x="7151" y="8607"/>
                    <a:pt x="7151" y="8563"/>
                  </a:cubicBezTo>
                  <a:cubicBezTo>
                    <a:pt x="7194" y="8650"/>
                    <a:pt x="7237" y="8693"/>
                    <a:pt x="7323" y="8736"/>
                  </a:cubicBezTo>
                  <a:cubicBezTo>
                    <a:pt x="7280" y="8779"/>
                    <a:pt x="7280" y="8779"/>
                    <a:pt x="7280" y="8779"/>
                  </a:cubicBezTo>
                  <a:cubicBezTo>
                    <a:pt x="7366" y="8693"/>
                    <a:pt x="7452" y="8650"/>
                    <a:pt x="7496" y="8563"/>
                  </a:cubicBezTo>
                  <a:cubicBezTo>
                    <a:pt x="7625" y="8047"/>
                    <a:pt x="7237" y="7702"/>
                    <a:pt x="7108" y="7314"/>
                  </a:cubicBezTo>
                  <a:cubicBezTo>
                    <a:pt x="7237" y="7228"/>
                    <a:pt x="7366" y="7185"/>
                    <a:pt x="7539" y="7099"/>
                  </a:cubicBezTo>
                  <a:cubicBezTo>
                    <a:pt x="7366" y="7013"/>
                    <a:pt x="7194" y="6970"/>
                    <a:pt x="7065" y="6927"/>
                  </a:cubicBezTo>
                  <a:cubicBezTo>
                    <a:pt x="7194" y="6625"/>
                    <a:pt x="7194" y="5764"/>
                    <a:pt x="7065" y="5505"/>
                  </a:cubicBezTo>
                  <a:cubicBezTo>
                    <a:pt x="6979" y="5462"/>
                    <a:pt x="6936" y="5419"/>
                    <a:pt x="6892" y="5376"/>
                  </a:cubicBezTo>
                  <a:cubicBezTo>
                    <a:pt x="6892" y="5376"/>
                    <a:pt x="6936" y="5333"/>
                    <a:pt x="6936" y="5290"/>
                  </a:cubicBezTo>
                  <a:cubicBezTo>
                    <a:pt x="6979" y="5376"/>
                    <a:pt x="7065" y="5419"/>
                    <a:pt x="7108" y="5462"/>
                  </a:cubicBezTo>
                  <a:cubicBezTo>
                    <a:pt x="7065" y="5505"/>
                    <a:pt x="7065" y="5505"/>
                    <a:pt x="7065" y="5505"/>
                  </a:cubicBezTo>
                  <a:cubicBezTo>
                    <a:pt x="7452" y="5290"/>
                    <a:pt x="7280" y="5118"/>
                    <a:pt x="7151" y="5031"/>
                  </a:cubicBezTo>
                  <a:cubicBezTo>
                    <a:pt x="7194" y="4687"/>
                    <a:pt x="7237" y="4428"/>
                    <a:pt x="7280" y="4170"/>
                  </a:cubicBezTo>
                  <a:cubicBezTo>
                    <a:pt x="7323" y="3869"/>
                    <a:pt x="7409" y="3567"/>
                    <a:pt x="7539" y="3179"/>
                  </a:cubicBezTo>
                  <a:lnTo>
                    <a:pt x="7539" y="3179"/>
                  </a:lnTo>
                  <a:cubicBezTo>
                    <a:pt x="7323" y="3352"/>
                    <a:pt x="7237" y="3395"/>
                    <a:pt x="6979" y="3567"/>
                  </a:cubicBezTo>
                  <a:cubicBezTo>
                    <a:pt x="7151" y="3179"/>
                    <a:pt x="7237" y="2921"/>
                    <a:pt x="7280" y="2706"/>
                  </a:cubicBezTo>
                  <a:cubicBezTo>
                    <a:pt x="7108" y="2619"/>
                    <a:pt x="7022" y="2619"/>
                    <a:pt x="6806" y="2533"/>
                  </a:cubicBezTo>
                  <a:cubicBezTo>
                    <a:pt x="7022" y="2404"/>
                    <a:pt x="7151" y="2361"/>
                    <a:pt x="7280" y="2318"/>
                  </a:cubicBezTo>
                  <a:cubicBezTo>
                    <a:pt x="7194" y="2189"/>
                    <a:pt x="7151" y="2103"/>
                    <a:pt x="7065" y="2016"/>
                  </a:cubicBezTo>
                  <a:cubicBezTo>
                    <a:pt x="7280" y="1930"/>
                    <a:pt x="7366" y="1887"/>
                    <a:pt x="7539" y="1801"/>
                  </a:cubicBezTo>
                  <a:cubicBezTo>
                    <a:pt x="7366" y="1672"/>
                    <a:pt x="7237" y="1586"/>
                    <a:pt x="7108" y="1456"/>
                  </a:cubicBezTo>
                  <a:cubicBezTo>
                    <a:pt x="7582" y="853"/>
                    <a:pt x="6936" y="552"/>
                    <a:pt x="7065" y="35"/>
                  </a:cubicBezTo>
                  <a:cubicBezTo>
                    <a:pt x="6950" y="35"/>
                    <a:pt x="6835" y="1"/>
                    <a:pt x="6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3546175" y="608550"/>
              <a:ext cx="411350" cy="650425"/>
            </a:xfrm>
            <a:custGeom>
              <a:avLst/>
              <a:gdLst/>
              <a:ahLst/>
              <a:cxnLst/>
              <a:rect l="l" t="t" r="r" b="b"/>
              <a:pathLst>
                <a:path w="16454" h="26017" extrusionOk="0">
                  <a:moveTo>
                    <a:pt x="8830" y="7753"/>
                  </a:moveTo>
                  <a:cubicBezTo>
                    <a:pt x="8830" y="7796"/>
                    <a:pt x="8873" y="7796"/>
                    <a:pt x="8873" y="7839"/>
                  </a:cubicBezTo>
                  <a:lnTo>
                    <a:pt x="8658" y="7926"/>
                  </a:lnTo>
                  <a:cubicBezTo>
                    <a:pt x="8658" y="7882"/>
                    <a:pt x="8658" y="7882"/>
                    <a:pt x="8658" y="7839"/>
                  </a:cubicBezTo>
                  <a:lnTo>
                    <a:pt x="8830" y="7753"/>
                  </a:lnTo>
                  <a:close/>
                  <a:moveTo>
                    <a:pt x="12104" y="13999"/>
                  </a:moveTo>
                  <a:cubicBezTo>
                    <a:pt x="12147" y="14042"/>
                    <a:pt x="12147" y="14042"/>
                    <a:pt x="12147" y="14085"/>
                  </a:cubicBezTo>
                  <a:cubicBezTo>
                    <a:pt x="12104" y="14085"/>
                    <a:pt x="12017" y="14128"/>
                    <a:pt x="11931" y="14171"/>
                  </a:cubicBezTo>
                  <a:lnTo>
                    <a:pt x="11931" y="14085"/>
                  </a:lnTo>
                  <a:lnTo>
                    <a:pt x="12104" y="13999"/>
                  </a:lnTo>
                  <a:close/>
                  <a:moveTo>
                    <a:pt x="12319" y="15076"/>
                  </a:moveTo>
                  <a:cubicBezTo>
                    <a:pt x="12319" y="15119"/>
                    <a:pt x="12362" y="15205"/>
                    <a:pt x="12405" y="15248"/>
                  </a:cubicBezTo>
                  <a:lnTo>
                    <a:pt x="12319" y="15291"/>
                  </a:lnTo>
                  <a:lnTo>
                    <a:pt x="12233" y="15076"/>
                  </a:lnTo>
                  <a:close/>
                  <a:moveTo>
                    <a:pt x="6073" y="15377"/>
                  </a:moveTo>
                  <a:lnTo>
                    <a:pt x="6203" y="15593"/>
                  </a:lnTo>
                  <a:lnTo>
                    <a:pt x="6116" y="15593"/>
                  </a:lnTo>
                  <a:cubicBezTo>
                    <a:pt x="6073" y="15549"/>
                    <a:pt x="6073" y="15463"/>
                    <a:pt x="6030" y="15420"/>
                  </a:cubicBezTo>
                  <a:lnTo>
                    <a:pt x="6073" y="15377"/>
                  </a:lnTo>
                  <a:close/>
                  <a:moveTo>
                    <a:pt x="4954" y="0"/>
                  </a:moveTo>
                  <a:cubicBezTo>
                    <a:pt x="4566" y="259"/>
                    <a:pt x="4006" y="345"/>
                    <a:pt x="3747" y="818"/>
                  </a:cubicBezTo>
                  <a:cubicBezTo>
                    <a:pt x="3101" y="991"/>
                    <a:pt x="2757" y="1637"/>
                    <a:pt x="2154" y="1852"/>
                  </a:cubicBezTo>
                  <a:cubicBezTo>
                    <a:pt x="1551" y="2068"/>
                    <a:pt x="1206" y="2714"/>
                    <a:pt x="560" y="2886"/>
                  </a:cubicBezTo>
                  <a:cubicBezTo>
                    <a:pt x="302" y="2972"/>
                    <a:pt x="129" y="3317"/>
                    <a:pt x="0" y="3446"/>
                  </a:cubicBezTo>
                  <a:cubicBezTo>
                    <a:pt x="43" y="3834"/>
                    <a:pt x="86" y="4092"/>
                    <a:pt x="86" y="4264"/>
                  </a:cubicBezTo>
                  <a:cubicBezTo>
                    <a:pt x="302" y="4523"/>
                    <a:pt x="517" y="4738"/>
                    <a:pt x="603" y="4997"/>
                  </a:cubicBezTo>
                  <a:cubicBezTo>
                    <a:pt x="732" y="5169"/>
                    <a:pt x="689" y="5600"/>
                    <a:pt x="775" y="5643"/>
                  </a:cubicBezTo>
                  <a:cubicBezTo>
                    <a:pt x="1206" y="5729"/>
                    <a:pt x="991" y="6073"/>
                    <a:pt x="1034" y="6332"/>
                  </a:cubicBezTo>
                  <a:cubicBezTo>
                    <a:pt x="1206" y="6461"/>
                    <a:pt x="1335" y="6547"/>
                    <a:pt x="1508" y="6676"/>
                  </a:cubicBezTo>
                  <a:cubicBezTo>
                    <a:pt x="1465" y="6806"/>
                    <a:pt x="1422" y="6935"/>
                    <a:pt x="1378" y="6978"/>
                  </a:cubicBezTo>
                  <a:cubicBezTo>
                    <a:pt x="1508" y="7064"/>
                    <a:pt x="1637" y="7150"/>
                    <a:pt x="1723" y="7193"/>
                  </a:cubicBezTo>
                  <a:cubicBezTo>
                    <a:pt x="1723" y="7409"/>
                    <a:pt x="1723" y="7581"/>
                    <a:pt x="1680" y="7753"/>
                  </a:cubicBezTo>
                  <a:cubicBezTo>
                    <a:pt x="1852" y="7839"/>
                    <a:pt x="1982" y="7882"/>
                    <a:pt x="2154" y="7969"/>
                  </a:cubicBezTo>
                  <a:cubicBezTo>
                    <a:pt x="2111" y="8141"/>
                    <a:pt x="2111" y="8270"/>
                    <a:pt x="2068" y="8399"/>
                  </a:cubicBezTo>
                  <a:cubicBezTo>
                    <a:pt x="2585" y="8830"/>
                    <a:pt x="2671" y="8959"/>
                    <a:pt x="2671" y="9692"/>
                  </a:cubicBezTo>
                  <a:cubicBezTo>
                    <a:pt x="3360" y="10165"/>
                    <a:pt x="3489" y="10424"/>
                    <a:pt x="3661" y="11371"/>
                  </a:cubicBezTo>
                  <a:cubicBezTo>
                    <a:pt x="3704" y="11630"/>
                    <a:pt x="3963" y="11802"/>
                    <a:pt x="3877" y="12147"/>
                  </a:cubicBezTo>
                  <a:cubicBezTo>
                    <a:pt x="3834" y="12190"/>
                    <a:pt x="3963" y="12319"/>
                    <a:pt x="4006" y="12405"/>
                  </a:cubicBezTo>
                  <a:cubicBezTo>
                    <a:pt x="4178" y="12362"/>
                    <a:pt x="4307" y="12362"/>
                    <a:pt x="4480" y="12362"/>
                  </a:cubicBezTo>
                  <a:cubicBezTo>
                    <a:pt x="4437" y="12448"/>
                    <a:pt x="4394" y="12577"/>
                    <a:pt x="4394" y="12664"/>
                  </a:cubicBezTo>
                  <a:cubicBezTo>
                    <a:pt x="4480" y="12707"/>
                    <a:pt x="4566" y="12750"/>
                    <a:pt x="4652" y="12750"/>
                  </a:cubicBezTo>
                  <a:cubicBezTo>
                    <a:pt x="4480" y="13180"/>
                    <a:pt x="4781" y="13439"/>
                    <a:pt x="4910" y="13783"/>
                  </a:cubicBezTo>
                  <a:cubicBezTo>
                    <a:pt x="5040" y="14042"/>
                    <a:pt x="5040" y="14343"/>
                    <a:pt x="5298" y="14645"/>
                  </a:cubicBezTo>
                  <a:cubicBezTo>
                    <a:pt x="5513" y="14903"/>
                    <a:pt x="5815" y="15248"/>
                    <a:pt x="5643" y="15722"/>
                  </a:cubicBezTo>
                  <a:cubicBezTo>
                    <a:pt x="6030" y="15765"/>
                    <a:pt x="5987" y="16282"/>
                    <a:pt x="6246" y="16454"/>
                  </a:cubicBezTo>
                  <a:lnTo>
                    <a:pt x="6763" y="16454"/>
                  </a:lnTo>
                  <a:cubicBezTo>
                    <a:pt x="6720" y="16885"/>
                    <a:pt x="6720" y="17229"/>
                    <a:pt x="6720" y="17574"/>
                  </a:cubicBezTo>
                  <a:cubicBezTo>
                    <a:pt x="7150" y="17703"/>
                    <a:pt x="6978" y="18134"/>
                    <a:pt x="7150" y="18392"/>
                  </a:cubicBezTo>
                  <a:cubicBezTo>
                    <a:pt x="7279" y="18651"/>
                    <a:pt x="7366" y="18995"/>
                    <a:pt x="7495" y="19383"/>
                  </a:cubicBezTo>
                  <a:cubicBezTo>
                    <a:pt x="7581" y="19426"/>
                    <a:pt x="7753" y="19469"/>
                    <a:pt x="7753" y="19469"/>
                  </a:cubicBezTo>
                  <a:cubicBezTo>
                    <a:pt x="8227" y="20201"/>
                    <a:pt x="8615" y="20804"/>
                    <a:pt x="9045" y="21450"/>
                  </a:cubicBezTo>
                  <a:cubicBezTo>
                    <a:pt x="9045" y="21450"/>
                    <a:pt x="9045" y="21580"/>
                    <a:pt x="9002" y="21666"/>
                  </a:cubicBezTo>
                  <a:cubicBezTo>
                    <a:pt x="9089" y="21709"/>
                    <a:pt x="9175" y="21752"/>
                    <a:pt x="9261" y="21795"/>
                  </a:cubicBezTo>
                  <a:cubicBezTo>
                    <a:pt x="9347" y="22097"/>
                    <a:pt x="9347" y="22484"/>
                    <a:pt x="9519" y="22700"/>
                  </a:cubicBezTo>
                  <a:cubicBezTo>
                    <a:pt x="9778" y="23044"/>
                    <a:pt x="10208" y="23346"/>
                    <a:pt x="10122" y="23863"/>
                  </a:cubicBezTo>
                  <a:cubicBezTo>
                    <a:pt x="10682" y="24164"/>
                    <a:pt x="10639" y="24767"/>
                    <a:pt x="10941" y="25241"/>
                  </a:cubicBezTo>
                  <a:cubicBezTo>
                    <a:pt x="11113" y="25456"/>
                    <a:pt x="11199" y="25758"/>
                    <a:pt x="11328" y="26016"/>
                  </a:cubicBezTo>
                  <a:cubicBezTo>
                    <a:pt x="11673" y="25844"/>
                    <a:pt x="12061" y="25801"/>
                    <a:pt x="12233" y="25585"/>
                  </a:cubicBezTo>
                  <a:cubicBezTo>
                    <a:pt x="12793" y="24982"/>
                    <a:pt x="13396" y="24466"/>
                    <a:pt x="14042" y="24035"/>
                  </a:cubicBezTo>
                  <a:cubicBezTo>
                    <a:pt x="14731" y="23561"/>
                    <a:pt x="15205" y="22872"/>
                    <a:pt x="16023" y="22527"/>
                  </a:cubicBezTo>
                  <a:cubicBezTo>
                    <a:pt x="16239" y="22441"/>
                    <a:pt x="16325" y="22183"/>
                    <a:pt x="16454" y="21967"/>
                  </a:cubicBezTo>
                  <a:cubicBezTo>
                    <a:pt x="16368" y="21795"/>
                    <a:pt x="16282" y="21580"/>
                    <a:pt x="16196" y="21364"/>
                  </a:cubicBezTo>
                  <a:cubicBezTo>
                    <a:pt x="15980" y="21278"/>
                    <a:pt x="15722" y="21192"/>
                    <a:pt x="15463" y="21106"/>
                  </a:cubicBezTo>
                  <a:cubicBezTo>
                    <a:pt x="15549" y="20804"/>
                    <a:pt x="15636" y="20589"/>
                    <a:pt x="15679" y="20374"/>
                  </a:cubicBezTo>
                  <a:cubicBezTo>
                    <a:pt x="15593" y="20331"/>
                    <a:pt x="15506" y="20331"/>
                    <a:pt x="15420" y="20287"/>
                  </a:cubicBezTo>
                  <a:cubicBezTo>
                    <a:pt x="15463" y="20201"/>
                    <a:pt x="15463" y="20072"/>
                    <a:pt x="15506" y="19986"/>
                  </a:cubicBezTo>
                  <a:cubicBezTo>
                    <a:pt x="15291" y="19900"/>
                    <a:pt x="15076" y="19814"/>
                    <a:pt x="14860" y="19728"/>
                  </a:cubicBezTo>
                  <a:cubicBezTo>
                    <a:pt x="14860" y="19469"/>
                    <a:pt x="14860" y="19340"/>
                    <a:pt x="14903" y="19168"/>
                  </a:cubicBezTo>
                  <a:cubicBezTo>
                    <a:pt x="14774" y="19081"/>
                    <a:pt x="14645" y="18995"/>
                    <a:pt x="14559" y="18952"/>
                  </a:cubicBezTo>
                  <a:cubicBezTo>
                    <a:pt x="14645" y="18823"/>
                    <a:pt x="14731" y="18737"/>
                    <a:pt x="14860" y="18608"/>
                  </a:cubicBezTo>
                  <a:cubicBezTo>
                    <a:pt x="14645" y="18521"/>
                    <a:pt x="14430" y="18478"/>
                    <a:pt x="14042" y="18306"/>
                  </a:cubicBezTo>
                  <a:cubicBezTo>
                    <a:pt x="14171" y="18134"/>
                    <a:pt x="14343" y="17962"/>
                    <a:pt x="14602" y="17660"/>
                  </a:cubicBezTo>
                  <a:lnTo>
                    <a:pt x="14602" y="17660"/>
                  </a:lnTo>
                  <a:cubicBezTo>
                    <a:pt x="14257" y="17789"/>
                    <a:pt x="14128" y="17832"/>
                    <a:pt x="13999" y="17918"/>
                  </a:cubicBezTo>
                  <a:cubicBezTo>
                    <a:pt x="13999" y="18005"/>
                    <a:pt x="13999" y="18048"/>
                    <a:pt x="13999" y="18134"/>
                  </a:cubicBezTo>
                  <a:cubicBezTo>
                    <a:pt x="13956" y="18134"/>
                    <a:pt x="13913" y="18134"/>
                    <a:pt x="13870" y="18091"/>
                  </a:cubicBezTo>
                  <a:cubicBezTo>
                    <a:pt x="13910" y="18051"/>
                    <a:pt x="13950" y="17973"/>
                    <a:pt x="13990" y="17893"/>
                  </a:cubicBezTo>
                  <a:lnTo>
                    <a:pt x="13990" y="17893"/>
                  </a:lnTo>
                  <a:cubicBezTo>
                    <a:pt x="13993" y="17901"/>
                    <a:pt x="13996" y="17910"/>
                    <a:pt x="13999" y="17918"/>
                  </a:cubicBezTo>
                  <a:cubicBezTo>
                    <a:pt x="13999" y="17918"/>
                    <a:pt x="13999" y="17875"/>
                    <a:pt x="13999" y="17875"/>
                  </a:cubicBezTo>
                  <a:cubicBezTo>
                    <a:pt x="13996" y="17881"/>
                    <a:pt x="13993" y="17887"/>
                    <a:pt x="13990" y="17893"/>
                  </a:cubicBezTo>
                  <a:lnTo>
                    <a:pt x="13990" y="17893"/>
                  </a:lnTo>
                  <a:cubicBezTo>
                    <a:pt x="13950" y="17778"/>
                    <a:pt x="13910" y="17697"/>
                    <a:pt x="13870" y="17617"/>
                  </a:cubicBezTo>
                  <a:cubicBezTo>
                    <a:pt x="13956" y="17445"/>
                    <a:pt x="14042" y="17229"/>
                    <a:pt x="14171" y="17014"/>
                  </a:cubicBezTo>
                  <a:lnTo>
                    <a:pt x="13611" y="17014"/>
                  </a:lnTo>
                  <a:cubicBezTo>
                    <a:pt x="13611" y="16712"/>
                    <a:pt x="13611" y="16454"/>
                    <a:pt x="13654" y="16196"/>
                  </a:cubicBezTo>
                  <a:cubicBezTo>
                    <a:pt x="13525" y="16152"/>
                    <a:pt x="13482" y="16152"/>
                    <a:pt x="13396" y="16109"/>
                  </a:cubicBezTo>
                  <a:cubicBezTo>
                    <a:pt x="13439" y="16023"/>
                    <a:pt x="13439" y="15937"/>
                    <a:pt x="13482" y="15894"/>
                  </a:cubicBezTo>
                  <a:cubicBezTo>
                    <a:pt x="13310" y="15722"/>
                    <a:pt x="13137" y="15593"/>
                    <a:pt x="13051" y="15420"/>
                  </a:cubicBezTo>
                  <a:cubicBezTo>
                    <a:pt x="12836" y="14989"/>
                    <a:pt x="12621" y="14559"/>
                    <a:pt x="12405" y="14128"/>
                  </a:cubicBezTo>
                  <a:cubicBezTo>
                    <a:pt x="12233" y="13740"/>
                    <a:pt x="11931" y="13353"/>
                    <a:pt x="11888" y="12922"/>
                  </a:cubicBezTo>
                  <a:cubicBezTo>
                    <a:pt x="11845" y="12448"/>
                    <a:pt x="11371" y="12276"/>
                    <a:pt x="11285" y="11802"/>
                  </a:cubicBezTo>
                  <a:cubicBezTo>
                    <a:pt x="11242" y="11328"/>
                    <a:pt x="10682" y="11113"/>
                    <a:pt x="10682" y="10596"/>
                  </a:cubicBezTo>
                  <a:cubicBezTo>
                    <a:pt x="10295" y="10596"/>
                    <a:pt x="10553" y="10079"/>
                    <a:pt x="10208" y="10036"/>
                  </a:cubicBezTo>
                  <a:cubicBezTo>
                    <a:pt x="10295" y="9735"/>
                    <a:pt x="9950" y="9519"/>
                    <a:pt x="10036" y="9218"/>
                  </a:cubicBezTo>
                  <a:cubicBezTo>
                    <a:pt x="9950" y="9175"/>
                    <a:pt x="9821" y="9132"/>
                    <a:pt x="9648" y="9045"/>
                  </a:cubicBezTo>
                  <a:cubicBezTo>
                    <a:pt x="9735" y="8873"/>
                    <a:pt x="9864" y="8701"/>
                    <a:pt x="9950" y="8485"/>
                  </a:cubicBezTo>
                  <a:cubicBezTo>
                    <a:pt x="9735" y="8442"/>
                    <a:pt x="9562" y="8356"/>
                    <a:pt x="9347" y="8313"/>
                  </a:cubicBezTo>
                  <a:cubicBezTo>
                    <a:pt x="9390" y="8184"/>
                    <a:pt x="9390" y="8098"/>
                    <a:pt x="9433" y="8012"/>
                  </a:cubicBezTo>
                  <a:cubicBezTo>
                    <a:pt x="9347" y="7969"/>
                    <a:pt x="9261" y="7926"/>
                    <a:pt x="9218" y="7926"/>
                  </a:cubicBezTo>
                  <a:cubicBezTo>
                    <a:pt x="9175" y="7667"/>
                    <a:pt x="9132" y="7409"/>
                    <a:pt x="9045" y="6978"/>
                  </a:cubicBezTo>
                  <a:cubicBezTo>
                    <a:pt x="8873" y="7021"/>
                    <a:pt x="8658" y="7021"/>
                    <a:pt x="8658" y="7021"/>
                  </a:cubicBezTo>
                  <a:cubicBezTo>
                    <a:pt x="8529" y="6504"/>
                    <a:pt x="8270" y="6116"/>
                    <a:pt x="8098" y="5729"/>
                  </a:cubicBezTo>
                  <a:cubicBezTo>
                    <a:pt x="7926" y="5384"/>
                    <a:pt x="7796" y="4953"/>
                    <a:pt x="7366" y="4695"/>
                  </a:cubicBezTo>
                  <a:cubicBezTo>
                    <a:pt x="7452" y="4566"/>
                    <a:pt x="7538" y="4394"/>
                    <a:pt x="7624" y="4221"/>
                  </a:cubicBezTo>
                  <a:cubicBezTo>
                    <a:pt x="7107" y="4092"/>
                    <a:pt x="7150" y="3575"/>
                    <a:pt x="6763" y="3188"/>
                  </a:cubicBezTo>
                  <a:cubicBezTo>
                    <a:pt x="6763" y="3188"/>
                    <a:pt x="6547" y="3188"/>
                    <a:pt x="6332" y="3144"/>
                  </a:cubicBezTo>
                  <a:cubicBezTo>
                    <a:pt x="6418" y="2886"/>
                    <a:pt x="6504" y="2714"/>
                    <a:pt x="6547" y="2541"/>
                  </a:cubicBezTo>
                  <a:cubicBezTo>
                    <a:pt x="6461" y="2498"/>
                    <a:pt x="6375" y="2455"/>
                    <a:pt x="6289" y="2455"/>
                  </a:cubicBezTo>
                  <a:cubicBezTo>
                    <a:pt x="6289" y="2283"/>
                    <a:pt x="6332" y="2154"/>
                    <a:pt x="6289" y="2025"/>
                  </a:cubicBezTo>
                  <a:cubicBezTo>
                    <a:pt x="6203" y="1852"/>
                    <a:pt x="5858" y="1895"/>
                    <a:pt x="6030" y="1551"/>
                  </a:cubicBezTo>
                  <a:cubicBezTo>
                    <a:pt x="6073" y="1508"/>
                    <a:pt x="5686" y="1249"/>
                    <a:pt x="5600" y="1077"/>
                  </a:cubicBezTo>
                  <a:cubicBezTo>
                    <a:pt x="5470" y="775"/>
                    <a:pt x="5470" y="474"/>
                    <a:pt x="5384" y="172"/>
                  </a:cubicBezTo>
                  <a:cubicBezTo>
                    <a:pt x="5255" y="129"/>
                    <a:pt x="5126" y="86"/>
                    <a:pt x="4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3130525" y="1047875"/>
              <a:ext cx="611650" cy="421075"/>
            </a:xfrm>
            <a:custGeom>
              <a:avLst/>
              <a:gdLst/>
              <a:ahLst/>
              <a:cxnLst/>
              <a:rect l="l" t="t" r="r" b="b"/>
              <a:pathLst>
                <a:path w="24466" h="16843" extrusionOk="0">
                  <a:moveTo>
                    <a:pt x="2886" y="7797"/>
                  </a:moveTo>
                  <a:cubicBezTo>
                    <a:pt x="2886" y="7797"/>
                    <a:pt x="2886" y="7840"/>
                    <a:pt x="2886" y="7840"/>
                  </a:cubicBezTo>
                  <a:cubicBezTo>
                    <a:pt x="2888" y="7840"/>
                    <a:pt x="2890" y="7840"/>
                    <a:pt x="2891" y="7840"/>
                  </a:cubicBezTo>
                  <a:lnTo>
                    <a:pt x="2891" y="7840"/>
                  </a:lnTo>
                  <a:cubicBezTo>
                    <a:pt x="2889" y="7826"/>
                    <a:pt x="2887" y="7812"/>
                    <a:pt x="2886" y="7797"/>
                  </a:cubicBezTo>
                  <a:close/>
                  <a:moveTo>
                    <a:pt x="18651" y="8788"/>
                  </a:moveTo>
                  <a:cubicBezTo>
                    <a:pt x="18737" y="8831"/>
                    <a:pt x="18780" y="8874"/>
                    <a:pt x="18866" y="8917"/>
                  </a:cubicBezTo>
                  <a:cubicBezTo>
                    <a:pt x="18823" y="8917"/>
                    <a:pt x="18823" y="8960"/>
                    <a:pt x="18823" y="8960"/>
                  </a:cubicBezTo>
                  <a:cubicBezTo>
                    <a:pt x="18737" y="8917"/>
                    <a:pt x="18694" y="8917"/>
                    <a:pt x="18608" y="8874"/>
                  </a:cubicBezTo>
                  <a:cubicBezTo>
                    <a:pt x="18651" y="8831"/>
                    <a:pt x="18651" y="8831"/>
                    <a:pt x="18651" y="8788"/>
                  </a:cubicBezTo>
                  <a:close/>
                  <a:moveTo>
                    <a:pt x="19814" y="9089"/>
                  </a:moveTo>
                  <a:lnTo>
                    <a:pt x="19814" y="9089"/>
                  </a:lnTo>
                  <a:cubicBezTo>
                    <a:pt x="20158" y="9175"/>
                    <a:pt x="20330" y="9262"/>
                    <a:pt x="20546" y="9348"/>
                  </a:cubicBezTo>
                  <a:cubicBezTo>
                    <a:pt x="20460" y="9477"/>
                    <a:pt x="20417" y="9606"/>
                    <a:pt x="20373" y="9735"/>
                  </a:cubicBezTo>
                  <a:cubicBezTo>
                    <a:pt x="20201" y="9520"/>
                    <a:pt x="20072" y="9348"/>
                    <a:pt x="19814" y="9089"/>
                  </a:cubicBezTo>
                  <a:close/>
                  <a:moveTo>
                    <a:pt x="21795" y="9951"/>
                  </a:moveTo>
                  <a:cubicBezTo>
                    <a:pt x="21838" y="9951"/>
                    <a:pt x="21881" y="9994"/>
                    <a:pt x="21881" y="9994"/>
                  </a:cubicBezTo>
                  <a:lnTo>
                    <a:pt x="21838" y="10338"/>
                  </a:lnTo>
                  <a:cubicBezTo>
                    <a:pt x="21752" y="10338"/>
                    <a:pt x="21709" y="10295"/>
                    <a:pt x="21623" y="10295"/>
                  </a:cubicBezTo>
                  <a:cubicBezTo>
                    <a:pt x="21709" y="10166"/>
                    <a:pt x="21752" y="10080"/>
                    <a:pt x="21795" y="9951"/>
                  </a:cubicBezTo>
                  <a:close/>
                  <a:moveTo>
                    <a:pt x="23647" y="10511"/>
                  </a:moveTo>
                  <a:cubicBezTo>
                    <a:pt x="23708" y="10541"/>
                    <a:pt x="23747" y="10572"/>
                    <a:pt x="23765" y="10572"/>
                  </a:cubicBezTo>
                  <a:cubicBezTo>
                    <a:pt x="23773" y="10572"/>
                    <a:pt x="23776" y="10566"/>
                    <a:pt x="23776" y="10554"/>
                  </a:cubicBezTo>
                  <a:lnTo>
                    <a:pt x="23776" y="10554"/>
                  </a:lnTo>
                  <a:cubicBezTo>
                    <a:pt x="23776" y="10812"/>
                    <a:pt x="23690" y="10984"/>
                    <a:pt x="23604" y="11200"/>
                  </a:cubicBezTo>
                  <a:cubicBezTo>
                    <a:pt x="23561" y="11200"/>
                    <a:pt x="23518" y="11157"/>
                    <a:pt x="23475" y="11157"/>
                  </a:cubicBezTo>
                  <a:cubicBezTo>
                    <a:pt x="23518" y="10941"/>
                    <a:pt x="23604" y="10726"/>
                    <a:pt x="23647" y="10511"/>
                  </a:cubicBezTo>
                  <a:close/>
                  <a:moveTo>
                    <a:pt x="10854" y="11200"/>
                  </a:moveTo>
                  <a:cubicBezTo>
                    <a:pt x="10854" y="11243"/>
                    <a:pt x="10897" y="11243"/>
                    <a:pt x="10897" y="11243"/>
                  </a:cubicBezTo>
                  <a:lnTo>
                    <a:pt x="10811" y="11458"/>
                  </a:lnTo>
                  <a:cubicBezTo>
                    <a:pt x="10811" y="11458"/>
                    <a:pt x="10768" y="11415"/>
                    <a:pt x="10768" y="11415"/>
                  </a:cubicBezTo>
                  <a:lnTo>
                    <a:pt x="10854" y="11200"/>
                  </a:lnTo>
                  <a:close/>
                  <a:moveTo>
                    <a:pt x="14817" y="13741"/>
                  </a:moveTo>
                  <a:cubicBezTo>
                    <a:pt x="14817" y="13763"/>
                    <a:pt x="14828" y="13773"/>
                    <a:pt x="14833" y="13773"/>
                  </a:cubicBezTo>
                  <a:cubicBezTo>
                    <a:pt x="14839" y="13773"/>
                    <a:pt x="14839" y="13763"/>
                    <a:pt x="14817" y="13741"/>
                  </a:cubicBezTo>
                  <a:close/>
                  <a:moveTo>
                    <a:pt x="1852" y="1"/>
                  </a:moveTo>
                  <a:cubicBezTo>
                    <a:pt x="905" y="2068"/>
                    <a:pt x="775" y="4222"/>
                    <a:pt x="0" y="6203"/>
                  </a:cubicBezTo>
                  <a:cubicBezTo>
                    <a:pt x="215" y="6419"/>
                    <a:pt x="388" y="6591"/>
                    <a:pt x="517" y="6763"/>
                  </a:cubicBezTo>
                  <a:cubicBezTo>
                    <a:pt x="905" y="6806"/>
                    <a:pt x="1249" y="6763"/>
                    <a:pt x="1421" y="6936"/>
                  </a:cubicBezTo>
                  <a:cubicBezTo>
                    <a:pt x="1711" y="7261"/>
                    <a:pt x="1970" y="7526"/>
                    <a:pt x="2402" y="7526"/>
                  </a:cubicBezTo>
                  <a:cubicBezTo>
                    <a:pt x="2485" y="7526"/>
                    <a:pt x="2574" y="7516"/>
                    <a:pt x="2671" y="7496"/>
                  </a:cubicBezTo>
                  <a:cubicBezTo>
                    <a:pt x="2671" y="7496"/>
                    <a:pt x="2671" y="7539"/>
                    <a:pt x="2800" y="7711"/>
                  </a:cubicBezTo>
                  <a:cubicBezTo>
                    <a:pt x="2792" y="7703"/>
                    <a:pt x="2786" y="7699"/>
                    <a:pt x="2784" y="7699"/>
                  </a:cubicBezTo>
                  <a:lnTo>
                    <a:pt x="2784" y="7699"/>
                  </a:lnTo>
                  <a:cubicBezTo>
                    <a:pt x="2775" y="7699"/>
                    <a:pt x="2816" y="7762"/>
                    <a:pt x="2886" y="7797"/>
                  </a:cubicBezTo>
                  <a:cubicBezTo>
                    <a:pt x="2929" y="7754"/>
                    <a:pt x="3015" y="7711"/>
                    <a:pt x="3101" y="7668"/>
                  </a:cubicBezTo>
                  <a:cubicBezTo>
                    <a:pt x="3101" y="7711"/>
                    <a:pt x="3101" y="7754"/>
                    <a:pt x="3101" y="7797"/>
                  </a:cubicBezTo>
                  <a:cubicBezTo>
                    <a:pt x="3059" y="7797"/>
                    <a:pt x="2976" y="7838"/>
                    <a:pt x="2891" y="7840"/>
                  </a:cubicBezTo>
                  <a:lnTo>
                    <a:pt x="2891" y="7840"/>
                  </a:lnTo>
                  <a:cubicBezTo>
                    <a:pt x="2953" y="8231"/>
                    <a:pt x="3285" y="8272"/>
                    <a:pt x="3618" y="8314"/>
                  </a:cubicBezTo>
                  <a:cubicBezTo>
                    <a:pt x="3833" y="8314"/>
                    <a:pt x="4049" y="8400"/>
                    <a:pt x="4264" y="8443"/>
                  </a:cubicBezTo>
                  <a:cubicBezTo>
                    <a:pt x="4350" y="8400"/>
                    <a:pt x="4393" y="8357"/>
                    <a:pt x="4480" y="8314"/>
                  </a:cubicBezTo>
                  <a:cubicBezTo>
                    <a:pt x="4480" y="8357"/>
                    <a:pt x="4523" y="8400"/>
                    <a:pt x="4523" y="8443"/>
                  </a:cubicBezTo>
                  <a:cubicBezTo>
                    <a:pt x="4437" y="8443"/>
                    <a:pt x="4350" y="8486"/>
                    <a:pt x="4307" y="8486"/>
                  </a:cubicBezTo>
                  <a:cubicBezTo>
                    <a:pt x="4264" y="8486"/>
                    <a:pt x="4264" y="8443"/>
                    <a:pt x="4264" y="8443"/>
                  </a:cubicBezTo>
                  <a:lnTo>
                    <a:pt x="4264" y="8443"/>
                  </a:lnTo>
                  <a:cubicBezTo>
                    <a:pt x="4178" y="8702"/>
                    <a:pt x="4393" y="8702"/>
                    <a:pt x="4523" y="8831"/>
                  </a:cubicBezTo>
                  <a:cubicBezTo>
                    <a:pt x="4652" y="8917"/>
                    <a:pt x="4738" y="9046"/>
                    <a:pt x="4824" y="9132"/>
                  </a:cubicBezTo>
                  <a:cubicBezTo>
                    <a:pt x="4859" y="9130"/>
                    <a:pt x="4894" y="9129"/>
                    <a:pt x="4928" y="9129"/>
                  </a:cubicBezTo>
                  <a:cubicBezTo>
                    <a:pt x="5562" y="9129"/>
                    <a:pt x="6009" y="9501"/>
                    <a:pt x="6418" y="9951"/>
                  </a:cubicBezTo>
                  <a:cubicBezTo>
                    <a:pt x="6590" y="9822"/>
                    <a:pt x="6762" y="9735"/>
                    <a:pt x="6892" y="9649"/>
                  </a:cubicBezTo>
                  <a:cubicBezTo>
                    <a:pt x="6806" y="9606"/>
                    <a:pt x="6806" y="9520"/>
                    <a:pt x="6762" y="9434"/>
                  </a:cubicBezTo>
                  <a:cubicBezTo>
                    <a:pt x="6806" y="9434"/>
                    <a:pt x="6806" y="9434"/>
                    <a:pt x="6849" y="9391"/>
                  </a:cubicBezTo>
                  <a:lnTo>
                    <a:pt x="6935" y="9649"/>
                  </a:lnTo>
                  <a:lnTo>
                    <a:pt x="6892" y="9649"/>
                  </a:lnTo>
                  <a:cubicBezTo>
                    <a:pt x="6978" y="9865"/>
                    <a:pt x="7064" y="10080"/>
                    <a:pt x="7150" y="10338"/>
                  </a:cubicBezTo>
                  <a:cubicBezTo>
                    <a:pt x="7409" y="10080"/>
                    <a:pt x="7581" y="9908"/>
                    <a:pt x="7796" y="9692"/>
                  </a:cubicBezTo>
                  <a:cubicBezTo>
                    <a:pt x="7882" y="10123"/>
                    <a:pt x="7968" y="10425"/>
                    <a:pt x="8098" y="10812"/>
                  </a:cubicBezTo>
                  <a:cubicBezTo>
                    <a:pt x="8399" y="10683"/>
                    <a:pt x="8572" y="10554"/>
                    <a:pt x="8830" y="10425"/>
                  </a:cubicBezTo>
                  <a:cubicBezTo>
                    <a:pt x="8873" y="10726"/>
                    <a:pt x="8959" y="10898"/>
                    <a:pt x="9002" y="11157"/>
                  </a:cubicBezTo>
                  <a:cubicBezTo>
                    <a:pt x="9433" y="11286"/>
                    <a:pt x="9821" y="11372"/>
                    <a:pt x="10338" y="11501"/>
                  </a:cubicBezTo>
                  <a:cubicBezTo>
                    <a:pt x="10542" y="11765"/>
                    <a:pt x="10608" y="11849"/>
                    <a:pt x="10913" y="11849"/>
                  </a:cubicBezTo>
                  <a:cubicBezTo>
                    <a:pt x="11057" y="11849"/>
                    <a:pt x="11254" y="11830"/>
                    <a:pt x="11544" y="11803"/>
                  </a:cubicBezTo>
                  <a:cubicBezTo>
                    <a:pt x="12042" y="12384"/>
                    <a:pt x="12500" y="12925"/>
                    <a:pt x="13342" y="12925"/>
                  </a:cubicBezTo>
                  <a:cubicBezTo>
                    <a:pt x="13374" y="12925"/>
                    <a:pt x="13406" y="12924"/>
                    <a:pt x="13439" y="12923"/>
                  </a:cubicBezTo>
                  <a:cubicBezTo>
                    <a:pt x="13481" y="12918"/>
                    <a:pt x="13523" y="12916"/>
                    <a:pt x="13566" y="12916"/>
                  </a:cubicBezTo>
                  <a:cubicBezTo>
                    <a:pt x="13919" y="12916"/>
                    <a:pt x="14294" y="13061"/>
                    <a:pt x="14602" y="13138"/>
                  </a:cubicBezTo>
                  <a:cubicBezTo>
                    <a:pt x="14688" y="13397"/>
                    <a:pt x="14731" y="13569"/>
                    <a:pt x="14817" y="13741"/>
                  </a:cubicBezTo>
                  <a:cubicBezTo>
                    <a:pt x="15162" y="13827"/>
                    <a:pt x="15463" y="13870"/>
                    <a:pt x="15722" y="13913"/>
                  </a:cubicBezTo>
                  <a:cubicBezTo>
                    <a:pt x="15980" y="13957"/>
                    <a:pt x="16195" y="14000"/>
                    <a:pt x="16454" y="14129"/>
                  </a:cubicBezTo>
                  <a:cubicBezTo>
                    <a:pt x="16712" y="14215"/>
                    <a:pt x="16928" y="14430"/>
                    <a:pt x="17143" y="14560"/>
                  </a:cubicBezTo>
                  <a:cubicBezTo>
                    <a:pt x="17358" y="14732"/>
                    <a:pt x="17531" y="14861"/>
                    <a:pt x="17746" y="14990"/>
                  </a:cubicBezTo>
                  <a:cubicBezTo>
                    <a:pt x="17832" y="14904"/>
                    <a:pt x="17875" y="14818"/>
                    <a:pt x="18004" y="14646"/>
                  </a:cubicBezTo>
                  <a:cubicBezTo>
                    <a:pt x="18134" y="14861"/>
                    <a:pt x="18263" y="14990"/>
                    <a:pt x="18392" y="15163"/>
                  </a:cubicBezTo>
                  <a:cubicBezTo>
                    <a:pt x="18608" y="15163"/>
                    <a:pt x="18780" y="15119"/>
                    <a:pt x="18952" y="15119"/>
                  </a:cubicBezTo>
                  <a:cubicBezTo>
                    <a:pt x="19038" y="15292"/>
                    <a:pt x="19124" y="15421"/>
                    <a:pt x="19167" y="15507"/>
                  </a:cubicBezTo>
                  <a:cubicBezTo>
                    <a:pt x="19230" y="15514"/>
                    <a:pt x="19294" y="15517"/>
                    <a:pt x="19359" y="15517"/>
                  </a:cubicBezTo>
                  <a:cubicBezTo>
                    <a:pt x="19524" y="15517"/>
                    <a:pt x="19693" y="15501"/>
                    <a:pt x="19839" y="15501"/>
                  </a:cubicBezTo>
                  <a:cubicBezTo>
                    <a:pt x="19995" y="15501"/>
                    <a:pt x="20127" y="15519"/>
                    <a:pt x="20201" y="15593"/>
                  </a:cubicBezTo>
                  <a:cubicBezTo>
                    <a:pt x="20460" y="15852"/>
                    <a:pt x="20761" y="15723"/>
                    <a:pt x="20977" y="15809"/>
                  </a:cubicBezTo>
                  <a:cubicBezTo>
                    <a:pt x="21321" y="15938"/>
                    <a:pt x="21407" y="16326"/>
                    <a:pt x="21795" y="16326"/>
                  </a:cubicBezTo>
                  <a:cubicBezTo>
                    <a:pt x="21834" y="16321"/>
                    <a:pt x="21872" y="16319"/>
                    <a:pt x="21909" y="16319"/>
                  </a:cubicBezTo>
                  <a:cubicBezTo>
                    <a:pt x="22241" y="16319"/>
                    <a:pt x="22497" y="16494"/>
                    <a:pt x="22613" y="16842"/>
                  </a:cubicBezTo>
                  <a:cubicBezTo>
                    <a:pt x="22786" y="16756"/>
                    <a:pt x="22915" y="16713"/>
                    <a:pt x="23001" y="16670"/>
                  </a:cubicBezTo>
                  <a:cubicBezTo>
                    <a:pt x="23475" y="14861"/>
                    <a:pt x="23992" y="13052"/>
                    <a:pt x="24465" y="11243"/>
                  </a:cubicBezTo>
                  <a:cubicBezTo>
                    <a:pt x="24293" y="10984"/>
                    <a:pt x="24121" y="10683"/>
                    <a:pt x="23949" y="10338"/>
                  </a:cubicBezTo>
                  <a:cubicBezTo>
                    <a:pt x="23819" y="10425"/>
                    <a:pt x="23733" y="10468"/>
                    <a:pt x="23776" y="10554"/>
                  </a:cubicBezTo>
                  <a:cubicBezTo>
                    <a:pt x="23561" y="10381"/>
                    <a:pt x="23475" y="10252"/>
                    <a:pt x="23302" y="10080"/>
                  </a:cubicBezTo>
                  <a:cubicBezTo>
                    <a:pt x="23001" y="10209"/>
                    <a:pt x="22699" y="10295"/>
                    <a:pt x="22398" y="10425"/>
                  </a:cubicBezTo>
                  <a:cubicBezTo>
                    <a:pt x="22312" y="10209"/>
                    <a:pt x="22226" y="10037"/>
                    <a:pt x="22183" y="9865"/>
                  </a:cubicBezTo>
                  <a:cubicBezTo>
                    <a:pt x="21964" y="9771"/>
                    <a:pt x="21768" y="9610"/>
                    <a:pt x="21546" y="9610"/>
                  </a:cubicBezTo>
                  <a:cubicBezTo>
                    <a:pt x="21461" y="9610"/>
                    <a:pt x="21373" y="9633"/>
                    <a:pt x="21278" y="9692"/>
                  </a:cubicBezTo>
                  <a:cubicBezTo>
                    <a:pt x="20847" y="9132"/>
                    <a:pt x="20761" y="9089"/>
                    <a:pt x="18952" y="8572"/>
                  </a:cubicBezTo>
                  <a:cubicBezTo>
                    <a:pt x="18349" y="7754"/>
                    <a:pt x="17358" y="8012"/>
                    <a:pt x="16411" y="7582"/>
                  </a:cubicBezTo>
                  <a:cubicBezTo>
                    <a:pt x="16411" y="7539"/>
                    <a:pt x="16411" y="7323"/>
                    <a:pt x="16411" y="7065"/>
                  </a:cubicBezTo>
                  <a:cubicBezTo>
                    <a:pt x="16152" y="7151"/>
                    <a:pt x="15980" y="7151"/>
                    <a:pt x="15851" y="7194"/>
                  </a:cubicBezTo>
                  <a:cubicBezTo>
                    <a:pt x="15808" y="6806"/>
                    <a:pt x="15420" y="6806"/>
                    <a:pt x="15076" y="6591"/>
                  </a:cubicBezTo>
                  <a:cubicBezTo>
                    <a:pt x="14946" y="6677"/>
                    <a:pt x="14731" y="6806"/>
                    <a:pt x="14602" y="6893"/>
                  </a:cubicBezTo>
                  <a:cubicBezTo>
                    <a:pt x="14386" y="6763"/>
                    <a:pt x="14214" y="6677"/>
                    <a:pt x="14042" y="6591"/>
                  </a:cubicBezTo>
                  <a:cubicBezTo>
                    <a:pt x="14214" y="6505"/>
                    <a:pt x="14300" y="6462"/>
                    <a:pt x="14429" y="6419"/>
                  </a:cubicBezTo>
                  <a:cubicBezTo>
                    <a:pt x="14343" y="6290"/>
                    <a:pt x="14300" y="6117"/>
                    <a:pt x="14257" y="5988"/>
                  </a:cubicBezTo>
                  <a:cubicBezTo>
                    <a:pt x="14171" y="6031"/>
                    <a:pt x="14042" y="6074"/>
                    <a:pt x="13956" y="6074"/>
                  </a:cubicBezTo>
                  <a:cubicBezTo>
                    <a:pt x="13913" y="5988"/>
                    <a:pt x="13826" y="5859"/>
                    <a:pt x="13783" y="5730"/>
                  </a:cubicBezTo>
                  <a:cubicBezTo>
                    <a:pt x="13568" y="5773"/>
                    <a:pt x="13396" y="5773"/>
                    <a:pt x="13266" y="5773"/>
                  </a:cubicBezTo>
                  <a:cubicBezTo>
                    <a:pt x="13108" y="5678"/>
                    <a:pt x="13066" y="5373"/>
                    <a:pt x="12901" y="5373"/>
                  </a:cubicBezTo>
                  <a:cubicBezTo>
                    <a:pt x="12841" y="5373"/>
                    <a:pt x="12766" y="5412"/>
                    <a:pt x="12663" y="5514"/>
                  </a:cubicBezTo>
                  <a:cubicBezTo>
                    <a:pt x="12707" y="5557"/>
                    <a:pt x="12750" y="5643"/>
                    <a:pt x="12793" y="5687"/>
                  </a:cubicBezTo>
                  <a:cubicBezTo>
                    <a:pt x="12750" y="5730"/>
                    <a:pt x="12707" y="5730"/>
                    <a:pt x="12707" y="5730"/>
                  </a:cubicBezTo>
                  <a:lnTo>
                    <a:pt x="12620" y="5514"/>
                  </a:lnTo>
                  <a:lnTo>
                    <a:pt x="12663" y="5514"/>
                  </a:lnTo>
                  <a:cubicBezTo>
                    <a:pt x="12577" y="5471"/>
                    <a:pt x="12534" y="5428"/>
                    <a:pt x="12448" y="5428"/>
                  </a:cubicBezTo>
                  <a:cubicBezTo>
                    <a:pt x="12405" y="5471"/>
                    <a:pt x="12319" y="5514"/>
                    <a:pt x="12233" y="5557"/>
                  </a:cubicBezTo>
                  <a:cubicBezTo>
                    <a:pt x="12233" y="5514"/>
                    <a:pt x="12233" y="5471"/>
                    <a:pt x="12233" y="5428"/>
                  </a:cubicBezTo>
                  <a:lnTo>
                    <a:pt x="12436" y="5387"/>
                  </a:lnTo>
                  <a:lnTo>
                    <a:pt x="12436" y="5387"/>
                  </a:lnTo>
                  <a:cubicBezTo>
                    <a:pt x="12440" y="5401"/>
                    <a:pt x="12444" y="5415"/>
                    <a:pt x="12448" y="5428"/>
                  </a:cubicBezTo>
                  <a:cubicBezTo>
                    <a:pt x="12448" y="5428"/>
                    <a:pt x="12448" y="5385"/>
                    <a:pt x="12448" y="5385"/>
                  </a:cubicBezTo>
                  <a:lnTo>
                    <a:pt x="12436" y="5387"/>
                  </a:lnTo>
                  <a:lnTo>
                    <a:pt x="12436" y="5387"/>
                  </a:lnTo>
                  <a:cubicBezTo>
                    <a:pt x="12405" y="5271"/>
                    <a:pt x="12400" y="5152"/>
                    <a:pt x="12362" y="4997"/>
                  </a:cubicBezTo>
                  <a:cubicBezTo>
                    <a:pt x="12017" y="5170"/>
                    <a:pt x="11802" y="5299"/>
                    <a:pt x="11500" y="5471"/>
                  </a:cubicBezTo>
                  <a:cubicBezTo>
                    <a:pt x="11587" y="5213"/>
                    <a:pt x="11630" y="4997"/>
                    <a:pt x="11673" y="4825"/>
                  </a:cubicBezTo>
                  <a:cubicBezTo>
                    <a:pt x="11199" y="4739"/>
                    <a:pt x="10768" y="4610"/>
                    <a:pt x="10424" y="4524"/>
                  </a:cubicBezTo>
                  <a:cubicBezTo>
                    <a:pt x="10251" y="4222"/>
                    <a:pt x="10165" y="3964"/>
                    <a:pt x="10036" y="3705"/>
                  </a:cubicBezTo>
                  <a:cubicBezTo>
                    <a:pt x="9821" y="3877"/>
                    <a:pt x="9648" y="4007"/>
                    <a:pt x="9433" y="4136"/>
                  </a:cubicBezTo>
                  <a:cubicBezTo>
                    <a:pt x="9304" y="3834"/>
                    <a:pt x="9175" y="3576"/>
                    <a:pt x="9045" y="3317"/>
                  </a:cubicBezTo>
                  <a:cubicBezTo>
                    <a:pt x="8787" y="3404"/>
                    <a:pt x="8572" y="3447"/>
                    <a:pt x="8356" y="3533"/>
                  </a:cubicBezTo>
                  <a:cubicBezTo>
                    <a:pt x="8313" y="3361"/>
                    <a:pt x="8313" y="3188"/>
                    <a:pt x="8313" y="3016"/>
                  </a:cubicBezTo>
                  <a:cubicBezTo>
                    <a:pt x="8184" y="3145"/>
                    <a:pt x="8098" y="3231"/>
                    <a:pt x="7925" y="3404"/>
                  </a:cubicBezTo>
                  <a:cubicBezTo>
                    <a:pt x="7925" y="3145"/>
                    <a:pt x="7925" y="3016"/>
                    <a:pt x="7968" y="2801"/>
                  </a:cubicBezTo>
                  <a:lnTo>
                    <a:pt x="7968" y="2801"/>
                  </a:lnTo>
                  <a:cubicBezTo>
                    <a:pt x="7753" y="2844"/>
                    <a:pt x="7624" y="2844"/>
                    <a:pt x="7365" y="2844"/>
                  </a:cubicBezTo>
                  <a:cubicBezTo>
                    <a:pt x="7107" y="2714"/>
                    <a:pt x="6633" y="2671"/>
                    <a:pt x="6461" y="2413"/>
                  </a:cubicBezTo>
                  <a:cubicBezTo>
                    <a:pt x="6289" y="2068"/>
                    <a:pt x="5987" y="1982"/>
                    <a:pt x="5729" y="1853"/>
                  </a:cubicBezTo>
                  <a:cubicBezTo>
                    <a:pt x="5407" y="1692"/>
                    <a:pt x="5085" y="1418"/>
                    <a:pt x="4798" y="1418"/>
                  </a:cubicBezTo>
                  <a:cubicBezTo>
                    <a:pt x="4778" y="1418"/>
                    <a:pt x="4758" y="1419"/>
                    <a:pt x="4738" y="1422"/>
                  </a:cubicBezTo>
                  <a:cubicBezTo>
                    <a:pt x="4689" y="1436"/>
                    <a:pt x="4645" y="1442"/>
                    <a:pt x="4605" y="1442"/>
                  </a:cubicBezTo>
                  <a:cubicBezTo>
                    <a:pt x="4260" y="1442"/>
                    <a:pt x="4224" y="992"/>
                    <a:pt x="3877" y="992"/>
                  </a:cubicBezTo>
                  <a:cubicBezTo>
                    <a:pt x="3575" y="992"/>
                    <a:pt x="3317" y="733"/>
                    <a:pt x="2972" y="604"/>
                  </a:cubicBezTo>
                  <a:cubicBezTo>
                    <a:pt x="2671" y="518"/>
                    <a:pt x="2326" y="432"/>
                    <a:pt x="2024" y="345"/>
                  </a:cubicBezTo>
                  <a:cubicBezTo>
                    <a:pt x="1981" y="259"/>
                    <a:pt x="1938" y="216"/>
                    <a:pt x="1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4742525" y="1580900"/>
              <a:ext cx="675175" cy="228325"/>
            </a:xfrm>
            <a:custGeom>
              <a:avLst/>
              <a:gdLst/>
              <a:ahLst/>
              <a:cxnLst/>
              <a:rect l="l" t="t" r="r" b="b"/>
              <a:pathLst>
                <a:path w="27007" h="9133" extrusionOk="0">
                  <a:moveTo>
                    <a:pt x="4480" y="7194"/>
                  </a:moveTo>
                  <a:cubicBezTo>
                    <a:pt x="4480" y="7194"/>
                    <a:pt x="4480" y="7237"/>
                    <a:pt x="4480" y="7280"/>
                  </a:cubicBezTo>
                  <a:cubicBezTo>
                    <a:pt x="4394" y="7237"/>
                    <a:pt x="4307" y="7237"/>
                    <a:pt x="4264" y="7237"/>
                  </a:cubicBezTo>
                  <a:lnTo>
                    <a:pt x="4264" y="7194"/>
                  </a:lnTo>
                  <a:close/>
                  <a:moveTo>
                    <a:pt x="7538" y="7625"/>
                  </a:moveTo>
                  <a:lnTo>
                    <a:pt x="7796" y="7668"/>
                  </a:lnTo>
                  <a:cubicBezTo>
                    <a:pt x="7796" y="7668"/>
                    <a:pt x="7796" y="7711"/>
                    <a:pt x="7796" y="7711"/>
                  </a:cubicBezTo>
                  <a:lnTo>
                    <a:pt x="7538" y="7711"/>
                  </a:lnTo>
                  <a:cubicBezTo>
                    <a:pt x="7538" y="7668"/>
                    <a:pt x="7538" y="7668"/>
                    <a:pt x="7538" y="7625"/>
                  </a:cubicBezTo>
                  <a:close/>
                  <a:moveTo>
                    <a:pt x="24638" y="8099"/>
                  </a:moveTo>
                  <a:cubicBezTo>
                    <a:pt x="24638" y="8142"/>
                    <a:pt x="24638" y="8142"/>
                    <a:pt x="24638" y="8185"/>
                  </a:cubicBezTo>
                  <a:cubicBezTo>
                    <a:pt x="24552" y="8185"/>
                    <a:pt x="24509" y="8142"/>
                    <a:pt x="24422" y="8142"/>
                  </a:cubicBezTo>
                  <a:cubicBezTo>
                    <a:pt x="24422" y="8142"/>
                    <a:pt x="24422" y="8099"/>
                    <a:pt x="24422" y="8099"/>
                  </a:cubicBezTo>
                  <a:close/>
                  <a:moveTo>
                    <a:pt x="18091" y="8357"/>
                  </a:moveTo>
                  <a:cubicBezTo>
                    <a:pt x="18091" y="8357"/>
                    <a:pt x="18091" y="8383"/>
                    <a:pt x="18111" y="8395"/>
                  </a:cubicBezTo>
                  <a:lnTo>
                    <a:pt x="18111" y="8395"/>
                  </a:lnTo>
                  <a:cubicBezTo>
                    <a:pt x="18103" y="8382"/>
                    <a:pt x="18097" y="8369"/>
                    <a:pt x="18091" y="8357"/>
                  </a:cubicBezTo>
                  <a:close/>
                  <a:moveTo>
                    <a:pt x="21364" y="8400"/>
                  </a:moveTo>
                  <a:cubicBezTo>
                    <a:pt x="21364" y="8400"/>
                    <a:pt x="21364" y="8428"/>
                    <a:pt x="21387" y="8439"/>
                  </a:cubicBezTo>
                  <a:lnTo>
                    <a:pt x="21387" y="8439"/>
                  </a:lnTo>
                  <a:cubicBezTo>
                    <a:pt x="21379" y="8427"/>
                    <a:pt x="21372" y="8414"/>
                    <a:pt x="21364" y="8400"/>
                  </a:cubicBezTo>
                  <a:close/>
                  <a:moveTo>
                    <a:pt x="216" y="1"/>
                  </a:moveTo>
                  <a:cubicBezTo>
                    <a:pt x="129" y="216"/>
                    <a:pt x="0" y="432"/>
                    <a:pt x="0" y="518"/>
                  </a:cubicBezTo>
                  <a:cubicBezTo>
                    <a:pt x="474" y="2930"/>
                    <a:pt x="775" y="5213"/>
                    <a:pt x="1465" y="7496"/>
                  </a:cubicBezTo>
                  <a:cubicBezTo>
                    <a:pt x="1612" y="7496"/>
                    <a:pt x="1760" y="7580"/>
                    <a:pt x="1876" y="7580"/>
                  </a:cubicBezTo>
                  <a:cubicBezTo>
                    <a:pt x="1962" y="7580"/>
                    <a:pt x="2031" y="7533"/>
                    <a:pt x="2068" y="7366"/>
                  </a:cubicBezTo>
                  <a:cubicBezTo>
                    <a:pt x="1981" y="7323"/>
                    <a:pt x="1938" y="7280"/>
                    <a:pt x="1852" y="7237"/>
                  </a:cubicBezTo>
                  <a:cubicBezTo>
                    <a:pt x="1895" y="7194"/>
                    <a:pt x="1895" y="7194"/>
                    <a:pt x="1938" y="7151"/>
                  </a:cubicBezTo>
                  <a:cubicBezTo>
                    <a:pt x="1981" y="7237"/>
                    <a:pt x="2025" y="7280"/>
                    <a:pt x="2111" y="7323"/>
                  </a:cubicBezTo>
                  <a:cubicBezTo>
                    <a:pt x="2068" y="7366"/>
                    <a:pt x="2068" y="7366"/>
                    <a:pt x="2068" y="7366"/>
                  </a:cubicBezTo>
                  <a:cubicBezTo>
                    <a:pt x="2283" y="7410"/>
                    <a:pt x="2498" y="7539"/>
                    <a:pt x="2714" y="7539"/>
                  </a:cubicBezTo>
                  <a:cubicBezTo>
                    <a:pt x="2763" y="7529"/>
                    <a:pt x="2811" y="7526"/>
                    <a:pt x="2860" y="7526"/>
                  </a:cubicBezTo>
                  <a:cubicBezTo>
                    <a:pt x="2947" y="7526"/>
                    <a:pt x="3034" y="7536"/>
                    <a:pt x="3121" y="7536"/>
                  </a:cubicBezTo>
                  <a:cubicBezTo>
                    <a:pt x="3201" y="7536"/>
                    <a:pt x="3280" y="7528"/>
                    <a:pt x="3360" y="7496"/>
                  </a:cubicBezTo>
                  <a:cubicBezTo>
                    <a:pt x="3384" y="7484"/>
                    <a:pt x="3410" y="7478"/>
                    <a:pt x="3438" y="7478"/>
                  </a:cubicBezTo>
                  <a:cubicBezTo>
                    <a:pt x="3605" y="7478"/>
                    <a:pt x="3827" y="7674"/>
                    <a:pt x="4049" y="7711"/>
                  </a:cubicBezTo>
                  <a:cubicBezTo>
                    <a:pt x="4168" y="7741"/>
                    <a:pt x="4328" y="7791"/>
                    <a:pt x="4444" y="7791"/>
                  </a:cubicBezTo>
                  <a:cubicBezTo>
                    <a:pt x="4496" y="7791"/>
                    <a:pt x="4539" y="7781"/>
                    <a:pt x="4566" y="7754"/>
                  </a:cubicBezTo>
                  <a:cubicBezTo>
                    <a:pt x="4719" y="7621"/>
                    <a:pt x="4888" y="7580"/>
                    <a:pt x="5060" y="7580"/>
                  </a:cubicBezTo>
                  <a:cubicBezTo>
                    <a:pt x="5275" y="7580"/>
                    <a:pt x="5494" y="7644"/>
                    <a:pt x="5686" y="7668"/>
                  </a:cubicBezTo>
                  <a:cubicBezTo>
                    <a:pt x="6116" y="7711"/>
                    <a:pt x="6504" y="7668"/>
                    <a:pt x="6978" y="7840"/>
                  </a:cubicBezTo>
                  <a:cubicBezTo>
                    <a:pt x="7211" y="7940"/>
                    <a:pt x="7523" y="8040"/>
                    <a:pt x="7811" y="8040"/>
                  </a:cubicBezTo>
                  <a:cubicBezTo>
                    <a:pt x="7895" y="8040"/>
                    <a:pt x="7977" y="8032"/>
                    <a:pt x="8055" y="8013"/>
                  </a:cubicBezTo>
                  <a:cubicBezTo>
                    <a:pt x="8141" y="8013"/>
                    <a:pt x="8184" y="7969"/>
                    <a:pt x="8227" y="7926"/>
                  </a:cubicBezTo>
                  <a:cubicBezTo>
                    <a:pt x="8141" y="7840"/>
                    <a:pt x="8098" y="7797"/>
                    <a:pt x="7926" y="7625"/>
                  </a:cubicBezTo>
                  <a:cubicBezTo>
                    <a:pt x="7948" y="7623"/>
                    <a:pt x="7970" y="7622"/>
                    <a:pt x="7992" y="7622"/>
                  </a:cubicBezTo>
                  <a:cubicBezTo>
                    <a:pt x="8428" y="7622"/>
                    <a:pt x="8719" y="8015"/>
                    <a:pt x="9089" y="8056"/>
                  </a:cubicBezTo>
                  <a:cubicBezTo>
                    <a:pt x="9089" y="7926"/>
                    <a:pt x="9132" y="7840"/>
                    <a:pt x="9132" y="7754"/>
                  </a:cubicBezTo>
                  <a:cubicBezTo>
                    <a:pt x="9437" y="7938"/>
                    <a:pt x="9743" y="7991"/>
                    <a:pt x="10034" y="7991"/>
                  </a:cubicBezTo>
                  <a:cubicBezTo>
                    <a:pt x="10152" y="7991"/>
                    <a:pt x="10268" y="7982"/>
                    <a:pt x="10381" y="7969"/>
                  </a:cubicBezTo>
                  <a:cubicBezTo>
                    <a:pt x="10424" y="7797"/>
                    <a:pt x="10424" y="7711"/>
                    <a:pt x="10467" y="7496"/>
                  </a:cubicBezTo>
                  <a:cubicBezTo>
                    <a:pt x="10639" y="7754"/>
                    <a:pt x="10768" y="7926"/>
                    <a:pt x="10941" y="8142"/>
                  </a:cubicBezTo>
                  <a:cubicBezTo>
                    <a:pt x="11501" y="8013"/>
                    <a:pt x="12061" y="7926"/>
                    <a:pt x="12577" y="7797"/>
                  </a:cubicBezTo>
                  <a:cubicBezTo>
                    <a:pt x="12621" y="7926"/>
                    <a:pt x="12621" y="8056"/>
                    <a:pt x="12664" y="8228"/>
                  </a:cubicBezTo>
                  <a:cubicBezTo>
                    <a:pt x="12734" y="8198"/>
                    <a:pt x="12806" y="8189"/>
                    <a:pt x="12880" y="8189"/>
                  </a:cubicBezTo>
                  <a:cubicBezTo>
                    <a:pt x="12991" y="8189"/>
                    <a:pt x="13103" y="8209"/>
                    <a:pt x="13211" y="8209"/>
                  </a:cubicBezTo>
                  <a:cubicBezTo>
                    <a:pt x="13339" y="8209"/>
                    <a:pt x="13461" y="8181"/>
                    <a:pt x="13568" y="8056"/>
                  </a:cubicBezTo>
                  <a:cubicBezTo>
                    <a:pt x="13594" y="8023"/>
                    <a:pt x="13623" y="8010"/>
                    <a:pt x="13653" y="8010"/>
                  </a:cubicBezTo>
                  <a:cubicBezTo>
                    <a:pt x="13779" y="8010"/>
                    <a:pt x="13941" y="8225"/>
                    <a:pt x="14090" y="8225"/>
                  </a:cubicBezTo>
                  <a:cubicBezTo>
                    <a:pt x="14149" y="8225"/>
                    <a:pt x="14205" y="8192"/>
                    <a:pt x="14257" y="8099"/>
                  </a:cubicBezTo>
                  <a:cubicBezTo>
                    <a:pt x="14369" y="8275"/>
                    <a:pt x="14470" y="8332"/>
                    <a:pt x="14564" y="8332"/>
                  </a:cubicBezTo>
                  <a:cubicBezTo>
                    <a:pt x="14725" y="8332"/>
                    <a:pt x="14870" y="8169"/>
                    <a:pt x="15033" y="8142"/>
                  </a:cubicBezTo>
                  <a:cubicBezTo>
                    <a:pt x="15143" y="8299"/>
                    <a:pt x="15270" y="8336"/>
                    <a:pt x="15404" y="8336"/>
                  </a:cubicBezTo>
                  <a:cubicBezTo>
                    <a:pt x="15521" y="8336"/>
                    <a:pt x="15644" y="8307"/>
                    <a:pt x="15765" y="8307"/>
                  </a:cubicBezTo>
                  <a:cubicBezTo>
                    <a:pt x="15884" y="8307"/>
                    <a:pt x="16001" y="8335"/>
                    <a:pt x="16109" y="8443"/>
                  </a:cubicBezTo>
                  <a:cubicBezTo>
                    <a:pt x="16109" y="8443"/>
                    <a:pt x="16239" y="8400"/>
                    <a:pt x="16282" y="8400"/>
                  </a:cubicBezTo>
                  <a:cubicBezTo>
                    <a:pt x="16368" y="8357"/>
                    <a:pt x="16411" y="8314"/>
                    <a:pt x="16454" y="8271"/>
                  </a:cubicBezTo>
                  <a:cubicBezTo>
                    <a:pt x="16540" y="8314"/>
                    <a:pt x="16583" y="8400"/>
                    <a:pt x="16669" y="8443"/>
                  </a:cubicBezTo>
                  <a:cubicBezTo>
                    <a:pt x="16799" y="8400"/>
                    <a:pt x="16885" y="8314"/>
                    <a:pt x="16971" y="8271"/>
                  </a:cubicBezTo>
                  <a:cubicBezTo>
                    <a:pt x="17199" y="8357"/>
                    <a:pt x="17408" y="8593"/>
                    <a:pt x="17599" y="8593"/>
                  </a:cubicBezTo>
                  <a:cubicBezTo>
                    <a:pt x="17696" y="8593"/>
                    <a:pt x="17788" y="8532"/>
                    <a:pt x="17875" y="8357"/>
                  </a:cubicBezTo>
                  <a:cubicBezTo>
                    <a:pt x="17789" y="8314"/>
                    <a:pt x="17746" y="8271"/>
                    <a:pt x="17660" y="8228"/>
                  </a:cubicBezTo>
                  <a:cubicBezTo>
                    <a:pt x="17703" y="8185"/>
                    <a:pt x="17703" y="8185"/>
                    <a:pt x="17746" y="8142"/>
                  </a:cubicBezTo>
                  <a:cubicBezTo>
                    <a:pt x="17789" y="8228"/>
                    <a:pt x="17832" y="8271"/>
                    <a:pt x="17875" y="8357"/>
                  </a:cubicBezTo>
                  <a:lnTo>
                    <a:pt x="18091" y="8357"/>
                  </a:lnTo>
                  <a:cubicBezTo>
                    <a:pt x="18134" y="8314"/>
                    <a:pt x="18177" y="8228"/>
                    <a:pt x="18220" y="8185"/>
                  </a:cubicBezTo>
                  <a:cubicBezTo>
                    <a:pt x="18220" y="8228"/>
                    <a:pt x="18263" y="8228"/>
                    <a:pt x="18263" y="8271"/>
                  </a:cubicBezTo>
                  <a:cubicBezTo>
                    <a:pt x="18220" y="8314"/>
                    <a:pt x="18177" y="8357"/>
                    <a:pt x="18134" y="8400"/>
                  </a:cubicBezTo>
                  <a:cubicBezTo>
                    <a:pt x="18124" y="8400"/>
                    <a:pt x="18117" y="8398"/>
                    <a:pt x="18111" y="8395"/>
                  </a:cubicBezTo>
                  <a:lnTo>
                    <a:pt x="18111" y="8395"/>
                  </a:lnTo>
                  <a:cubicBezTo>
                    <a:pt x="18157" y="8476"/>
                    <a:pt x="18226" y="8573"/>
                    <a:pt x="18263" y="8573"/>
                  </a:cubicBezTo>
                  <a:cubicBezTo>
                    <a:pt x="18364" y="8606"/>
                    <a:pt x="18458" y="8620"/>
                    <a:pt x="18548" y="8620"/>
                  </a:cubicBezTo>
                  <a:cubicBezTo>
                    <a:pt x="18918" y="8620"/>
                    <a:pt x="19209" y="8383"/>
                    <a:pt x="19555" y="8314"/>
                  </a:cubicBezTo>
                  <a:cubicBezTo>
                    <a:pt x="19641" y="8443"/>
                    <a:pt x="19684" y="8573"/>
                    <a:pt x="19728" y="8745"/>
                  </a:cubicBezTo>
                  <a:cubicBezTo>
                    <a:pt x="19814" y="8573"/>
                    <a:pt x="19900" y="8443"/>
                    <a:pt x="19943" y="8314"/>
                  </a:cubicBezTo>
                  <a:cubicBezTo>
                    <a:pt x="20139" y="8398"/>
                    <a:pt x="20573" y="8464"/>
                    <a:pt x="20923" y="8464"/>
                  </a:cubicBezTo>
                  <a:cubicBezTo>
                    <a:pt x="21111" y="8464"/>
                    <a:pt x="21274" y="8445"/>
                    <a:pt x="21364" y="8400"/>
                  </a:cubicBezTo>
                  <a:cubicBezTo>
                    <a:pt x="21407" y="8357"/>
                    <a:pt x="21450" y="8271"/>
                    <a:pt x="21494" y="8228"/>
                  </a:cubicBezTo>
                  <a:lnTo>
                    <a:pt x="21580" y="8314"/>
                  </a:lnTo>
                  <a:cubicBezTo>
                    <a:pt x="21494" y="8357"/>
                    <a:pt x="21450" y="8400"/>
                    <a:pt x="21407" y="8443"/>
                  </a:cubicBezTo>
                  <a:cubicBezTo>
                    <a:pt x="21399" y="8443"/>
                    <a:pt x="21392" y="8442"/>
                    <a:pt x="21387" y="8439"/>
                  </a:cubicBezTo>
                  <a:lnTo>
                    <a:pt x="21387" y="8439"/>
                  </a:lnTo>
                  <a:cubicBezTo>
                    <a:pt x="21485" y="8603"/>
                    <a:pt x="21575" y="8659"/>
                    <a:pt x="21650" y="8659"/>
                  </a:cubicBezTo>
                  <a:cubicBezTo>
                    <a:pt x="21730" y="8659"/>
                    <a:pt x="21795" y="8594"/>
                    <a:pt x="21838" y="8529"/>
                  </a:cubicBezTo>
                  <a:cubicBezTo>
                    <a:pt x="22183" y="8616"/>
                    <a:pt x="22441" y="8659"/>
                    <a:pt x="22700" y="8745"/>
                  </a:cubicBezTo>
                  <a:cubicBezTo>
                    <a:pt x="22958" y="8788"/>
                    <a:pt x="23260" y="8917"/>
                    <a:pt x="23647" y="9046"/>
                  </a:cubicBezTo>
                  <a:cubicBezTo>
                    <a:pt x="23518" y="8831"/>
                    <a:pt x="23432" y="8745"/>
                    <a:pt x="23303" y="8486"/>
                  </a:cubicBezTo>
                  <a:lnTo>
                    <a:pt x="23303" y="8486"/>
                  </a:lnTo>
                  <a:cubicBezTo>
                    <a:pt x="23690" y="8659"/>
                    <a:pt x="23906" y="8745"/>
                    <a:pt x="24164" y="8874"/>
                  </a:cubicBezTo>
                  <a:cubicBezTo>
                    <a:pt x="24207" y="8702"/>
                    <a:pt x="24250" y="8573"/>
                    <a:pt x="24336" y="8357"/>
                  </a:cubicBezTo>
                  <a:cubicBezTo>
                    <a:pt x="24422" y="8616"/>
                    <a:pt x="24466" y="8745"/>
                    <a:pt x="24552" y="8874"/>
                  </a:cubicBezTo>
                  <a:cubicBezTo>
                    <a:pt x="24638" y="8788"/>
                    <a:pt x="24724" y="8745"/>
                    <a:pt x="24853" y="8659"/>
                  </a:cubicBezTo>
                  <a:cubicBezTo>
                    <a:pt x="24896" y="8874"/>
                    <a:pt x="24939" y="9003"/>
                    <a:pt x="24982" y="9132"/>
                  </a:cubicBezTo>
                  <a:cubicBezTo>
                    <a:pt x="25155" y="9003"/>
                    <a:pt x="25284" y="8874"/>
                    <a:pt x="25413" y="8745"/>
                  </a:cubicBezTo>
                  <a:cubicBezTo>
                    <a:pt x="25576" y="8922"/>
                    <a:pt x="25727" y="8978"/>
                    <a:pt x="25872" y="8978"/>
                  </a:cubicBezTo>
                  <a:cubicBezTo>
                    <a:pt x="26130" y="8978"/>
                    <a:pt x="26374" y="8801"/>
                    <a:pt x="26647" y="8801"/>
                  </a:cubicBezTo>
                  <a:cubicBezTo>
                    <a:pt x="26708" y="8801"/>
                    <a:pt x="26770" y="8810"/>
                    <a:pt x="26835" y="8831"/>
                  </a:cubicBezTo>
                  <a:cubicBezTo>
                    <a:pt x="26835" y="8573"/>
                    <a:pt x="27007" y="8314"/>
                    <a:pt x="26619" y="8271"/>
                  </a:cubicBezTo>
                  <a:cubicBezTo>
                    <a:pt x="26490" y="8357"/>
                    <a:pt x="26361" y="8357"/>
                    <a:pt x="26188" y="8357"/>
                  </a:cubicBezTo>
                  <a:cubicBezTo>
                    <a:pt x="26188" y="8314"/>
                    <a:pt x="26188" y="8271"/>
                    <a:pt x="26188" y="8228"/>
                  </a:cubicBezTo>
                  <a:lnTo>
                    <a:pt x="26619" y="8142"/>
                  </a:lnTo>
                  <a:cubicBezTo>
                    <a:pt x="26619" y="8228"/>
                    <a:pt x="26619" y="8271"/>
                    <a:pt x="26619" y="8271"/>
                  </a:cubicBezTo>
                  <a:cubicBezTo>
                    <a:pt x="26705" y="7410"/>
                    <a:pt x="26361" y="6677"/>
                    <a:pt x="26188" y="5902"/>
                  </a:cubicBezTo>
                  <a:cubicBezTo>
                    <a:pt x="26059" y="5385"/>
                    <a:pt x="25887" y="4782"/>
                    <a:pt x="25715" y="4222"/>
                  </a:cubicBezTo>
                  <a:cubicBezTo>
                    <a:pt x="25542" y="3662"/>
                    <a:pt x="25456" y="3016"/>
                    <a:pt x="25370" y="2413"/>
                  </a:cubicBezTo>
                  <a:cubicBezTo>
                    <a:pt x="24939" y="1982"/>
                    <a:pt x="24422" y="1810"/>
                    <a:pt x="23906" y="1810"/>
                  </a:cubicBezTo>
                  <a:cubicBezTo>
                    <a:pt x="23684" y="1842"/>
                    <a:pt x="23392" y="1943"/>
                    <a:pt x="23202" y="1943"/>
                  </a:cubicBezTo>
                  <a:cubicBezTo>
                    <a:pt x="23133" y="1943"/>
                    <a:pt x="23078" y="1930"/>
                    <a:pt x="23044" y="1896"/>
                  </a:cubicBezTo>
                  <a:cubicBezTo>
                    <a:pt x="22936" y="1788"/>
                    <a:pt x="22845" y="1752"/>
                    <a:pt x="22764" y="1752"/>
                  </a:cubicBezTo>
                  <a:cubicBezTo>
                    <a:pt x="22601" y="1752"/>
                    <a:pt x="22480" y="1900"/>
                    <a:pt x="22346" y="1900"/>
                  </a:cubicBezTo>
                  <a:cubicBezTo>
                    <a:pt x="22335" y="1900"/>
                    <a:pt x="22324" y="1899"/>
                    <a:pt x="22312" y="1896"/>
                  </a:cubicBezTo>
                  <a:cubicBezTo>
                    <a:pt x="22010" y="1853"/>
                    <a:pt x="21709" y="1681"/>
                    <a:pt x="21407" y="1638"/>
                  </a:cubicBezTo>
                  <a:cubicBezTo>
                    <a:pt x="21235" y="1638"/>
                    <a:pt x="21106" y="1767"/>
                    <a:pt x="20977" y="1810"/>
                  </a:cubicBezTo>
                  <a:cubicBezTo>
                    <a:pt x="20804" y="1724"/>
                    <a:pt x="20632" y="1681"/>
                    <a:pt x="20503" y="1552"/>
                  </a:cubicBezTo>
                  <a:cubicBezTo>
                    <a:pt x="20462" y="1524"/>
                    <a:pt x="20425" y="1513"/>
                    <a:pt x="20391" y="1513"/>
                  </a:cubicBezTo>
                  <a:cubicBezTo>
                    <a:pt x="20252" y="1513"/>
                    <a:pt x="20160" y="1695"/>
                    <a:pt x="20009" y="1695"/>
                  </a:cubicBezTo>
                  <a:cubicBezTo>
                    <a:pt x="19965" y="1695"/>
                    <a:pt x="19915" y="1679"/>
                    <a:pt x="19857" y="1638"/>
                  </a:cubicBezTo>
                  <a:cubicBezTo>
                    <a:pt x="19824" y="1605"/>
                    <a:pt x="19760" y="1591"/>
                    <a:pt x="19685" y="1591"/>
                  </a:cubicBezTo>
                  <a:cubicBezTo>
                    <a:pt x="19565" y="1591"/>
                    <a:pt x="19420" y="1628"/>
                    <a:pt x="19340" y="1681"/>
                  </a:cubicBezTo>
                  <a:cubicBezTo>
                    <a:pt x="19312" y="1703"/>
                    <a:pt x="19286" y="1712"/>
                    <a:pt x="19260" y="1712"/>
                  </a:cubicBezTo>
                  <a:cubicBezTo>
                    <a:pt x="19129" y="1712"/>
                    <a:pt x="19021" y="1466"/>
                    <a:pt x="18861" y="1466"/>
                  </a:cubicBezTo>
                  <a:cubicBezTo>
                    <a:pt x="18811" y="1466"/>
                    <a:pt x="18756" y="1489"/>
                    <a:pt x="18694" y="1552"/>
                  </a:cubicBezTo>
                  <a:cubicBezTo>
                    <a:pt x="18683" y="1573"/>
                    <a:pt x="18653" y="1581"/>
                    <a:pt x="18612" y="1581"/>
                  </a:cubicBezTo>
                  <a:cubicBezTo>
                    <a:pt x="18489" y="1581"/>
                    <a:pt x="18263" y="1509"/>
                    <a:pt x="18134" y="1509"/>
                  </a:cubicBezTo>
                  <a:cubicBezTo>
                    <a:pt x="18088" y="1499"/>
                    <a:pt x="18037" y="1496"/>
                    <a:pt x="17984" y="1496"/>
                  </a:cubicBezTo>
                  <a:cubicBezTo>
                    <a:pt x="17841" y="1496"/>
                    <a:pt x="17687" y="1521"/>
                    <a:pt x="17616" y="1521"/>
                  </a:cubicBezTo>
                  <a:cubicBezTo>
                    <a:pt x="17589" y="1521"/>
                    <a:pt x="17574" y="1518"/>
                    <a:pt x="17574" y="1509"/>
                  </a:cubicBezTo>
                  <a:cubicBezTo>
                    <a:pt x="17522" y="1380"/>
                    <a:pt x="17471" y="1340"/>
                    <a:pt x="17417" y="1340"/>
                  </a:cubicBezTo>
                  <a:cubicBezTo>
                    <a:pt x="17328" y="1340"/>
                    <a:pt x="17232" y="1451"/>
                    <a:pt x="17119" y="1451"/>
                  </a:cubicBezTo>
                  <a:cubicBezTo>
                    <a:pt x="17073" y="1451"/>
                    <a:pt x="17024" y="1432"/>
                    <a:pt x="16971" y="1379"/>
                  </a:cubicBezTo>
                  <a:cubicBezTo>
                    <a:pt x="16818" y="1246"/>
                    <a:pt x="16623" y="1188"/>
                    <a:pt x="16419" y="1188"/>
                  </a:cubicBezTo>
                  <a:cubicBezTo>
                    <a:pt x="16163" y="1188"/>
                    <a:pt x="15894" y="1279"/>
                    <a:pt x="15679" y="1422"/>
                  </a:cubicBezTo>
                  <a:cubicBezTo>
                    <a:pt x="15492" y="1215"/>
                    <a:pt x="15306" y="1148"/>
                    <a:pt x="15143" y="1148"/>
                  </a:cubicBezTo>
                  <a:cubicBezTo>
                    <a:pt x="14968" y="1148"/>
                    <a:pt x="14820" y="1226"/>
                    <a:pt x="14731" y="1293"/>
                  </a:cubicBezTo>
                  <a:cubicBezTo>
                    <a:pt x="13990" y="1074"/>
                    <a:pt x="13336" y="941"/>
                    <a:pt x="12714" y="941"/>
                  </a:cubicBezTo>
                  <a:cubicBezTo>
                    <a:pt x="12360" y="941"/>
                    <a:pt x="12016" y="984"/>
                    <a:pt x="11673" y="1078"/>
                  </a:cubicBezTo>
                  <a:cubicBezTo>
                    <a:pt x="11335" y="861"/>
                    <a:pt x="11011" y="779"/>
                    <a:pt x="10724" y="779"/>
                  </a:cubicBezTo>
                  <a:cubicBezTo>
                    <a:pt x="10497" y="779"/>
                    <a:pt x="10293" y="830"/>
                    <a:pt x="10122" y="906"/>
                  </a:cubicBezTo>
                  <a:cubicBezTo>
                    <a:pt x="9661" y="829"/>
                    <a:pt x="9303" y="683"/>
                    <a:pt x="8987" y="683"/>
                  </a:cubicBezTo>
                  <a:cubicBezTo>
                    <a:pt x="8948" y="683"/>
                    <a:pt x="8910" y="686"/>
                    <a:pt x="8873" y="690"/>
                  </a:cubicBezTo>
                  <a:cubicBezTo>
                    <a:pt x="8810" y="703"/>
                    <a:pt x="8751" y="708"/>
                    <a:pt x="8693" y="708"/>
                  </a:cubicBezTo>
                  <a:cubicBezTo>
                    <a:pt x="8553" y="708"/>
                    <a:pt x="8422" y="678"/>
                    <a:pt x="8270" y="647"/>
                  </a:cubicBezTo>
                  <a:cubicBezTo>
                    <a:pt x="8086" y="624"/>
                    <a:pt x="7902" y="577"/>
                    <a:pt x="7718" y="577"/>
                  </a:cubicBezTo>
                  <a:cubicBezTo>
                    <a:pt x="7558" y="577"/>
                    <a:pt x="7397" y="613"/>
                    <a:pt x="7236" y="733"/>
                  </a:cubicBezTo>
                  <a:cubicBezTo>
                    <a:pt x="7220" y="750"/>
                    <a:pt x="7194" y="757"/>
                    <a:pt x="7161" y="757"/>
                  </a:cubicBezTo>
                  <a:cubicBezTo>
                    <a:pt x="7020" y="757"/>
                    <a:pt x="6748" y="631"/>
                    <a:pt x="6504" y="561"/>
                  </a:cubicBezTo>
                  <a:cubicBezTo>
                    <a:pt x="6504" y="561"/>
                    <a:pt x="6461" y="647"/>
                    <a:pt x="6246" y="776"/>
                  </a:cubicBezTo>
                  <a:cubicBezTo>
                    <a:pt x="6125" y="475"/>
                    <a:pt x="5967" y="398"/>
                    <a:pt x="5793" y="398"/>
                  </a:cubicBezTo>
                  <a:cubicBezTo>
                    <a:pt x="5615" y="398"/>
                    <a:pt x="5421" y="478"/>
                    <a:pt x="5233" y="478"/>
                  </a:cubicBezTo>
                  <a:cubicBezTo>
                    <a:pt x="5212" y="478"/>
                    <a:pt x="5190" y="477"/>
                    <a:pt x="5169" y="475"/>
                  </a:cubicBezTo>
                  <a:cubicBezTo>
                    <a:pt x="4695" y="432"/>
                    <a:pt x="4221" y="303"/>
                    <a:pt x="3791" y="303"/>
                  </a:cubicBezTo>
                  <a:cubicBezTo>
                    <a:pt x="3652" y="290"/>
                    <a:pt x="3517" y="285"/>
                    <a:pt x="3382" y="285"/>
                  </a:cubicBezTo>
                  <a:cubicBezTo>
                    <a:pt x="3057" y="285"/>
                    <a:pt x="2735" y="315"/>
                    <a:pt x="2369" y="346"/>
                  </a:cubicBezTo>
                  <a:cubicBezTo>
                    <a:pt x="2287" y="208"/>
                    <a:pt x="2134" y="106"/>
                    <a:pt x="1967" y="106"/>
                  </a:cubicBezTo>
                  <a:cubicBezTo>
                    <a:pt x="1872" y="106"/>
                    <a:pt x="1773" y="139"/>
                    <a:pt x="1680" y="216"/>
                  </a:cubicBezTo>
                  <a:cubicBezTo>
                    <a:pt x="1631" y="257"/>
                    <a:pt x="1589" y="273"/>
                    <a:pt x="1550" y="273"/>
                  </a:cubicBezTo>
                  <a:cubicBezTo>
                    <a:pt x="1399" y="273"/>
                    <a:pt x="1301" y="33"/>
                    <a:pt x="1106" y="33"/>
                  </a:cubicBezTo>
                  <a:cubicBezTo>
                    <a:pt x="1084" y="33"/>
                    <a:pt x="1060" y="37"/>
                    <a:pt x="1034" y="44"/>
                  </a:cubicBezTo>
                  <a:cubicBezTo>
                    <a:pt x="967" y="71"/>
                    <a:pt x="888" y="81"/>
                    <a:pt x="803" y="81"/>
                  </a:cubicBezTo>
                  <a:cubicBezTo>
                    <a:pt x="613" y="81"/>
                    <a:pt x="394" y="3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4689750" y="1114650"/>
              <a:ext cx="661200" cy="375825"/>
            </a:xfrm>
            <a:custGeom>
              <a:avLst/>
              <a:gdLst/>
              <a:ahLst/>
              <a:cxnLst/>
              <a:rect l="l" t="t" r="r" b="b"/>
              <a:pathLst>
                <a:path w="26448" h="15033" extrusionOk="0">
                  <a:moveTo>
                    <a:pt x="10984" y="5083"/>
                  </a:moveTo>
                  <a:cubicBezTo>
                    <a:pt x="10984" y="5126"/>
                    <a:pt x="11027" y="5169"/>
                    <a:pt x="11027" y="5169"/>
                  </a:cubicBezTo>
                  <a:cubicBezTo>
                    <a:pt x="10941" y="5212"/>
                    <a:pt x="10898" y="5212"/>
                    <a:pt x="10812" y="5255"/>
                  </a:cubicBezTo>
                  <a:lnTo>
                    <a:pt x="10769" y="5169"/>
                  </a:lnTo>
                  <a:lnTo>
                    <a:pt x="10984" y="5083"/>
                  </a:lnTo>
                  <a:close/>
                  <a:moveTo>
                    <a:pt x="18307" y="8270"/>
                  </a:moveTo>
                  <a:lnTo>
                    <a:pt x="18393" y="8486"/>
                  </a:lnTo>
                  <a:cubicBezTo>
                    <a:pt x="18393" y="8486"/>
                    <a:pt x="18350" y="8529"/>
                    <a:pt x="18350" y="8529"/>
                  </a:cubicBezTo>
                  <a:lnTo>
                    <a:pt x="18263" y="8313"/>
                  </a:lnTo>
                  <a:cubicBezTo>
                    <a:pt x="18263" y="8313"/>
                    <a:pt x="18307" y="8313"/>
                    <a:pt x="18307" y="8270"/>
                  </a:cubicBezTo>
                  <a:close/>
                  <a:moveTo>
                    <a:pt x="11846" y="11070"/>
                  </a:moveTo>
                  <a:cubicBezTo>
                    <a:pt x="11889" y="11156"/>
                    <a:pt x="11889" y="11199"/>
                    <a:pt x="11932" y="11286"/>
                  </a:cubicBezTo>
                  <a:lnTo>
                    <a:pt x="11846" y="11329"/>
                  </a:lnTo>
                  <a:lnTo>
                    <a:pt x="11803" y="11113"/>
                  </a:lnTo>
                  <a:cubicBezTo>
                    <a:pt x="11803" y="11113"/>
                    <a:pt x="11846" y="11070"/>
                    <a:pt x="11846" y="11070"/>
                  </a:cubicBezTo>
                  <a:close/>
                  <a:moveTo>
                    <a:pt x="10855" y="11329"/>
                  </a:moveTo>
                  <a:cubicBezTo>
                    <a:pt x="10855" y="11329"/>
                    <a:pt x="10855" y="11372"/>
                    <a:pt x="10855" y="11372"/>
                  </a:cubicBezTo>
                  <a:cubicBezTo>
                    <a:pt x="10812" y="11415"/>
                    <a:pt x="10726" y="11458"/>
                    <a:pt x="10683" y="11458"/>
                  </a:cubicBezTo>
                  <a:lnTo>
                    <a:pt x="10640" y="11415"/>
                  </a:lnTo>
                  <a:lnTo>
                    <a:pt x="10855" y="11329"/>
                  </a:lnTo>
                  <a:close/>
                  <a:moveTo>
                    <a:pt x="7911" y="12869"/>
                  </a:moveTo>
                  <a:cubicBezTo>
                    <a:pt x="7902" y="12873"/>
                    <a:pt x="7893" y="12876"/>
                    <a:pt x="7883" y="12879"/>
                  </a:cubicBezTo>
                  <a:cubicBezTo>
                    <a:pt x="7883" y="12879"/>
                    <a:pt x="7899" y="12879"/>
                    <a:pt x="7911" y="12869"/>
                  </a:cubicBezTo>
                  <a:close/>
                  <a:moveTo>
                    <a:pt x="23389" y="0"/>
                  </a:moveTo>
                  <a:cubicBezTo>
                    <a:pt x="23001" y="0"/>
                    <a:pt x="22743" y="43"/>
                    <a:pt x="22571" y="43"/>
                  </a:cubicBezTo>
                  <a:cubicBezTo>
                    <a:pt x="22269" y="216"/>
                    <a:pt x="22054" y="388"/>
                    <a:pt x="21795" y="517"/>
                  </a:cubicBezTo>
                  <a:cubicBezTo>
                    <a:pt x="21688" y="560"/>
                    <a:pt x="21537" y="560"/>
                    <a:pt x="21408" y="560"/>
                  </a:cubicBezTo>
                  <a:cubicBezTo>
                    <a:pt x="21279" y="560"/>
                    <a:pt x="21171" y="560"/>
                    <a:pt x="21149" y="603"/>
                  </a:cubicBezTo>
                  <a:cubicBezTo>
                    <a:pt x="21068" y="808"/>
                    <a:pt x="20957" y="857"/>
                    <a:pt x="20836" y="857"/>
                  </a:cubicBezTo>
                  <a:cubicBezTo>
                    <a:pt x="20722" y="857"/>
                    <a:pt x="20599" y="814"/>
                    <a:pt x="20482" y="814"/>
                  </a:cubicBezTo>
                  <a:cubicBezTo>
                    <a:pt x="20460" y="814"/>
                    <a:pt x="20438" y="815"/>
                    <a:pt x="20417" y="819"/>
                  </a:cubicBezTo>
                  <a:cubicBezTo>
                    <a:pt x="20288" y="948"/>
                    <a:pt x="20159" y="1120"/>
                    <a:pt x="20029" y="1250"/>
                  </a:cubicBezTo>
                  <a:cubicBezTo>
                    <a:pt x="19900" y="1206"/>
                    <a:pt x="19814" y="1163"/>
                    <a:pt x="19728" y="1120"/>
                  </a:cubicBezTo>
                  <a:cubicBezTo>
                    <a:pt x="19642" y="1250"/>
                    <a:pt x="19556" y="1379"/>
                    <a:pt x="19513" y="1465"/>
                  </a:cubicBezTo>
                  <a:cubicBezTo>
                    <a:pt x="19297" y="1422"/>
                    <a:pt x="19125" y="1379"/>
                    <a:pt x="18953" y="1379"/>
                  </a:cubicBezTo>
                  <a:cubicBezTo>
                    <a:pt x="18866" y="1508"/>
                    <a:pt x="18780" y="1637"/>
                    <a:pt x="18694" y="1809"/>
                  </a:cubicBezTo>
                  <a:cubicBezTo>
                    <a:pt x="18565" y="1766"/>
                    <a:pt x="18436" y="1723"/>
                    <a:pt x="18263" y="1680"/>
                  </a:cubicBezTo>
                  <a:cubicBezTo>
                    <a:pt x="17910" y="2105"/>
                    <a:pt x="17730" y="2210"/>
                    <a:pt x="17271" y="2210"/>
                  </a:cubicBezTo>
                  <a:cubicBezTo>
                    <a:pt x="17172" y="2210"/>
                    <a:pt x="17059" y="2205"/>
                    <a:pt x="16928" y="2197"/>
                  </a:cubicBezTo>
                  <a:cubicBezTo>
                    <a:pt x="16411" y="2843"/>
                    <a:pt x="16153" y="2972"/>
                    <a:pt x="15162" y="3059"/>
                  </a:cubicBezTo>
                  <a:cubicBezTo>
                    <a:pt x="14955" y="3059"/>
                    <a:pt x="14804" y="3224"/>
                    <a:pt x="14597" y="3224"/>
                  </a:cubicBezTo>
                  <a:cubicBezTo>
                    <a:pt x="14545" y="3224"/>
                    <a:pt x="14490" y="3214"/>
                    <a:pt x="14430" y="3188"/>
                  </a:cubicBezTo>
                  <a:cubicBezTo>
                    <a:pt x="14344" y="3188"/>
                    <a:pt x="14258" y="3274"/>
                    <a:pt x="14172" y="3317"/>
                  </a:cubicBezTo>
                  <a:cubicBezTo>
                    <a:pt x="14172" y="3489"/>
                    <a:pt x="14172" y="3619"/>
                    <a:pt x="14172" y="3791"/>
                  </a:cubicBezTo>
                  <a:cubicBezTo>
                    <a:pt x="14042" y="3748"/>
                    <a:pt x="13956" y="3705"/>
                    <a:pt x="13870" y="3662"/>
                  </a:cubicBezTo>
                  <a:cubicBezTo>
                    <a:pt x="13827" y="3748"/>
                    <a:pt x="13784" y="3834"/>
                    <a:pt x="13741" y="3920"/>
                  </a:cubicBezTo>
                  <a:cubicBezTo>
                    <a:pt x="13644" y="3866"/>
                    <a:pt x="13552" y="3845"/>
                    <a:pt x="13464" y="3845"/>
                  </a:cubicBezTo>
                  <a:cubicBezTo>
                    <a:pt x="13200" y="3845"/>
                    <a:pt x="12966" y="4038"/>
                    <a:pt x="12707" y="4135"/>
                  </a:cubicBezTo>
                  <a:cubicBezTo>
                    <a:pt x="12406" y="4222"/>
                    <a:pt x="12104" y="4222"/>
                    <a:pt x="11846" y="4437"/>
                  </a:cubicBezTo>
                  <a:cubicBezTo>
                    <a:pt x="11618" y="4567"/>
                    <a:pt x="11342" y="4770"/>
                    <a:pt x="11035" y="4770"/>
                  </a:cubicBezTo>
                  <a:cubicBezTo>
                    <a:pt x="10935" y="4770"/>
                    <a:pt x="10832" y="4748"/>
                    <a:pt x="10726" y="4695"/>
                  </a:cubicBezTo>
                  <a:cubicBezTo>
                    <a:pt x="10640" y="5083"/>
                    <a:pt x="10166" y="4997"/>
                    <a:pt x="9907" y="5255"/>
                  </a:cubicBezTo>
                  <a:cubicBezTo>
                    <a:pt x="9907" y="5428"/>
                    <a:pt x="9907" y="5600"/>
                    <a:pt x="9907" y="5729"/>
                  </a:cubicBezTo>
                  <a:cubicBezTo>
                    <a:pt x="9477" y="5686"/>
                    <a:pt x="9132" y="5686"/>
                    <a:pt x="8787" y="5643"/>
                  </a:cubicBezTo>
                  <a:cubicBezTo>
                    <a:pt x="8615" y="6074"/>
                    <a:pt x="8227" y="5815"/>
                    <a:pt x="7926" y="5988"/>
                  </a:cubicBezTo>
                  <a:cubicBezTo>
                    <a:pt x="7668" y="6117"/>
                    <a:pt x="7323" y="6160"/>
                    <a:pt x="6892" y="6246"/>
                  </a:cubicBezTo>
                  <a:cubicBezTo>
                    <a:pt x="6892" y="6361"/>
                    <a:pt x="6858" y="6511"/>
                    <a:pt x="6851" y="6511"/>
                  </a:cubicBezTo>
                  <a:cubicBezTo>
                    <a:pt x="6850" y="6511"/>
                    <a:pt x="6849" y="6509"/>
                    <a:pt x="6849" y="6504"/>
                  </a:cubicBezTo>
                  <a:cubicBezTo>
                    <a:pt x="6074" y="6935"/>
                    <a:pt x="5428" y="7280"/>
                    <a:pt x="4739" y="7667"/>
                  </a:cubicBezTo>
                  <a:cubicBezTo>
                    <a:pt x="4739" y="7667"/>
                    <a:pt x="4609" y="7624"/>
                    <a:pt x="4523" y="7581"/>
                  </a:cubicBezTo>
                  <a:cubicBezTo>
                    <a:pt x="4480" y="7667"/>
                    <a:pt x="4437" y="7754"/>
                    <a:pt x="4394" y="7840"/>
                  </a:cubicBezTo>
                  <a:cubicBezTo>
                    <a:pt x="4092" y="7883"/>
                    <a:pt x="3705" y="7840"/>
                    <a:pt x="3489" y="8012"/>
                  </a:cubicBezTo>
                  <a:cubicBezTo>
                    <a:pt x="3155" y="8235"/>
                    <a:pt x="2884" y="8555"/>
                    <a:pt x="2456" y="8555"/>
                  </a:cubicBezTo>
                  <a:cubicBezTo>
                    <a:pt x="2389" y="8555"/>
                    <a:pt x="2317" y="8547"/>
                    <a:pt x="2240" y="8529"/>
                  </a:cubicBezTo>
                  <a:cubicBezTo>
                    <a:pt x="1939" y="9046"/>
                    <a:pt x="1293" y="9003"/>
                    <a:pt x="819" y="9261"/>
                  </a:cubicBezTo>
                  <a:cubicBezTo>
                    <a:pt x="561" y="9390"/>
                    <a:pt x="302" y="9476"/>
                    <a:pt x="1" y="9606"/>
                  </a:cubicBezTo>
                  <a:cubicBezTo>
                    <a:pt x="130" y="9950"/>
                    <a:pt x="173" y="10295"/>
                    <a:pt x="388" y="10510"/>
                  </a:cubicBezTo>
                  <a:cubicBezTo>
                    <a:pt x="948" y="11113"/>
                    <a:pt x="1379" y="11759"/>
                    <a:pt x="1767" y="12448"/>
                  </a:cubicBezTo>
                  <a:cubicBezTo>
                    <a:pt x="2197" y="13138"/>
                    <a:pt x="2886" y="13698"/>
                    <a:pt x="3145" y="14516"/>
                  </a:cubicBezTo>
                  <a:cubicBezTo>
                    <a:pt x="3188" y="14731"/>
                    <a:pt x="3489" y="14861"/>
                    <a:pt x="3662" y="15033"/>
                  </a:cubicBezTo>
                  <a:cubicBezTo>
                    <a:pt x="3834" y="14947"/>
                    <a:pt x="4049" y="14861"/>
                    <a:pt x="4265" y="14774"/>
                  </a:cubicBezTo>
                  <a:cubicBezTo>
                    <a:pt x="4351" y="14559"/>
                    <a:pt x="4480" y="14344"/>
                    <a:pt x="4609" y="14085"/>
                  </a:cubicBezTo>
                  <a:cubicBezTo>
                    <a:pt x="4868" y="14214"/>
                    <a:pt x="5083" y="14258"/>
                    <a:pt x="5299" y="14344"/>
                  </a:cubicBezTo>
                  <a:cubicBezTo>
                    <a:pt x="5342" y="14258"/>
                    <a:pt x="5385" y="14171"/>
                    <a:pt x="5428" y="14085"/>
                  </a:cubicBezTo>
                  <a:cubicBezTo>
                    <a:pt x="5514" y="14128"/>
                    <a:pt x="5600" y="14171"/>
                    <a:pt x="5686" y="14214"/>
                  </a:cubicBezTo>
                  <a:cubicBezTo>
                    <a:pt x="5815" y="13999"/>
                    <a:pt x="5902" y="13784"/>
                    <a:pt x="5988" y="13568"/>
                  </a:cubicBezTo>
                  <a:cubicBezTo>
                    <a:pt x="6246" y="13611"/>
                    <a:pt x="6418" y="13611"/>
                    <a:pt x="6591" y="13655"/>
                  </a:cubicBezTo>
                  <a:cubicBezTo>
                    <a:pt x="6677" y="13525"/>
                    <a:pt x="6720" y="13439"/>
                    <a:pt x="6806" y="13310"/>
                  </a:cubicBezTo>
                  <a:cubicBezTo>
                    <a:pt x="6935" y="13439"/>
                    <a:pt x="7021" y="13525"/>
                    <a:pt x="7108" y="13655"/>
                  </a:cubicBezTo>
                  <a:cubicBezTo>
                    <a:pt x="7237" y="13439"/>
                    <a:pt x="7323" y="13267"/>
                    <a:pt x="7495" y="12879"/>
                  </a:cubicBezTo>
                  <a:cubicBezTo>
                    <a:pt x="7624" y="13052"/>
                    <a:pt x="7797" y="13181"/>
                    <a:pt x="8098" y="13482"/>
                  </a:cubicBezTo>
                  <a:cubicBezTo>
                    <a:pt x="7969" y="13138"/>
                    <a:pt x="7969" y="13008"/>
                    <a:pt x="7883" y="12879"/>
                  </a:cubicBezTo>
                  <a:cubicBezTo>
                    <a:pt x="7797" y="12879"/>
                    <a:pt x="7754" y="12836"/>
                    <a:pt x="7668" y="12836"/>
                  </a:cubicBezTo>
                  <a:cubicBezTo>
                    <a:pt x="7668" y="12793"/>
                    <a:pt x="7711" y="12750"/>
                    <a:pt x="7711" y="12750"/>
                  </a:cubicBezTo>
                  <a:cubicBezTo>
                    <a:pt x="7797" y="12750"/>
                    <a:pt x="7840" y="12793"/>
                    <a:pt x="7926" y="12836"/>
                  </a:cubicBezTo>
                  <a:cubicBezTo>
                    <a:pt x="7926" y="12853"/>
                    <a:pt x="7919" y="12863"/>
                    <a:pt x="7911" y="12869"/>
                  </a:cubicBezTo>
                  <a:lnTo>
                    <a:pt x="7911" y="12869"/>
                  </a:lnTo>
                  <a:cubicBezTo>
                    <a:pt x="8025" y="12830"/>
                    <a:pt x="8105" y="12790"/>
                    <a:pt x="8184" y="12750"/>
                  </a:cubicBezTo>
                  <a:cubicBezTo>
                    <a:pt x="8357" y="12879"/>
                    <a:pt x="8572" y="12965"/>
                    <a:pt x="8787" y="13095"/>
                  </a:cubicBezTo>
                  <a:cubicBezTo>
                    <a:pt x="8787" y="12836"/>
                    <a:pt x="8831" y="12664"/>
                    <a:pt x="8831" y="12535"/>
                  </a:cubicBezTo>
                  <a:cubicBezTo>
                    <a:pt x="9132" y="12578"/>
                    <a:pt x="9347" y="12621"/>
                    <a:pt x="9606" y="12621"/>
                  </a:cubicBezTo>
                  <a:cubicBezTo>
                    <a:pt x="9649" y="12535"/>
                    <a:pt x="9692" y="12492"/>
                    <a:pt x="9735" y="12405"/>
                  </a:cubicBezTo>
                  <a:cubicBezTo>
                    <a:pt x="9821" y="12448"/>
                    <a:pt x="9907" y="12492"/>
                    <a:pt x="9950" y="12492"/>
                  </a:cubicBezTo>
                  <a:cubicBezTo>
                    <a:pt x="10123" y="12319"/>
                    <a:pt x="10295" y="12190"/>
                    <a:pt x="10467" y="12104"/>
                  </a:cubicBezTo>
                  <a:cubicBezTo>
                    <a:pt x="10898" y="11932"/>
                    <a:pt x="11329" y="11759"/>
                    <a:pt x="11803" y="11587"/>
                  </a:cubicBezTo>
                  <a:cubicBezTo>
                    <a:pt x="12190" y="11415"/>
                    <a:pt x="12621" y="11156"/>
                    <a:pt x="13009" y="11113"/>
                  </a:cubicBezTo>
                  <a:cubicBezTo>
                    <a:pt x="13525" y="11113"/>
                    <a:pt x="13741" y="10639"/>
                    <a:pt x="14172" y="10639"/>
                  </a:cubicBezTo>
                  <a:cubicBezTo>
                    <a:pt x="14612" y="10599"/>
                    <a:pt x="14866" y="10114"/>
                    <a:pt x="15348" y="10114"/>
                  </a:cubicBezTo>
                  <a:cubicBezTo>
                    <a:pt x="15385" y="10114"/>
                    <a:pt x="15424" y="10116"/>
                    <a:pt x="15464" y="10123"/>
                  </a:cubicBezTo>
                  <a:cubicBezTo>
                    <a:pt x="15464" y="9735"/>
                    <a:pt x="15981" y="10036"/>
                    <a:pt x="16024" y="9692"/>
                  </a:cubicBezTo>
                  <a:cubicBezTo>
                    <a:pt x="16062" y="9703"/>
                    <a:pt x="16100" y="9708"/>
                    <a:pt x="16138" y="9708"/>
                  </a:cubicBezTo>
                  <a:cubicBezTo>
                    <a:pt x="16339" y="9708"/>
                    <a:pt x="16526" y="9573"/>
                    <a:pt x="16725" y="9573"/>
                  </a:cubicBezTo>
                  <a:cubicBezTo>
                    <a:pt x="16777" y="9573"/>
                    <a:pt x="16831" y="9582"/>
                    <a:pt x="16885" y="9606"/>
                  </a:cubicBezTo>
                  <a:cubicBezTo>
                    <a:pt x="16928" y="9476"/>
                    <a:pt x="16971" y="9390"/>
                    <a:pt x="17057" y="9218"/>
                  </a:cubicBezTo>
                  <a:cubicBezTo>
                    <a:pt x="17230" y="9304"/>
                    <a:pt x="17402" y="9433"/>
                    <a:pt x="17574" y="9563"/>
                  </a:cubicBezTo>
                  <a:cubicBezTo>
                    <a:pt x="17660" y="9304"/>
                    <a:pt x="17747" y="9132"/>
                    <a:pt x="17833" y="8960"/>
                  </a:cubicBezTo>
                  <a:cubicBezTo>
                    <a:pt x="17919" y="9003"/>
                    <a:pt x="18005" y="9046"/>
                    <a:pt x="18134" y="9046"/>
                  </a:cubicBezTo>
                  <a:cubicBezTo>
                    <a:pt x="18177" y="8960"/>
                    <a:pt x="18220" y="8873"/>
                    <a:pt x="18220" y="8873"/>
                  </a:cubicBezTo>
                  <a:cubicBezTo>
                    <a:pt x="18479" y="8830"/>
                    <a:pt x="18737" y="8830"/>
                    <a:pt x="19168" y="8787"/>
                  </a:cubicBezTo>
                  <a:cubicBezTo>
                    <a:pt x="19168" y="8615"/>
                    <a:pt x="19168" y="8400"/>
                    <a:pt x="19168" y="8357"/>
                  </a:cubicBezTo>
                  <a:cubicBezTo>
                    <a:pt x="19685" y="8270"/>
                    <a:pt x="20073" y="8055"/>
                    <a:pt x="20460" y="7926"/>
                  </a:cubicBezTo>
                  <a:cubicBezTo>
                    <a:pt x="20848" y="7754"/>
                    <a:pt x="21279" y="7667"/>
                    <a:pt x="21580" y="7280"/>
                  </a:cubicBezTo>
                  <a:cubicBezTo>
                    <a:pt x="21709" y="7366"/>
                    <a:pt x="21839" y="7452"/>
                    <a:pt x="22011" y="7538"/>
                  </a:cubicBezTo>
                  <a:cubicBezTo>
                    <a:pt x="22183" y="7064"/>
                    <a:pt x="22700" y="7151"/>
                    <a:pt x="23131" y="6763"/>
                  </a:cubicBezTo>
                  <a:cubicBezTo>
                    <a:pt x="23131" y="6763"/>
                    <a:pt x="23174" y="6547"/>
                    <a:pt x="23174" y="6332"/>
                  </a:cubicBezTo>
                  <a:cubicBezTo>
                    <a:pt x="23432" y="6461"/>
                    <a:pt x="23605" y="6547"/>
                    <a:pt x="23777" y="6591"/>
                  </a:cubicBezTo>
                  <a:cubicBezTo>
                    <a:pt x="23820" y="6504"/>
                    <a:pt x="23863" y="6418"/>
                    <a:pt x="23906" y="6375"/>
                  </a:cubicBezTo>
                  <a:cubicBezTo>
                    <a:pt x="24021" y="6375"/>
                    <a:pt x="24117" y="6394"/>
                    <a:pt x="24206" y="6394"/>
                  </a:cubicBezTo>
                  <a:cubicBezTo>
                    <a:pt x="24251" y="6394"/>
                    <a:pt x="24294" y="6390"/>
                    <a:pt x="24337" y="6375"/>
                  </a:cubicBezTo>
                  <a:cubicBezTo>
                    <a:pt x="24440" y="6341"/>
                    <a:pt x="24461" y="6112"/>
                    <a:pt x="24643" y="6112"/>
                  </a:cubicBezTo>
                  <a:cubicBezTo>
                    <a:pt x="24688" y="6112"/>
                    <a:pt x="24742" y="6126"/>
                    <a:pt x="24811" y="6160"/>
                  </a:cubicBezTo>
                  <a:cubicBezTo>
                    <a:pt x="24813" y="6162"/>
                    <a:pt x="24816" y="6164"/>
                    <a:pt x="24820" y="6164"/>
                  </a:cubicBezTo>
                  <a:cubicBezTo>
                    <a:pt x="24884" y="6164"/>
                    <a:pt x="25125" y="5853"/>
                    <a:pt x="25327" y="5772"/>
                  </a:cubicBezTo>
                  <a:cubicBezTo>
                    <a:pt x="25629" y="5686"/>
                    <a:pt x="25930" y="5686"/>
                    <a:pt x="26232" y="5643"/>
                  </a:cubicBezTo>
                  <a:cubicBezTo>
                    <a:pt x="26318" y="5514"/>
                    <a:pt x="26361" y="5385"/>
                    <a:pt x="26447" y="5212"/>
                  </a:cubicBezTo>
                  <a:cubicBezTo>
                    <a:pt x="26232" y="4781"/>
                    <a:pt x="26189" y="4265"/>
                    <a:pt x="25715" y="3963"/>
                  </a:cubicBezTo>
                  <a:cubicBezTo>
                    <a:pt x="25629" y="3274"/>
                    <a:pt x="24983" y="2929"/>
                    <a:pt x="24811" y="2283"/>
                  </a:cubicBezTo>
                  <a:cubicBezTo>
                    <a:pt x="24638" y="1680"/>
                    <a:pt x="24035" y="1293"/>
                    <a:pt x="23863" y="603"/>
                  </a:cubicBezTo>
                  <a:cubicBezTo>
                    <a:pt x="23820" y="345"/>
                    <a:pt x="23518" y="130"/>
                    <a:pt x="2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4491625" y="662375"/>
              <a:ext cx="458750" cy="599825"/>
            </a:xfrm>
            <a:custGeom>
              <a:avLst/>
              <a:gdLst/>
              <a:ahLst/>
              <a:cxnLst/>
              <a:rect l="l" t="t" r="r" b="b"/>
              <a:pathLst>
                <a:path w="18350" h="23993" extrusionOk="0">
                  <a:moveTo>
                    <a:pt x="10424" y="2714"/>
                  </a:moveTo>
                  <a:lnTo>
                    <a:pt x="10428" y="2726"/>
                  </a:lnTo>
                  <a:lnTo>
                    <a:pt x="10428" y="2726"/>
                  </a:lnTo>
                  <a:cubicBezTo>
                    <a:pt x="10453" y="2721"/>
                    <a:pt x="10481" y="2717"/>
                    <a:pt x="10510" y="2714"/>
                  </a:cubicBezTo>
                  <a:close/>
                  <a:moveTo>
                    <a:pt x="6289" y="10295"/>
                  </a:moveTo>
                  <a:lnTo>
                    <a:pt x="6461" y="10424"/>
                  </a:lnTo>
                  <a:cubicBezTo>
                    <a:pt x="6461" y="10424"/>
                    <a:pt x="6461" y="10467"/>
                    <a:pt x="6461" y="10467"/>
                  </a:cubicBezTo>
                  <a:cubicBezTo>
                    <a:pt x="6375" y="10424"/>
                    <a:pt x="6332" y="10381"/>
                    <a:pt x="6246" y="10381"/>
                  </a:cubicBezTo>
                  <a:cubicBezTo>
                    <a:pt x="6246" y="10338"/>
                    <a:pt x="6289" y="10338"/>
                    <a:pt x="6289" y="10295"/>
                  </a:cubicBezTo>
                  <a:close/>
                  <a:moveTo>
                    <a:pt x="12189" y="12447"/>
                  </a:moveTo>
                  <a:lnTo>
                    <a:pt x="12189" y="12447"/>
                  </a:lnTo>
                  <a:cubicBezTo>
                    <a:pt x="12175" y="12448"/>
                    <a:pt x="12161" y="12449"/>
                    <a:pt x="12147" y="12449"/>
                  </a:cubicBezTo>
                  <a:lnTo>
                    <a:pt x="12190" y="12449"/>
                  </a:lnTo>
                  <a:cubicBezTo>
                    <a:pt x="12190" y="12448"/>
                    <a:pt x="12189" y="12448"/>
                    <a:pt x="12189" y="12447"/>
                  </a:cubicBezTo>
                  <a:close/>
                  <a:moveTo>
                    <a:pt x="8270" y="18350"/>
                  </a:moveTo>
                  <a:lnTo>
                    <a:pt x="8184" y="18565"/>
                  </a:lnTo>
                  <a:cubicBezTo>
                    <a:pt x="8141" y="18565"/>
                    <a:pt x="8141" y="18522"/>
                    <a:pt x="8098" y="18522"/>
                  </a:cubicBezTo>
                  <a:cubicBezTo>
                    <a:pt x="8141" y="18479"/>
                    <a:pt x="8184" y="18393"/>
                    <a:pt x="8227" y="18350"/>
                  </a:cubicBezTo>
                  <a:close/>
                  <a:moveTo>
                    <a:pt x="7926" y="19513"/>
                  </a:moveTo>
                  <a:lnTo>
                    <a:pt x="7926" y="19513"/>
                  </a:lnTo>
                  <a:cubicBezTo>
                    <a:pt x="7796" y="19814"/>
                    <a:pt x="7710" y="19987"/>
                    <a:pt x="7624" y="20202"/>
                  </a:cubicBezTo>
                  <a:cubicBezTo>
                    <a:pt x="7452" y="20159"/>
                    <a:pt x="7366" y="20073"/>
                    <a:pt x="7236" y="20030"/>
                  </a:cubicBezTo>
                  <a:cubicBezTo>
                    <a:pt x="7452" y="19857"/>
                    <a:pt x="7624" y="19728"/>
                    <a:pt x="7926" y="19513"/>
                  </a:cubicBezTo>
                  <a:close/>
                  <a:moveTo>
                    <a:pt x="6590" y="21236"/>
                  </a:moveTo>
                  <a:cubicBezTo>
                    <a:pt x="6676" y="21279"/>
                    <a:pt x="6806" y="21365"/>
                    <a:pt x="6892" y="21408"/>
                  </a:cubicBezTo>
                  <a:cubicBezTo>
                    <a:pt x="6892" y="21451"/>
                    <a:pt x="6849" y="21494"/>
                    <a:pt x="6849" y="21537"/>
                  </a:cubicBezTo>
                  <a:cubicBezTo>
                    <a:pt x="6720" y="21494"/>
                    <a:pt x="6633" y="21451"/>
                    <a:pt x="6504" y="21408"/>
                  </a:cubicBezTo>
                  <a:cubicBezTo>
                    <a:pt x="6504" y="21365"/>
                    <a:pt x="6547" y="21279"/>
                    <a:pt x="6590" y="21236"/>
                  </a:cubicBezTo>
                  <a:close/>
                  <a:moveTo>
                    <a:pt x="5600" y="23002"/>
                  </a:moveTo>
                  <a:cubicBezTo>
                    <a:pt x="5772" y="23045"/>
                    <a:pt x="5987" y="23131"/>
                    <a:pt x="6203" y="23217"/>
                  </a:cubicBezTo>
                  <a:cubicBezTo>
                    <a:pt x="6177" y="23243"/>
                    <a:pt x="6152" y="23283"/>
                    <a:pt x="6144" y="23303"/>
                  </a:cubicBezTo>
                  <a:lnTo>
                    <a:pt x="6144" y="23303"/>
                  </a:lnTo>
                  <a:cubicBezTo>
                    <a:pt x="5894" y="23300"/>
                    <a:pt x="5725" y="23215"/>
                    <a:pt x="5513" y="23131"/>
                  </a:cubicBezTo>
                  <a:lnTo>
                    <a:pt x="5600" y="23002"/>
                  </a:lnTo>
                  <a:close/>
                  <a:moveTo>
                    <a:pt x="12319" y="1"/>
                  </a:moveTo>
                  <a:cubicBezTo>
                    <a:pt x="12061" y="173"/>
                    <a:pt x="11845" y="345"/>
                    <a:pt x="11716" y="475"/>
                  </a:cubicBezTo>
                  <a:cubicBezTo>
                    <a:pt x="11630" y="819"/>
                    <a:pt x="11630" y="1207"/>
                    <a:pt x="11458" y="1336"/>
                  </a:cubicBezTo>
                  <a:cubicBezTo>
                    <a:pt x="11070" y="1638"/>
                    <a:pt x="10725" y="1939"/>
                    <a:pt x="10811" y="2542"/>
                  </a:cubicBezTo>
                  <a:cubicBezTo>
                    <a:pt x="10811" y="2542"/>
                    <a:pt x="10768" y="2542"/>
                    <a:pt x="10596" y="2628"/>
                  </a:cubicBezTo>
                  <a:cubicBezTo>
                    <a:pt x="10576" y="2648"/>
                    <a:pt x="10535" y="2689"/>
                    <a:pt x="10510" y="2714"/>
                  </a:cubicBezTo>
                  <a:cubicBezTo>
                    <a:pt x="10510" y="2800"/>
                    <a:pt x="10553" y="2844"/>
                    <a:pt x="10596" y="2930"/>
                  </a:cubicBezTo>
                  <a:cubicBezTo>
                    <a:pt x="10553" y="2930"/>
                    <a:pt x="10510" y="2930"/>
                    <a:pt x="10510" y="2973"/>
                  </a:cubicBezTo>
                  <a:lnTo>
                    <a:pt x="10428" y="2726"/>
                  </a:lnTo>
                  <a:lnTo>
                    <a:pt x="10428" y="2726"/>
                  </a:lnTo>
                  <a:cubicBezTo>
                    <a:pt x="10031" y="2800"/>
                    <a:pt x="9990" y="3120"/>
                    <a:pt x="9950" y="3404"/>
                  </a:cubicBezTo>
                  <a:cubicBezTo>
                    <a:pt x="9907" y="3619"/>
                    <a:pt x="9821" y="3834"/>
                    <a:pt x="9735" y="4050"/>
                  </a:cubicBezTo>
                  <a:cubicBezTo>
                    <a:pt x="9778" y="4136"/>
                    <a:pt x="9821" y="4222"/>
                    <a:pt x="9821" y="4265"/>
                  </a:cubicBezTo>
                  <a:cubicBezTo>
                    <a:pt x="9821" y="4308"/>
                    <a:pt x="9778" y="4308"/>
                    <a:pt x="9735" y="4308"/>
                  </a:cubicBezTo>
                  <a:cubicBezTo>
                    <a:pt x="9735" y="4222"/>
                    <a:pt x="9735" y="4136"/>
                    <a:pt x="9692" y="4093"/>
                  </a:cubicBezTo>
                  <a:cubicBezTo>
                    <a:pt x="9735" y="4050"/>
                    <a:pt x="9735" y="4050"/>
                    <a:pt x="9735" y="4050"/>
                  </a:cubicBezTo>
                  <a:cubicBezTo>
                    <a:pt x="9685" y="4025"/>
                    <a:pt x="9645" y="4014"/>
                    <a:pt x="9612" y="4014"/>
                  </a:cubicBezTo>
                  <a:cubicBezTo>
                    <a:pt x="9471" y="4014"/>
                    <a:pt x="9452" y="4204"/>
                    <a:pt x="9347" y="4308"/>
                  </a:cubicBezTo>
                  <a:cubicBezTo>
                    <a:pt x="9261" y="4394"/>
                    <a:pt x="9089" y="4480"/>
                    <a:pt x="9002" y="4566"/>
                  </a:cubicBezTo>
                  <a:cubicBezTo>
                    <a:pt x="9002" y="5256"/>
                    <a:pt x="8572" y="5686"/>
                    <a:pt x="8098" y="6074"/>
                  </a:cubicBezTo>
                  <a:cubicBezTo>
                    <a:pt x="8184" y="6289"/>
                    <a:pt x="8270" y="6419"/>
                    <a:pt x="8356" y="6548"/>
                  </a:cubicBezTo>
                  <a:cubicBezTo>
                    <a:pt x="8399" y="6505"/>
                    <a:pt x="8486" y="6505"/>
                    <a:pt x="8572" y="6462"/>
                  </a:cubicBezTo>
                  <a:cubicBezTo>
                    <a:pt x="8572" y="6505"/>
                    <a:pt x="8572" y="6548"/>
                    <a:pt x="8572" y="6548"/>
                  </a:cubicBezTo>
                  <a:lnTo>
                    <a:pt x="8356" y="6591"/>
                  </a:lnTo>
                  <a:cubicBezTo>
                    <a:pt x="8356" y="6591"/>
                    <a:pt x="8356" y="6548"/>
                    <a:pt x="8356" y="6548"/>
                  </a:cubicBezTo>
                  <a:cubicBezTo>
                    <a:pt x="8141" y="6634"/>
                    <a:pt x="7882" y="6720"/>
                    <a:pt x="7624" y="6806"/>
                  </a:cubicBezTo>
                  <a:cubicBezTo>
                    <a:pt x="7839" y="7065"/>
                    <a:pt x="8012" y="7237"/>
                    <a:pt x="8227" y="7452"/>
                  </a:cubicBezTo>
                  <a:cubicBezTo>
                    <a:pt x="7796" y="7539"/>
                    <a:pt x="7495" y="7625"/>
                    <a:pt x="7107" y="7711"/>
                  </a:cubicBezTo>
                  <a:cubicBezTo>
                    <a:pt x="7236" y="7969"/>
                    <a:pt x="7323" y="8185"/>
                    <a:pt x="7409" y="8443"/>
                  </a:cubicBezTo>
                  <a:cubicBezTo>
                    <a:pt x="7150" y="8486"/>
                    <a:pt x="6935" y="8529"/>
                    <a:pt x="6676" y="8572"/>
                  </a:cubicBezTo>
                  <a:cubicBezTo>
                    <a:pt x="6547" y="8960"/>
                    <a:pt x="6375" y="9391"/>
                    <a:pt x="6203" y="9864"/>
                  </a:cubicBezTo>
                  <a:cubicBezTo>
                    <a:pt x="5815" y="10166"/>
                    <a:pt x="5815" y="10166"/>
                    <a:pt x="5858" y="11071"/>
                  </a:cubicBezTo>
                  <a:cubicBezTo>
                    <a:pt x="5212" y="11544"/>
                    <a:pt x="4609" y="11975"/>
                    <a:pt x="4609" y="12880"/>
                  </a:cubicBezTo>
                  <a:cubicBezTo>
                    <a:pt x="4609" y="13267"/>
                    <a:pt x="4394" y="13655"/>
                    <a:pt x="4307" y="13999"/>
                  </a:cubicBezTo>
                  <a:cubicBezTo>
                    <a:pt x="4006" y="14043"/>
                    <a:pt x="3834" y="14129"/>
                    <a:pt x="3661" y="14172"/>
                  </a:cubicBezTo>
                  <a:cubicBezTo>
                    <a:pt x="3633" y="14172"/>
                    <a:pt x="3623" y="14191"/>
                    <a:pt x="3633" y="14191"/>
                  </a:cubicBezTo>
                  <a:cubicBezTo>
                    <a:pt x="3637" y="14191"/>
                    <a:pt x="3647" y="14186"/>
                    <a:pt x="3661" y="14172"/>
                  </a:cubicBezTo>
                  <a:lnTo>
                    <a:pt x="3661" y="14172"/>
                  </a:lnTo>
                  <a:cubicBezTo>
                    <a:pt x="3575" y="14516"/>
                    <a:pt x="3489" y="14775"/>
                    <a:pt x="3403" y="15033"/>
                  </a:cubicBezTo>
                  <a:cubicBezTo>
                    <a:pt x="3317" y="15292"/>
                    <a:pt x="3274" y="15550"/>
                    <a:pt x="3144" y="15765"/>
                  </a:cubicBezTo>
                  <a:cubicBezTo>
                    <a:pt x="3015" y="16024"/>
                    <a:pt x="2843" y="16196"/>
                    <a:pt x="2671" y="16412"/>
                  </a:cubicBezTo>
                  <a:cubicBezTo>
                    <a:pt x="2498" y="16627"/>
                    <a:pt x="2326" y="16799"/>
                    <a:pt x="2197" y="16972"/>
                  </a:cubicBezTo>
                  <a:cubicBezTo>
                    <a:pt x="2283" y="17058"/>
                    <a:pt x="2369" y="17144"/>
                    <a:pt x="2498" y="17273"/>
                  </a:cubicBezTo>
                  <a:cubicBezTo>
                    <a:pt x="2326" y="17402"/>
                    <a:pt x="2154" y="17531"/>
                    <a:pt x="1982" y="17661"/>
                  </a:cubicBezTo>
                  <a:cubicBezTo>
                    <a:pt x="1982" y="17833"/>
                    <a:pt x="1982" y="18048"/>
                    <a:pt x="1938" y="18221"/>
                  </a:cubicBezTo>
                  <a:cubicBezTo>
                    <a:pt x="1766" y="18264"/>
                    <a:pt x="1637" y="18350"/>
                    <a:pt x="1551" y="18393"/>
                  </a:cubicBezTo>
                  <a:cubicBezTo>
                    <a:pt x="1508" y="18781"/>
                    <a:pt x="1594" y="19254"/>
                    <a:pt x="1422" y="19384"/>
                  </a:cubicBezTo>
                  <a:cubicBezTo>
                    <a:pt x="1120" y="19642"/>
                    <a:pt x="1206" y="19944"/>
                    <a:pt x="1120" y="20159"/>
                  </a:cubicBezTo>
                  <a:cubicBezTo>
                    <a:pt x="991" y="20460"/>
                    <a:pt x="603" y="20547"/>
                    <a:pt x="560" y="20934"/>
                  </a:cubicBezTo>
                  <a:cubicBezTo>
                    <a:pt x="560" y="21322"/>
                    <a:pt x="388" y="21623"/>
                    <a:pt x="0" y="21710"/>
                  </a:cubicBezTo>
                  <a:cubicBezTo>
                    <a:pt x="43" y="21882"/>
                    <a:pt x="86" y="22011"/>
                    <a:pt x="86" y="22097"/>
                  </a:cubicBezTo>
                  <a:cubicBezTo>
                    <a:pt x="1895" y="22743"/>
                    <a:pt x="3661" y="23346"/>
                    <a:pt x="5427" y="23992"/>
                  </a:cubicBezTo>
                  <a:cubicBezTo>
                    <a:pt x="5686" y="23820"/>
                    <a:pt x="5987" y="23691"/>
                    <a:pt x="6332" y="23519"/>
                  </a:cubicBezTo>
                  <a:cubicBezTo>
                    <a:pt x="6289" y="23389"/>
                    <a:pt x="6246" y="23303"/>
                    <a:pt x="6160" y="23303"/>
                  </a:cubicBezTo>
                  <a:cubicBezTo>
                    <a:pt x="6332" y="23131"/>
                    <a:pt x="6461" y="23045"/>
                    <a:pt x="6676" y="22916"/>
                  </a:cubicBezTo>
                  <a:cubicBezTo>
                    <a:pt x="6547" y="22614"/>
                    <a:pt x="6461" y="22269"/>
                    <a:pt x="6375" y="21968"/>
                  </a:cubicBezTo>
                  <a:cubicBezTo>
                    <a:pt x="6633" y="21882"/>
                    <a:pt x="6806" y="21839"/>
                    <a:pt x="6978" y="21796"/>
                  </a:cubicBezTo>
                  <a:cubicBezTo>
                    <a:pt x="7107" y="21537"/>
                    <a:pt x="7409" y="21279"/>
                    <a:pt x="7193" y="20934"/>
                  </a:cubicBezTo>
                  <a:cubicBezTo>
                    <a:pt x="7753" y="20547"/>
                    <a:pt x="7839" y="20460"/>
                    <a:pt x="8529" y="18694"/>
                  </a:cubicBezTo>
                  <a:cubicBezTo>
                    <a:pt x="9347" y="18134"/>
                    <a:pt x="9175" y="17144"/>
                    <a:pt x="9692" y="16239"/>
                  </a:cubicBezTo>
                  <a:lnTo>
                    <a:pt x="10165" y="16239"/>
                  </a:lnTo>
                  <a:cubicBezTo>
                    <a:pt x="10122" y="15981"/>
                    <a:pt x="10122" y="15852"/>
                    <a:pt x="10122" y="15722"/>
                  </a:cubicBezTo>
                  <a:cubicBezTo>
                    <a:pt x="10510" y="15679"/>
                    <a:pt x="10553" y="15292"/>
                    <a:pt x="10768" y="14990"/>
                  </a:cubicBezTo>
                  <a:cubicBezTo>
                    <a:pt x="10682" y="14818"/>
                    <a:pt x="10596" y="14646"/>
                    <a:pt x="10510" y="14473"/>
                  </a:cubicBezTo>
                  <a:cubicBezTo>
                    <a:pt x="10639" y="14258"/>
                    <a:pt x="10725" y="14129"/>
                    <a:pt x="10855" y="13956"/>
                  </a:cubicBezTo>
                  <a:cubicBezTo>
                    <a:pt x="10941" y="14129"/>
                    <a:pt x="10941" y="14215"/>
                    <a:pt x="10984" y="14301"/>
                  </a:cubicBezTo>
                  <a:cubicBezTo>
                    <a:pt x="11156" y="14301"/>
                    <a:pt x="11285" y="14258"/>
                    <a:pt x="11414" y="14215"/>
                  </a:cubicBezTo>
                  <a:cubicBezTo>
                    <a:pt x="11414" y="14086"/>
                    <a:pt x="11371" y="13999"/>
                    <a:pt x="11371" y="13913"/>
                  </a:cubicBezTo>
                  <a:cubicBezTo>
                    <a:pt x="11458" y="13870"/>
                    <a:pt x="11587" y="13784"/>
                    <a:pt x="11716" y="13741"/>
                  </a:cubicBezTo>
                  <a:lnTo>
                    <a:pt x="11716" y="13224"/>
                  </a:lnTo>
                  <a:cubicBezTo>
                    <a:pt x="11845" y="13009"/>
                    <a:pt x="12405" y="13095"/>
                    <a:pt x="12061" y="12664"/>
                  </a:cubicBezTo>
                  <a:lnTo>
                    <a:pt x="12061" y="12664"/>
                  </a:lnTo>
                  <a:cubicBezTo>
                    <a:pt x="11974" y="12707"/>
                    <a:pt x="11888" y="12707"/>
                    <a:pt x="11845" y="12750"/>
                  </a:cubicBezTo>
                  <a:cubicBezTo>
                    <a:pt x="11802" y="12707"/>
                    <a:pt x="11802" y="12707"/>
                    <a:pt x="11802" y="12664"/>
                  </a:cubicBezTo>
                  <a:lnTo>
                    <a:pt x="12017" y="12621"/>
                  </a:lnTo>
                  <a:cubicBezTo>
                    <a:pt x="12017" y="12621"/>
                    <a:pt x="12061" y="12664"/>
                    <a:pt x="12061" y="12664"/>
                  </a:cubicBezTo>
                  <a:cubicBezTo>
                    <a:pt x="12061" y="12578"/>
                    <a:pt x="12104" y="12492"/>
                    <a:pt x="12147" y="12449"/>
                  </a:cubicBezTo>
                  <a:cubicBezTo>
                    <a:pt x="12104" y="12406"/>
                    <a:pt x="12061" y="12320"/>
                    <a:pt x="12017" y="12233"/>
                  </a:cubicBezTo>
                  <a:lnTo>
                    <a:pt x="12147" y="12233"/>
                  </a:lnTo>
                  <a:cubicBezTo>
                    <a:pt x="12147" y="12276"/>
                    <a:pt x="12147" y="12362"/>
                    <a:pt x="12189" y="12447"/>
                  </a:cubicBezTo>
                  <a:lnTo>
                    <a:pt x="12189" y="12447"/>
                  </a:lnTo>
                  <a:cubicBezTo>
                    <a:pt x="12297" y="12439"/>
                    <a:pt x="12386" y="12401"/>
                    <a:pt x="12577" y="12363"/>
                  </a:cubicBezTo>
                  <a:cubicBezTo>
                    <a:pt x="12405" y="12061"/>
                    <a:pt x="12276" y="11803"/>
                    <a:pt x="12147" y="11501"/>
                  </a:cubicBezTo>
                  <a:lnTo>
                    <a:pt x="12147" y="11501"/>
                  </a:lnTo>
                  <a:cubicBezTo>
                    <a:pt x="12405" y="11587"/>
                    <a:pt x="12621" y="11674"/>
                    <a:pt x="12793" y="11717"/>
                  </a:cubicBezTo>
                  <a:cubicBezTo>
                    <a:pt x="12922" y="11243"/>
                    <a:pt x="13051" y="10812"/>
                    <a:pt x="13180" y="10467"/>
                  </a:cubicBezTo>
                  <a:cubicBezTo>
                    <a:pt x="13525" y="10338"/>
                    <a:pt x="13740" y="10252"/>
                    <a:pt x="13999" y="10166"/>
                  </a:cubicBezTo>
                  <a:cubicBezTo>
                    <a:pt x="13870" y="9951"/>
                    <a:pt x="13783" y="9778"/>
                    <a:pt x="13611" y="9563"/>
                  </a:cubicBezTo>
                  <a:cubicBezTo>
                    <a:pt x="13956" y="9434"/>
                    <a:pt x="14214" y="9348"/>
                    <a:pt x="14516" y="9218"/>
                  </a:cubicBezTo>
                  <a:cubicBezTo>
                    <a:pt x="14430" y="8960"/>
                    <a:pt x="14387" y="8701"/>
                    <a:pt x="14343" y="8486"/>
                  </a:cubicBezTo>
                  <a:cubicBezTo>
                    <a:pt x="14516" y="8486"/>
                    <a:pt x="14645" y="8486"/>
                    <a:pt x="14860" y="8529"/>
                  </a:cubicBezTo>
                  <a:cubicBezTo>
                    <a:pt x="14731" y="8357"/>
                    <a:pt x="14645" y="8228"/>
                    <a:pt x="14516" y="8098"/>
                  </a:cubicBezTo>
                  <a:cubicBezTo>
                    <a:pt x="14731" y="8098"/>
                    <a:pt x="14860" y="8142"/>
                    <a:pt x="15076" y="8185"/>
                  </a:cubicBezTo>
                  <a:cubicBezTo>
                    <a:pt x="15076" y="7969"/>
                    <a:pt x="15076" y="7797"/>
                    <a:pt x="15076" y="7582"/>
                  </a:cubicBezTo>
                  <a:cubicBezTo>
                    <a:pt x="15205" y="7323"/>
                    <a:pt x="15334" y="6892"/>
                    <a:pt x="15593" y="6720"/>
                  </a:cubicBezTo>
                  <a:cubicBezTo>
                    <a:pt x="15937" y="6548"/>
                    <a:pt x="16023" y="6289"/>
                    <a:pt x="16196" y="5988"/>
                  </a:cubicBezTo>
                  <a:cubicBezTo>
                    <a:pt x="16411" y="5686"/>
                    <a:pt x="16756" y="5342"/>
                    <a:pt x="16712" y="5040"/>
                  </a:cubicBezTo>
                  <a:cubicBezTo>
                    <a:pt x="16626" y="4566"/>
                    <a:pt x="17143" y="4610"/>
                    <a:pt x="17186" y="4265"/>
                  </a:cubicBezTo>
                  <a:cubicBezTo>
                    <a:pt x="17229" y="3963"/>
                    <a:pt x="17531" y="3662"/>
                    <a:pt x="17660" y="3360"/>
                  </a:cubicBezTo>
                  <a:cubicBezTo>
                    <a:pt x="17789" y="3059"/>
                    <a:pt x="17875" y="2757"/>
                    <a:pt x="17962" y="2413"/>
                  </a:cubicBezTo>
                  <a:cubicBezTo>
                    <a:pt x="18048" y="2413"/>
                    <a:pt x="18134" y="2370"/>
                    <a:pt x="18349" y="2284"/>
                  </a:cubicBezTo>
                  <a:cubicBezTo>
                    <a:pt x="16368" y="1164"/>
                    <a:pt x="14214" y="862"/>
                    <a:pt x="12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 name="Google Shape;434;p23"/>
          <p:cNvSpPr/>
          <p:nvPr/>
        </p:nvSpPr>
        <p:spPr>
          <a:xfrm rot="4898107">
            <a:off x="3498594" y="324021"/>
            <a:ext cx="4783836" cy="5073329"/>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3"/>
          <p:cNvGrpSpPr/>
          <p:nvPr/>
        </p:nvGrpSpPr>
        <p:grpSpPr>
          <a:xfrm rot="-6656565">
            <a:off x="2434003" y="3279857"/>
            <a:ext cx="1993453" cy="1786748"/>
            <a:chOff x="3037951" y="3368066"/>
            <a:chExt cx="1171411" cy="1049944"/>
          </a:xfrm>
        </p:grpSpPr>
        <p:sp>
          <p:nvSpPr>
            <p:cNvPr id="436" name="Google Shape;436;p23"/>
            <p:cNvSpPr/>
            <p:nvPr/>
          </p:nvSpPr>
          <p:spPr>
            <a:xfrm rot="281643">
              <a:off x="3075535" y="3411306"/>
              <a:ext cx="1096242" cy="96346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23"/>
          <p:cNvSpPr/>
          <p:nvPr/>
        </p:nvSpPr>
        <p:spPr>
          <a:xfrm>
            <a:off x="8817567" y="6258458"/>
            <a:ext cx="3501181" cy="640452"/>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3"/>
          <p:cNvSpPr/>
          <p:nvPr/>
        </p:nvSpPr>
        <p:spPr>
          <a:xfrm rot="10800000">
            <a:off x="-93181" y="-39625"/>
            <a:ext cx="3501181" cy="640359"/>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3"/>
          <p:cNvSpPr txBox="1">
            <a:spLocks noGrp="1"/>
          </p:cNvSpPr>
          <p:nvPr>
            <p:ph type="subTitle" idx="1"/>
          </p:nvPr>
        </p:nvSpPr>
        <p:spPr>
          <a:xfrm>
            <a:off x="3702967" y="2195400"/>
            <a:ext cx="4478000" cy="18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42" name="Google Shape;442;p23"/>
          <p:cNvSpPr txBox="1">
            <a:spLocks noGrp="1"/>
          </p:cNvSpPr>
          <p:nvPr>
            <p:ph type="title"/>
          </p:nvPr>
        </p:nvSpPr>
        <p:spPr>
          <a:xfrm>
            <a:off x="3702933" y="1321633"/>
            <a:ext cx="447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3" name="Google Shape;443;p23"/>
          <p:cNvSpPr txBox="1"/>
          <p:nvPr/>
        </p:nvSpPr>
        <p:spPr>
          <a:xfrm>
            <a:off x="3374433" y="5338400"/>
            <a:ext cx="5443200" cy="50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200" b="1">
                <a:solidFill>
                  <a:schemeClr val="dk1"/>
                </a:solidFill>
                <a:latin typeface="Public Sans"/>
                <a:ea typeface="Public Sans"/>
                <a:cs typeface="Public Sans"/>
                <a:sym typeface="Public Sans"/>
              </a:rPr>
              <a:t>CREDITS</a:t>
            </a:r>
            <a:r>
              <a:rPr lang="en" sz="1333" b="1">
                <a:solidFill>
                  <a:schemeClr val="dk1"/>
                </a:solidFill>
                <a:latin typeface="Public Sans"/>
                <a:ea typeface="Public Sans"/>
                <a:cs typeface="Public Sans"/>
                <a:sym typeface="Public Sans"/>
              </a:rPr>
              <a:t>: </a:t>
            </a:r>
            <a:r>
              <a:rPr lang="en" sz="1333">
                <a:solidFill>
                  <a:schemeClr val="dk1"/>
                </a:solidFill>
                <a:latin typeface="Public Sans"/>
                <a:ea typeface="Public Sans"/>
                <a:cs typeface="Public Sans"/>
                <a:sym typeface="Public Sans"/>
              </a:rPr>
              <a:t>This presentation template was created by </a:t>
            </a:r>
            <a:r>
              <a:rPr lang="en" sz="1333" b="1">
                <a:solidFill>
                  <a:schemeClr val="dk1"/>
                </a:solidFill>
                <a:uFill>
                  <a:noFill/>
                </a:u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333">
                <a:solidFill>
                  <a:schemeClr val="dk1"/>
                </a:solidFill>
                <a:latin typeface="Public Sans"/>
                <a:ea typeface="Public Sans"/>
                <a:cs typeface="Public Sans"/>
                <a:sym typeface="Public Sans"/>
              </a:rPr>
              <a:t>, including icons by </a:t>
            </a:r>
            <a:r>
              <a:rPr lang="en" sz="1333" b="1">
                <a:solidFill>
                  <a:schemeClr val="dk1"/>
                </a:solidFill>
                <a:uFill>
                  <a:noFill/>
                </a:u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333">
                <a:solidFill>
                  <a:schemeClr val="dk1"/>
                </a:solidFill>
                <a:latin typeface="Public Sans"/>
                <a:ea typeface="Public Sans"/>
                <a:cs typeface="Public Sans"/>
                <a:sym typeface="Public Sans"/>
              </a:rPr>
              <a:t>, and infographics &amp; images by </a:t>
            </a:r>
            <a:r>
              <a:rPr lang="en" sz="1333" b="1">
                <a:solidFill>
                  <a:schemeClr val="dk1"/>
                </a:solidFill>
                <a:uFill>
                  <a:noFill/>
                </a:u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endParaRPr sz="1333" b="1">
              <a:solidFill>
                <a:schemeClr val="dk1"/>
              </a:solidFill>
              <a:latin typeface="Public Sans"/>
              <a:ea typeface="Public Sans"/>
              <a:cs typeface="Public Sans"/>
              <a:sym typeface="Public Sans"/>
            </a:endParaRPr>
          </a:p>
        </p:txBody>
      </p:sp>
    </p:spTree>
    <p:extLst>
      <p:ext uri="{BB962C8B-B14F-4D97-AF65-F5344CB8AC3E}">
        <p14:creationId xmlns:p14="http://schemas.microsoft.com/office/powerpoint/2010/main" val="727229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444"/>
        <p:cNvGrpSpPr/>
        <p:nvPr/>
      </p:nvGrpSpPr>
      <p:grpSpPr>
        <a:xfrm>
          <a:off x="0" y="0"/>
          <a:ext cx="0" cy="0"/>
          <a:chOff x="0" y="0"/>
          <a:chExt cx="0" cy="0"/>
        </a:xfrm>
      </p:grpSpPr>
      <p:sp>
        <p:nvSpPr>
          <p:cNvPr id="445" name="Google Shape;445;p24"/>
          <p:cNvSpPr txBox="1">
            <a:spLocks noGrp="1"/>
          </p:cNvSpPr>
          <p:nvPr>
            <p:ph type="subTitle" idx="1"/>
          </p:nvPr>
        </p:nvSpPr>
        <p:spPr>
          <a:xfrm>
            <a:off x="2420533" y="1387200"/>
            <a:ext cx="7351200" cy="47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u="none"/>
            </a:lvl1pPr>
            <a:lvl2pPr lvl="1" algn="ctr" rtl="0">
              <a:lnSpc>
                <a:spcPct val="100000"/>
              </a:lnSpc>
              <a:spcBef>
                <a:spcPts val="0"/>
              </a:spcBef>
              <a:spcAft>
                <a:spcPts val="0"/>
              </a:spcAft>
              <a:buSzPts val="1800"/>
              <a:buChar char="○"/>
              <a:defRPr sz="2400"/>
            </a:lvl2pPr>
            <a:lvl3pPr lvl="2" algn="ctr" rtl="0">
              <a:lnSpc>
                <a:spcPct val="100000"/>
              </a:lnSpc>
              <a:spcBef>
                <a:spcPts val="0"/>
              </a:spcBef>
              <a:spcAft>
                <a:spcPts val="0"/>
              </a:spcAft>
              <a:buSzPts val="1800"/>
              <a:buChar char="■"/>
              <a:defRPr sz="2400"/>
            </a:lvl3pPr>
            <a:lvl4pPr lvl="3" algn="ctr" rtl="0">
              <a:lnSpc>
                <a:spcPct val="100000"/>
              </a:lnSpc>
              <a:spcBef>
                <a:spcPts val="0"/>
              </a:spcBef>
              <a:spcAft>
                <a:spcPts val="0"/>
              </a:spcAft>
              <a:buSzPts val="1800"/>
              <a:buChar char="●"/>
              <a:defRPr sz="2400"/>
            </a:lvl4pPr>
            <a:lvl5pPr lvl="4" algn="ctr" rtl="0">
              <a:lnSpc>
                <a:spcPct val="100000"/>
              </a:lnSpc>
              <a:spcBef>
                <a:spcPts val="0"/>
              </a:spcBef>
              <a:spcAft>
                <a:spcPts val="0"/>
              </a:spcAft>
              <a:buSzPts val="1800"/>
              <a:buChar char="○"/>
              <a:defRPr sz="2400"/>
            </a:lvl5pPr>
            <a:lvl6pPr lvl="5" algn="ctr" rtl="0">
              <a:lnSpc>
                <a:spcPct val="100000"/>
              </a:lnSpc>
              <a:spcBef>
                <a:spcPts val="0"/>
              </a:spcBef>
              <a:spcAft>
                <a:spcPts val="0"/>
              </a:spcAft>
              <a:buSzPts val="1800"/>
              <a:buChar char="■"/>
              <a:defRPr sz="2400"/>
            </a:lvl6pPr>
            <a:lvl7pPr lvl="6" algn="ctr" rtl="0">
              <a:lnSpc>
                <a:spcPct val="100000"/>
              </a:lnSpc>
              <a:spcBef>
                <a:spcPts val="0"/>
              </a:spcBef>
              <a:spcAft>
                <a:spcPts val="0"/>
              </a:spcAft>
              <a:buSzPts val="1800"/>
              <a:buChar char="●"/>
              <a:defRPr sz="2400"/>
            </a:lvl7pPr>
            <a:lvl8pPr lvl="7" algn="ctr" rtl="0">
              <a:lnSpc>
                <a:spcPct val="100000"/>
              </a:lnSpc>
              <a:spcBef>
                <a:spcPts val="0"/>
              </a:spcBef>
              <a:spcAft>
                <a:spcPts val="0"/>
              </a:spcAft>
              <a:buSzPts val="1800"/>
              <a:buChar char="○"/>
              <a:defRPr sz="2400"/>
            </a:lvl8pPr>
            <a:lvl9pPr lvl="8" algn="ctr" rtl="0">
              <a:lnSpc>
                <a:spcPct val="100000"/>
              </a:lnSpc>
              <a:spcBef>
                <a:spcPts val="0"/>
              </a:spcBef>
              <a:spcAft>
                <a:spcPts val="0"/>
              </a:spcAft>
              <a:buSzPts val="1800"/>
              <a:buChar char="■"/>
              <a:defRPr sz="2400"/>
            </a:lvl9pPr>
          </a:lstStyle>
          <a:p>
            <a:endParaRPr/>
          </a:p>
        </p:txBody>
      </p:sp>
      <p:grpSp>
        <p:nvGrpSpPr>
          <p:cNvPr id="446" name="Google Shape;446;p24"/>
          <p:cNvGrpSpPr/>
          <p:nvPr/>
        </p:nvGrpSpPr>
        <p:grpSpPr>
          <a:xfrm rot="-1157310">
            <a:off x="10317673" y="5355118"/>
            <a:ext cx="2297640" cy="1568165"/>
            <a:chOff x="2284325" y="3975200"/>
            <a:chExt cx="1414225" cy="965225"/>
          </a:xfrm>
        </p:grpSpPr>
        <p:sp>
          <p:nvSpPr>
            <p:cNvPr id="447" name="Google Shape;447;p24"/>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4"/>
          <p:cNvSpPr/>
          <p:nvPr/>
        </p:nvSpPr>
        <p:spPr>
          <a:xfrm rot="-1800001">
            <a:off x="-275583" y="-335487"/>
            <a:ext cx="2009081" cy="2229945"/>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4"/>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64818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A2A4-F498-49A8-B4E3-40EA6F810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23AAB-2978-417C-899F-5EABB73E7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762F6-4226-4637-B08C-FE01275BB5B1}"/>
              </a:ext>
            </a:extLst>
          </p:cNvPr>
          <p:cNvSpPr>
            <a:spLocks noGrp="1"/>
          </p:cNvSpPr>
          <p:nvPr>
            <p:ph type="dt" sz="half" idx="10"/>
          </p:nvPr>
        </p:nvSpPr>
        <p:spPr/>
        <p:txBody>
          <a:bodyPr/>
          <a:lstStyle/>
          <a:p>
            <a:fld id="{AAAE06D9-8573-4B7E-B3CC-D2B9F938CCD8}" type="datetimeFigureOut">
              <a:rPr lang="en-US" smtClean="0"/>
              <a:t>11/14/2021</a:t>
            </a:fld>
            <a:endParaRPr lang="en-US"/>
          </a:p>
        </p:txBody>
      </p:sp>
      <p:sp>
        <p:nvSpPr>
          <p:cNvPr id="5" name="Footer Placeholder 4">
            <a:extLst>
              <a:ext uri="{FF2B5EF4-FFF2-40B4-BE49-F238E27FC236}">
                <a16:creationId xmlns:a16="http://schemas.microsoft.com/office/drawing/2014/main" id="{62E27222-4979-474C-8691-1AE1378BD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EF9A7-5F2E-4BE5-870E-34C0A871FFA4}"/>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3342552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457"/>
        <p:cNvGrpSpPr/>
        <p:nvPr/>
      </p:nvGrpSpPr>
      <p:grpSpPr>
        <a:xfrm>
          <a:off x="0" y="0"/>
          <a:ext cx="0" cy="0"/>
          <a:chOff x="0" y="0"/>
          <a:chExt cx="0" cy="0"/>
        </a:xfrm>
      </p:grpSpPr>
    </p:spTree>
    <p:extLst>
      <p:ext uri="{BB962C8B-B14F-4D97-AF65-F5344CB8AC3E}">
        <p14:creationId xmlns:p14="http://schemas.microsoft.com/office/powerpoint/2010/main" val="2589674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2006498">
            <a:off x="7493326" y="225378"/>
            <a:ext cx="3901279" cy="3298735"/>
            <a:chOff x="3130525" y="503225"/>
            <a:chExt cx="2287175" cy="1933800"/>
          </a:xfrm>
        </p:grpSpPr>
        <p:sp>
          <p:nvSpPr>
            <p:cNvPr id="10" name="Google Shape;10;p2"/>
            <p:cNvSpPr/>
            <p:nvPr/>
          </p:nvSpPr>
          <p:spPr>
            <a:xfrm>
              <a:off x="3439550" y="941000"/>
              <a:ext cx="1487125" cy="1496025"/>
            </a:xfrm>
            <a:custGeom>
              <a:avLst/>
              <a:gdLst/>
              <a:ahLst/>
              <a:cxnLst/>
              <a:rect l="l" t="t" r="r" b="b"/>
              <a:pathLst>
                <a:path w="59485" h="59841" extrusionOk="0">
                  <a:moveTo>
                    <a:pt x="41049" y="1950"/>
                  </a:moveTo>
                  <a:lnTo>
                    <a:pt x="41049" y="2208"/>
                  </a:lnTo>
                  <a:lnTo>
                    <a:pt x="40963" y="2208"/>
                  </a:lnTo>
                  <a:lnTo>
                    <a:pt x="40963" y="1950"/>
                  </a:lnTo>
                  <a:close/>
                  <a:moveTo>
                    <a:pt x="22571" y="10091"/>
                  </a:moveTo>
                  <a:lnTo>
                    <a:pt x="22571" y="10177"/>
                  </a:lnTo>
                  <a:lnTo>
                    <a:pt x="22313" y="10177"/>
                  </a:lnTo>
                  <a:lnTo>
                    <a:pt x="22313" y="10091"/>
                  </a:lnTo>
                  <a:close/>
                  <a:moveTo>
                    <a:pt x="49879" y="19136"/>
                  </a:moveTo>
                  <a:lnTo>
                    <a:pt x="49879" y="19394"/>
                  </a:lnTo>
                  <a:lnTo>
                    <a:pt x="49793" y="19394"/>
                  </a:lnTo>
                  <a:lnTo>
                    <a:pt x="49793" y="19136"/>
                  </a:lnTo>
                  <a:close/>
                  <a:moveTo>
                    <a:pt x="2930" y="19394"/>
                  </a:moveTo>
                  <a:cubicBezTo>
                    <a:pt x="2930" y="19394"/>
                    <a:pt x="2887" y="19395"/>
                    <a:pt x="2887" y="19438"/>
                  </a:cubicBezTo>
                  <a:lnTo>
                    <a:pt x="2892" y="19442"/>
                  </a:lnTo>
                  <a:lnTo>
                    <a:pt x="2892" y="19442"/>
                  </a:lnTo>
                  <a:cubicBezTo>
                    <a:pt x="2904" y="19426"/>
                    <a:pt x="2917" y="19410"/>
                    <a:pt x="2930" y="19394"/>
                  </a:cubicBezTo>
                  <a:close/>
                  <a:moveTo>
                    <a:pt x="58322" y="20299"/>
                  </a:moveTo>
                  <a:lnTo>
                    <a:pt x="58322" y="20428"/>
                  </a:lnTo>
                  <a:lnTo>
                    <a:pt x="58020" y="20428"/>
                  </a:lnTo>
                  <a:lnTo>
                    <a:pt x="58020" y="20299"/>
                  </a:lnTo>
                  <a:close/>
                  <a:moveTo>
                    <a:pt x="3188" y="20601"/>
                  </a:moveTo>
                  <a:lnTo>
                    <a:pt x="3188" y="20687"/>
                  </a:lnTo>
                  <a:lnTo>
                    <a:pt x="2930" y="20687"/>
                  </a:lnTo>
                  <a:lnTo>
                    <a:pt x="2930" y="20601"/>
                  </a:lnTo>
                  <a:close/>
                  <a:moveTo>
                    <a:pt x="58322" y="21160"/>
                  </a:moveTo>
                  <a:lnTo>
                    <a:pt x="58322" y="21247"/>
                  </a:lnTo>
                  <a:lnTo>
                    <a:pt x="58020" y="21247"/>
                  </a:lnTo>
                  <a:lnTo>
                    <a:pt x="58020" y="21160"/>
                  </a:lnTo>
                  <a:close/>
                  <a:moveTo>
                    <a:pt x="57712" y="21622"/>
                  </a:moveTo>
                  <a:cubicBezTo>
                    <a:pt x="57928" y="21622"/>
                    <a:pt x="58132" y="21683"/>
                    <a:pt x="58322" y="21850"/>
                  </a:cubicBezTo>
                  <a:cubicBezTo>
                    <a:pt x="58063" y="21936"/>
                    <a:pt x="57805" y="22022"/>
                    <a:pt x="57546" y="22108"/>
                  </a:cubicBezTo>
                  <a:cubicBezTo>
                    <a:pt x="57460" y="22022"/>
                    <a:pt x="57331" y="21893"/>
                    <a:pt x="57159" y="21720"/>
                  </a:cubicBezTo>
                  <a:cubicBezTo>
                    <a:pt x="57352" y="21662"/>
                    <a:pt x="57536" y="21622"/>
                    <a:pt x="57712" y="21622"/>
                  </a:cubicBezTo>
                  <a:close/>
                  <a:moveTo>
                    <a:pt x="58839" y="23659"/>
                  </a:moveTo>
                  <a:lnTo>
                    <a:pt x="58839" y="23745"/>
                  </a:lnTo>
                  <a:lnTo>
                    <a:pt x="58580" y="23745"/>
                  </a:lnTo>
                  <a:lnTo>
                    <a:pt x="58580" y="23659"/>
                  </a:lnTo>
                  <a:close/>
                  <a:moveTo>
                    <a:pt x="9305" y="26114"/>
                  </a:moveTo>
                  <a:lnTo>
                    <a:pt x="9305" y="26243"/>
                  </a:lnTo>
                  <a:lnTo>
                    <a:pt x="9003" y="26243"/>
                  </a:lnTo>
                  <a:lnTo>
                    <a:pt x="9003" y="26114"/>
                  </a:lnTo>
                  <a:close/>
                  <a:moveTo>
                    <a:pt x="58192" y="28526"/>
                  </a:moveTo>
                  <a:lnTo>
                    <a:pt x="58192" y="28827"/>
                  </a:lnTo>
                  <a:lnTo>
                    <a:pt x="58106" y="28827"/>
                  </a:lnTo>
                  <a:lnTo>
                    <a:pt x="58106" y="28526"/>
                  </a:lnTo>
                  <a:close/>
                  <a:moveTo>
                    <a:pt x="690" y="29172"/>
                  </a:moveTo>
                  <a:lnTo>
                    <a:pt x="690" y="29258"/>
                  </a:lnTo>
                  <a:lnTo>
                    <a:pt x="432" y="29258"/>
                  </a:lnTo>
                  <a:lnTo>
                    <a:pt x="432" y="29172"/>
                  </a:lnTo>
                  <a:close/>
                  <a:moveTo>
                    <a:pt x="8659" y="31283"/>
                  </a:moveTo>
                  <a:cubicBezTo>
                    <a:pt x="8659" y="31369"/>
                    <a:pt x="8659" y="31455"/>
                    <a:pt x="8659" y="31541"/>
                  </a:cubicBezTo>
                  <a:lnTo>
                    <a:pt x="8228" y="31541"/>
                  </a:lnTo>
                  <a:cubicBezTo>
                    <a:pt x="8228" y="31498"/>
                    <a:pt x="8228" y="31455"/>
                    <a:pt x="8185" y="31412"/>
                  </a:cubicBezTo>
                  <a:cubicBezTo>
                    <a:pt x="8357" y="31369"/>
                    <a:pt x="8529" y="31326"/>
                    <a:pt x="8659" y="31283"/>
                  </a:cubicBezTo>
                  <a:close/>
                  <a:moveTo>
                    <a:pt x="57762" y="31929"/>
                  </a:moveTo>
                  <a:lnTo>
                    <a:pt x="57762" y="32058"/>
                  </a:lnTo>
                  <a:lnTo>
                    <a:pt x="57460" y="32058"/>
                  </a:lnTo>
                  <a:lnTo>
                    <a:pt x="57460" y="31929"/>
                  </a:lnTo>
                  <a:close/>
                  <a:moveTo>
                    <a:pt x="8357" y="32144"/>
                  </a:moveTo>
                  <a:lnTo>
                    <a:pt x="8357" y="32403"/>
                  </a:lnTo>
                  <a:lnTo>
                    <a:pt x="8271" y="32403"/>
                  </a:lnTo>
                  <a:lnTo>
                    <a:pt x="8271" y="32144"/>
                  </a:lnTo>
                  <a:close/>
                  <a:moveTo>
                    <a:pt x="9227" y="32756"/>
                  </a:moveTo>
                  <a:lnTo>
                    <a:pt x="9227" y="32756"/>
                  </a:lnTo>
                  <a:cubicBezTo>
                    <a:pt x="9262" y="32796"/>
                    <a:pt x="9262" y="32836"/>
                    <a:pt x="9262" y="32876"/>
                  </a:cubicBezTo>
                  <a:cubicBezTo>
                    <a:pt x="9250" y="32879"/>
                    <a:pt x="9239" y="32882"/>
                    <a:pt x="9228" y="32884"/>
                  </a:cubicBezTo>
                  <a:lnTo>
                    <a:pt x="9228" y="32884"/>
                  </a:lnTo>
                  <a:cubicBezTo>
                    <a:pt x="9227" y="32841"/>
                    <a:pt x="9227" y="32798"/>
                    <a:pt x="9227" y="32756"/>
                  </a:cubicBezTo>
                  <a:close/>
                  <a:moveTo>
                    <a:pt x="9052" y="32747"/>
                  </a:moveTo>
                  <a:cubicBezTo>
                    <a:pt x="9054" y="32804"/>
                    <a:pt x="9056" y="32860"/>
                    <a:pt x="9057" y="32915"/>
                  </a:cubicBezTo>
                  <a:lnTo>
                    <a:pt x="9057" y="32915"/>
                  </a:lnTo>
                  <a:cubicBezTo>
                    <a:pt x="8971" y="32927"/>
                    <a:pt x="8886" y="32938"/>
                    <a:pt x="8788" y="32962"/>
                  </a:cubicBezTo>
                  <a:cubicBezTo>
                    <a:pt x="8788" y="32876"/>
                    <a:pt x="8788" y="32833"/>
                    <a:pt x="8788" y="32747"/>
                  </a:cubicBezTo>
                  <a:close/>
                  <a:moveTo>
                    <a:pt x="8659" y="34341"/>
                  </a:moveTo>
                  <a:lnTo>
                    <a:pt x="8659" y="34642"/>
                  </a:lnTo>
                  <a:lnTo>
                    <a:pt x="8529" y="34642"/>
                  </a:lnTo>
                  <a:lnTo>
                    <a:pt x="8529" y="34341"/>
                  </a:lnTo>
                  <a:close/>
                  <a:moveTo>
                    <a:pt x="57719" y="34384"/>
                  </a:moveTo>
                  <a:cubicBezTo>
                    <a:pt x="57719" y="34427"/>
                    <a:pt x="57719" y="34470"/>
                    <a:pt x="57719" y="34556"/>
                  </a:cubicBezTo>
                  <a:cubicBezTo>
                    <a:pt x="57546" y="34599"/>
                    <a:pt x="57374" y="34599"/>
                    <a:pt x="57202" y="34642"/>
                  </a:cubicBezTo>
                  <a:cubicBezTo>
                    <a:pt x="57374" y="34384"/>
                    <a:pt x="57546" y="34384"/>
                    <a:pt x="57719" y="34384"/>
                  </a:cubicBezTo>
                  <a:close/>
                  <a:moveTo>
                    <a:pt x="57159" y="34599"/>
                  </a:moveTo>
                  <a:lnTo>
                    <a:pt x="57165" y="34606"/>
                  </a:lnTo>
                  <a:lnTo>
                    <a:pt x="57165" y="34606"/>
                  </a:lnTo>
                  <a:cubicBezTo>
                    <a:pt x="57121" y="34767"/>
                    <a:pt x="57062" y="34825"/>
                    <a:pt x="57029" y="34858"/>
                  </a:cubicBezTo>
                  <a:cubicBezTo>
                    <a:pt x="56986" y="34858"/>
                    <a:pt x="56986" y="34815"/>
                    <a:pt x="56943" y="34772"/>
                  </a:cubicBezTo>
                  <a:cubicBezTo>
                    <a:pt x="57029" y="34728"/>
                    <a:pt x="57073" y="34642"/>
                    <a:pt x="57159" y="34599"/>
                  </a:cubicBezTo>
                  <a:close/>
                  <a:moveTo>
                    <a:pt x="9078" y="34999"/>
                  </a:moveTo>
                  <a:lnTo>
                    <a:pt x="9078" y="34999"/>
                  </a:lnTo>
                  <a:cubicBezTo>
                    <a:pt x="9072" y="35030"/>
                    <a:pt x="9066" y="35038"/>
                    <a:pt x="9059" y="35038"/>
                  </a:cubicBezTo>
                  <a:cubicBezTo>
                    <a:pt x="9055" y="35038"/>
                    <a:pt x="9050" y="35034"/>
                    <a:pt x="9046" y="35030"/>
                  </a:cubicBezTo>
                  <a:lnTo>
                    <a:pt x="9078" y="34999"/>
                  </a:lnTo>
                  <a:close/>
                  <a:moveTo>
                    <a:pt x="9259" y="35103"/>
                  </a:moveTo>
                  <a:lnTo>
                    <a:pt x="9305" y="35159"/>
                  </a:lnTo>
                  <a:lnTo>
                    <a:pt x="9262" y="35202"/>
                  </a:lnTo>
                  <a:cubicBezTo>
                    <a:pt x="9261" y="35169"/>
                    <a:pt x="9260" y="35136"/>
                    <a:pt x="9259" y="35103"/>
                  </a:cubicBezTo>
                  <a:close/>
                  <a:moveTo>
                    <a:pt x="56640" y="38719"/>
                  </a:moveTo>
                  <a:cubicBezTo>
                    <a:pt x="56600" y="38739"/>
                    <a:pt x="56558" y="38758"/>
                    <a:pt x="56513" y="38777"/>
                  </a:cubicBezTo>
                  <a:lnTo>
                    <a:pt x="56642" y="38777"/>
                  </a:lnTo>
                  <a:cubicBezTo>
                    <a:pt x="56642" y="38758"/>
                    <a:pt x="56641" y="38739"/>
                    <a:pt x="56640" y="38719"/>
                  </a:cubicBezTo>
                  <a:close/>
                  <a:moveTo>
                    <a:pt x="47941" y="39337"/>
                  </a:moveTo>
                  <a:lnTo>
                    <a:pt x="47941" y="39596"/>
                  </a:lnTo>
                  <a:lnTo>
                    <a:pt x="47855" y="39596"/>
                  </a:lnTo>
                  <a:lnTo>
                    <a:pt x="47855" y="39337"/>
                  </a:lnTo>
                  <a:close/>
                  <a:moveTo>
                    <a:pt x="9735" y="39897"/>
                  </a:moveTo>
                  <a:lnTo>
                    <a:pt x="9735" y="40156"/>
                  </a:lnTo>
                  <a:lnTo>
                    <a:pt x="9649" y="40156"/>
                  </a:lnTo>
                  <a:lnTo>
                    <a:pt x="9649" y="39897"/>
                  </a:lnTo>
                  <a:close/>
                  <a:moveTo>
                    <a:pt x="47255" y="40524"/>
                  </a:moveTo>
                  <a:cubicBezTo>
                    <a:pt x="47346" y="40524"/>
                    <a:pt x="47471" y="40532"/>
                    <a:pt x="47640" y="40543"/>
                  </a:cubicBezTo>
                  <a:cubicBezTo>
                    <a:pt x="47338" y="40716"/>
                    <a:pt x="47166" y="40802"/>
                    <a:pt x="47037" y="40845"/>
                  </a:cubicBezTo>
                  <a:cubicBezTo>
                    <a:pt x="47005" y="40590"/>
                    <a:pt x="46996" y="40524"/>
                    <a:pt x="47255" y="40524"/>
                  </a:cubicBezTo>
                  <a:close/>
                  <a:moveTo>
                    <a:pt x="46649" y="41362"/>
                  </a:moveTo>
                  <a:lnTo>
                    <a:pt x="46649" y="41448"/>
                  </a:lnTo>
                  <a:lnTo>
                    <a:pt x="46390" y="41448"/>
                  </a:lnTo>
                  <a:lnTo>
                    <a:pt x="46390" y="41362"/>
                  </a:lnTo>
                  <a:close/>
                  <a:moveTo>
                    <a:pt x="44883" y="43774"/>
                  </a:moveTo>
                  <a:cubicBezTo>
                    <a:pt x="44926" y="43817"/>
                    <a:pt x="44969" y="43860"/>
                    <a:pt x="44969" y="43860"/>
                  </a:cubicBezTo>
                  <a:cubicBezTo>
                    <a:pt x="44926" y="43946"/>
                    <a:pt x="44840" y="43989"/>
                    <a:pt x="44754" y="44075"/>
                  </a:cubicBezTo>
                  <a:cubicBezTo>
                    <a:pt x="44754" y="43946"/>
                    <a:pt x="44840" y="43860"/>
                    <a:pt x="44883" y="43774"/>
                  </a:cubicBezTo>
                  <a:close/>
                  <a:moveTo>
                    <a:pt x="44711" y="44032"/>
                  </a:moveTo>
                  <a:cubicBezTo>
                    <a:pt x="44711" y="44161"/>
                    <a:pt x="44624" y="44205"/>
                    <a:pt x="44581" y="44291"/>
                  </a:cubicBezTo>
                  <a:lnTo>
                    <a:pt x="44495" y="44205"/>
                  </a:lnTo>
                  <a:lnTo>
                    <a:pt x="44711" y="44032"/>
                  </a:lnTo>
                  <a:close/>
                  <a:moveTo>
                    <a:pt x="44065" y="44894"/>
                  </a:moveTo>
                  <a:lnTo>
                    <a:pt x="44065" y="45152"/>
                  </a:lnTo>
                  <a:lnTo>
                    <a:pt x="43978" y="45152"/>
                  </a:lnTo>
                  <a:lnTo>
                    <a:pt x="43978" y="44894"/>
                  </a:lnTo>
                  <a:close/>
                  <a:moveTo>
                    <a:pt x="32238" y="9393"/>
                  </a:moveTo>
                  <a:cubicBezTo>
                    <a:pt x="33302" y="9393"/>
                    <a:pt x="34369" y="9458"/>
                    <a:pt x="35422" y="9458"/>
                  </a:cubicBezTo>
                  <a:cubicBezTo>
                    <a:pt x="35676" y="9458"/>
                    <a:pt x="35930" y="9454"/>
                    <a:pt x="36182" y="9445"/>
                  </a:cubicBezTo>
                  <a:cubicBezTo>
                    <a:pt x="36292" y="9439"/>
                    <a:pt x="36405" y="9436"/>
                    <a:pt x="36520" y="9436"/>
                  </a:cubicBezTo>
                  <a:cubicBezTo>
                    <a:pt x="38076" y="9436"/>
                    <a:pt x="40091" y="9960"/>
                    <a:pt x="41695" y="10521"/>
                  </a:cubicBezTo>
                  <a:cubicBezTo>
                    <a:pt x="41717" y="10543"/>
                    <a:pt x="41749" y="10543"/>
                    <a:pt x="41776" y="10543"/>
                  </a:cubicBezTo>
                  <a:cubicBezTo>
                    <a:pt x="41803" y="10543"/>
                    <a:pt x="41825" y="10543"/>
                    <a:pt x="41825" y="10565"/>
                  </a:cubicBezTo>
                  <a:cubicBezTo>
                    <a:pt x="42299" y="11168"/>
                    <a:pt x="42988" y="11426"/>
                    <a:pt x="43634" y="11814"/>
                  </a:cubicBezTo>
                  <a:cubicBezTo>
                    <a:pt x="44280" y="12201"/>
                    <a:pt x="44926" y="12589"/>
                    <a:pt x="45443" y="13106"/>
                  </a:cubicBezTo>
                  <a:cubicBezTo>
                    <a:pt x="45830" y="13450"/>
                    <a:pt x="45960" y="14010"/>
                    <a:pt x="46261" y="14398"/>
                  </a:cubicBezTo>
                  <a:cubicBezTo>
                    <a:pt x="47898" y="16552"/>
                    <a:pt x="49190" y="18878"/>
                    <a:pt x="50396" y="21290"/>
                  </a:cubicBezTo>
                  <a:cubicBezTo>
                    <a:pt x="50870" y="22280"/>
                    <a:pt x="51042" y="23314"/>
                    <a:pt x="51387" y="24348"/>
                  </a:cubicBezTo>
                  <a:cubicBezTo>
                    <a:pt x="51861" y="25855"/>
                    <a:pt x="51775" y="27406"/>
                    <a:pt x="51602" y="28914"/>
                  </a:cubicBezTo>
                  <a:cubicBezTo>
                    <a:pt x="51387" y="30637"/>
                    <a:pt x="51301" y="32403"/>
                    <a:pt x="50569" y="33996"/>
                  </a:cubicBezTo>
                  <a:cubicBezTo>
                    <a:pt x="50095" y="35073"/>
                    <a:pt x="49233" y="36624"/>
                    <a:pt x="48329" y="37528"/>
                  </a:cubicBezTo>
                  <a:cubicBezTo>
                    <a:pt x="48415" y="37614"/>
                    <a:pt x="48544" y="37701"/>
                    <a:pt x="48587" y="37830"/>
                  </a:cubicBezTo>
                  <a:cubicBezTo>
                    <a:pt x="48630" y="37916"/>
                    <a:pt x="48587" y="38088"/>
                    <a:pt x="48544" y="38260"/>
                  </a:cubicBezTo>
                  <a:cubicBezTo>
                    <a:pt x="48415" y="38131"/>
                    <a:pt x="48286" y="38045"/>
                    <a:pt x="48113" y="37916"/>
                  </a:cubicBezTo>
                  <a:cubicBezTo>
                    <a:pt x="48070" y="38347"/>
                    <a:pt x="48027" y="38691"/>
                    <a:pt x="47984" y="39122"/>
                  </a:cubicBezTo>
                  <a:cubicBezTo>
                    <a:pt x="47855" y="38993"/>
                    <a:pt x="47769" y="38950"/>
                    <a:pt x="47640" y="38777"/>
                  </a:cubicBezTo>
                  <a:cubicBezTo>
                    <a:pt x="47553" y="38993"/>
                    <a:pt x="47424" y="39165"/>
                    <a:pt x="47338" y="39380"/>
                  </a:cubicBezTo>
                  <a:cubicBezTo>
                    <a:pt x="47252" y="39596"/>
                    <a:pt x="47209" y="39854"/>
                    <a:pt x="47123" y="40156"/>
                  </a:cubicBezTo>
                  <a:cubicBezTo>
                    <a:pt x="47037" y="40070"/>
                    <a:pt x="46950" y="39983"/>
                    <a:pt x="46821" y="39940"/>
                  </a:cubicBezTo>
                  <a:cubicBezTo>
                    <a:pt x="46778" y="39983"/>
                    <a:pt x="46692" y="39983"/>
                    <a:pt x="46692" y="40070"/>
                  </a:cubicBezTo>
                  <a:cubicBezTo>
                    <a:pt x="46434" y="41017"/>
                    <a:pt x="45787" y="41749"/>
                    <a:pt x="45271" y="42525"/>
                  </a:cubicBezTo>
                  <a:cubicBezTo>
                    <a:pt x="44452" y="43645"/>
                    <a:pt x="43548" y="44678"/>
                    <a:pt x="42643" y="45712"/>
                  </a:cubicBezTo>
                  <a:cubicBezTo>
                    <a:pt x="41825" y="46617"/>
                    <a:pt x="40834" y="47220"/>
                    <a:pt x="39757" y="47780"/>
                  </a:cubicBezTo>
                  <a:cubicBezTo>
                    <a:pt x="38637" y="48340"/>
                    <a:pt x="37560" y="48986"/>
                    <a:pt x="36484" y="49589"/>
                  </a:cubicBezTo>
                  <a:cubicBezTo>
                    <a:pt x="35450" y="50149"/>
                    <a:pt x="34330" y="50364"/>
                    <a:pt x="33210" y="50665"/>
                  </a:cubicBezTo>
                  <a:cubicBezTo>
                    <a:pt x="32478" y="50881"/>
                    <a:pt x="31703" y="51010"/>
                    <a:pt x="30970" y="51268"/>
                  </a:cubicBezTo>
                  <a:cubicBezTo>
                    <a:pt x="30238" y="51484"/>
                    <a:pt x="29506" y="51484"/>
                    <a:pt x="28817" y="51742"/>
                  </a:cubicBezTo>
                  <a:cubicBezTo>
                    <a:pt x="28644" y="51811"/>
                    <a:pt x="28451" y="51832"/>
                    <a:pt x="28249" y="51832"/>
                  </a:cubicBezTo>
                  <a:cubicBezTo>
                    <a:pt x="27945" y="51832"/>
                    <a:pt x="27619" y="51785"/>
                    <a:pt x="27309" y="51785"/>
                  </a:cubicBezTo>
                  <a:cubicBezTo>
                    <a:pt x="27051" y="51828"/>
                    <a:pt x="26792" y="51915"/>
                    <a:pt x="26534" y="52001"/>
                  </a:cubicBezTo>
                  <a:cubicBezTo>
                    <a:pt x="26457" y="51962"/>
                    <a:pt x="26346" y="51822"/>
                    <a:pt x="26201" y="51822"/>
                  </a:cubicBezTo>
                  <a:cubicBezTo>
                    <a:pt x="26183" y="51822"/>
                    <a:pt x="26165" y="51824"/>
                    <a:pt x="26146" y="51828"/>
                  </a:cubicBezTo>
                  <a:cubicBezTo>
                    <a:pt x="24940" y="51828"/>
                    <a:pt x="23734" y="51785"/>
                    <a:pt x="22657" y="51225"/>
                  </a:cubicBezTo>
                  <a:cubicBezTo>
                    <a:pt x="22511" y="51239"/>
                    <a:pt x="22366" y="51246"/>
                    <a:pt x="22223" y="51246"/>
                  </a:cubicBezTo>
                  <a:cubicBezTo>
                    <a:pt x="21022" y="51246"/>
                    <a:pt x="19940" y="50792"/>
                    <a:pt x="18824" y="50407"/>
                  </a:cubicBezTo>
                  <a:cubicBezTo>
                    <a:pt x="17575" y="49976"/>
                    <a:pt x="16369" y="49459"/>
                    <a:pt x="15249" y="48727"/>
                  </a:cubicBezTo>
                  <a:cubicBezTo>
                    <a:pt x="14904" y="48469"/>
                    <a:pt x="14732" y="47952"/>
                    <a:pt x="14344" y="47392"/>
                  </a:cubicBezTo>
                  <a:cubicBezTo>
                    <a:pt x="13310" y="46530"/>
                    <a:pt x="12234" y="45411"/>
                    <a:pt x="11717" y="43860"/>
                  </a:cubicBezTo>
                  <a:cubicBezTo>
                    <a:pt x="11544" y="43774"/>
                    <a:pt x="11372" y="43688"/>
                    <a:pt x="11157" y="43601"/>
                  </a:cubicBezTo>
                  <a:cubicBezTo>
                    <a:pt x="11243" y="43386"/>
                    <a:pt x="11372" y="43257"/>
                    <a:pt x="11458" y="43085"/>
                  </a:cubicBezTo>
                  <a:cubicBezTo>
                    <a:pt x="11157" y="42869"/>
                    <a:pt x="10640" y="42826"/>
                    <a:pt x="10683" y="42223"/>
                  </a:cubicBezTo>
                  <a:cubicBezTo>
                    <a:pt x="10812" y="42137"/>
                    <a:pt x="10985" y="42094"/>
                    <a:pt x="11157" y="42051"/>
                  </a:cubicBezTo>
                  <a:cubicBezTo>
                    <a:pt x="10985" y="41706"/>
                    <a:pt x="10769" y="41405"/>
                    <a:pt x="10640" y="41103"/>
                  </a:cubicBezTo>
                  <a:cubicBezTo>
                    <a:pt x="10468" y="40759"/>
                    <a:pt x="10338" y="40371"/>
                    <a:pt x="10166" y="40026"/>
                  </a:cubicBezTo>
                  <a:cubicBezTo>
                    <a:pt x="10252" y="39854"/>
                    <a:pt x="10425" y="39596"/>
                    <a:pt x="10381" y="39466"/>
                  </a:cubicBezTo>
                  <a:cubicBezTo>
                    <a:pt x="9908" y="38519"/>
                    <a:pt x="10166" y="37270"/>
                    <a:pt x="9305" y="36451"/>
                  </a:cubicBezTo>
                  <a:cubicBezTo>
                    <a:pt x="9391" y="36365"/>
                    <a:pt x="9520" y="36236"/>
                    <a:pt x="9520" y="36150"/>
                  </a:cubicBezTo>
                  <a:cubicBezTo>
                    <a:pt x="9520" y="35935"/>
                    <a:pt x="9477" y="35633"/>
                    <a:pt x="9391" y="35418"/>
                  </a:cubicBezTo>
                  <a:cubicBezTo>
                    <a:pt x="9219" y="35073"/>
                    <a:pt x="9778" y="35030"/>
                    <a:pt x="9563" y="34685"/>
                  </a:cubicBezTo>
                  <a:cubicBezTo>
                    <a:pt x="9434" y="34470"/>
                    <a:pt x="9391" y="34212"/>
                    <a:pt x="9305" y="33953"/>
                  </a:cubicBezTo>
                  <a:cubicBezTo>
                    <a:pt x="9262" y="33824"/>
                    <a:pt x="9219" y="33652"/>
                    <a:pt x="9305" y="33565"/>
                  </a:cubicBezTo>
                  <a:cubicBezTo>
                    <a:pt x="9778" y="33006"/>
                    <a:pt x="9391" y="32532"/>
                    <a:pt x="9305" y="31972"/>
                  </a:cubicBezTo>
                  <a:cubicBezTo>
                    <a:pt x="9226" y="31463"/>
                    <a:pt x="9290" y="30883"/>
                    <a:pt x="9270" y="30361"/>
                  </a:cubicBezTo>
                  <a:lnTo>
                    <a:pt x="9270" y="30361"/>
                  </a:lnTo>
                  <a:cubicBezTo>
                    <a:pt x="9333" y="29254"/>
                    <a:pt x="9447" y="29178"/>
                    <a:pt x="9520" y="29129"/>
                  </a:cubicBezTo>
                  <a:lnTo>
                    <a:pt x="9520" y="27794"/>
                  </a:lnTo>
                  <a:lnTo>
                    <a:pt x="9089" y="27363"/>
                  </a:lnTo>
                  <a:cubicBezTo>
                    <a:pt x="9348" y="27105"/>
                    <a:pt x="9735" y="26846"/>
                    <a:pt x="9822" y="26545"/>
                  </a:cubicBezTo>
                  <a:cubicBezTo>
                    <a:pt x="9994" y="25899"/>
                    <a:pt x="10338" y="25252"/>
                    <a:pt x="10209" y="24477"/>
                  </a:cubicBezTo>
                  <a:cubicBezTo>
                    <a:pt x="10295" y="24434"/>
                    <a:pt x="10468" y="24348"/>
                    <a:pt x="10683" y="24262"/>
                  </a:cubicBezTo>
                  <a:cubicBezTo>
                    <a:pt x="10468" y="24133"/>
                    <a:pt x="10295" y="24046"/>
                    <a:pt x="10080" y="23960"/>
                  </a:cubicBezTo>
                  <a:cubicBezTo>
                    <a:pt x="10295" y="23874"/>
                    <a:pt x="10425" y="23831"/>
                    <a:pt x="10597" y="23745"/>
                  </a:cubicBezTo>
                  <a:cubicBezTo>
                    <a:pt x="10812" y="23185"/>
                    <a:pt x="11028" y="22625"/>
                    <a:pt x="11243" y="22065"/>
                  </a:cubicBezTo>
                  <a:cubicBezTo>
                    <a:pt x="11157" y="21979"/>
                    <a:pt x="11071" y="21850"/>
                    <a:pt x="10985" y="21764"/>
                  </a:cubicBezTo>
                  <a:cubicBezTo>
                    <a:pt x="12104" y="20557"/>
                    <a:pt x="12880" y="19093"/>
                    <a:pt x="13440" y="17542"/>
                  </a:cubicBezTo>
                  <a:cubicBezTo>
                    <a:pt x="13698" y="16810"/>
                    <a:pt x="14043" y="16121"/>
                    <a:pt x="14646" y="15561"/>
                  </a:cubicBezTo>
                  <a:cubicBezTo>
                    <a:pt x="15076" y="15173"/>
                    <a:pt x="15550" y="14743"/>
                    <a:pt x="15895" y="14269"/>
                  </a:cubicBezTo>
                  <a:cubicBezTo>
                    <a:pt x="16239" y="13795"/>
                    <a:pt x="16886" y="13752"/>
                    <a:pt x="17101" y="13149"/>
                  </a:cubicBezTo>
                  <a:cubicBezTo>
                    <a:pt x="17230" y="12890"/>
                    <a:pt x="17747" y="12804"/>
                    <a:pt x="18092" y="12632"/>
                  </a:cubicBezTo>
                  <a:cubicBezTo>
                    <a:pt x="19125" y="12158"/>
                    <a:pt x="20030" y="11512"/>
                    <a:pt x="21150" y="11254"/>
                  </a:cubicBezTo>
                  <a:cubicBezTo>
                    <a:pt x="21753" y="11124"/>
                    <a:pt x="22399" y="10952"/>
                    <a:pt x="23045" y="10823"/>
                  </a:cubicBezTo>
                  <a:cubicBezTo>
                    <a:pt x="23863" y="10608"/>
                    <a:pt x="24768" y="10565"/>
                    <a:pt x="25500" y="10005"/>
                  </a:cubicBezTo>
                  <a:cubicBezTo>
                    <a:pt x="25558" y="10076"/>
                    <a:pt x="25615" y="10100"/>
                    <a:pt x="25674" y="10100"/>
                  </a:cubicBezTo>
                  <a:cubicBezTo>
                    <a:pt x="25792" y="10100"/>
                    <a:pt x="25916" y="10005"/>
                    <a:pt x="26060" y="10005"/>
                  </a:cubicBezTo>
                  <a:cubicBezTo>
                    <a:pt x="26935" y="10005"/>
                    <a:pt x="27779" y="9665"/>
                    <a:pt x="28644" y="9665"/>
                  </a:cubicBezTo>
                  <a:cubicBezTo>
                    <a:pt x="28801" y="9665"/>
                    <a:pt x="28959" y="9677"/>
                    <a:pt x="29118" y="9703"/>
                  </a:cubicBezTo>
                  <a:cubicBezTo>
                    <a:pt x="30146" y="9456"/>
                    <a:pt x="31191" y="9393"/>
                    <a:pt x="32238" y="9393"/>
                  </a:cubicBezTo>
                  <a:close/>
                  <a:moveTo>
                    <a:pt x="45863" y="52332"/>
                  </a:moveTo>
                  <a:lnTo>
                    <a:pt x="45863" y="52332"/>
                  </a:lnTo>
                  <a:cubicBezTo>
                    <a:pt x="45852" y="52337"/>
                    <a:pt x="45841" y="52341"/>
                    <a:pt x="45830" y="52345"/>
                  </a:cubicBezTo>
                  <a:lnTo>
                    <a:pt x="45874" y="52345"/>
                  </a:lnTo>
                  <a:lnTo>
                    <a:pt x="45863" y="52332"/>
                  </a:lnTo>
                  <a:close/>
                  <a:moveTo>
                    <a:pt x="45271" y="52431"/>
                  </a:moveTo>
                  <a:lnTo>
                    <a:pt x="45271" y="52518"/>
                  </a:lnTo>
                  <a:lnTo>
                    <a:pt x="45012" y="52518"/>
                  </a:lnTo>
                  <a:lnTo>
                    <a:pt x="45012" y="52431"/>
                  </a:lnTo>
                  <a:close/>
                  <a:moveTo>
                    <a:pt x="42514" y="54111"/>
                  </a:moveTo>
                  <a:lnTo>
                    <a:pt x="42514" y="54197"/>
                  </a:lnTo>
                  <a:lnTo>
                    <a:pt x="42255" y="54197"/>
                  </a:lnTo>
                  <a:lnTo>
                    <a:pt x="42255" y="54111"/>
                  </a:lnTo>
                  <a:close/>
                  <a:moveTo>
                    <a:pt x="41695" y="54671"/>
                  </a:moveTo>
                  <a:lnTo>
                    <a:pt x="41695" y="54757"/>
                  </a:lnTo>
                  <a:lnTo>
                    <a:pt x="41394" y="54757"/>
                  </a:lnTo>
                  <a:lnTo>
                    <a:pt x="41394" y="54671"/>
                  </a:lnTo>
                  <a:close/>
                  <a:moveTo>
                    <a:pt x="39930" y="55403"/>
                  </a:moveTo>
                  <a:lnTo>
                    <a:pt x="39930" y="55662"/>
                  </a:lnTo>
                  <a:lnTo>
                    <a:pt x="39843" y="55662"/>
                  </a:lnTo>
                  <a:lnTo>
                    <a:pt x="39843" y="55403"/>
                  </a:lnTo>
                  <a:close/>
                  <a:moveTo>
                    <a:pt x="36957" y="57428"/>
                  </a:moveTo>
                  <a:lnTo>
                    <a:pt x="36957" y="57514"/>
                  </a:lnTo>
                  <a:lnTo>
                    <a:pt x="36699" y="57514"/>
                  </a:lnTo>
                  <a:lnTo>
                    <a:pt x="36699" y="57428"/>
                  </a:lnTo>
                  <a:close/>
                  <a:moveTo>
                    <a:pt x="32925" y="1"/>
                  </a:moveTo>
                  <a:cubicBezTo>
                    <a:pt x="32667" y="1"/>
                    <a:pt x="32407" y="28"/>
                    <a:pt x="32145" y="28"/>
                  </a:cubicBezTo>
                  <a:cubicBezTo>
                    <a:pt x="32041" y="28"/>
                    <a:pt x="31936" y="24"/>
                    <a:pt x="31832" y="12"/>
                  </a:cubicBezTo>
                  <a:cubicBezTo>
                    <a:pt x="31660" y="249"/>
                    <a:pt x="31455" y="302"/>
                    <a:pt x="31240" y="302"/>
                  </a:cubicBezTo>
                  <a:cubicBezTo>
                    <a:pt x="31060" y="302"/>
                    <a:pt x="30873" y="265"/>
                    <a:pt x="30691" y="265"/>
                  </a:cubicBezTo>
                  <a:cubicBezTo>
                    <a:pt x="30655" y="265"/>
                    <a:pt x="30619" y="266"/>
                    <a:pt x="30583" y="270"/>
                  </a:cubicBezTo>
                  <a:cubicBezTo>
                    <a:pt x="30175" y="344"/>
                    <a:pt x="29767" y="546"/>
                    <a:pt x="29360" y="546"/>
                  </a:cubicBezTo>
                  <a:cubicBezTo>
                    <a:pt x="29294" y="546"/>
                    <a:pt x="29227" y="541"/>
                    <a:pt x="29161" y="529"/>
                  </a:cubicBezTo>
                  <a:cubicBezTo>
                    <a:pt x="29040" y="513"/>
                    <a:pt x="28920" y="506"/>
                    <a:pt x="28801" y="506"/>
                  </a:cubicBezTo>
                  <a:cubicBezTo>
                    <a:pt x="27652" y="506"/>
                    <a:pt x="26644" y="1176"/>
                    <a:pt x="25508" y="1176"/>
                  </a:cubicBezTo>
                  <a:cubicBezTo>
                    <a:pt x="25477" y="1176"/>
                    <a:pt x="25446" y="1176"/>
                    <a:pt x="25414" y="1175"/>
                  </a:cubicBezTo>
                  <a:cubicBezTo>
                    <a:pt x="24865" y="1562"/>
                    <a:pt x="24243" y="1683"/>
                    <a:pt x="23621" y="1683"/>
                  </a:cubicBezTo>
                  <a:cubicBezTo>
                    <a:pt x="23414" y="1683"/>
                    <a:pt x="23206" y="1670"/>
                    <a:pt x="23002" y="1648"/>
                  </a:cubicBezTo>
                  <a:cubicBezTo>
                    <a:pt x="22614" y="2208"/>
                    <a:pt x="21839" y="1993"/>
                    <a:pt x="21494" y="2510"/>
                  </a:cubicBezTo>
                  <a:cubicBezTo>
                    <a:pt x="21580" y="2553"/>
                    <a:pt x="21624" y="2596"/>
                    <a:pt x="21710" y="2682"/>
                  </a:cubicBezTo>
                  <a:cubicBezTo>
                    <a:pt x="21710" y="2682"/>
                    <a:pt x="21667" y="2725"/>
                    <a:pt x="21624" y="2768"/>
                  </a:cubicBezTo>
                  <a:lnTo>
                    <a:pt x="21451" y="2510"/>
                  </a:lnTo>
                  <a:lnTo>
                    <a:pt x="21494" y="2510"/>
                  </a:lnTo>
                  <a:cubicBezTo>
                    <a:pt x="21423" y="2503"/>
                    <a:pt x="21352" y="2499"/>
                    <a:pt x="21283" y="2499"/>
                  </a:cubicBezTo>
                  <a:cubicBezTo>
                    <a:pt x="20936" y="2499"/>
                    <a:pt x="20618" y="2589"/>
                    <a:pt x="20331" y="2768"/>
                  </a:cubicBezTo>
                  <a:cubicBezTo>
                    <a:pt x="19470" y="3328"/>
                    <a:pt x="18565" y="3888"/>
                    <a:pt x="17704" y="4448"/>
                  </a:cubicBezTo>
                  <a:cubicBezTo>
                    <a:pt x="16799" y="5094"/>
                    <a:pt x="15852" y="5740"/>
                    <a:pt x="14947" y="6386"/>
                  </a:cubicBezTo>
                  <a:cubicBezTo>
                    <a:pt x="13440" y="7463"/>
                    <a:pt x="11975" y="8583"/>
                    <a:pt x="10468" y="9660"/>
                  </a:cubicBezTo>
                  <a:cubicBezTo>
                    <a:pt x="10468" y="9617"/>
                    <a:pt x="10468" y="9617"/>
                    <a:pt x="10425" y="9574"/>
                  </a:cubicBezTo>
                  <a:cubicBezTo>
                    <a:pt x="9951" y="9832"/>
                    <a:pt x="9477" y="10134"/>
                    <a:pt x="9132" y="10306"/>
                  </a:cubicBezTo>
                  <a:cubicBezTo>
                    <a:pt x="8917" y="10737"/>
                    <a:pt x="8788" y="11038"/>
                    <a:pt x="8659" y="11254"/>
                  </a:cubicBezTo>
                  <a:cubicBezTo>
                    <a:pt x="8142" y="11598"/>
                    <a:pt x="7496" y="11598"/>
                    <a:pt x="7323" y="12244"/>
                  </a:cubicBezTo>
                  <a:cubicBezTo>
                    <a:pt x="7453" y="12460"/>
                    <a:pt x="7582" y="12632"/>
                    <a:pt x="7668" y="12804"/>
                  </a:cubicBezTo>
                  <a:cubicBezTo>
                    <a:pt x="7280" y="13149"/>
                    <a:pt x="6936" y="13450"/>
                    <a:pt x="6505" y="13838"/>
                  </a:cubicBezTo>
                  <a:cubicBezTo>
                    <a:pt x="6462" y="13838"/>
                    <a:pt x="6247" y="13881"/>
                    <a:pt x="6031" y="13881"/>
                  </a:cubicBezTo>
                  <a:cubicBezTo>
                    <a:pt x="6074" y="14269"/>
                    <a:pt x="6117" y="14570"/>
                    <a:pt x="6160" y="14958"/>
                  </a:cubicBezTo>
                  <a:cubicBezTo>
                    <a:pt x="5945" y="15087"/>
                    <a:pt x="5687" y="15259"/>
                    <a:pt x="5557" y="15303"/>
                  </a:cubicBezTo>
                  <a:cubicBezTo>
                    <a:pt x="5600" y="15690"/>
                    <a:pt x="5643" y="15992"/>
                    <a:pt x="5687" y="16293"/>
                  </a:cubicBezTo>
                  <a:cubicBezTo>
                    <a:pt x="5299" y="16336"/>
                    <a:pt x="5084" y="16379"/>
                    <a:pt x="4782" y="16466"/>
                  </a:cubicBezTo>
                  <a:cubicBezTo>
                    <a:pt x="4911" y="16724"/>
                    <a:pt x="4997" y="16896"/>
                    <a:pt x="5040" y="17025"/>
                  </a:cubicBezTo>
                  <a:cubicBezTo>
                    <a:pt x="4696" y="17413"/>
                    <a:pt x="4351" y="17801"/>
                    <a:pt x="4050" y="18145"/>
                  </a:cubicBezTo>
                  <a:cubicBezTo>
                    <a:pt x="4136" y="18232"/>
                    <a:pt x="4222" y="18361"/>
                    <a:pt x="4308" y="18447"/>
                  </a:cubicBezTo>
                  <a:cubicBezTo>
                    <a:pt x="4179" y="18361"/>
                    <a:pt x="4050" y="18232"/>
                    <a:pt x="3964" y="18145"/>
                  </a:cubicBezTo>
                  <a:cubicBezTo>
                    <a:pt x="3921" y="18404"/>
                    <a:pt x="3921" y="18619"/>
                    <a:pt x="3877" y="19007"/>
                  </a:cubicBezTo>
                  <a:cubicBezTo>
                    <a:pt x="3748" y="18576"/>
                    <a:pt x="3705" y="18447"/>
                    <a:pt x="3619" y="18275"/>
                  </a:cubicBezTo>
                  <a:cubicBezTo>
                    <a:pt x="3361" y="18662"/>
                    <a:pt x="3145" y="19050"/>
                    <a:pt x="2930" y="19394"/>
                  </a:cubicBezTo>
                  <a:cubicBezTo>
                    <a:pt x="3016" y="19438"/>
                    <a:pt x="3102" y="19481"/>
                    <a:pt x="3188" y="19567"/>
                  </a:cubicBezTo>
                  <a:cubicBezTo>
                    <a:pt x="3145" y="19610"/>
                    <a:pt x="3102" y="19610"/>
                    <a:pt x="3102" y="19653"/>
                  </a:cubicBezTo>
                  <a:lnTo>
                    <a:pt x="2892" y="19442"/>
                  </a:lnTo>
                  <a:lnTo>
                    <a:pt x="2892" y="19442"/>
                  </a:lnTo>
                  <a:cubicBezTo>
                    <a:pt x="2733" y="19641"/>
                    <a:pt x="2579" y="19835"/>
                    <a:pt x="2499" y="19954"/>
                  </a:cubicBezTo>
                  <a:cubicBezTo>
                    <a:pt x="2542" y="20471"/>
                    <a:pt x="2628" y="20859"/>
                    <a:pt x="2671" y="21247"/>
                  </a:cubicBezTo>
                  <a:cubicBezTo>
                    <a:pt x="2370" y="21333"/>
                    <a:pt x="2241" y="21376"/>
                    <a:pt x="2068" y="21462"/>
                  </a:cubicBezTo>
                  <a:lnTo>
                    <a:pt x="2068" y="22022"/>
                  </a:lnTo>
                  <a:cubicBezTo>
                    <a:pt x="1810" y="22194"/>
                    <a:pt x="1508" y="22367"/>
                    <a:pt x="1250" y="22582"/>
                  </a:cubicBezTo>
                  <a:cubicBezTo>
                    <a:pt x="1379" y="22668"/>
                    <a:pt x="1508" y="22754"/>
                    <a:pt x="1465" y="22797"/>
                  </a:cubicBezTo>
                  <a:cubicBezTo>
                    <a:pt x="1379" y="23400"/>
                    <a:pt x="1293" y="24003"/>
                    <a:pt x="1207" y="24606"/>
                  </a:cubicBezTo>
                  <a:cubicBezTo>
                    <a:pt x="1035" y="24649"/>
                    <a:pt x="862" y="24692"/>
                    <a:pt x="690" y="24779"/>
                  </a:cubicBezTo>
                  <a:cubicBezTo>
                    <a:pt x="819" y="24865"/>
                    <a:pt x="905" y="24994"/>
                    <a:pt x="992" y="25080"/>
                  </a:cubicBezTo>
                  <a:cubicBezTo>
                    <a:pt x="604" y="25295"/>
                    <a:pt x="819" y="25726"/>
                    <a:pt x="776" y="25985"/>
                  </a:cubicBezTo>
                  <a:cubicBezTo>
                    <a:pt x="690" y="26458"/>
                    <a:pt x="432" y="26717"/>
                    <a:pt x="173" y="27018"/>
                  </a:cubicBezTo>
                  <a:cubicBezTo>
                    <a:pt x="259" y="27105"/>
                    <a:pt x="346" y="27191"/>
                    <a:pt x="389" y="27234"/>
                  </a:cubicBezTo>
                  <a:cubicBezTo>
                    <a:pt x="302" y="27794"/>
                    <a:pt x="173" y="28311"/>
                    <a:pt x="173" y="28827"/>
                  </a:cubicBezTo>
                  <a:cubicBezTo>
                    <a:pt x="130" y="29904"/>
                    <a:pt x="130" y="30981"/>
                    <a:pt x="130" y="32015"/>
                  </a:cubicBezTo>
                  <a:lnTo>
                    <a:pt x="130" y="33393"/>
                  </a:lnTo>
                  <a:cubicBezTo>
                    <a:pt x="130" y="33824"/>
                    <a:pt x="1" y="34341"/>
                    <a:pt x="173" y="34642"/>
                  </a:cubicBezTo>
                  <a:cubicBezTo>
                    <a:pt x="518" y="35116"/>
                    <a:pt x="1" y="35418"/>
                    <a:pt x="130" y="35805"/>
                  </a:cubicBezTo>
                  <a:cubicBezTo>
                    <a:pt x="173" y="35891"/>
                    <a:pt x="259" y="35935"/>
                    <a:pt x="216" y="35935"/>
                  </a:cubicBezTo>
                  <a:cubicBezTo>
                    <a:pt x="475" y="36021"/>
                    <a:pt x="604" y="36107"/>
                    <a:pt x="733" y="36150"/>
                  </a:cubicBezTo>
                  <a:cubicBezTo>
                    <a:pt x="604" y="36538"/>
                    <a:pt x="346" y="36882"/>
                    <a:pt x="475" y="37097"/>
                  </a:cubicBezTo>
                  <a:cubicBezTo>
                    <a:pt x="690" y="37528"/>
                    <a:pt x="690" y="38002"/>
                    <a:pt x="776" y="38476"/>
                  </a:cubicBezTo>
                  <a:cubicBezTo>
                    <a:pt x="1078" y="39639"/>
                    <a:pt x="1379" y="40802"/>
                    <a:pt x="1638" y="42008"/>
                  </a:cubicBezTo>
                  <a:lnTo>
                    <a:pt x="1422" y="42180"/>
                  </a:lnTo>
                  <a:cubicBezTo>
                    <a:pt x="1638" y="42309"/>
                    <a:pt x="1853" y="42395"/>
                    <a:pt x="2068" y="42525"/>
                  </a:cubicBezTo>
                  <a:cubicBezTo>
                    <a:pt x="1939" y="42654"/>
                    <a:pt x="1896" y="42740"/>
                    <a:pt x="1853" y="42783"/>
                  </a:cubicBezTo>
                  <a:cubicBezTo>
                    <a:pt x="2542" y="44032"/>
                    <a:pt x="3016" y="45324"/>
                    <a:pt x="3705" y="46574"/>
                  </a:cubicBezTo>
                  <a:cubicBezTo>
                    <a:pt x="4351" y="47693"/>
                    <a:pt x="5040" y="48727"/>
                    <a:pt x="5902" y="49675"/>
                  </a:cubicBezTo>
                  <a:cubicBezTo>
                    <a:pt x="7237" y="51053"/>
                    <a:pt x="8659" y="52259"/>
                    <a:pt x="10166" y="53422"/>
                  </a:cubicBezTo>
                  <a:cubicBezTo>
                    <a:pt x="10597" y="53724"/>
                    <a:pt x="10898" y="54284"/>
                    <a:pt x="11243" y="54714"/>
                  </a:cubicBezTo>
                  <a:cubicBezTo>
                    <a:pt x="12018" y="55748"/>
                    <a:pt x="13181" y="56308"/>
                    <a:pt x="14172" y="57040"/>
                  </a:cubicBezTo>
                  <a:cubicBezTo>
                    <a:pt x="14904" y="57514"/>
                    <a:pt x="15636" y="58074"/>
                    <a:pt x="16541" y="58376"/>
                  </a:cubicBezTo>
                  <a:cubicBezTo>
                    <a:pt x="17273" y="58591"/>
                    <a:pt x="17962" y="58935"/>
                    <a:pt x="18651" y="59237"/>
                  </a:cubicBezTo>
                  <a:cubicBezTo>
                    <a:pt x="19771" y="59495"/>
                    <a:pt x="20934" y="59538"/>
                    <a:pt x="22140" y="59582"/>
                  </a:cubicBezTo>
                  <a:cubicBezTo>
                    <a:pt x="22247" y="59584"/>
                    <a:pt x="22354" y="59585"/>
                    <a:pt x="22460" y="59585"/>
                  </a:cubicBezTo>
                  <a:cubicBezTo>
                    <a:pt x="23422" y="59585"/>
                    <a:pt x="24383" y="59498"/>
                    <a:pt x="25345" y="59498"/>
                  </a:cubicBezTo>
                  <a:cubicBezTo>
                    <a:pt x="26215" y="59498"/>
                    <a:pt x="27085" y="59569"/>
                    <a:pt x="27955" y="59840"/>
                  </a:cubicBezTo>
                  <a:cubicBezTo>
                    <a:pt x="28084" y="59840"/>
                    <a:pt x="28257" y="59797"/>
                    <a:pt x="28343" y="59754"/>
                  </a:cubicBezTo>
                  <a:cubicBezTo>
                    <a:pt x="28501" y="59569"/>
                    <a:pt x="28676" y="59546"/>
                    <a:pt x="28857" y="59546"/>
                  </a:cubicBezTo>
                  <a:cubicBezTo>
                    <a:pt x="28917" y="59546"/>
                    <a:pt x="28977" y="59549"/>
                    <a:pt x="29038" y="59549"/>
                  </a:cubicBezTo>
                  <a:cubicBezTo>
                    <a:pt x="29093" y="59549"/>
                    <a:pt x="29149" y="59546"/>
                    <a:pt x="29204" y="59538"/>
                  </a:cubicBezTo>
                  <a:cubicBezTo>
                    <a:pt x="29477" y="59538"/>
                    <a:pt x="29750" y="59548"/>
                    <a:pt x="30021" y="59548"/>
                  </a:cubicBezTo>
                  <a:cubicBezTo>
                    <a:pt x="30564" y="59548"/>
                    <a:pt x="31100" y="59510"/>
                    <a:pt x="31616" y="59280"/>
                  </a:cubicBezTo>
                  <a:cubicBezTo>
                    <a:pt x="31961" y="59108"/>
                    <a:pt x="32349" y="59022"/>
                    <a:pt x="32736" y="59022"/>
                  </a:cubicBezTo>
                  <a:cubicBezTo>
                    <a:pt x="34416" y="58935"/>
                    <a:pt x="35967" y="58419"/>
                    <a:pt x="37474" y="57816"/>
                  </a:cubicBezTo>
                  <a:cubicBezTo>
                    <a:pt x="37517" y="57557"/>
                    <a:pt x="37560" y="57299"/>
                    <a:pt x="37647" y="56954"/>
                  </a:cubicBezTo>
                  <a:cubicBezTo>
                    <a:pt x="37776" y="57256"/>
                    <a:pt x="37862" y="57428"/>
                    <a:pt x="37948" y="57600"/>
                  </a:cubicBezTo>
                  <a:lnTo>
                    <a:pt x="38250" y="57600"/>
                  </a:lnTo>
                  <a:cubicBezTo>
                    <a:pt x="39714" y="56782"/>
                    <a:pt x="41006" y="55705"/>
                    <a:pt x="42600" y="55102"/>
                  </a:cubicBezTo>
                  <a:cubicBezTo>
                    <a:pt x="42902" y="54973"/>
                    <a:pt x="43031" y="54585"/>
                    <a:pt x="43289" y="54241"/>
                  </a:cubicBezTo>
                  <a:lnTo>
                    <a:pt x="44237" y="54241"/>
                  </a:lnTo>
                  <a:cubicBezTo>
                    <a:pt x="44065" y="54068"/>
                    <a:pt x="44021" y="53982"/>
                    <a:pt x="43892" y="53853"/>
                  </a:cubicBezTo>
                  <a:cubicBezTo>
                    <a:pt x="44108" y="53724"/>
                    <a:pt x="44280" y="53551"/>
                    <a:pt x="44452" y="53422"/>
                  </a:cubicBezTo>
                  <a:cubicBezTo>
                    <a:pt x="44668" y="53551"/>
                    <a:pt x="44797" y="53638"/>
                    <a:pt x="44883" y="53681"/>
                  </a:cubicBezTo>
                  <a:cubicBezTo>
                    <a:pt x="45400" y="53379"/>
                    <a:pt x="45874" y="53078"/>
                    <a:pt x="46347" y="52776"/>
                  </a:cubicBezTo>
                  <a:cubicBezTo>
                    <a:pt x="46132" y="52604"/>
                    <a:pt x="46003" y="52475"/>
                    <a:pt x="45830" y="52345"/>
                  </a:cubicBezTo>
                  <a:cubicBezTo>
                    <a:pt x="45744" y="52302"/>
                    <a:pt x="45658" y="52259"/>
                    <a:pt x="45572" y="52173"/>
                  </a:cubicBezTo>
                  <a:cubicBezTo>
                    <a:pt x="45615" y="52173"/>
                    <a:pt x="45658" y="52130"/>
                    <a:pt x="45658" y="52087"/>
                  </a:cubicBezTo>
                  <a:lnTo>
                    <a:pt x="45863" y="52332"/>
                  </a:lnTo>
                  <a:lnTo>
                    <a:pt x="45863" y="52332"/>
                  </a:lnTo>
                  <a:cubicBezTo>
                    <a:pt x="46283" y="52166"/>
                    <a:pt x="46695" y="52032"/>
                    <a:pt x="46821" y="51570"/>
                  </a:cubicBezTo>
                  <a:cubicBezTo>
                    <a:pt x="46950" y="51656"/>
                    <a:pt x="47123" y="51742"/>
                    <a:pt x="47252" y="51828"/>
                  </a:cubicBezTo>
                  <a:cubicBezTo>
                    <a:pt x="47424" y="51613"/>
                    <a:pt x="47553" y="51398"/>
                    <a:pt x="47726" y="51268"/>
                  </a:cubicBezTo>
                  <a:cubicBezTo>
                    <a:pt x="47898" y="51096"/>
                    <a:pt x="48113" y="50967"/>
                    <a:pt x="48329" y="50838"/>
                  </a:cubicBezTo>
                  <a:lnTo>
                    <a:pt x="48027" y="50536"/>
                  </a:lnTo>
                  <a:cubicBezTo>
                    <a:pt x="48286" y="50364"/>
                    <a:pt x="48501" y="50235"/>
                    <a:pt x="48716" y="50062"/>
                  </a:cubicBezTo>
                  <a:cubicBezTo>
                    <a:pt x="48846" y="50321"/>
                    <a:pt x="48932" y="50493"/>
                    <a:pt x="49018" y="50709"/>
                  </a:cubicBezTo>
                  <a:cubicBezTo>
                    <a:pt x="49233" y="50493"/>
                    <a:pt x="49362" y="50321"/>
                    <a:pt x="49492" y="50192"/>
                  </a:cubicBezTo>
                  <a:cubicBezTo>
                    <a:pt x="49362" y="49976"/>
                    <a:pt x="49276" y="49804"/>
                    <a:pt x="49190" y="49675"/>
                  </a:cubicBezTo>
                  <a:cubicBezTo>
                    <a:pt x="49535" y="49589"/>
                    <a:pt x="49879" y="49546"/>
                    <a:pt x="50396" y="49459"/>
                  </a:cubicBezTo>
                  <a:cubicBezTo>
                    <a:pt x="50052" y="49330"/>
                    <a:pt x="49922" y="49287"/>
                    <a:pt x="49578" y="49158"/>
                  </a:cubicBezTo>
                  <a:cubicBezTo>
                    <a:pt x="51042" y="48512"/>
                    <a:pt x="51947" y="47435"/>
                    <a:pt x="52291" y="45927"/>
                  </a:cubicBezTo>
                  <a:lnTo>
                    <a:pt x="52636" y="46272"/>
                  </a:lnTo>
                  <a:cubicBezTo>
                    <a:pt x="52851" y="45454"/>
                    <a:pt x="53799" y="45066"/>
                    <a:pt x="53584" y="44161"/>
                  </a:cubicBezTo>
                  <a:cubicBezTo>
                    <a:pt x="54402" y="43429"/>
                    <a:pt x="55134" y="42697"/>
                    <a:pt x="55565" y="41706"/>
                  </a:cubicBezTo>
                  <a:lnTo>
                    <a:pt x="55565" y="40500"/>
                  </a:lnTo>
                  <a:cubicBezTo>
                    <a:pt x="55866" y="40457"/>
                    <a:pt x="56082" y="40414"/>
                    <a:pt x="56340" y="40371"/>
                  </a:cubicBezTo>
                  <a:cubicBezTo>
                    <a:pt x="56383" y="39811"/>
                    <a:pt x="56254" y="39251"/>
                    <a:pt x="56513" y="38777"/>
                  </a:cubicBezTo>
                  <a:cubicBezTo>
                    <a:pt x="56426" y="38605"/>
                    <a:pt x="56383" y="38433"/>
                    <a:pt x="56383" y="38260"/>
                  </a:cubicBezTo>
                  <a:cubicBezTo>
                    <a:pt x="56426" y="38260"/>
                    <a:pt x="56513" y="38260"/>
                    <a:pt x="56556" y="38217"/>
                  </a:cubicBezTo>
                  <a:cubicBezTo>
                    <a:pt x="56594" y="38409"/>
                    <a:pt x="56632" y="38566"/>
                    <a:pt x="56640" y="38719"/>
                  </a:cubicBezTo>
                  <a:lnTo>
                    <a:pt x="56640" y="38719"/>
                  </a:lnTo>
                  <a:cubicBezTo>
                    <a:pt x="56867" y="38609"/>
                    <a:pt x="57019" y="38499"/>
                    <a:pt x="57202" y="38390"/>
                  </a:cubicBezTo>
                  <a:cubicBezTo>
                    <a:pt x="56728" y="38002"/>
                    <a:pt x="56986" y="37528"/>
                    <a:pt x="56900" y="37141"/>
                  </a:cubicBezTo>
                  <a:cubicBezTo>
                    <a:pt x="56814" y="37097"/>
                    <a:pt x="56728" y="37011"/>
                    <a:pt x="56685" y="36968"/>
                  </a:cubicBezTo>
                  <a:cubicBezTo>
                    <a:pt x="56685" y="36925"/>
                    <a:pt x="56728" y="36882"/>
                    <a:pt x="56771" y="36882"/>
                  </a:cubicBezTo>
                  <a:cubicBezTo>
                    <a:pt x="56814" y="36925"/>
                    <a:pt x="56900" y="37011"/>
                    <a:pt x="56943" y="37097"/>
                  </a:cubicBezTo>
                  <a:cubicBezTo>
                    <a:pt x="56943" y="37097"/>
                    <a:pt x="56900" y="37141"/>
                    <a:pt x="56900" y="37141"/>
                  </a:cubicBezTo>
                  <a:cubicBezTo>
                    <a:pt x="57202" y="36968"/>
                    <a:pt x="57503" y="36839"/>
                    <a:pt x="57848" y="36667"/>
                  </a:cubicBezTo>
                  <a:cubicBezTo>
                    <a:pt x="57719" y="36408"/>
                    <a:pt x="57589" y="36279"/>
                    <a:pt x="57546" y="36193"/>
                  </a:cubicBezTo>
                  <a:cubicBezTo>
                    <a:pt x="57891" y="35676"/>
                    <a:pt x="57503" y="34815"/>
                    <a:pt x="58279" y="34513"/>
                  </a:cubicBezTo>
                  <a:cubicBezTo>
                    <a:pt x="57977" y="33695"/>
                    <a:pt x="57934" y="33178"/>
                    <a:pt x="58149" y="32962"/>
                  </a:cubicBezTo>
                  <a:lnTo>
                    <a:pt x="58149" y="32962"/>
                  </a:lnTo>
                  <a:cubicBezTo>
                    <a:pt x="58279" y="33049"/>
                    <a:pt x="58365" y="33135"/>
                    <a:pt x="58451" y="33221"/>
                  </a:cubicBezTo>
                  <a:cubicBezTo>
                    <a:pt x="58580" y="33006"/>
                    <a:pt x="58709" y="32747"/>
                    <a:pt x="58795" y="32532"/>
                  </a:cubicBezTo>
                  <a:cubicBezTo>
                    <a:pt x="58752" y="32446"/>
                    <a:pt x="58666" y="32359"/>
                    <a:pt x="58623" y="32316"/>
                  </a:cubicBezTo>
                  <a:cubicBezTo>
                    <a:pt x="58795" y="31972"/>
                    <a:pt x="58925" y="31713"/>
                    <a:pt x="59097" y="31412"/>
                  </a:cubicBezTo>
                  <a:cubicBezTo>
                    <a:pt x="58451" y="30766"/>
                    <a:pt x="58709" y="29861"/>
                    <a:pt x="58365" y="29086"/>
                  </a:cubicBezTo>
                  <a:cubicBezTo>
                    <a:pt x="58537" y="28957"/>
                    <a:pt x="58709" y="28827"/>
                    <a:pt x="58839" y="28698"/>
                  </a:cubicBezTo>
                  <a:cubicBezTo>
                    <a:pt x="58752" y="28569"/>
                    <a:pt x="58666" y="28483"/>
                    <a:pt x="58580" y="28354"/>
                  </a:cubicBezTo>
                  <a:cubicBezTo>
                    <a:pt x="58752" y="28268"/>
                    <a:pt x="58925" y="28224"/>
                    <a:pt x="59097" y="28181"/>
                  </a:cubicBezTo>
                  <a:cubicBezTo>
                    <a:pt x="59011" y="28052"/>
                    <a:pt x="58968" y="27923"/>
                    <a:pt x="58925" y="27794"/>
                  </a:cubicBezTo>
                  <a:cubicBezTo>
                    <a:pt x="58968" y="27708"/>
                    <a:pt x="59054" y="27621"/>
                    <a:pt x="59140" y="27535"/>
                  </a:cubicBezTo>
                  <a:cubicBezTo>
                    <a:pt x="58882" y="27320"/>
                    <a:pt x="58752" y="27148"/>
                    <a:pt x="58580" y="27018"/>
                  </a:cubicBezTo>
                  <a:cubicBezTo>
                    <a:pt x="58580" y="26372"/>
                    <a:pt x="58580" y="25726"/>
                    <a:pt x="58580" y="25080"/>
                  </a:cubicBezTo>
                  <a:cubicBezTo>
                    <a:pt x="58580" y="25037"/>
                    <a:pt x="58709" y="24994"/>
                    <a:pt x="58882" y="24951"/>
                  </a:cubicBezTo>
                  <a:lnTo>
                    <a:pt x="58882" y="26071"/>
                  </a:lnTo>
                  <a:cubicBezTo>
                    <a:pt x="59097" y="26028"/>
                    <a:pt x="59226" y="26028"/>
                    <a:pt x="59269" y="26028"/>
                  </a:cubicBezTo>
                  <a:lnTo>
                    <a:pt x="59269" y="24692"/>
                  </a:lnTo>
                  <a:cubicBezTo>
                    <a:pt x="59097" y="24692"/>
                    <a:pt x="58839" y="24649"/>
                    <a:pt x="58580" y="24606"/>
                  </a:cubicBezTo>
                  <a:cubicBezTo>
                    <a:pt x="58580" y="24434"/>
                    <a:pt x="58623" y="24305"/>
                    <a:pt x="58623" y="24176"/>
                  </a:cubicBezTo>
                  <a:cubicBezTo>
                    <a:pt x="58882" y="24262"/>
                    <a:pt x="59140" y="24305"/>
                    <a:pt x="59398" y="24348"/>
                  </a:cubicBezTo>
                  <a:cubicBezTo>
                    <a:pt x="59485" y="23443"/>
                    <a:pt x="58623" y="23314"/>
                    <a:pt x="58149" y="22668"/>
                  </a:cubicBezTo>
                  <a:cubicBezTo>
                    <a:pt x="58408" y="22496"/>
                    <a:pt x="58623" y="22410"/>
                    <a:pt x="58795" y="22280"/>
                  </a:cubicBezTo>
                  <a:cubicBezTo>
                    <a:pt x="58580" y="22151"/>
                    <a:pt x="58451" y="22022"/>
                    <a:pt x="58322" y="21850"/>
                  </a:cubicBezTo>
                  <a:lnTo>
                    <a:pt x="58322" y="21850"/>
                  </a:lnTo>
                  <a:cubicBezTo>
                    <a:pt x="58451" y="21893"/>
                    <a:pt x="58623" y="21893"/>
                    <a:pt x="58752" y="21893"/>
                  </a:cubicBezTo>
                  <a:cubicBezTo>
                    <a:pt x="58623" y="21160"/>
                    <a:pt x="58623" y="20471"/>
                    <a:pt x="58365" y="19954"/>
                  </a:cubicBezTo>
                  <a:cubicBezTo>
                    <a:pt x="58063" y="19308"/>
                    <a:pt x="58020" y="18662"/>
                    <a:pt x="58020" y="18059"/>
                  </a:cubicBezTo>
                  <a:cubicBezTo>
                    <a:pt x="57676" y="17887"/>
                    <a:pt x="57460" y="17715"/>
                    <a:pt x="57245" y="17585"/>
                  </a:cubicBezTo>
                  <a:cubicBezTo>
                    <a:pt x="57546" y="17241"/>
                    <a:pt x="57589" y="16982"/>
                    <a:pt x="57331" y="16595"/>
                  </a:cubicBezTo>
                  <a:cubicBezTo>
                    <a:pt x="57073" y="16293"/>
                    <a:pt x="56814" y="15992"/>
                    <a:pt x="56642" y="15647"/>
                  </a:cubicBezTo>
                  <a:cubicBezTo>
                    <a:pt x="56168" y="14613"/>
                    <a:pt x="55608" y="13623"/>
                    <a:pt x="54876" y="12761"/>
                  </a:cubicBezTo>
                  <a:cubicBezTo>
                    <a:pt x="54316" y="12115"/>
                    <a:pt x="53799" y="11469"/>
                    <a:pt x="53411" y="10737"/>
                  </a:cubicBezTo>
                  <a:cubicBezTo>
                    <a:pt x="52722" y="9445"/>
                    <a:pt x="51861" y="8282"/>
                    <a:pt x="50741" y="7291"/>
                  </a:cubicBezTo>
                  <a:cubicBezTo>
                    <a:pt x="50439" y="6989"/>
                    <a:pt x="50095" y="6645"/>
                    <a:pt x="49750" y="6343"/>
                  </a:cubicBezTo>
                  <a:cubicBezTo>
                    <a:pt x="49362" y="6042"/>
                    <a:pt x="49190" y="5439"/>
                    <a:pt x="48716" y="5310"/>
                  </a:cubicBezTo>
                  <a:cubicBezTo>
                    <a:pt x="48156" y="5180"/>
                    <a:pt x="48027" y="4620"/>
                    <a:pt x="47640" y="4448"/>
                  </a:cubicBezTo>
                  <a:cubicBezTo>
                    <a:pt x="47080" y="4448"/>
                    <a:pt x="46606" y="4405"/>
                    <a:pt x="45917" y="4362"/>
                  </a:cubicBezTo>
                  <a:cubicBezTo>
                    <a:pt x="46304" y="4190"/>
                    <a:pt x="46477" y="4104"/>
                    <a:pt x="46778" y="3974"/>
                  </a:cubicBezTo>
                  <a:cubicBezTo>
                    <a:pt x="46304" y="3759"/>
                    <a:pt x="45960" y="3544"/>
                    <a:pt x="45658" y="3371"/>
                  </a:cubicBezTo>
                  <a:cubicBezTo>
                    <a:pt x="45572" y="3630"/>
                    <a:pt x="45486" y="3759"/>
                    <a:pt x="45400" y="4104"/>
                  </a:cubicBezTo>
                  <a:cubicBezTo>
                    <a:pt x="45314" y="3587"/>
                    <a:pt x="45271" y="3328"/>
                    <a:pt x="45227" y="3113"/>
                  </a:cubicBezTo>
                  <a:cubicBezTo>
                    <a:pt x="44969" y="3070"/>
                    <a:pt x="44754" y="3027"/>
                    <a:pt x="44624" y="3027"/>
                  </a:cubicBezTo>
                  <a:cubicBezTo>
                    <a:pt x="44409" y="2725"/>
                    <a:pt x="44237" y="2467"/>
                    <a:pt x="44108" y="2208"/>
                  </a:cubicBezTo>
                  <a:lnTo>
                    <a:pt x="43375" y="2208"/>
                  </a:lnTo>
                  <a:cubicBezTo>
                    <a:pt x="42945" y="1993"/>
                    <a:pt x="42643" y="1821"/>
                    <a:pt x="42342" y="1691"/>
                  </a:cubicBezTo>
                  <a:cubicBezTo>
                    <a:pt x="41437" y="1304"/>
                    <a:pt x="40360" y="1261"/>
                    <a:pt x="39585" y="572"/>
                  </a:cubicBezTo>
                  <a:cubicBezTo>
                    <a:pt x="39461" y="583"/>
                    <a:pt x="39336" y="588"/>
                    <a:pt x="39210" y="588"/>
                  </a:cubicBezTo>
                  <a:cubicBezTo>
                    <a:pt x="38802" y="588"/>
                    <a:pt x="38385" y="540"/>
                    <a:pt x="37960" y="540"/>
                  </a:cubicBezTo>
                  <a:cubicBezTo>
                    <a:pt x="37561" y="540"/>
                    <a:pt x="37156" y="582"/>
                    <a:pt x="36742" y="744"/>
                  </a:cubicBezTo>
                  <a:cubicBezTo>
                    <a:pt x="36656" y="658"/>
                    <a:pt x="36484" y="485"/>
                    <a:pt x="36354" y="356"/>
                  </a:cubicBezTo>
                  <a:cubicBezTo>
                    <a:pt x="35665" y="270"/>
                    <a:pt x="35019" y="184"/>
                    <a:pt x="34287" y="55"/>
                  </a:cubicBezTo>
                  <a:cubicBezTo>
                    <a:pt x="34244" y="98"/>
                    <a:pt x="34115" y="227"/>
                    <a:pt x="33985" y="313"/>
                  </a:cubicBezTo>
                  <a:cubicBezTo>
                    <a:pt x="33641" y="55"/>
                    <a:pt x="33286" y="1"/>
                    <a:pt x="32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785225" y="1307100"/>
              <a:ext cx="752725" cy="797625"/>
            </a:xfrm>
            <a:custGeom>
              <a:avLst/>
              <a:gdLst/>
              <a:ahLst/>
              <a:cxnLst/>
              <a:rect l="l" t="t" r="r" b="b"/>
              <a:pathLst>
                <a:path w="30109" h="31905" extrusionOk="0">
                  <a:moveTo>
                    <a:pt x="20029" y="874"/>
                  </a:moveTo>
                  <a:lnTo>
                    <a:pt x="20029" y="1132"/>
                  </a:lnTo>
                  <a:lnTo>
                    <a:pt x="19900" y="1132"/>
                  </a:lnTo>
                  <a:lnTo>
                    <a:pt x="19900" y="874"/>
                  </a:lnTo>
                  <a:close/>
                  <a:moveTo>
                    <a:pt x="21968" y="1434"/>
                  </a:moveTo>
                  <a:lnTo>
                    <a:pt x="21968" y="1692"/>
                  </a:lnTo>
                  <a:lnTo>
                    <a:pt x="21838" y="1692"/>
                  </a:lnTo>
                  <a:lnTo>
                    <a:pt x="21838" y="1434"/>
                  </a:lnTo>
                  <a:close/>
                  <a:moveTo>
                    <a:pt x="19816" y="7780"/>
                  </a:moveTo>
                  <a:cubicBezTo>
                    <a:pt x="19816" y="7780"/>
                    <a:pt x="19810" y="7784"/>
                    <a:pt x="19798" y="7791"/>
                  </a:cubicBezTo>
                  <a:lnTo>
                    <a:pt x="19798" y="7791"/>
                  </a:lnTo>
                  <a:cubicBezTo>
                    <a:pt x="19810" y="7783"/>
                    <a:pt x="19816" y="7780"/>
                    <a:pt x="19816" y="7780"/>
                  </a:cubicBezTo>
                  <a:close/>
                  <a:moveTo>
                    <a:pt x="22484" y="19998"/>
                  </a:moveTo>
                  <a:lnTo>
                    <a:pt x="22484" y="20257"/>
                  </a:lnTo>
                  <a:lnTo>
                    <a:pt x="22398" y="20257"/>
                  </a:lnTo>
                  <a:lnTo>
                    <a:pt x="22398" y="19998"/>
                  </a:lnTo>
                  <a:close/>
                  <a:moveTo>
                    <a:pt x="21783" y="20527"/>
                  </a:moveTo>
                  <a:cubicBezTo>
                    <a:pt x="21889" y="20573"/>
                    <a:pt x="21932" y="20648"/>
                    <a:pt x="22011" y="20687"/>
                  </a:cubicBezTo>
                  <a:cubicBezTo>
                    <a:pt x="21968" y="20731"/>
                    <a:pt x="21968" y="20774"/>
                    <a:pt x="21924" y="20774"/>
                  </a:cubicBezTo>
                  <a:lnTo>
                    <a:pt x="21752" y="20558"/>
                  </a:lnTo>
                  <a:lnTo>
                    <a:pt x="21783" y="20527"/>
                  </a:lnTo>
                  <a:close/>
                  <a:moveTo>
                    <a:pt x="19426" y="6861"/>
                  </a:moveTo>
                  <a:cubicBezTo>
                    <a:pt x="19555" y="7162"/>
                    <a:pt x="19684" y="7506"/>
                    <a:pt x="19770" y="7807"/>
                  </a:cubicBezTo>
                  <a:lnTo>
                    <a:pt x="19770" y="7807"/>
                  </a:lnTo>
                  <a:cubicBezTo>
                    <a:pt x="19721" y="7834"/>
                    <a:pt x="19638" y="7874"/>
                    <a:pt x="19555" y="7895"/>
                  </a:cubicBezTo>
                  <a:cubicBezTo>
                    <a:pt x="19640" y="8049"/>
                    <a:pt x="19770" y="8085"/>
                    <a:pt x="19913" y="8085"/>
                  </a:cubicBezTo>
                  <a:cubicBezTo>
                    <a:pt x="20034" y="8085"/>
                    <a:pt x="20165" y="8059"/>
                    <a:pt x="20285" y="8059"/>
                  </a:cubicBezTo>
                  <a:cubicBezTo>
                    <a:pt x="20457" y="8059"/>
                    <a:pt x="20607" y="8112"/>
                    <a:pt x="20675" y="8369"/>
                  </a:cubicBezTo>
                  <a:lnTo>
                    <a:pt x="21408" y="8369"/>
                  </a:lnTo>
                  <a:cubicBezTo>
                    <a:pt x="21451" y="8670"/>
                    <a:pt x="21494" y="9015"/>
                    <a:pt x="21537" y="9445"/>
                  </a:cubicBezTo>
                  <a:cubicBezTo>
                    <a:pt x="21709" y="9359"/>
                    <a:pt x="21795" y="9273"/>
                    <a:pt x="21968" y="9187"/>
                  </a:cubicBezTo>
                  <a:cubicBezTo>
                    <a:pt x="22011" y="9445"/>
                    <a:pt x="22011" y="9747"/>
                    <a:pt x="22140" y="9962"/>
                  </a:cubicBezTo>
                  <a:cubicBezTo>
                    <a:pt x="22269" y="10178"/>
                    <a:pt x="22484" y="10307"/>
                    <a:pt x="22700" y="10522"/>
                  </a:cubicBezTo>
                  <a:cubicBezTo>
                    <a:pt x="22571" y="10695"/>
                    <a:pt x="22484" y="10824"/>
                    <a:pt x="22398" y="10910"/>
                  </a:cubicBezTo>
                  <a:cubicBezTo>
                    <a:pt x="22614" y="11599"/>
                    <a:pt x="22657" y="12374"/>
                    <a:pt x="23130" y="13020"/>
                  </a:cubicBezTo>
                  <a:cubicBezTo>
                    <a:pt x="23346" y="13279"/>
                    <a:pt x="23001" y="13580"/>
                    <a:pt x="23001" y="13925"/>
                  </a:cubicBezTo>
                  <a:cubicBezTo>
                    <a:pt x="23001" y="14313"/>
                    <a:pt x="23174" y="14657"/>
                    <a:pt x="23174" y="15002"/>
                  </a:cubicBezTo>
                  <a:cubicBezTo>
                    <a:pt x="23130" y="15433"/>
                    <a:pt x="23130" y="15820"/>
                    <a:pt x="23044" y="16251"/>
                  </a:cubicBezTo>
                  <a:cubicBezTo>
                    <a:pt x="23001" y="16509"/>
                    <a:pt x="22958" y="16725"/>
                    <a:pt x="22915" y="17285"/>
                  </a:cubicBezTo>
                  <a:cubicBezTo>
                    <a:pt x="22441" y="18103"/>
                    <a:pt x="22484" y="19481"/>
                    <a:pt x="21752" y="20515"/>
                  </a:cubicBezTo>
                  <a:cubicBezTo>
                    <a:pt x="21763" y="20519"/>
                    <a:pt x="21773" y="20523"/>
                    <a:pt x="21782" y="20527"/>
                  </a:cubicBezTo>
                  <a:lnTo>
                    <a:pt x="21782" y="20527"/>
                  </a:lnTo>
                  <a:cubicBezTo>
                    <a:pt x="21358" y="20911"/>
                    <a:pt x="21015" y="21293"/>
                    <a:pt x="20546" y="21592"/>
                  </a:cubicBezTo>
                  <a:cubicBezTo>
                    <a:pt x="20072" y="21894"/>
                    <a:pt x="19900" y="22410"/>
                    <a:pt x="19426" y="22798"/>
                  </a:cubicBezTo>
                  <a:cubicBezTo>
                    <a:pt x="18349" y="23660"/>
                    <a:pt x="17057" y="23918"/>
                    <a:pt x="15808" y="24392"/>
                  </a:cubicBezTo>
                  <a:cubicBezTo>
                    <a:pt x="15205" y="24650"/>
                    <a:pt x="14602" y="24866"/>
                    <a:pt x="13956" y="24952"/>
                  </a:cubicBezTo>
                  <a:cubicBezTo>
                    <a:pt x="13785" y="24972"/>
                    <a:pt x="13616" y="24981"/>
                    <a:pt x="13448" y="24981"/>
                  </a:cubicBezTo>
                  <a:cubicBezTo>
                    <a:pt x="12181" y="24981"/>
                    <a:pt x="11010" y="24435"/>
                    <a:pt x="9907" y="23789"/>
                  </a:cubicBezTo>
                  <a:cubicBezTo>
                    <a:pt x="9606" y="23616"/>
                    <a:pt x="9304" y="23401"/>
                    <a:pt x="9046" y="23186"/>
                  </a:cubicBezTo>
                  <a:cubicBezTo>
                    <a:pt x="8658" y="22798"/>
                    <a:pt x="8141" y="22583"/>
                    <a:pt x="7883" y="22023"/>
                  </a:cubicBezTo>
                  <a:cubicBezTo>
                    <a:pt x="7538" y="21247"/>
                    <a:pt x="6806" y="20731"/>
                    <a:pt x="6461" y="19869"/>
                  </a:cubicBezTo>
                  <a:cubicBezTo>
                    <a:pt x="6203" y="19137"/>
                    <a:pt x="6031" y="18491"/>
                    <a:pt x="5944" y="17715"/>
                  </a:cubicBezTo>
                  <a:cubicBezTo>
                    <a:pt x="5901" y="16552"/>
                    <a:pt x="6031" y="15390"/>
                    <a:pt x="6289" y="14227"/>
                  </a:cubicBezTo>
                  <a:cubicBezTo>
                    <a:pt x="6461" y="13537"/>
                    <a:pt x="6892" y="12805"/>
                    <a:pt x="7280" y="12202"/>
                  </a:cubicBezTo>
                  <a:cubicBezTo>
                    <a:pt x="7753" y="11513"/>
                    <a:pt x="8270" y="10867"/>
                    <a:pt x="8873" y="10350"/>
                  </a:cubicBezTo>
                  <a:cubicBezTo>
                    <a:pt x="10079" y="9230"/>
                    <a:pt x="11458" y="8369"/>
                    <a:pt x="13051" y="7809"/>
                  </a:cubicBezTo>
                  <a:cubicBezTo>
                    <a:pt x="13224" y="7723"/>
                    <a:pt x="13353" y="7636"/>
                    <a:pt x="13525" y="7593"/>
                  </a:cubicBezTo>
                  <a:cubicBezTo>
                    <a:pt x="14214" y="7378"/>
                    <a:pt x="14904" y="7076"/>
                    <a:pt x="15593" y="6990"/>
                  </a:cubicBezTo>
                  <a:cubicBezTo>
                    <a:pt x="16088" y="6947"/>
                    <a:pt x="16573" y="6926"/>
                    <a:pt x="17057" y="6926"/>
                  </a:cubicBezTo>
                  <a:cubicBezTo>
                    <a:pt x="17542" y="6926"/>
                    <a:pt x="18026" y="6947"/>
                    <a:pt x="18522" y="6990"/>
                  </a:cubicBezTo>
                  <a:cubicBezTo>
                    <a:pt x="18641" y="7010"/>
                    <a:pt x="18752" y="7039"/>
                    <a:pt x="18878" y="7039"/>
                  </a:cubicBezTo>
                  <a:cubicBezTo>
                    <a:pt x="19025" y="7039"/>
                    <a:pt x="19195" y="7000"/>
                    <a:pt x="19426" y="6861"/>
                  </a:cubicBezTo>
                  <a:close/>
                  <a:moveTo>
                    <a:pt x="15204" y="1"/>
                  </a:moveTo>
                  <a:cubicBezTo>
                    <a:pt x="14901" y="1"/>
                    <a:pt x="14644" y="182"/>
                    <a:pt x="14341" y="182"/>
                  </a:cubicBezTo>
                  <a:cubicBezTo>
                    <a:pt x="14234" y="182"/>
                    <a:pt x="14121" y="160"/>
                    <a:pt x="13999" y="99"/>
                  </a:cubicBezTo>
                  <a:cubicBezTo>
                    <a:pt x="13893" y="35"/>
                    <a:pt x="13776" y="10"/>
                    <a:pt x="13653" y="10"/>
                  </a:cubicBezTo>
                  <a:cubicBezTo>
                    <a:pt x="13279" y="10"/>
                    <a:pt x="12848" y="238"/>
                    <a:pt x="12491" y="271"/>
                  </a:cubicBezTo>
                  <a:cubicBezTo>
                    <a:pt x="11415" y="357"/>
                    <a:pt x="10424" y="745"/>
                    <a:pt x="9606" y="1348"/>
                  </a:cubicBezTo>
                  <a:cubicBezTo>
                    <a:pt x="8184" y="2338"/>
                    <a:pt x="6504" y="2941"/>
                    <a:pt x="5428" y="4320"/>
                  </a:cubicBezTo>
                  <a:cubicBezTo>
                    <a:pt x="5384" y="4406"/>
                    <a:pt x="5298" y="4406"/>
                    <a:pt x="5212" y="4492"/>
                  </a:cubicBezTo>
                  <a:cubicBezTo>
                    <a:pt x="3662" y="5569"/>
                    <a:pt x="2412" y="6904"/>
                    <a:pt x="1637" y="8670"/>
                  </a:cubicBezTo>
                  <a:cubicBezTo>
                    <a:pt x="1465" y="9101"/>
                    <a:pt x="1293" y="9575"/>
                    <a:pt x="1163" y="10005"/>
                  </a:cubicBezTo>
                  <a:cubicBezTo>
                    <a:pt x="216" y="12676"/>
                    <a:pt x="86" y="11771"/>
                    <a:pt x="173" y="14571"/>
                  </a:cubicBezTo>
                  <a:cubicBezTo>
                    <a:pt x="173" y="15045"/>
                    <a:pt x="173" y="15476"/>
                    <a:pt x="173" y="15949"/>
                  </a:cubicBezTo>
                  <a:cubicBezTo>
                    <a:pt x="173" y="17112"/>
                    <a:pt x="0" y="18275"/>
                    <a:pt x="733" y="19309"/>
                  </a:cubicBezTo>
                  <a:cubicBezTo>
                    <a:pt x="991" y="21247"/>
                    <a:pt x="1809" y="22927"/>
                    <a:pt x="2671" y="24607"/>
                  </a:cubicBezTo>
                  <a:cubicBezTo>
                    <a:pt x="2929" y="25167"/>
                    <a:pt x="3317" y="25727"/>
                    <a:pt x="3446" y="26330"/>
                  </a:cubicBezTo>
                  <a:cubicBezTo>
                    <a:pt x="3662" y="27364"/>
                    <a:pt x="4221" y="28139"/>
                    <a:pt x="4781" y="29001"/>
                  </a:cubicBezTo>
                  <a:cubicBezTo>
                    <a:pt x="5600" y="30207"/>
                    <a:pt x="6806" y="30723"/>
                    <a:pt x="7969" y="31327"/>
                  </a:cubicBezTo>
                  <a:cubicBezTo>
                    <a:pt x="8464" y="31606"/>
                    <a:pt x="9003" y="31606"/>
                    <a:pt x="9536" y="31606"/>
                  </a:cubicBezTo>
                  <a:cubicBezTo>
                    <a:pt x="10069" y="31606"/>
                    <a:pt x="10596" y="31606"/>
                    <a:pt x="11070" y="31886"/>
                  </a:cubicBezTo>
                  <a:cubicBezTo>
                    <a:pt x="11677" y="31886"/>
                    <a:pt x="12283" y="31904"/>
                    <a:pt x="12887" y="31904"/>
                  </a:cubicBezTo>
                  <a:cubicBezTo>
                    <a:pt x="14169" y="31904"/>
                    <a:pt x="15439" y="31824"/>
                    <a:pt x="16670" y="31327"/>
                  </a:cubicBezTo>
                  <a:cubicBezTo>
                    <a:pt x="17660" y="30939"/>
                    <a:pt x="18737" y="30680"/>
                    <a:pt x="19728" y="30336"/>
                  </a:cubicBezTo>
                  <a:cubicBezTo>
                    <a:pt x="19900" y="30422"/>
                    <a:pt x="20072" y="30465"/>
                    <a:pt x="20288" y="30594"/>
                  </a:cubicBezTo>
                  <a:cubicBezTo>
                    <a:pt x="20546" y="30250"/>
                    <a:pt x="20805" y="29948"/>
                    <a:pt x="21063" y="29647"/>
                  </a:cubicBezTo>
                  <a:lnTo>
                    <a:pt x="21795" y="29647"/>
                  </a:lnTo>
                  <a:cubicBezTo>
                    <a:pt x="22355" y="29259"/>
                    <a:pt x="22786" y="29001"/>
                    <a:pt x="23174" y="28656"/>
                  </a:cubicBezTo>
                  <a:cubicBezTo>
                    <a:pt x="23561" y="28311"/>
                    <a:pt x="23906" y="27838"/>
                    <a:pt x="24250" y="27493"/>
                  </a:cubicBezTo>
                  <a:cubicBezTo>
                    <a:pt x="24164" y="27407"/>
                    <a:pt x="24078" y="27364"/>
                    <a:pt x="23992" y="27278"/>
                  </a:cubicBezTo>
                  <a:cubicBezTo>
                    <a:pt x="24035" y="27278"/>
                    <a:pt x="24078" y="27235"/>
                    <a:pt x="24078" y="27192"/>
                  </a:cubicBezTo>
                  <a:cubicBezTo>
                    <a:pt x="24164" y="27278"/>
                    <a:pt x="24207" y="27364"/>
                    <a:pt x="24293" y="27450"/>
                  </a:cubicBezTo>
                  <a:cubicBezTo>
                    <a:pt x="24250" y="27450"/>
                    <a:pt x="24250" y="27450"/>
                    <a:pt x="24250" y="27493"/>
                  </a:cubicBezTo>
                  <a:cubicBezTo>
                    <a:pt x="24810" y="27321"/>
                    <a:pt x="24810" y="26847"/>
                    <a:pt x="24853" y="26459"/>
                  </a:cubicBezTo>
                  <a:cubicBezTo>
                    <a:pt x="25715" y="26158"/>
                    <a:pt x="26146" y="25469"/>
                    <a:pt x="26490" y="24693"/>
                  </a:cubicBezTo>
                  <a:cubicBezTo>
                    <a:pt x="26404" y="24607"/>
                    <a:pt x="26318" y="24564"/>
                    <a:pt x="26232" y="24521"/>
                  </a:cubicBezTo>
                  <a:cubicBezTo>
                    <a:pt x="26318" y="24478"/>
                    <a:pt x="26404" y="24435"/>
                    <a:pt x="26490" y="24435"/>
                  </a:cubicBezTo>
                  <a:cubicBezTo>
                    <a:pt x="26619" y="24306"/>
                    <a:pt x="26835" y="24219"/>
                    <a:pt x="26921" y="24090"/>
                  </a:cubicBezTo>
                  <a:cubicBezTo>
                    <a:pt x="27868" y="22970"/>
                    <a:pt x="28428" y="21678"/>
                    <a:pt x="28945" y="20343"/>
                  </a:cubicBezTo>
                  <a:cubicBezTo>
                    <a:pt x="29204" y="19697"/>
                    <a:pt x="29204" y="18878"/>
                    <a:pt x="29333" y="18060"/>
                  </a:cubicBezTo>
                  <a:cubicBezTo>
                    <a:pt x="29548" y="17931"/>
                    <a:pt x="29807" y="17759"/>
                    <a:pt x="30108" y="17586"/>
                  </a:cubicBezTo>
                  <a:cubicBezTo>
                    <a:pt x="30065" y="17069"/>
                    <a:pt x="29075" y="16811"/>
                    <a:pt x="29678" y="16165"/>
                  </a:cubicBezTo>
                  <a:lnTo>
                    <a:pt x="29678" y="16165"/>
                  </a:lnTo>
                  <a:cubicBezTo>
                    <a:pt x="29807" y="16251"/>
                    <a:pt x="29893" y="16294"/>
                    <a:pt x="30022" y="16423"/>
                  </a:cubicBezTo>
                  <a:lnTo>
                    <a:pt x="30022" y="15045"/>
                  </a:lnTo>
                  <a:cubicBezTo>
                    <a:pt x="29807" y="14270"/>
                    <a:pt x="29161" y="13839"/>
                    <a:pt x="29764" y="13150"/>
                  </a:cubicBezTo>
                  <a:cubicBezTo>
                    <a:pt x="29591" y="12977"/>
                    <a:pt x="29462" y="12848"/>
                    <a:pt x="29333" y="12719"/>
                  </a:cubicBezTo>
                  <a:cubicBezTo>
                    <a:pt x="29290" y="12719"/>
                    <a:pt x="29290" y="12676"/>
                    <a:pt x="29247" y="12633"/>
                  </a:cubicBezTo>
                  <a:cubicBezTo>
                    <a:pt x="29548" y="12030"/>
                    <a:pt x="29548" y="12030"/>
                    <a:pt x="29419" y="10910"/>
                  </a:cubicBezTo>
                  <a:cubicBezTo>
                    <a:pt x="29247" y="10824"/>
                    <a:pt x="29118" y="10781"/>
                    <a:pt x="28902" y="10738"/>
                  </a:cubicBezTo>
                  <a:cubicBezTo>
                    <a:pt x="29204" y="10608"/>
                    <a:pt x="29376" y="10522"/>
                    <a:pt x="29548" y="10436"/>
                  </a:cubicBezTo>
                  <a:cubicBezTo>
                    <a:pt x="29290" y="9704"/>
                    <a:pt x="29075" y="9058"/>
                    <a:pt x="28902" y="8498"/>
                  </a:cubicBezTo>
                  <a:cubicBezTo>
                    <a:pt x="28601" y="8282"/>
                    <a:pt x="28342" y="8153"/>
                    <a:pt x="28084" y="7938"/>
                  </a:cubicBezTo>
                  <a:cubicBezTo>
                    <a:pt x="28601" y="7636"/>
                    <a:pt x="28342" y="7206"/>
                    <a:pt x="28385" y="6775"/>
                  </a:cubicBezTo>
                  <a:cubicBezTo>
                    <a:pt x="28213" y="6646"/>
                    <a:pt x="28041" y="6516"/>
                    <a:pt x="27868" y="6430"/>
                  </a:cubicBezTo>
                  <a:cubicBezTo>
                    <a:pt x="27825" y="6516"/>
                    <a:pt x="27739" y="6603"/>
                    <a:pt x="27696" y="6646"/>
                  </a:cubicBezTo>
                  <a:cubicBezTo>
                    <a:pt x="27653" y="6646"/>
                    <a:pt x="27653" y="6603"/>
                    <a:pt x="27610" y="6560"/>
                  </a:cubicBezTo>
                  <a:cubicBezTo>
                    <a:pt x="27696" y="6516"/>
                    <a:pt x="27739" y="6430"/>
                    <a:pt x="27825" y="6387"/>
                  </a:cubicBezTo>
                  <a:cubicBezTo>
                    <a:pt x="27868" y="6387"/>
                    <a:pt x="27868" y="6430"/>
                    <a:pt x="27868" y="6430"/>
                  </a:cubicBezTo>
                  <a:cubicBezTo>
                    <a:pt x="27868" y="6258"/>
                    <a:pt x="27868" y="6086"/>
                    <a:pt x="27868" y="5913"/>
                  </a:cubicBezTo>
                  <a:cubicBezTo>
                    <a:pt x="27524" y="5870"/>
                    <a:pt x="27265" y="5827"/>
                    <a:pt x="27007" y="5784"/>
                  </a:cubicBezTo>
                  <a:lnTo>
                    <a:pt x="27007" y="4880"/>
                  </a:lnTo>
                  <a:cubicBezTo>
                    <a:pt x="26447" y="4621"/>
                    <a:pt x="25930" y="4406"/>
                    <a:pt x="25327" y="4147"/>
                  </a:cubicBezTo>
                  <a:cubicBezTo>
                    <a:pt x="25499" y="3932"/>
                    <a:pt x="25543" y="3846"/>
                    <a:pt x="25629" y="3717"/>
                  </a:cubicBezTo>
                  <a:cubicBezTo>
                    <a:pt x="25284" y="3501"/>
                    <a:pt x="24810" y="3329"/>
                    <a:pt x="24681" y="3028"/>
                  </a:cubicBezTo>
                  <a:cubicBezTo>
                    <a:pt x="24250" y="2123"/>
                    <a:pt x="23346" y="1908"/>
                    <a:pt x="22614" y="1434"/>
                  </a:cubicBezTo>
                  <a:cubicBezTo>
                    <a:pt x="22571" y="1520"/>
                    <a:pt x="22484" y="1606"/>
                    <a:pt x="22441" y="1692"/>
                  </a:cubicBezTo>
                  <a:lnTo>
                    <a:pt x="22355" y="1606"/>
                  </a:lnTo>
                  <a:cubicBezTo>
                    <a:pt x="22398" y="1520"/>
                    <a:pt x="22484" y="1477"/>
                    <a:pt x="22571" y="1391"/>
                  </a:cubicBezTo>
                  <a:cubicBezTo>
                    <a:pt x="22571" y="1434"/>
                    <a:pt x="22614" y="1434"/>
                    <a:pt x="22614" y="1434"/>
                  </a:cubicBezTo>
                  <a:cubicBezTo>
                    <a:pt x="22318" y="991"/>
                    <a:pt x="21896" y="864"/>
                    <a:pt x="21456" y="864"/>
                  </a:cubicBezTo>
                  <a:cubicBezTo>
                    <a:pt x="21383" y="864"/>
                    <a:pt x="21309" y="868"/>
                    <a:pt x="21235" y="874"/>
                  </a:cubicBezTo>
                  <a:cubicBezTo>
                    <a:pt x="21192" y="960"/>
                    <a:pt x="21106" y="1046"/>
                    <a:pt x="21063" y="1132"/>
                  </a:cubicBezTo>
                  <a:cubicBezTo>
                    <a:pt x="21020" y="1089"/>
                    <a:pt x="20977" y="1046"/>
                    <a:pt x="20977" y="1046"/>
                  </a:cubicBezTo>
                  <a:cubicBezTo>
                    <a:pt x="21020" y="960"/>
                    <a:pt x="21106" y="917"/>
                    <a:pt x="21192" y="831"/>
                  </a:cubicBezTo>
                  <a:cubicBezTo>
                    <a:pt x="21192" y="874"/>
                    <a:pt x="21235" y="874"/>
                    <a:pt x="21235" y="874"/>
                  </a:cubicBezTo>
                  <a:cubicBezTo>
                    <a:pt x="21152" y="624"/>
                    <a:pt x="20985" y="574"/>
                    <a:pt x="20794" y="574"/>
                  </a:cubicBezTo>
                  <a:cubicBezTo>
                    <a:pt x="20666" y="574"/>
                    <a:pt x="20526" y="597"/>
                    <a:pt x="20394" y="597"/>
                  </a:cubicBezTo>
                  <a:cubicBezTo>
                    <a:pt x="20215" y="597"/>
                    <a:pt x="20050" y="555"/>
                    <a:pt x="19943" y="357"/>
                  </a:cubicBezTo>
                  <a:cubicBezTo>
                    <a:pt x="19925" y="302"/>
                    <a:pt x="19827" y="286"/>
                    <a:pt x="19701" y="286"/>
                  </a:cubicBezTo>
                  <a:cubicBezTo>
                    <a:pt x="19533" y="286"/>
                    <a:pt x="19315" y="314"/>
                    <a:pt x="19168" y="314"/>
                  </a:cubicBezTo>
                  <a:cubicBezTo>
                    <a:pt x="18995" y="357"/>
                    <a:pt x="18866" y="443"/>
                    <a:pt x="18694" y="486"/>
                  </a:cubicBezTo>
                  <a:cubicBezTo>
                    <a:pt x="18608" y="529"/>
                    <a:pt x="18565" y="529"/>
                    <a:pt x="18392" y="529"/>
                  </a:cubicBezTo>
                  <a:cubicBezTo>
                    <a:pt x="18306" y="400"/>
                    <a:pt x="18177" y="228"/>
                    <a:pt x="18048" y="56"/>
                  </a:cubicBezTo>
                  <a:cubicBezTo>
                    <a:pt x="17919" y="142"/>
                    <a:pt x="17789" y="271"/>
                    <a:pt x="17703" y="271"/>
                  </a:cubicBezTo>
                  <a:cubicBezTo>
                    <a:pt x="17445" y="228"/>
                    <a:pt x="17229" y="56"/>
                    <a:pt x="16971" y="56"/>
                  </a:cubicBezTo>
                  <a:cubicBezTo>
                    <a:pt x="16844" y="46"/>
                    <a:pt x="16717" y="43"/>
                    <a:pt x="16591" y="43"/>
                  </a:cubicBezTo>
                  <a:cubicBezTo>
                    <a:pt x="16366" y="43"/>
                    <a:pt x="16142" y="53"/>
                    <a:pt x="15923" y="53"/>
                  </a:cubicBezTo>
                  <a:cubicBezTo>
                    <a:pt x="15722" y="53"/>
                    <a:pt x="15525" y="44"/>
                    <a:pt x="15334" y="12"/>
                  </a:cubicBezTo>
                  <a:cubicBezTo>
                    <a:pt x="15290" y="4"/>
                    <a:pt x="15247" y="1"/>
                    <a:pt x="15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039350" y="1563450"/>
              <a:ext cx="233700" cy="256825"/>
            </a:xfrm>
            <a:custGeom>
              <a:avLst/>
              <a:gdLst/>
              <a:ahLst/>
              <a:cxnLst/>
              <a:rect l="l" t="t" r="r" b="b"/>
              <a:pathLst>
                <a:path w="9348" h="10273" extrusionOk="0">
                  <a:moveTo>
                    <a:pt x="8012" y="2077"/>
                  </a:moveTo>
                  <a:lnTo>
                    <a:pt x="8012" y="2163"/>
                  </a:lnTo>
                  <a:lnTo>
                    <a:pt x="7711" y="2163"/>
                  </a:lnTo>
                  <a:lnTo>
                    <a:pt x="7711" y="2077"/>
                  </a:lnTo>
                  <a:close/>
                  <a:moveTo>
                    <a:pt x="5155" y="0"/>
                  </a:moveTo>
                  <a:cubicBezTo>
                    <a:pt x="4934" y="0"/>
                    <a:pt x="4699" y="225"/>
                    <a:pt x="4480" y="225"/>
                  </a:cubicBezTo>
                  <a:cubicBezTo>
                    <a:pt x="4394" y="182"/>
                    <a:pt x="4351" y="96"/>
                    <a:pt x="4265" y="53"/>
                  </a:cubicBezTo>
                  <a:cubicBezTo>
                    <a:pt x="4092" y="225"/>
                    <a:pt x="3877" y="397"/>
                    <a:pt x="3748" y="527"/>
                  </a:cubicBezTo>
                  <a:cubicBezTo>
                    <a:pt x="3533" y="441"/>
                    <a:pt x="3403" y="354"/>
                    <a:pt x="3231" y="311"/>
                  </a:cubicBezTo>
                  <a:cubicBezTo>
                    <a:pt x="3188" y="311"/>
                    <a:pt x="3102" y="484"/>
                    <a:pt x="3016" y="570"/>
                  </a:cubicBezTo>
                  <a:cubicBezTo>
                    <a:pt x="3102" y="656"/>
                    <a:pt x="3188" y="699"/>
                    <a:pt x="3231" y="785"/>
                  </a:cubicBezTo>
                  <a:lnTo>
                    <a:pt x="3016" y="871"/>
                  </a:lnTo>
                  <a:cubicBezTo>
                    <a:pt x="2973" y="957"/>
                    <a:pt x="2886" y="1001"/>
                    <a:pt x="2843" y="1087"/>
                  </a:cubicBezTo>
                  <a:cubicBezTo>
                    <a:pt x="2800" y="1001"/>
                    <a:pt x="2757" y="957"/>
                    <a:pt x="2757" y="871"/>
                  </a:cubicBezTo>
                  <a:lnTo>
                    <a:pt x="2068" y="871"/>
                  </a:lnTo>
                  <a:cubicBezTo>
                    <a:pt x="1723" y="1216"/>
                    <a:pt x="1422" y="1517"/>
                    <a:pt x="1077" y="1819"/>
                  </a:cubicBezTo>
                  <a:cubicBezTo>
                    <a:pt x="1164" y="1905"/>
                    <a:pt x="1207" y="1991"/>
                    <a:pt x="1336" y="2120"/>
                  </a:cubicBezTo>
                  <a:cubicBezTo>
                    <a:pt x="1120" y="2336"/>
                    <a:pt x="819" y="2551"/>
                    <a:pt x="647" y="2810"/>
                  </a:cubicBezTo>
                  <a:cubicBezTo>
                    <a:pt x="474" y="3154"/>
                    <a:pt x="345" y="3542"/>
                    <a:pt x="259" y="3886"/>
                  </a:cubicBezTo>
                  <a:cubicBezTo>
                    <a:pt x="216" y="4231"/>
                    <a:pt x="130" y="4619"/>
                    <a:pt x="517" y="4877"/>
                  </a:cubicBezTo>
                  <a:cubicBezTo>
                    <a:pt x="1" y="5049"/>
                    <a:pt x="690" y="5566"/>
                    <a:pt x="44" y="5868"/>
                  </a:cubicBezTo>
                  <a:cubicBezTo>
                    <a:pt x="345" y="6040"/>
                    <a:pt x="560" y="6169"/>
                    <a:pt x="862" y="6298"/>
                  </a:cubicBezTo>
                  <a:cubicBezTo>
                    <a:pt x="560" y="6385"/>
                    <a:pt x="388" y="6471"/>
                    <a:pt x="216" y="6514"/>
                  </a:cubicBezTo>
                  <a:cubicBezTo>
                    <a:pt x="604" y="7031"/>
                    <a:pt x="991" y="7548"/>
                    <a:pt x="1379" y="8064"/>
                  </a:cubicBezTo>
                  <a:lnTo>
                    <a:pt x="1379" y="9141"/>
                  </a:lnTo>
                  <a:cubicBezTo>
                    <a:pt x="1637" y="9184"/>
                    <a:pt x="1853" y="9184"/>
                    <a:pt x="1939" y="9184"/>
                  </a:cubicBezTo>
                  <a:cubicBezTo>
                    <a:pt x="2197" y="9400"/>
                    <a:pt x="2326" y="9572"/>
                    <a:pt x="2499" y="9744"/>
                  </a:cubicBezTo>
                  <a:cubicBezTo>
                    <a:pt x="2771" y="9967"/>
                    <a:pt x="3072" y="10005"/>
                    <a:pt x="3377" y="10005"/>
                  </a:cubicBezTo>
                  <a:cubicBezTo>
                    <a:pt x="3533" y="10005"/>
                    <a:pt x="3690" y="9995"/>
                    <a:pt x="3845" y="9995"/>
                  </a:cubicBezTo>
                  <a:cubicBezTo>
                    <a:pt x="3913" y="9995"/>
                    <a:pt x="3982" y="9997"/>
                    <a:pt x="4049" y="10003"/>
                  </a:cubicBezTo>
                  <a:cubicBezTo>
                    <a:pt x="4071" y="10006"/>
                    <a:pt x="4093" y="10007"/>
                    <a:pt x="4115" y="10007"/>
                  </a:cubicBezTo>
                  <a:cubicBezTo>
                    <a:pt x="4259" y="10007"/>
                    <a:pt x="4423" y="9954"/>
                    <a:pt x="4572" y="9954"/>
                  </a:cubicBezTo>
                  <a:cubicBezTo>
                    <a:pt x="4730" y="9954"/>
                    <a:pt x="4871" y="10014"/>
                    <a:pt x="4954" y="10261"/>
                  </a:cubicBezTo>
                  <a:cubicBezTo>
                    <a:pt x="5016" y="10269"/>
                    <a:pt x="5078" y="10273"/>
                    <a:pt x="5138" y="10273"/>
                  </a:cubicBezTo>
                  <a:cubicBezTo>
                    <a:pt x="5743" y="10273"/>
                    <a:pt x="6242" y="9913"/>
                    <a:pt x="6634" y="9874"/>
                  </a:cubicBezTo>
                  <a:cubicBezTo>
                    <a:pt x="7021" y="9960"/>
                    <a:pt x="7194" y="10003"/>
                    <a:pt x="7323" y="10003"/>
                  </a:cubicBezTo>
                  <a:cubicBezTo>
                    <a:pt x="7581" y="9443"/>
                    <a:pt x="7840" y="8883"/>
                    <a:pt x="8098" y="8366"/>
                  </a:cubicBezTo>
                  <a:cubicBezTo>
                    <a:pt x="8960" y="7892"/>
                    <a:pt x="9089" y="7677"/>
                    <a:pt x="9046" y="6428"/>
                  </a:cubicBezTo>
                  <a:cubicBezTo>
                    <a:pt x="8830" y="6298"/>
                    <a:pt x="8529" y="6169"/>
                    <a:pt x="8227" y="5954"/>
                  </a:cubicBezTo>
                  <a:cubicBezTo>
                    <a:pt x="8658" y="5782"/>
                    <a:pt x="9304" y="5911"/>
                    <a:pt x="9347" y="5394"/>
                  </a:cubicBezTo>
                  <a:cubicBezTo>
                    <a:pt x="9261" y="5006"/>
                    <a:pt x="9046" y="4705"/>
                    <a:pt x="9132" y="4446"/>
                  </a:cubicBezTo>
                  <a:cubicBezTo>
                    <a:pt x="9218" y="4102"/>
                    <a:pt x="8701" y="3929"/>
                    <a:pt x="9046" y="3542"/>
                  </a:cubicBezTo>
                  <a:cubicBezTo>
                    <a:pt x="9218" y="3326"/>
                    <a:pt x="9089" y="2939"/>
                    <a:pt x="9132" y="2637"/>
                  </a:cubicBezTo>
                  <a:cubicBezTo>
                    <a:pt x="8658" y="2207"/>
                    <a:pt x="8227" y="1862"/>
                    <a:pt x="7668" y="1388"/>
                  </a:cubicBezTo>
                  <a:lnTo>
                    <a:pt x="7668" y="957"/>
                  </a:lnTo>
                  <a:cubicBezTo>
                    <a:pt x="7280" y="828"/>
                    <a:pt x="6978" y="742"/>
                    <a:pt x="6763" y="699"/>
                  </a:cubicBezTo>
                  <a:cubicBezTo>
                    <a:pt x="6548" y="785"/>
                    <a:pt x="6375" y="828"/>
                    <a:pt x="6203" y="914"/>
                  </a:cubicBezTo>
                  <a:cubicBezTo>
                    <a:pt x="6117" y="699"/>
                    <a:pt x="6031" y="484"/>
                    <a:pt x="5945" y="311"/>
                  </a:cubicBezTo>
                  <a:lnTo>
                    <a:pt x="5514" y="311"/>
                  </a:lnTo>
                  <a:cubicBezTo>
                    <a:pt x="5471" y="397"/>
                    <a:pt x="5428" y="484"/>
                    <a:pt x="5342" y="570"/>
                  </a:cubicBezTo>
                  <a:cubicBezTo>
                    <a:pt x="5299" y="527"/>
                    <a:pt x="5299" y="527"/>
                    <a:pt x="5255" y="484"/>
                  </a:cubicBezTo>
                  <a:lnTo>
                    <a:pt x="5471" y="268"/>
                  </a:lnTo>
                  <a:cubicBezTo>
                    <a:pt x="5514" y="311"/>
                    <a:pt x="5514" y="311"/>
                    <a:pt x="5514" y="311"/>
                  </a:cubicBezTo>
                  <a:cubicBezTo>
                    <a:pt x="5404" y="75"/>
                    <a:pt x="5282" y="0"/>
                    <a:pt x="5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043650" y="503225"/>
              <a:ext cx="197100" cy="685750"/>
            </a:xfrm>
            <a:custGeom>
              <a:avLst/>
              <a:gdLst/>
              <a:ahLst/>
              <a:cxnLst/>
              <a:rect l="l" t="t" r="r" b="b"/>
              <a:pathLst>
                <a:path w="7884" h="27430" extrusionOk="0">
                  <a:moveTo>
                    <a:pt x="6591" y="2275"/>
                  </a:moveTo>
                  <a:lnTo>
                    <a:pt x="6591" y="2490"/>
                  </a:lnTo>
                  <a:lnTo>
                    <a:pt x="6505" y="2490"/>
                  </a:lnTo>
                  <a:lnTo>
                    <a:pt x="6505" y="2275"/>
                  </a:lnTo>
                  <a:close/>
                  <a:moveTo>
                    <a:pt x="7409" y="19116"/>
                  </a:moveTo>
                  <a:lnTo>
                    <a:pt x="7409" y="19332"/>
                  </a:lnTo>
                  <a:lnTo>
                    <a:pt x="7366" y="19332"/>
                  </a:lnTo>
                  <a:lnTo>
                    <a:pt x="7366" y="19116"/>
                  </a:lnTo>
                  <a:close/>
                  <a:moveTo>
                    <a:pt x="7194" y="22433"/>
                  </a:moveTo>
                  <a:lnTo>
                    <a:pt x="7194" y="22648"/>
                  </a:lnTo>
                  <a:lnTo>
                    <a:pt x="7151" y="22648"/>
                  </a:lnTo>
                  <a:lnTo>
                    <a:pt x="7151" y="22433"/>
                  </a:lnTo>
                  <a:close/>
                  <a:moveTo>
                    <a:pt x="6739" y="1"/>
                  </a:moveTo>
                  <a:cubicBezTo>
                    <a:pt x="6619" y="1"/>
                    <a:pt x="6529" y="54"/>
                    <a:pt x="6505" y="293"/>
                  </a:cubicBezTo>
                  <a:cubicBezTo>
                    <a:pt x="6634" y="423"/>
                    <a:pt x="6634" y="552"/>
                    <a:pt x="6634" y="681"/>
                  </a:cubicBezTo>
                  <a:cubicBezTo>
                    <a:pt x="6591" y="681"/>
                    <a:pt x="6548" y="724"/>
                    <a:pt x="6505" y="724"/>
                  </a:cubicBezTo>
                  <a:lnTo>
                    <a:pt x="6419" y="293"/>
                  </a:lnTo>
                  <a:lnTo>
                    <a:pt x="6505" y="293"/>
                  </a:lnTo>
                  <a:cubicBezTo>
                    <a:pt x="6462" y="291"/>
                    <a:pt x="6420" y="290"/>
                    <a:pt x="6378" y="290"/>
                  </a:cubicBezTo>
                  <a:cubicBezTo>
                    <a:pt x="5610" y="290"/>
                    <a:pt x="4916" y="649"/>
                    <a:pt x="4222" y="853"/>
                  </a:cubicBezTo>
                  <a:cubicBezTo>
                    <a:pt x="3662" y="1026"/>
                    <a:pt x="3102" y="1241"/>
                    <a:pt x="2585" y="1456"/>
                  </a:cubicBezTo>
                  <a:cubicBezTo>
                    <a:pt x="1982" y="1672"/>
                    <a:pt x="1379" y="1801"/>
                    <a:pt x="776" y="1973"/>
                  </a:cubicBezTo>
                  <a:cubicBezTo>
                    <a:pt x="388" y="2447"/>
                    <a:pt x="259" y="2964"/>
                    <a:pt x="302" y="3481"/>
                  </a:cubicBezTo>
                  <a:cubicBezTo>
                    <a:pt x="345" y="3782"/>
                    <a:pt x="561" y="4170"/>
                    <a:pt x="432" y="4342"/>
                  </a:cubicBezTo>
                  <a:cubicBezTo>
                    <a:pt x="130" y="4730"/>
                    <a:pt x="561" y="4816"/>
                    <a:pt x="518" y="5075"/>
                  </a:cubicBezTo>
                  <a:cubicBezTo>
                    <a:pt x="475" y="5376"/>
                    <a:pt x="345" y="5678"/>
                    <a:pt x="302" y="5979"/>
                  </a:cubicBezTo>
                  <a:cubicBezTo>
                    <a:pt x="302" y="6151"/>
                    <a:pt x="475" y="6281"/>
                    <a:pt x="518" y="6367"/>
                  </a:cubicBezTo>
                  <a:cubicBezTo>
                    <a:pt x="432" y="6582"/>
                    <a:pt x="388" y="6754"/>
                    <a:pt x="302" y="6884"/>
                  </a:cubicBezTo>
                  <a:cubicBezTo>
                    <a:pt x="130" y="7185"/>
                    <a:pt x="604" y="7228"/>
                    <a:pt x="432" y="7530"/>
                  </a:cubicBezTo>
                  <a:cubicBezTo>
                    <a:pt x="345" y="7616"/>
                    <a:pt x="432" y="7917"/>
                    <a:pt x="518" y="8004"/>
                  </a:cubicBezTo>
                  <a:cubicBezTo>
                    <a:pt x="690" y="8262"/>
                    <a:pt x="130" y="8434"/>
                    <a:pt x="432" y="8650"/>
                  </a:cubicBezTo>
                  <a:cubicBezTo>
                    <a:pt x="518" y="8736"/>
                    <a:pt x="432" y="9080"/>
                    <a:pt x="432" y="9253"/>
                  </a:cubicBezTo>
                  <a:cubicBezTo>
                    <a:pt x="432" y="9468"/>
                    <a:pt x="518" y="9813"/>
                    <a:pt x="475" y="9813"/>
                  </a:cubicBezTo>
                  <a:cubicBezTo>
                    <a:pt x="87" y="10028"/>
                    <a:pt x="604" y="10157"/>
                    <a:pt x="388" y="10416"/>
                  </a:cubicBezTo>
                  <a:cubicBezTo>
                    <a:pt x="130" y="10803"/>
                    <a:pt x="259" y="11320"/>
                    <a:pt x="561" y="11665"/>
                  </a:cubicBezTo>
                  <a:cubicBezTo>
                    <a:pt x="130" y="12139"/>
                    <a:pt x="345" y="12483"/>
                    <a:pt x="475" y="12655"/>
                  </a:cubicBezTo>
                  <a:cubicBezTo>
                    <a:pt x="216" y="13818"/>
                    <a:pt x="173" y="14809"/>
                    <a:pt x="518" y="15714"/>
                  </a:cubicBezTo>
                  <a:cubicBezTo>
                    <a:pt x="173" y="16360"/>
                    <a:pt x="216" y="16877"/>
                    <a:pt x="432" y="17264"/>
                  </a:cubicBezTo>
                  <a:cubicBezTo>
                    <a:pt x="388" y="17824"/>
                    <a:pt x="259" y="18212"/>
                    <a:pt x="345" y="18556"/>
                  </a:cubicBezTo>
                  <a:cubicBezTo>
                    <a:pt x="388" y="18772"/>
                    <a:pt x="345" y="18944"/>
                    <a:pt x="345" y="19159"/>
                  </a:cubicBezTo>
                  <a:cubicBezTo>
                    <a:pt x="302" y="19504"/>
                    <a:pt x="216" y="19892"/>
                    <a:pt x="475" y="20150"/>
                  </a:cubicBezTo>
                  <a:cubicBezTo>
                    <a:pt x="604" y="20236"/>
                    <a:pt x="432" y="20624"/>
                    <a:pt x="388" y="20925"/>
                  </a:cubicBezTo>
                  <a:lnTo>
                    <a:pt x="604" y="21141"/>
                  </a:lnTo>
                  <a:cubicBezTo>
                    <a:pt x="1" y="21485"/>
                    <a:pt x="432" y="21873"/>
                    <a:pt x="388" y="22261"/>
                  </a:cubicBezTo>
                  <a:cubicBezTo>
                    <a:pt x="388" y="22734"/>
                    <a:pt x="302" y="23208"/>
                    <a:pt x="302" y="23682"/>
                  </a:cubicBezTo>
                  <a:cubicBezTo>
                    <a:pt x="302" y="24113"/>
                    <a:pt x="388" y="24544"/>
                    <a:pt x="475" y="25017"/>
                  </a:cubicBezTo>
                  <a:cubicBezTo>
                    <a:pt x="302" y="25233"/>
                    <a:pt x="173" y="25534"/>
                    <a:pt x="388" y="25750"/>
                  </a:cubicBezTo>
                  <a:cubicBezTo>
                    <a:pt x="647" y="26008"/>
                    <a:pt x="173" y="26137"/>
                    <a:pt x="302" y="26396"/>
                  </a:cubicBezTo>
                  <a:cubicBezTo>
                    <a:pt x="388" y="26611"/>
                    <a:pt x="302" y="26956"/>
                    <a:pt x="302" y="27214"/>
                  </a:cubicBezTo>
                  <a:cubicBezTo>
                    <a:pt x="518" y="27300"/>
                    <a:pt x="733" y="27386"/>
                    <a:pt x="819" y="27429"/>
                  </a:cubicBezTo>
                  <a:cubicBezTo>
                    <a:pt x="3188" y="26783"/>
                    <a:pt x="5471" y="26266"/>
                    <a:pt x="7668" y="25405"/>
                  </a:cubicBezTo>
                  <a:cubicBezTo>
                    <a:pt x="7668" y="25190"/>
                    <a:pt x="7883" y="24845"/>
                    <a:pt x="7496" y="24845"/>
                  </a:cubicBezTo>
                  <a:cubicBezTo>
                    <a:pt x="7452" y="24888"/>
                    <a:pt x="7409" y="24974"/>
                    <a:pt x="7366" y="25017"/>
                  </a:cubicBezTo>
                  <a:cubicBezTo>
                    <a:pt x="7366" y="25017"/>
                    <a:pt x="7323" y="24974"/>
                    <a:pt x="7323" y="24974"/>
                  </a:cubicBezTo>
                  <a:cubicBezTo>
                    <a:pt x="7366" y="24931"/>
                    <a:pt x="7409" y="24845"/>
                    <a:pt x="7496" y="24802"/>
                  </a:cubicBezTo>
                  <a:cubicBezTo>
                    <a:pt x="7496" y="24802"/>
                    <a:pt x="7496" y="24802"/>
                    <a:pt x="7496" y="24845"/>
                  </a:cubicBezTo>
                  <a:cubicBezTo>
                    <a:pt x="7539" y="24587"/>
                    <a:pt x="7625" y="24371"/>
                    <a:pt x="7625" y="24156"/>
                  </a:cubicBezTo>
                  <a:cubicBezTo>
                    <a:pt x="7582" y="23941"/>
                    <a:pt x="7625" y="23725"/>
                    <a:pt x="7539" y="23510"/>
                  </a:cubicBezTo>
                  <a:cubicBezTo>
                    <a:pt x="7452" y="23381"/>
                    <a:pt x="7668" y="23079"/>
                    <a:pt x="7711" y="22821"/>
                  </a:cubicBezTo>
                  <a:cubicBezTo>
                    <a:pt x="7754" y="22648"/>
                    <a:pt x="7797" y="22390"/>
                    <a:pt x="7711" y="22304"/>
                  </a:cubicBezTo>
                  <a:cubicBezTo>
                    <a:pt x="7366" y="22002"/>
                    <a:pt x="7496" y="21572"/>
                    <a:pt x="7496" y="21184"/>
                  </a:cubicBezTo>
                  <a:cubicBezTo>
                    <a:pt x="7496" y="20753"/>
                    <a:pt x="7452" y="20365"/>
                    <a:pt x="7582" y="19892"/>
                  </a:cubicBezTo>
                  <a:cubicBezTo>
                    <a:pt x="7711" y="19590"/>
                    <a:pt x="7797" y="19159"/>
                    <a:pt x="7711" y="18772"/>
                  </a:cubicBezTo>
                  <a:cubicBezTo>
                    <a:pt x="7668" y="18729"/>
                    <a:pt x="7625" y="18686"/>
                    <a:pt x="7582" y="18643"/>
                  </a:cubicBezTo>
                  <a:cubicBezTo>
                    <a:pt x="7539" y="18729"/>
                    <a:pt x="7452" y="18815"/>
                    <a:pt x="7280" y="18944"/>
                  </a:cubicBezTo>
                  <a:cubicBezTo>
                    <a:pt x="7237" y="18470"/>
                    <a:pt x="7625" y="18169"/>
                    <a:pt x="7668" y="17781"/>
                  </a:cubicBezTo>
                  <a:cubicBezTo>
                    <a:pt x="7539" y="17781"/>
                    <a:pt x="7409" y="17738"/>
                    <a:pt x="7323" y="17738"/>
                  </a:cubicBezTo>
                  <a:cubicBezTo>
                    <a:pt x="7539" y="17307"/>
                    <a:pt x="7539" y="16877"/>
                    <a:pt x="7452" y="16489"/>
                  </a:cubicBezTo>
                  <a:cubicBezTo>
                    <a:pt x="7280" y="16489"/>
                    <a:pt x="7194" y="16446"/>
                    <a:pt x="6979" y="16446"/>
                  </a:cubicBezTo>
                  <a:cubicBezTo>
                    <a:pt x="7194" y="16230"/>
                    <a:pt x="7366" y="16101"/>
                    <a:pt x="7582" y="15929"/>
                  </a:cubicBezTo>
                  <a:cubicBezTo>
                    <a:pt x="7409" y="15369"/>
                    <a:pt x="7280" y="14809"/>
                    <a:pt x="7151" y="14335"/>
                  </a:cubicBezTo>
                  <a:cubicBezTo>
                    <a:pt x="7280" y="14292"/>
                    <a:pt x="7366" y="14249"/>
                    <a:pt x="7539" y="14163"/>
                  </a:cubicBezTo>
                  <a:cubicBezTo>
                    <a:pt x="7409" y="13905"/>
                    <a:pt x="7625" y="13517"/>
                    <a:pt x="7323" y="13302"/>
                  </a:cubicBezTo>
                  <a:cubicBezTo>
                    <a:pt x="7108" y="13129"/>
                    <a:pt x="7711" y="12785"/>
                    <a:pt x="7280" y="12612"/>
                  </a:cubicBezTo>
                  <a:cubicBezTo>
                    <a:pt x="7754" y="12311"/>
                    <a:pt x="7323" y="12095"/>
                    <a:pt x="7280" y="11837"/>
                  </a:cubicBezTo>
                  <a:cubicBezTo>
                    <a:pt x="7711" y="11492"/>
                    <a:pt x="7194" y="11105"/>
                    <a:pt x="7496" y="10760"/>
                  </a:cubicBezTo>
                  <a:cubicBezTo>
                    <a:pt x="7496" y="10717"/>
                    <a:pt x="7452" y="10631"/>
                    <a:pt x="7452" y="10545"/>
                  </a:cubicBezTo>
                  <a:cubicBezTo>
                    <a:pt x="7409" y="10502"/>
                    <a:pt x="7323" y="10459"/>
                    <a:pt x="7280" y="10416"/>
                  </a:cubicBezTo>
                  <a:cubicBezTo>
                    <a:pt x="7366" y="10329"/>
                    <a:pt x="7409" y="10243"/>
                    <a:pt x="7496" y="10200"/>
                  </a:cubicBezTo>
                  <a:cubicBezTo>
                    <a:pt x="7409" y="10071"/>
                    <a:pt x="7323" y="9985"/>
                    <a:pt x="7280" y="9899"/>
                  </a:cubicBezTo>
                  <a:cubicBezTo>
                    <a:pt x="7366" y="9554"/>
                    <a:pt x="7797" y="9210"/>
                    <a:pt x="7280" y="8994"/>
                  </a:cubicBezTo>
                  <a:cubicBezTo>
                    <a:pt x="7237" y="9080"/>
                    <a:pt x="7194" y="9123"/>
                    <a:pt x="7151" y="9210"/>
                  </a:cubicBezTo>
                  <a:cubicBezTo>
                    <a:pt x="7151" y="9166"/>
                    <a:pt x="7108" y="9166"/>
                    <a:pt x="7108" y="9166"/>
                  </a:cubicBezTo>
                  <a:lnTo>
                    <a:pt x="7280" y="8951"/>
                  </a:lnTo>
                  <a:cubicBezTo>
                    <a:pt x="7280" y="8880"/>
                    <a:pt x="7280" y="8815"/>
                    <a:pt x="7280" y="8779"/>
                  </a:cubicBezTo>
                  <a:cubicBezTo>
                    <a:pt x="7194" y="8736"/>
                    <a:pt x="7151" y="8693"/>
                    <a:pt x="7108" y="8650"/>
                  </a:cubicBezTo>
                  <a:cubicBezTo>
                    <a:pt x="7108" y="8650"/>
                    <a:pt x="7151" y="8607"/>
                    <a:pt x="7151" y="8563"/>
                  </a:cubicBezTo>
                  <a:cubicBezTo>
                    <a:pt x="7194" y="8650"/>
                    <a:pt x="7237" y="8693"/>
                    <a:pt x="7323" y="8736"/>
                  </a:cubicBezTo>
                  <a:cubicBezTo>
                    <a:pt x="7280" y="8779"/>
                    <a:pt x="7280" y="8779"/>
                    <a:pt x="7280" y="8779"/>
                  </a:cubicBezTo>
                  <a:cubicBezTo>
                    <a:pt x="7366" y="8693"/>
                    <a:pt x="7452" y="8650"/>
                    <a:pt x="7496" y="8563"/>
                  </a:cubicBezTo>
                  <a:cubicBezTo>
                    <a:pt x="7625" y="8047"/>
                    <a:pt x="7237" y="7702"/>
                    <a:pt x="7108" y="7314"/>
                  </a:cubicBezTo>
                  <a:cubicBezTo>
                    <a:pt x="7237" y="7228"/>
                    <a:pt x="7366" y="7185"/>
                    <a:pt x="7539" y="7099"/>
                  </a:cubicBezTo>
                  <a:cubicBezTo>
                    <a:pt x="7366" y="7013"/>
                    <a:pt x="7194" y="6970"/>
                    <a:pt x="7065" y="6927"/>
                  </a:cubicBezTo>
                  <a:cubicBezTo>
                    <a:pt x="7194" y="6625"/>
                    <a:pt x="7194" y="5764"/>
                    <a:pt x="7065" y="5505"/>
                  </a:cubicBezTo>
                  <a:cubicBezTo>
                    <a:pt x="6979" y="5462"/>
                    <a:pt x="6936" y="5419"/>
                    <a:pt x="6892" y="5376"/>
                  </a:cubicBezTo>
                  <a:cubicBezTo>
                    <a:pt x="6892" y="5376"/>
                    <a:pt x="6936" y="5333"/>
                    <a:pt x="6936" y="5290"/>
                  </a:cubicBezTo>
                  <a:cubicBezTo>
                    <a:pt x="6979" y="5376"/>
                    <a:pt x="7065" y="5419"/>
                    <a:pt x="7108" y="5462"/>
                  </a:cubicBezTo>
                  <a:cubicBezTo>
                    <a:pt x="7065" y="5505"/>
                    <a:pt x="7065" y="5505"/>
                    <a:pt x="7065" y="5505"/>
                  </a:cubicBezTo>
                  <a:cubicBezTo>
                    <a:pt x="7452" y="5290"/>
                    <a:pt x="7280" y="5118"/>
                    <a:pt x="7151" y="5031"/>
                  </a:cubicBezTo>
                  <a:cubicBezTo>
                    <a:pt x="7194" y="4687"/>
                    <a:pt x="7237" y="4428"/>
                    <a:pt x="7280" y="4170"/>
                  </a:cubicBezTo>
                  <a:cubicBezTo>
                    <a:pt x="7323" y="3869"/>
                    <a:pt x="7409" y="3567"/>
                    <a:pt x="7539" y="3179"/>
                  </a:cubicBezTo>
                  <a:lnTo>
                    <a:pt x="7539" y="3179"/>
                  </a:lnTo>
                  <a:cubicBezTo>
                    <a:pt x="7323" y="3352"/>
                    <a:pt x="7237" y="3395"/>
                    <a:pt x="6979" y="3567"/>
                  </a:cubicBezTo>
                  <a:cubicBezTo>
                    <a:pt x="7151" y="3179"/>
                    <a:pt x="7237" y="2921"/>
                    <a:pt x="7280" y="2706"/>
                  </a:cubicBezTo>
                  <a:cubicBezTo>
                    <a:pt x="7108" y="2619"/>
                    <a:pt x="7022" y="2619"/>
                    <a:pt x="6806" y="2533"/>
                  </a:cubicBezTo>
                  <a:cubicBezTo>
                    <a:pt x="7022" y="2404"/>
                    <a:pt x="7151" y="2361"/>
                    <a:pt x="7280" y="2318"/>
                  </a:cubicBezTo>
                  <a:cubicBezTo>
                    <a:pt x="7194" y="2189"/>
                    <a:pt x="7151" y="2103"/>
                    <a:pt x="7065" y="2016"/>
                  </a:cubicBezTo>
                  <a:cubicBezTo>
                    <a:pt x="7280" y="1930"/>
                    <a:pt x="7366" y="1887"/>
                    <a:pt x="7539" y="1801"/>
                  </a:cubicBezTo>
                  <a:cubicBezTo>
                    <a:pt x="7366" y="1672"/>
                    <a:pt x="7237" y="1586"/>
                    <a:pt x="7108" y="1456"/>
                  </a:cubicBezTo>
                  <a:cubicBezTo>
                    <a:pt x="7582" y="853"/>
                    <a:pt x="6936" y="552"/>
                    <a:pt x="7065" y="35"/>
                  </a:cubicBezTo>
                  <a:cubicBezTo>
                    <a:pt x="6950" y="35"/>
                    <a:pt x="6835" y="1"/>
                    <a:pt x="6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46175" y="608550"/>
              <a:ext cx="411350" cy="650425"/>
            </a:xfrm>
            <a:custGeom>
              <a:avLst/>
              <a:gdLst/>
              <a:ahLst/>
              <a:cxnLst/>
              <a:rect l="l" t="t" r="r" b="b"/>
              <a:pathLst>
                <a:path w="16454" h="26017" extrusionOk="0">
                  <a:moveTo>
                    <a:pt x="8830" y="7753"/>
                  </a:moveTo>
                  <a:cubicBezTo>
                    <a:pt x="8830" y="7796"/>
                    <a:pt x="8873" y="7796"/>
                    <a:pt x="8873" y="7839"/>
                  </a:cubicBezTo>
                  <a:lnTo>
                    <a:pt x="8658" y="7926"/>
                  </a:lnTo>
                  <a:cubicBezTo>
                    <a:pt x="8658" y="7882"/>
                    <a:pt x="8658" y="7882"/>
                    <a:pt x="8658" y="7839"/>
                  </a:cubicBezTo>
                  <a:lnTo>
                    <a:pt x="8830" y="7753"/>
                  </a:lnTo>
                  <a:close/>
                  <a:moveTo>
                    <a:pt x="12104" y="13999"/>
                  </a:moveTo>
                  <a:cubicBezTo>
                    <a:pt x="12147" y="14042"/>
                    <a:pt x="12147" y="14042"/>
                    <a:pt x="12147" y="14085"/>
                  </a:cubicBezTo>
                  <a:cubicBezTo>
                    <a:pt x="12104" y="14085"/>
                    <a:pt x="12017" y="14128"/>
                    <a:pt x="11931" y="14171"/>
                  </a:cubicBezTo>
                  <a:lnTo>
                    <a:pt x="11931" y="14085"/>
                  </a:lnTo>
                  <a:lnTo>
                    <a:pt x="12104" y="13999"/>
                  </a:lnTo>
                  <a:close/>
                  <a:moveTo>
                    <a:pt x="12319" y="15076"/>
                  </a:moveTo>
                  <a:cubicBezTo>
                    <a:pt x="12319" y="15119"/>
                    <a:pt x="12362" y="15205"/>
                    <a:pt x="12405" y="15248"/>
                  </a:cubicBezTo>
                  <a:lnTo>
                    <a:pt x="12319" y="15291"/>
                  </a:lnTo>
                  <a:lnTo>
                    <a:pt x="12233" y="15076"/>
                  </a:lnTo>
                  <a:close/>
                  <a:moveTo>
                    <a:pt x="6073" y="15377"/>
                  </a:moveTo>
                  <a:lnTo>
                    <a:pt x="6203" y="15593"/>
                  </a:lnTo>
                  <a:lnTo>
                    <a:pt x="6116" y="15593"/>
                  </a:lnTo>
                  <a:cubicBezTo>
                    <a:pt x="6073" y="15549"/>
                    <a:pt x="6073" y="15463"/>
                    <a:pt x="6030" y="15420"/>
                  </a:cubicBezTo>
                  <a:lnTo>
                    <a:pt x="6073" y="15377"/>
                  </a:lnTo>
                  <a:close/>
                  <a:moveTo>
                    <a:pt x="4954" y="0"/>
                  </a:moveTo>
                  <a:cubicBezTo>
                    <a:pt x="4566" y="259"/>
                    <a:pt x="4006" y="345"/>
                    <a:pt x="3747" y="818"/>
                  </a:cubicBezTo>
                  <a:cubicBezTo>
                    <a:pt x="3101" y="991"/>
                    <a:pt x="2757" y="1637"/>
                    <a:pt x="2154" y="1852"/>
                  </a:cubicBezTo>
                  <a:cubicBezTo>
                    <a:pt x="1551" y="2068"/>
                    <a:pt x="1206" y="2714"/>
                    <a:pt x="560" y="2886"/>
                  </a:cubicBezTo>
                  <a:cubicBezTo>
                    <a:pt x="302" y="2972"/>
                    <a:pt x="129" y="3317"/>
                    <a:pt x="0" y="3446"/>
                  </a:cubicBezTo>
                  <a:cubicBezTo>
                    <a:pt x="43" y="3834"/>
                    <a:pt x="86" y="4092"/>
                    <a:pt x="86" y="4264"/>
                  </a:cubicBezTo>
                  <a:cubicBezTo>
                    <a:pt x="302" y="4523"/>
                    <a:pt x="517" y="4738"/>
                    <a:pt x="603" y="4997"/>
                  </a:cubicBezTo>
                  <a:cubicBezTo>
                    <a:pt x="732" y="5169"/>
                    <a:pt x="689" y="5600"/>
                    <a:pt x="775" y="5643"/>
                  </a:cubicBezTo>
                  <a:cubicBezTo>
                    <a:pt x="1206" y="5729"/>
                    <a:pt x="991" y="6073"/>
                    <a:pt x="1034" y="6332"/>
                  </a:cubicBezTo>
                  <a:cubicBezTo>
                    <a:pt x="1206" y="6461"/>
                    <a:pt x="1335" y="6547"/>
                    <a:pt x="1508" y="6676"/>
                  </a:cubicBezTo>
                  <a:cubicBezTo>
                    <a:pt x="1465" y="6806"/>
                    <a:pt x="1422" y="6935"/>
                    <a:pt x="1378" y="6978"/>
                  </a:cubicBezTo>
                  <a:cubicBezTo>
                    <a:pt x="1508" y="7064"/>
                    <a:pt x="1637" y="7150"/>
                    <a:pt x="1723" y="7193"/>
                  </a:cubicBezTo>
                  <a:cubicBezTo>
                    <a:pt x="1723" y="7409"/>
                    <a:pt x="1723" y="7581"/>
                    <a:pt x="1680" y="7753"/>
                  </a:cubicBezTo>
                  <a:cubicBezTo>
                    <a:pt x="1852" y="7839"/>
                    <a:pt x="1982" y="7882"/>
                    <a:pt x="2154" y="7969"/>
                  </a:cubicBezTo>
                  <a:cubicBezTo>
                    <a:pt x="2111" y="8141"/>
                    <a:pt x="2111" y="8270"/>
                    <a:pt x="2068" y="8399"/>
                  </a:cubicBezTo>
                  <a:cubicBezTo>
                    <a:pt x="2585" y="8830"/>
                    <a:pt x="2671" y="8959"/>
                    <a:pt x="2671" y="9692"/>
                  </a:cubicBezTo>
                  <a:cubicBezTo>
                    <a:pt x="3360" y="10165"/>
                    <a:pt x="3489" y="10424"/>
                    <a:pt x="3661" y="11371"/>
                  </a:cubicBezTo>
                  <a:cubicBezTo>
                    <a:pt x="3704" y="11630"/>
                    <a:pt x="3963" y="11802"/>
                    <a:pt x="3877" y="12147"/>
                  </a:cubicBezTo>
                  <a:cubicBezTo>
                    <a:pt x="3834" y="12190"/>
                    <a:pt x="3963" y="12319"/>
                    <a:pt x="4006" y="12405"/>
                  </a:cubicBezTo>
                  <a:cubicBezTo>
                    <a:pt x="4178" y="12362"/>
                    <a:pt x="4307" y="12362"/>
                    <a:pt x="4480" y="12362"/>
                  </a:cubicBezTo>
                  <a:cubicBezTo>
                    <a:pt x="4437" y="12448"/>
                    <a:pt x="4394" y="12577"/>
                    <a:pt x="4394" y="12664"/>
                  </a:cubicBezTo>
                  <a:cubicBezTo>
                    <a:pt x="4480" y="12707"/>
                    <a:pt x="4566" y="12750"/>
                    <a:pt x="4652" y="12750"/>
                  </a:cubicBezTo>
                  <a:cubicBezTo>
                    <a:pt x="4480" y="13180"/>
                    <a:pt x="4781" y="13439"/>
                    <a:pt x="4910" y="13783"/>
                  </a:cubicBezTo>
                  <a:cubicBezTo>
                    <a:pt x="5040" y="14042"/>
                    <a:pt x="5040" y="14343"/>
                    <a:pt x="5298" y="14645"/>
                  </a:cubicBezTo>
                  <a:cubicBezTo>
                    <a:pt x="5513" y="14903"/>
                    <a:pt x="5815" y="15248"/>
                    <a:pt x="5643" y="15722"/>
                  </a:cubicBezTo>
                  <a:cubicBezTo>
                    <a:pt x="6030" y="15765"/>
                    <a:pt x="5987" y="16282"/>
                    <a:pt x="6246" y="16454"/>
                  </a:cubicBezTo>
                  <a:lnTo>
                    <a:pt x="6763" y="16454"/>
                  </a:lnTo>
                  <a:cubicBezTo>
                    <a:pt x="6720" y="16885"/>
                    <a:pt x="6720" y="17229"/>
                    <a:pt x="6720" y="17574"/>
                  </a:cubicBezTo>
                  <a:cubicBezTo>
                    <a:pt x="7150" y="17703"/>
                    <a:pt x="6978" y="18134"/>
                    <a:pt x="7150" y="18392"/>
                  </a:cubicBezTo>
                  <a:cubicBezTo>
                    <a:pt x="7279" y="18651"/>
                    <a:pt x="7366" y="18995"/>
                    <a:pt x="7495" y="19383"/>
                  </a:cubicBezTo>
                  <a:cubicBezTo>
                    <a:pt x="7581" y="19426"/>
                    <a:pt x="7753" y="19469"/>
                    <a:pt x="7753" y="19469"/>
                  </a:cubicBezTo>
                  <a:cubicBezTo>
                    <a:pt x="8227" y="20201"/>
                    <a:pt x="8615" y="20804"/>
                    <a:pt x="9045" y="21450"/>
                  </a:cubicBezTo>
                  <a:cubicBezTo>
                    <a:pt x="9045" y="21450"/>
                    <a:pt x="9045" y="21580"/>
                    <a:pt x="9002" y="21666"/>
                  </a:cubicBezTo>
                  <a:cubicBezTo>
                    <a:pt x="9089" y="21709"/>
                    <a:pt x="9175" y="21752"/>
                    <a:pt x="9261" y="21795"/>
                  </a:cubicBezTo>
                  <a:cubicBezTo>
                    <a:pt x="9347" y="22097"/>
                    <a:pt x="9347" y="22484"/>
                    <a:pt x="9519" y="22700"/>
                  </a:cubicBezTo>
                  <a:cubicBezTo>
                    <a:pt x="9778" y="23044"/>
                    <a:pt x="10208" y="23346"/>
                    <a:pt x="10122" y="23863"/>
                  </a:cubicBezTo>
                  <a:cubicBezTo>
                    <a:pt x="10682" y="24164"/>
                    <a:pt x="10639" y="24767"/>
                    <a:pt x="10941" y="25241"/>
                  </a:cubicBezTo>
                  <a:cubicBezTo>
                    <a:pt x="11113" y="25456"/>
                    <a:pt x="11199" y="25758"/>
                    <a:pt x="11328" y="26016"/>
                  </a:cubicBezTo>
                  <a:cubicBezTo>
                    <a:pt x="11673" y="25844"/>
                    <a:pt x="12061" y="25801"/>
                    <a:pt x="12233" y="25585"/>
                  </a:cubicBezTo>
                  <a:cubicBezTo>
                    <a:pt x="12793" y="24982"/>
                    <a:pt x="13396" y="24466"/>
                    <a:pt x="14042" y="24035"/>
                  </a:cubicBezTo>
                  <a:cubicBezTo>
                    <a:pt x="14731" y="23561"/>
                    <a:pt x="15205" y="22872"/>
                    <a:pt x="16023" y="22527"/>
                  </a:cubicBezTo>
                  <a:cubicBezTo>
                    <a:pt x="16239" y="22441"/>
                    <a:pt x="16325" y="22183"/>
                    <a:pt x="16454" y="21967"/>
                  </a:cubicBezTo>
                  <a:cubicBezTo>
                    <a:pt x="16368" y="21795"/>
                    <a:pt x="16282" y="21580"/>
                    <a:pt x="16196" y="21364"/>
                  </a:cubicBezTo>
                  <a:cubicBezTo>
                    <a:pt x="15980" y="21278"/>
                    <a:pt x="15722" y="21192"/>
                    <a:pt x="15463" y="21106"/>
                  </a:cubicBezTo>
                  <a:cubicBezTo>
                    <a:pt x="15549" y="20804"/>
                    <a:pt x="15636" y="20589"/>
                    <a:pt x="15679" y="20374"/>
                  </a:cubicBezTo>
                  <a:cubicBezTo>
                    <a:pt x="15593" y="20331"/>
                    <a:pt x="15506" y="20331"/>
                    <a:pt x="15420" y="20287"/>
                  </a:cubicBezTo>
                  <a:cubicBezTo>
                    <a:pt x="15463" y="20201"/>
                    <a:pt x="15463" y="20072"/>
                    <a:pt x="15506" y="19986"/>
                  </a:cubicBezTo>
                  <a:cubicBezTo>
                    <a:pt x="15291" y="19900"/>
                    <a:pt x="15076" y="19814"/>
                    <a:pt x="14860" y="19728"/>
                  </a:cubicBezTo>
                  <a:cubicBezTo>
                    <a:pt x="14860" y="19469"/>
                    <a:pt x="14860" y="19340"/>
                    <a:pt x="14903" y="19168"/>
                  </a:cubicBezTo>
                  <a:cubicBezTo>
                    <a:pt x="14774" y="19081"/>
                    <a:pt x="14645" y="18995"/>
                    <a:pt x="14559" y="18952"/>
                  </a:cubicBezTo>
                  <a:cubicBezTo>
                    <a:pt x="14645" y="18823"/>
                    <a:pt x="14731" y="18737"/>
                    <a:pt x="14860" y="18608"/>
                  </a:cubicBezTo>
                  <a:cubicBezTo>
                    <a:pt x="14645" y="18521"/>
                    <a:pt x="14430" y="18478"/>
                    <a:pt x="14042" y="18306"/>
                  </a:cubicBezTo>
                  <a:cubicBezTo>
                    <a:pt x="14171" y="18134"/>
                    <a:pt x="14343" y="17962"/>
                    <a:pt x="14602" y="17660"/>
                  </a:cubicBezTo>
                  <a:lnTo>
                    <a:pt x="14602" y="17660"/>
                  </a:lnTo>
                  <a:cubicBezTo>
                    <a:pt x="14257" y="17789"/>
                    <a:pt x="14128" y="17832"/>
                    <a:pt x="13999" y="17918"/>
                  </a:cubicBezTo>
                  <a:cubicBezTo>
                    <a:pt x="13999" y="18005"/>
                    <a:pt x="13999" y="18048"/>
                    <a:pt x="13999" y="18134"/>
                  </a:cubicBezTo>
                  <a:cubicBezTo>
                    <a:pt x="13956" y="18134"/>
                    <a:pt x="13913" y="18134"/>
                    <a:pt x="13870" y="18091"/>
                  </a:cubicBezTo>
                  <a:cubicBezTo>
                    <a:pt x="13910" y="18051"/>
                    <a:pt x="13950" y="17973"/>
                    <a:pt x="13990" y="17893"/>
                  </a:cubicBezTo>
                  <a:lnTo>
                    <a:pt x="13990" y="17893"/>
                  </a:lnTo>
                  <a:cubicBezTo>
                    <a:pt x="13993" y="17901"/>
                    <a:pt x="13996" y="17910"/>
                    <a:pt x="13999" y="17918"/>
                  </a:cubicBezTo>
                  <a:cubicBezTo>
                    <a:pt x="13999" y="17918"/>
                    <a:pt x="13999" y="17875"/>
                    <a:pt x="13999" y="17875"/>
                  </a:cubicBezTo>
                  <a:cubicBezTo>
                    <a:pt x="13996" y="17881"/>
                    <a:pt x="13993" y="17887"/>
                    <a:pt x="13990" y="17893"/>
                  </a:cubicBezTo>
                  <a:lnTo>
                    <a:pt x="13990" y="17893"/>
                  </a:lnTo>
                  <a:cubicBezTo>
                    <a:pt x="13950" y="17778"/>
                    <a:pt x="13910" y="17697"/>
                    <a:pt x="13870" y="17617"/>
                  </a:cubicBezTo>
                  <a:cubicBezTo>
                    <a:pt x="13956" y="17445"/>
                    <a:pt x="14042" y="17229"/>
                    <a:pt x="14171" y="17014"/>
                  </a:cubicBezTo>
                  <a:lnTo>
                    <a:pt x="13611" y="17014"/>
                  </a:lnTo>
                  <a:cubicBezTo>
                    <a:pt x="13611" y="16712"/>
                    <a:pt x="13611" y="16454"/>
                    <a:pt x="13654" y="16196"/>
                  </a:cubicBezTo>
                  <a:cubicBezTo>
                    <a:pt x="13525" y="16152"/>
                    <a:pt x="13482" y="16152"/>
                    <a:pt x="13396" y="16109"/>
                  </a:cubicBezTo>
                  <a:cubicBezTo>
                    <a:pt x="13439" y="16023"/>
                    <a:pt x="13439" y="15937"/>
                    <a:pt x="13482" y="15894"/>
                  </a:cubicBezTo>
                  <a:cubicBezTo>
                    <a:pt x="13310" y="15722"/>
                    <a:pt x="13137" y="15593"/>
                    <a:pt x="13051" y="15420"/>
                  </a:cubicBezTo>
                  <a:cubicBezTo>
                    <a:pt x="12836" y="14989"/>
                    <a:pt x="12621" y="14559"/>
                    <a:pt x="12405" y="14128"/>
                  </a:cubicBezTo>
                  <a:cubicBezTo>
                    <a:pt x="12233" y="13740"/>
                    <a:pt x="11931" y="13353"/>
                    <a:pt x="11888" y="12922"/>
                  </a:cubicBezTo>
                  <a:cubicBezTo>
                    <a:pt x="11845" y="12448"/>
                    <a:pt x="11371" y="12276"/>
                    <a:pt x="11285" y="11802"/>
                  </a:cubicBezTo>
                  <a:cubicBezTo>
                    <a:pt x="11242" y="11328"/>
                    <a:pt x="10682" y="11113"/>
                    <a:pt x="10682" y="10596"/>
                  </a:cubicBezTo>
                  <a:cubicBezTo>
                    <a:pt x="10295" y="10596"/>
                    <a:pt x="10553" y="10079"/>
                    <a:pt x="10208" y="10036"/>
                  </a:cubicBezTo>
                  <a:cubicBezTo>
                    <a:pt x="10295" y="9735"/>
                    <a:pt x="9950" y="9519"/>
                    <a:pt x="10036" y="9218"/>
                  </a:cubicBezTo>
                  <a:cubicBezTo>
                    <a:pt x="9950" y="9175"/>
                    <a:pt x="9821" y="9132"/>
                    <a:pt x="9648" y="9045"/>
                  </a:cubicBezTo>
                  <a:cubicBezTo>
                    <a:pt x="9735" y="8873"/>
                    <a:pt x="9864" y="8701"/>
                    <a:pt x="9950" y="8485"/>
                  </a:cubicBezTo>
                  <a:cubicBezTo>
                    <a:pt x="9735" y="8442"/>
                    <a:pt x="9562" y="8356"/>
                    <a:pt x="9347" y="8313"/>
                  </a:cubicBezTo>
                  <a:cubicBezTo>
                    <a:pt x="9390" y="8184"/>
                    <a:pt x="9390" y="8098"/>
                    <a:pt x="9433" y="8012"/>
                  </a:cubicBezTo>
                  <a:cubicBezTo>
                    <a:pt x="9347" y="7969"/>
                    <a:pt x="9261" y="7926"/>
                    <a:pt x="9218" y="7926"/>
                  </a:cubicBezTo>
                  <a:cubicBezTo>
                    <a:pt x="9175" y="7667"/>
                    <a:pt x="9132" y="7409"/>
                    <a:pt x="9045" y="6978"/>
                  </a:cubicBezTo>
                  <a:cubicBezTo>
                    <a:pt x="8873" y="7021"/>
                    <a:pt x="8658" y="7021"/>
                    <a:pt x="8658" y="7021"/>
                  </a:cubicBezTo>
                  <a:cubicBezTo>
                    <a:pt x="8529" y="6504"/>
                    <a:pt x="8270" y="6116"/>
                    <a:pt x="8098" y="5729"/>
                  </a:cubicBezTo>
                  <a:cubicBezTo>
                    <a:pt x="7926" y="5384"/>
                    <a:pt x="7796" y="4953"/>
                    <a:pt x="7366" y="4695"/>
                  </a:cubicBezTo>
                  <a:cubicBezTo>
                    <a:pt x="7452" y="4566"/>
                    <a:pt x="7538" y="4394"/>
                    <a:pt x="7624" y="4221"/>
                  </a:cubicBezTo>
                  <a:cubicBezTo>
                    <a:pt x="7107" y="4092"/>
                    <a:pt x="7150" y="3575"/>
                    <a:pt x="6763" y="3188"/>
                  </a:cubicBezTo>
                  <a:cubicBezTo>
                    <a:pt x="6763" y="3188"/>
                    <a:pt x="6547" y="3188"/>
                    <a:pt x="6332" y="3144"/>
                  </a:cubicBezTo>
                  <a:cubicBezTo>
                    <a:pt x="6418" y="2886"/>
                    <a:pt x="6504" y="2714"/>
                    <a:pt x="6547" y="2541"/>
                  </a:cubicBezTo>
                  <a:cubicBezTo>
                    <a:pt x="6461" y="2498"/>
                    <a:pt x="6375" y="2455"/>
                    <a:pt x="6289" y="2455"/>
                  </a:cubicBezTo>
                  <a:cubicBezTo>
                    <a:pt x="6289" y="2283"/>
                    <a:pt x="6332" y="2154"/>
                    <a:pt x="6289" y="2025"/>
                  </a:cubicBezTo>
                  <a:cubicBezTo>
                    <a:pt x="6203" y="1852"/>
                    <a:pt x="5858" y="1895"/>
                    <a:pt x="6030" y="1551"/>
                  </a:cubicBezTo>
                  <a:cubicBezTo>
                    <a:pt x="6073" y="1508"/>
                    <a:pt x="5686" y="1249"/>
                    <a:pt x="5600" y="1077"/>
                  </a:cubicBezTo>
                  <a:cubicBezTo>
                    <a:pt x="5470" y="775"/>
                    <a:pt x="5470" y="474"/>
                    <a:pt x="5384" y="172"/>
                  </a:cubicBezTo>
                  <a:cubicBezTo>
                    <a:pt x="5255" y="129"/>
                    <a:pt x="5126" y="86"/>
                    <a:pt x="4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30525" y="1047875"/>
              <a:ext cx="611650" cy="421075"/>
            </a:xfrm>
            <a:custGeom>
              <a:avLst/>
              <a:gdLst/>
              <a:ahLst/>
              <a:cxnLst/>
              <a:rect l="l" t="t" r="r" b="b"/>
              <a:pathLst>
                <a:path w="24466" h="16843" extrusionOk="0">
                  <a:moveTo>
                    <a:pt x="2886" y="7797"/>
                  </a:moveTo>
                  <a:cubicBezTo>
                    <a:pt x="2886" y="7797"/>
                    <a:pt x="2886" y="7840"/>
                    <a:pt x="2886" y="7840"/>
                  </a:cubicBezTo>
                  <a:cubicBezTo>
                    <a:pt x="2888" y="7840"/>
                    <a:pt x="2890" y="7840"/>
                    <a:pt x="2891" y="7840"/>
                  </a:cubicBezTo>
                  <a:lnTo>
                    <a:pt x="2891" y="7840"/>
                  </a:lnTo>
                  <a:cubicBezTo>
                    <a:pt x="2889" y="7826"/>
                    <a:pt x="2887" y="7812"/>
                    <a:pt x="2886" y="7797"/>
                  </a:cubicBezTo>
                  <a:close/>
                  <a:moveTo>
                    <a:pt x="18651" y="8788"/>
                  </a:moveTo>
                  <a:cubicBezTo>
                    <a:pt x="18737" y="8831"/>
                    <a:pt x="18780" y="8874"/>
                    <a:pt x="18866" y="8917"/>
                  </a:cubicBezTo>
                  <a:cubicBezTo>
                    <a:pt x="18823" y="8917"/>
                    <a:pt x="18823" y="8960"/>
                    <a:pt x="18823" y="8960"/>
                  </a:cubicBezTo>
                  <a:cubicBezTo>
                    <a:pt x="18737" y="8917"/>
                    <a:pt x="18694" y="8917"/>
                    <a:pt x="18608" y="8874"/>
                  </a:cubicBezTo>
                  <a:cubicBezTo>
                    <a:pt x="18651" y="8831"/>
                    <a:pt x="18651" y="8831"/>
                    <a:pt x="18651" y="8788"/>
                  </a:cubicBezTo>
                  <a:close/>
                  <a:moveTo>
                    <a:pt x="19814" y="9089"/>
                  </a:moveTo>
                  <a:lnTo>
                    <a:pt x="19814" y="9089"/>
                  </a:lnTo>
                  <a:cubicBezTo>
                    <a:pt x="20158" y="9175"/>
                    <a:pt x="20330" y="9262"/>
                    <a:pt x="20546" y="9348"/>
                  </a:cubicBezTo>
                  <a:cubicBezTo>
                    <a:pt x="20460" y="9477"/>
                    <a:pt x="20417" y="9606"/>
                    <a:pt x="20373" y="9735"/>
                  </a:cubicBezTo>
                  <a:cubicBezTo>
                    <a:pt x="20201" y="9520"/>
                    <a:pt x="20072" y="9348"/>
                    <a:pt x="19814" y="9089"/>
                  </a:cubicBezTo>
                  <a:close/>
                  <a:moveTo>
                    <a:pt x="21795" y="9951"/>
                  </a:moveTo>
                  <a:cubicBezTo>
                    <a:pt x="21838" y="9951"/>
                    <a:pt x="21881" y="9994"/>
                    <a:pt x="21881" y="9994"/>
                  </a:cubicBezTo>
                  <a:lnTo>
                    <a:pt x="21838" y="10338"/>
                  </a:lnTo>
                  <a:cubicBezTo>
                    <a:pt x="21752" y="10338"/>
                    <a:pt x="21709" y="10295"/>
                    <a:pt x="21623" y="10295"/>
                  </a:cubicBezTo>
                  <a:cubicBezTo>
                    <a:pt x="21709" y="10166"/>
                    <a:pt x="21752" y="10080"/>
                    <a:pt x="21795" y="9951"/>
                  </a:cubicBezTo>
                  <a:close/>
                  <a:moveTo>
                    <a:pt x="23647" y="10511"/>
                  </a:moveTo>
                  <a:cubicBezTo>
                    <a:pt x="23708" y="10541"/>
                    <a:pt x="23747" y="10572"/>
                    <a:pt x="23765" y="10572"/>
                  </a:cubicBezTo>
                  <a:cubicBezTo>
                    <a:pt x="23773" y="10572"/>
                    <a:pt x="23776" y="10566"/>
                    <a:pt x="23776" y="10554"/>
                  </a:cubicBezTo>
                  <a:lnTo>
                    <a:pt x="23776" y="10554"/>
                  </a:lnTo>
                  <a:cubicBezTo>
                    <a:pt x="23776" y="10812"/>
                    <a:pt x="23690" y="10984"/>
                    <a:pt x="23604" y="11200"/>
                  </a:cubicBezTo>
                  <a:cubicBezTo>
                    <a:pt x="23561" y="11200"/>
                    <a:pt x="23518" y="11157"/>
                    <a:pt x="23475" y="11157"/>
                  </a:cubicBezTo>
                  <a:cubicBezTo>
                    <a:pt x="23518" y="10941"/>
                    <a:pt x="23604" y="10726"/>
                    <a:pt x="23647" y="10511"/>
                  </a:cubicBezTo>
                  <a:close/>
                  <a:moveTo>
                    <a:pt x="10854" y="11200"/>
                  </a:moveTo>
                  <a:cubicBezTo>
                    <a:pt x="10854" y="11243"/>
                    <a:pt x="10897" y="11243"/>
                    <a:pt x="10897" y="11243"/>
                  </a:cubicBezTo>
                  <a:lnTo>
                    <a:pt x="10811" y="11458"/>
                  </a:lnTo>
                  <a:cubicBezTo>
                    <a:pt x="10811" y="11458"/>
                    <a:pt x="10768" y="11415"/>
                    <a:pt x="10768" y="11415"/>
                  </a:cubicBezTo>
                  <a:lnTo>
                    <a:pt x="10854" y="11200"/>
                  </a:lnTo>
                  <a:close/>
                  <a:moveTo>
                    <a:pt x="14817" y="13741"/>
                  </a:moveTo>
                  <a:cubicBezTo>
                    <a:pt x="14817" y="13763"/>
                    <a:pt x="14828" y="13773"/>
                    <a:pt x="14833" y="13773"/>
                  </a:cubicBezTo>
                  <a:cubicBezTo>
                    <a:pt x="14839" y="13773"/>
                    <a:pt x="14839" y="13763"/>
                    <a:pt x="14817" y="13741"/>
                  </a:cubicBezTo>
                  <a:close/>
                  <a:moveTo>
                    <a:pt x="1852" y="1"/>
                  </a:moveTo>
                  <a:cubicBezTo>
                    <a:pt x="905" y="2068"/>
                    <a:pt x="775" y="4222"/>
                    <a:pt x="0" y="6203"/>
                  </a:cubicBezTo>
                  <a:cubicBezTo>
                    <a:pt x="215" y="6419"/>
                    <a:pt x="388" y="6591"/>
                    <a:pt x="517" y="6763"/>
                  </a:cubicBezTo>
                  <a:cubicBezTo>
                    <a:pt x="905" y="6806"/>
                    <a:pt x="1249" y="6763"/>
                    <a:pt x="1421" y="6936"/>
                  </a:cubicBezTo>
                  <a:cubicBezTo>
                    <a:pt x="1711" y="7261"/>
                    <a:pt x="1970" y="7526"/>
                    <a:pt x="2402" y="7526"/>
                  </a:cubicBezTo>
                  <a:cubicBezTo>
                    <a:pt x="2485" y="7526"/>
                    <a:pt x="2574" y="7516"/>
                    <a:pt x="2671" y="7496"/>
                  </a:cubicBezTo>
                  <a:cubicBezTo>
                    <a:pt x="2671" y="7496"/>
                    <a:pt x="2671" y="7539"/>
                    <a:pt x="2800" y="7711"/>
                  </a:cubicBezTo>
                  <a:cubicBezTo>
                    <a:pt x="2792" y="7703"/>
                    <a:pt x="2786" y="7699"/>
                    <a:pt x="2784" y="7699"/>
                  </a:cubicBezTo>
                  <a:lnTo>
                    <a:pt x="2784" y="7699"/>
                  </a:lnTo>
                  <a:cubicBezTo>
                    <a:pt x="2775" y="7699"/>
                    <a:pt x="2816" y="7762"/>
                    <a:pt x="2886" y="7797"/>
                  </a:cubicBezTo>
                  <a:cubicBezTo>
                    <a:pt x="2929" y="7754"/>
                    <a:pt x="3015" y="7711"/>
                    <a:pt x="3101" y="7668"/>
                  </a:cubicBezTo>
                  <a:cubicBezTo>
                    <a:pt x="3101" y="7711"/>
                    <a:pt x="3101" y="7754"/>
                    <a:pt x="3101" y="7797"/>
                  </a:cubicBezTo>
                  <a:cubicBezTo>
                    <a:pt x="3059" y="7797"/>
                    <a:pt x="2976" y="7838"/>
                    <a:pt x="2891" y="7840"/>
                  </a:cubicBezTo>
                  <a:lnTo>
                    <a:pt x="2891" y="7840"/>
                  </a:lnTo>
                  <a:cubicBezTo>
                    <a:pt x="2953" y="8231"/>
                    <a:pt x="3285" y="8272"/>
                    <a:pt x="3618" y="8314"/>
                  </a:cubicBezTo>
                  <a:cubicBezTo>
                    <a:pt x="3833" y="8314"/>
                    <a:pt x="4049" y="8400"/>
                    <a:pt x="4264" y="8443"/>
                  </a:cubicBezTo>
                  <a:cubicBezTo>
                    <a:pt x="4350" y="8400"/>
                    <a:pt x="4393" y="8357"/>
                    <a:pt x="4480" y="8314"/>
                  </a:cubicBezTo>
                  <a:cubicBezTo>
                    <a:pt x="4480" y="8357"/>
                    <a:pt x="4523" y="8400"/>
                    <a:pt x="4523" y="8443"/>
                  </a:cubicBezTo>
                  <a:cubicBezTo>
                    <a:pt x="4437" y="8443"/>
                    <a:pt x="4350" y="8486"/>
                    <a:pt x="4307" y="8486"/>
                  </a:cubicBezTo>
                  <a:cubicBezTo>
                    <a:pt x="4264" y="8486"/>
                    <a:pt x="4264" y="8443"/>
                    <a:pt x="4264" y="8443"/>
                  </a:cubicBezTo>
                  <a:lnTo>
                    <a:pt x="4264" y="8443"/>
                  </a:lnTo>
                  <a:cubicBezTo>
                    <a:pt x="4178" y="8702"/>
                    <a:pt x="4393" y="8702"/>
                    <a:pt x="4523" y="8831"/>
                  </a:cubicBezTo>
                  <a:cubicBezTo>
                    <a:pt x="4652" y="8917"/>
                    <a:pt x="4738" y="9046"/>
                    <a:pt x="4824" y="9132"/>
                  </a:cubicBezTo>
                  <a:cubicBezTo>
                    <a:pt x="4859" y="9130"/>
                    <a:pt x="4894" y="9129"/>
                    <a:pt x="4928" y="9129"/>
                  </a:cubicBezTo>
                  <a:cubicBezTo>
                    <a:pt x="5562" y="9129"/>
                    <a:pt x="6009" y="9501"/>
                    <a:pt x="6418" y="9951"/>
                  </a:cubicBezTo>
                  <a:cubicBezTo>
                    <a:pt x="6590" y="9822"/>
                    <a:pt x="6762" y="9735"/>
                    <a:pt x="6892" y="9649"/>
                  </a:cubicBezTo>
                  <a:cubicBezTo>
                    <a:pt x="6806" y="9606"/>
                    <a:pt x="6806" y="9520"/>
                    <a:pt x="6762" y="9434"/>
                  </a:cubicBezTo>
                  <a:cubicBezTo>
                    <a:pt x="6806" y="9434"/>
                    <a:pt x="6806" y="9434"/>
                    <a:pt x="6849" y="9391"/>
                  </a:cubicBezTo>
                  <a:lnTo>
                    <a:pt x="6935" y="9649"/>
                  </a:lnTo>
                  <a:lnTo>
                    <a:pt x="6892" y="9649"/>
                  </a:lnTo>
                  <a:cubicBezTo>
                    <a:pt x="6978" y="9865"/>
                    <a:pt x="7064" y="10080"/>
                    <a:pt x="7150" y="10338"/>
                  </a:cubicBezTo>
                  <a:cubicBezTo>
                    <a:pt x="7409" y="10080"/>
                    <a:pt x="7581" y="9908"/>
                    <a:pt x="7796" y="9692"/>
                  </a:cubicBezTo>
                  <a:cubicBezTo>
                    <a:pt x="7882" y="10123"/>
                    <a:pt x="7968" y="10425"/>
                    <a:pt x="8098" y="10812"/>
                  </a:cubicBezTo>
                  <a:cubicBezTo>
                    <a:pt x="8399" y="10683"/>
                    <a:pt x="8572" y="10554"/>
                    <a:pt x="8830" y="10425"/>
                  </a:cubicBezTo>
                  <a:cubicBezTo>
                    <a:pt x="8873" y="10726"/>
                    <a:pt x="8959" y="10898"/>
                    <a:pt x="9002" y="11157"/>
                  </a:cubicBezTo>
                  <a:cubicBezTo>
                    <a:pt x="9433" y="11286"/>
                    <a:pt x="9821" y="11372"/>
                    <a:pt x="10338" y="11501"/>
                  </a:cubicBezTo>
                  <a:cubicBezTo>
                    <a:pt x="10542" y="11765"/>
                    <a:pt x="10608" y="11849"/>
                    <a:pt x="10913" y="11849"/>
                  </a:cubicBezTo>
                  <a:cubicBezTo>
                    <a:pt x="11057" y="11849"/>
                    <a:pt x="11254" y="11830"/>
                    <a:pt x="11544" y="11803"/>
                  </a:cubicBezTo>
                  <a:cubicBezTo>
                    <a:pt x="12042" y="12384"/>
                    <a:pt x="12500" y="12925"/>
                    <a:pt x="13342" y="12925"/>
                  </a:cubicBezTo>
                  <a:cubicBezTo>
                    <a:pt x="13374" y="12925"/>
                    <a:pt x="13406" y="12924"/>
                    <a:pt x="13439" y="12923"/>
                  </a:cubicBezTo>
                  <a:cubicBezTo>
                    <a:pt x="13481" y="12918"/>
                    <a:pt x="13523" y="12916"/>
                    <a:pt x="13566" y="12916"/>
                  </a:cubicBezTo>
                  <a:cubicBezTo>
                    <a:pt x="13919" y="12916"/>
                    <a:pt x="14294" y="13061"/>
                    <a:pt x="14602" y="13138"/>
                  </a:cubicBezTo>
                  <a:cubicBezTo>
                    <a:pt x="14688" y="13397"/>
                    <a:pt x="14731" y="13569"/>
                    <a:pt x="14817" y="13741"/>
                  </a:cubicBezTo>
                  <a:cubicBezTo>
                    <a:pt x="15162" y="13827"/>
                    <a:pt x="15463" y="13870"/>
                    <a:pt x="15722" y="13913"/>
                  </a:cubicBezTo>
                  <a:cubicBezTo>
                    <a:pt x="15980" y="13957"/>
                    <a:pt x="16195" y="14000"/>
                    <a:pt x="16454" y="14129"/>
                  </a:cubicBezTo>
                  <a:cubicBezTo>
                    <a:pt x="16712" y="14215"/>
                    <a:pt x="16928" y="14430"/>
                    <a:pt x="17143" y="14560"/>
                  </a:cubicBezTo>
                  <a:cubicBezTo>
                    <a:pt x="17358" y="14732"/>
                    <a:pt x="17531" y="14861"/>
                    <a:pt x="17746" y="14990"/>
                  </a:cubicBezTo>
                  <a:cubicBezTo>
                    <a:pt x="17832" y="14904"/>
                    <a:pt x="17875" y="14818"/>
                    <a:pt x="18004" y="14646"/>
                  </a:cubicBezTo>
                  <a:cubicBezTo>
                    <a:pt x="18134" y="14861"/>
                    <a:pt x="18263" y="14990"/>
                    <a:pt x="18392" y="15163"/>
                  </a:cubicBezTo>
                  <a:cubicBezTo>
                    <a:pt x="18608" y="15163"/>
                    <a:pt x="18780" y="15119"/>
                    <a:pt x="18952" y="15119"/>
                  </a:cubicBezTo>
                  <a:cubicBezTo>
                    <a:pt x="19038" y="15292"/>
                    <a:pt x="19124" y="15421"/>
                    <a:pt x="19167" y="15507"/>
                  </a:cubicBezTo>
                  <a:cubicBezTo>
                    <a:pt x="19230" y="15514"/>
                    <a:pt x="19294" y="15517"/>
                    <a:pt x="19359" y="15517"/>
                  </a:cubicBezTo>
                  <a:cubicBezTo>
                    <a:pt x="19524" y="15517"/>
                    <a:pt x="19693" y="15501"/>
                    <a:pt x="19839" y="15501"/>
                  </a:cubicBezTo>
                  <a:cubicBezTo>
                    <a:pt x="19995" y="15501"/>
                    <a:pt x="20127" y="15519"/>
                    <a:pt x="20201" y="15593"/>
                  </a:cubicBezTo>
                  <a:cubicBezTo>
                    <a:pt x="20460" y="15852"/>
                    <a:pt x="20761" y="15723"/>
                    <a:pt x="20977" y="15809"/>
                  </a:cubicBezTo>
                  <a:cubicBezTo>
                    <a:pt x="21321" y="15938"/>
                    <a:pt x="21407" y="16326"/>
                    <a:pt x="21795" y="16326"/>
                  </a:cubicBezTo>
                  <a:cubicBezTo>
                    <a:pt x="21834" y="16321"/>
                    <a:pt x="21872" y="16319"/>
                    <a:pt x="21909" y="16319"/>
                  </a:cubicBezTo>
                  <a:cubicBezTo>
                    <a:pt x="22241" y="16319"/>
                    <a:pt x="22497" y="16494"/>
                    <a:pt x="22613" y="16842"/>
                  </a:cubicBezTo>
                  <a:cubicBezTo>
                    <a:pt x="22786" y="16756"/>
                    <a:pt x="22915" y="16713"/>
                    <a:pt x="23001" y="16670"/>
                  </a:cubicBezTo>
                  <a:cubicBezTo>
                    <a:pt x="23475" y="14861"/>
                    <a:pt x="23992" y="13052"/>
                    <a:pt x="24465" y="11243"/>
                  </a:cubicBezTo>
                  <a:cubicBezTo>
                    <a:pt x="24293" y="10984"/>
                    <a:pt x="24121" y="10683"/>
                    <a:pt x="23949" y="10338"/>
                  </a:cubicBezTo>
                  <a:cubicBezTo>
                    <a:pt x="23819" y="10425"/>
                    <a:pt x="23733" y="10468"/>
                    <a:pt x="23776" y="10554"/>
                  </a:cubicBezTo>
                  <a:cubicBezTo>
                    <a:pt x="23561" y="10381"/>
                    <a:pt x="23475" y="10252"/>
                    <a:pt x="23302" y="10080"/>
                  </a:cubicBezTo>
                  <a:cubicBezTo>
                    <a:pt x="23001" y="10209"/>
                    <a:pt x="22699" y="10295"/>
                    <a:pt x="22398" y="10425"/>
                  </a:cubicBezTo>
                  <a:cubicBezTo>
                    <a:pt x="22312" y="10209"/>
                    <a:pt x="22226" y="10037"/>
                    <a:pt x="22183" y="9865"/>
                  </a:cubicBezTo>
                  <a:cubicBezTo>
                    <a:pt x="21964" y="9771"/>
                    <a:pt x="21768" y="9610"/>
                    <a:pt x="21546" y="9610"/>
                  </a:cubicBezTo>
                  <a:cubicBezTo>
                    <a:pt x="21461" y="9610"/>
                    <a:pt x="21373" y="9633"/>
                    <a:pt x="21278" y="9692"/>
                  </a:cubicBezTo>
                  <a:cubicBezTo>
                    <a:pt x="20847" y="9132"/>
                    <a:pt x="20761" y="9089"/>
                    <a:pt x="18952" y="8572"/>
                  </a:cubicBezTo>
                  <a:cubicBezTo>
                    <a:pt x="18349" y="7754"/>
                    <a:pt x="17358" y="8012"/>
                    <a:pt x="16411" y="7582"/>
                  </a:cubicBezTo>
                  <a:cubicBezTo>
                    <a:pt x="16411" y="7539"/>
                    <a:pt x="16411" y="7323"/>
                    <a:pt x="16411" y="7065"/>
                  </a:cubicBezTo>
                  <a:cubicBezTo>
                    <a:pt x="16152" y="7151"/>
                    <a:pt x="15980" y="7151"/>
                    <a:pt x="15851" y="7194"/>
                  </a:cubicBezTo>
                  <a:cubicBezTo>
                    <a:pt x="15808" y="6806"/>
                    <a:pt x="15420" y="6806"/>
                    <a:pt x="15076" y="6591"/>
                  </a:cubicBezTo>
                  <a:cubicBezTo>
                    <a:pt x="14946" y="6677"/>
                    <a:pt x="14731" y="6806"/>
                    <a:pt x="14602" y="6893"/>
                  </a:cubicBezTo>
                  <a:cubicBezTo>
                    <a:pt x="14386" y="6763"/>
                    <a:pt x="14214" y="6677"/>
                    <a:pt x="14042" y="6591"/>
                  </a:cubicBezTo>
                  <a:cubicBezTo>
                    <a:pt x="14214" y="6505"/>
                    <a:pt x="14300" y="6462"/>
                    <a:pt x="14429" y="6419"/>
                  </a:cubicBezTo>
                  <a:cubicBezTo>
                    <a:pt x="14343" y="6290"/>
                    <a:pt x="14300" y="6117"/>
                    <a:pt x="14257" y="5988"/>
                  </a:cubicBezTo>
                  <a:cubicBezTo>
                    <a:pt x="14171" y="6031"/>
                    <a:pt x="14042" y="6074"/>
                    <a:pt x="13956" y="6074"/>
                  </a:cubicBezTo>
                  <a:cubicBezTo>
                    <a:pt x="13913" y="5988"/>
                    <a:pt x="13826" y="5859"/>
                    <a:pt x="13783" y="5730"/>
                  </a:cubicBezTo>
                  <a:cubicBezTo>
                    <a:pt x="13568" y="5773"/>
                    <a:pt x="13396" y="5773"/>
                    <a:pt x="13266" y="5773"/>
                  </a:cubicBezTo>
                  <a:cubicBezTo>
                    <a:pt x="13108" y="5678"/>
                    <a:pt x="13066" y="5373"/>
                    <a:pt x="12901" y="5373"/>
                  </a:cubicBezTo>
                  <a:cubicBezTo>
                    <a:pt x="12841" y="5373"/>
                    <a:pt x="12766" y="5412"/>
                    <a:pt x="12663" y="5514"/>
                  </a:cubicBezTo>
                  <a:cubicBezTo>
                    <a:pt x="12707" y="5557"/>
                    <a:pt x="12750" y="5643"/>
                    <a:pt x="12793" y="5687"/>
                  </a:cubicBezTo>
                  <a:cubicBezTo>
                    <a:pt x="12750" y="5730"/>
                    <a:pt x="12707" y="5730"/>
                    <a:pt x="12707" y="5730"/>
                  </a:cubicBezTo>
                  <a:lnTo>
                    <a:pt x="12620" y="5514"/>
                  </a:lnTo>
                  <a:lnTo>
                    <a:pt x="12663" y="5514"/>
                  </a:lnTo>
                  <a:cubicBezTo>
                    <a:pt x="12577" y="5471"/>
                    <a:pt x="12534" y="5428"/>
                    <a:pt x="12448" y="5428"/>
                  </a:cubicBezTo>
                  <a:cubicBezTo>
                    <a:pt x="12405" y="5471"/>
                    <a:pt x="12319" y="5514"/>
                    <a:pt x="12233" y="5557"/>
                  </a:cubicBezTo>
                  <a:cubicBezTo>
                    <a:pt x="12233" y="5514"/>
                    <a:pt x="12233" y="5471"/>
                    <a:pt x="12233" y="5428"/>
                  </a:cubicBezTo>
                  <a:lnTo>
                    <a:pt x="12436" y="5387"/>
                  </a:lnTo>
                  <a:lnTo>
                    <a:pt x="12436" y="5387"/>
                  </a:lnTo>
                  <a:cubicBezTo>
                    <a:pt x="12440" y="5401"/>
                    <a:pt x="12444" y="5415"/>
                    <a:pt x="12448" y="5428"/>
                  </a:cubicBezTo>
                  <a:cubicBezTo>
                    <a:pt x="12448" y="5428"/>
                    <a:pt x="12448" y="5385"/>
                    <a:pt x="12448" y="5385"/>
                  </a:cubicBezTo>
                  <a:lnTo>
                    <a:pt x="12436" y="5387"/>
                  </a:lnTo>
                  <a:lnTo>
                    <a:pt x="12436" y="5387"/>
                  </a:lnTo>
                  <a:cubicBezTo>
                    <a:pt x="12405" y="5271"/>
                    <a:pt x="12400" y="5152"/>
                    <a:pt x="12362" y="4997"/>
                  </a:cubicBezTo>
                  <a:cubicBezTo>
                    <a:pt x="12017" y="5170"/>
                    <a:pt x="11802" y="5299"/>
                    <a:pt x="11500" y="5471"/>
                  </a:cubicBezTo>
                  <a:cubicBezTo>
                    <a:pt x="11587" y="5213"/>
                    <a:pt x="11630" y="4997"/>
                    <a:pt x="11673" y="4825"/>
                  </a:cubicBezTo>
                  <a:cubicBezTo>
                    <a:pt x="11199" y="4739"/>
                    <a:pt x="10768" y="4610"/>
                    <a:pt x="10424" y="4524"/>
                  </a:cubicBezTo>
                  <a:cubicBezTo>
                    <a:pt x="10251" y="4222"/>
                    <a:pt x="10165" y="3964"/>
                    <a:pt x="10036" y="3705"/>
                  </a:cubicBezTo>
                  <a:cubicBezTo>
                    <a:pt x="9821" y="3877"/>
                    <a:pt x="9648" y="4007"/>
                    <a:pt x="9433" y="4136"/>
                  </a:cubicBezTo>
                  <a:cubicBezTo>
                    <a:pt x="9304" y="3834"/>
                    <a:pt x="9175" y="3576"/>
                    <a:pt x="9045" y="3317"/>
                  </a:cubicBezTo>
                  <a:cubicBezTo>
                    <a:pt x="8787" y="3404"/>
                    <a:pt x="8572" y="3447"/>
                    <a:pt x="8356" y="3533"/>
                  </a:cubicBezTo>
                  <a:cubicBezTo>
                    <a:pt x="8313" y="3361"/>
                    <a:pt x="8313" y="3188"/>
                    <a:pt x="8313" y="3016"/>
                  </a:cubicBezTo>
                  <a:cubicBezTo>
                    <a:pt x="8184" y="3145"/>
                    <a:pt x="8098" y="3231"/>
                    <a:pt x="7925" y="3404"/>
                  </a:cubicBezTo>
                  <a:cubicBezTo>
                    <a:pt x="7925" y="3145"/>
                    <a:pt x="7925" y="3016"/>
                    <a:pt x="7968" y="2801"/>
                  </a:cubicBezTo>
                  <a:lnTo>
                    <a:pt x="7968" y="2801"/>
                  </a:lnTo>
                  <a:cubicBezTo>
                    <a:pt x="7753" y="2844"/>
                    <a:pt x="7624" y="2844"/>
                    <a:pt x="7365" y="2844"/>
                  </a:cubicBezTo>
                  <a:cubicBezTo>
                    <a:pt x="7107" y="2714"/>
                    <a:pt x="6633" y="2671"/>
                    <a:pt x="6461" y="2413"/>
                  </a:cubicBezTo>
                  <a:cubicBezTo>
                    <a:pt x="6289" y="2068"/>
                    <a:pt x="5987" y="1982"/>
                    <a:pt x="5729" y="1853"/>
                  </a:cubicBezTo>
                  <a:cubicBezTo>
                    <a:pt x="5407" y="1692"/>
                    <a:pt x="5085" y="1418"/>
                    <a:pt x="4798" y="1418"/>
                  </a:cubicBezTo>
                  <a:cubicBezTo>
                    <a:pt x="4778" y="1418"/>
                    <a:pt x="4758" y="1419"/>
                    <a:pt x="4738" y="1422"/>
                  </a:cubicBezTo>
                  <a:cubicBezTo>
                    <a:pt x="4689" y="1436"/>
                    <a:pt x="4645" y="1442"/>
                    <a:pt x="4605" y="1442"/>
                  </a:cubicBezTo>
                  <a:cubicBezTo>
                    <a:pt x="4260" y="1442"/>
                    <a:pt x="4224" y="992"/>
                    <a:pt x="3877" y="992"/>
                  </a:cubicBezTo>
                  <a:cubicBezTo>
                    <a:pt x="3575" y="992"/>
                    <a:pt x="3317" y="733"/>
                    <a:pt x="2972" y="604"/>
                  </a:cubicBezTo>
                  <a:cubicBezTo>
                    <a:pt x="2671" y="518"/>
                    <a:pt x="2326" y="432"/>
                    <a:pt x="2024" y="345"/>
                  </a:cubicBezTo>
                  <a:cubicBezTo>
                    <a:pt x="1981" y="259"/>
                    <a:pt x="1938" y="216"/>
                    <a:pt x="1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742525" y="1580900"/>
              <a:ext cx="675175" cy="228325"/>
            </a:xfrm>
            <a:custGeom>
              <a:avLst/>
              <a:gdLst/>
              <a:ahLst/>
              <a:cxnLst/>
              <a:rect l="l" t="t" r="r" b="b"/>
              <a:pathLst>
                <a:path w="27007" h="9133" extrusionOk="0">
                  <a:moveTo>
                    <a:pt x="4480" y="7194"/>
                  </a:moveTo>
                  <a:cubicBezTo>
                    <a:pt x="4480" y="7194"/>
                    <a:pt x="4480" y="7237"/>
                    <a:pt x="4480" y="7280"/>
                  </a:cubicBezTo>
                  <a:cubicBezTo>
                    <a:pt x="4394" y="7237"/>
                    <a:pt x="4307" y="7237"/>
                    <a:pt x="4264" y="7237"/>
                  </a:cubicBezTo>
                  <a:lnTo>
                    <a:pt x="4264" y="7194"/>
                  </a:lnTo>
                  <a:close/>
                  <a:moveTo>
                    <a:pt x="7538" y="7625"/>
                  </a:moveTo>
                  <a:lnTo>
                    <a:pt x="7796" y="7668"/>
                  </a:lnTo>
                  <a:cubicBezTo>
                    <a:pt x="7796" y="7668"/>
                    <a:pt x="7796" y="7711"/>
                    <a:pt x="7796" y="7711"/>
                  </a:cubicBezTo>
                  <a:lnTo>
                    <a:pt x="7538" y="7711"/>
                  </a:lnTo>
                  <a:cubicBezTo>
                    <a:pt x="7538" y="7668"/>
                    <a:pt x="7538" y="7668"/>
                    <a:pt x="7538" y="7625"/>
                  </a:cubicBezTo>
                  <a:close/>
                  <a:moveTo>
                    <a:pt x="24638" y="8099"/>
                  </a:moveTo>
                  <a:cubicBezTo>
                    <a:pt x="24638" y="8142"/>
                    <a:pt x="24638" y="8142"/>
                    <a:pt x="24638" y="8185"/>
                  </a:cubicBezTo>
                  <a:cubicBezTo>
                    <a:pt x="24552" y="8185"/>
                    <a:pt x="24509" y="8142"/>
                    <a:pt x="24422" y="8142"/>
                  </a:cubicBezTo>
                  <a:cubicBezTo>
                    <a:pt x="24422" y="8142"/>
                    <a:pt x="24422" y="8099"/>
                    <a:pt x="24422" y="8099"/>
                  </a:cubicBezTo>
                  <a:close/>
                  <a:moveTo>
                    <a:pt x="18091" y="8357"/>
                  </a:moveTo>
                  <a:cubicBezTo>
                    <a:pt x="18091" y="8357"/>
                    <a:pt x="18091" y="8383"/>
                    <a:pt x="18111" y="8395"/>
                  </a:cubicBezTo>
                  <a:lnTo>
                    <a:pt x="18111" y="8395"/>
                  </a:lnTo>
                  <a:cubicBezTo>
                    <a:pt x="18103" y="8382"/>
                    <a:pt x="18097" y="8369"/>
                    <a:pt x="18091" y="8357"/>
                  </a:cubicBezTo>
                  <a:close/>
                  <a:moveTo>
                    <a:pt x="21364" y="8400"/>
                  </a:moveTo>
                  <a:cubicBezTo>
                    <a:pt x="21364" y="8400"/>
                    <a:pt x="21364" y="8428"/>
                    <a:pt x="21387" y="8439"/>
                  </a:cubicBezTo>
                  <a:lnTo>
                    <a:pt x="21387" y="8439"/>
                  </a:lnTo>
                  <a:cubicBezTo>
                    <a:pt x="21379" y="8427"/>
                    <a:pt x="21372" y="8414"/>
                    <a:pt x="21364" y="8400"/>
                  </a:cubicBezTo>
                  <a:close/>
                  <a:moveTo>
                    <a:pt x="216" y="1"/>
                  </a:moveTo>
                  <a:cubicBezTo>
                    <a:pt x="129" y="216"/>
                    <a:pt x="0" y="432"/>
                    <a:pt x="0" y="518"/>
                  </a:cubicBezTo>
                  <a:cubicBezTo>
                    <a:pt x="474" y="2930"/>
                    <a:pt x="775" y="5213"/>
                    <a:pt x="1465" y="7496"/>
                  </a:cubicBezTo>
                  <a:cubicBezTo>
                    <a:pt x="1612" y="7496"/>
                    <a:pt x="1760" y="7580"/>
                    <a:pt x="1876" y="7580"/>
                  </a:cubicBezTo>
                  <a:cubicBezTo>
                    <a:pt x="1962" y="7580"/>
                    <a:pt x="2031" y="7533"/>
                    <a:pt x="2068" y="7366"/>
                  </a:cubicBezTo>
                  <a:cubicBezTo>
                    <a:pt x="1981" y="7323"/>
                    <a:pt x="1938" y="7280"/>
                    <a:pt x="1852" y="7237"/>
                  </a:cubicBezTo>
                  <a:cubicBezTo>
                    <a:pt x="1895" y="7194"/>
                    <a:pt x="1895" y="7194"/>
                    <a:pt x="1938" y="7151"/>
                  </a:cubicBezTo>
                  <a:cubicBezTo>
                    <a:pt x="1981" y="7237"/>
                    <a:pt x="2025" y="7280"/>
                    <a:pt x="2111" y="7323"/>
                  </a:cubicBezTo>
                  <a:cubicBezTo>
                    <a:pt x="2068" y="7366"/>
                    <a:pt x="2068" y="7366"/>
                    <a:pt x="2068" y="7366"/>
                  </a:cubicBezTo>
                  <a:cubicBezTo>
                    <a:pt x="2283" y="7410"/>
                    <a:pt x="2498" y="7539"/>
                    <a:pt x="2714" y="7539"/>
                  </a:cubicBezTo>
                  <a:cubicBezTo>
                    <a:pt x="2763" y="7529"/>
                    <a:pt x="2811" y="7526"/>
                    <a:pt x="2860" y="7526"/>
                  </a:cubicBezTo>
                  <a:cubicBezTo>
                    <a:pt x="2947" y="7526"/>
                    <a:pt x="3034" y="7536"/>
                    <a:pt x="3121" y="7536"/>
                  </a:cubicBezTo>
                  <a:cubicBezTo>
                    <a:pt x="3201" y="7536"/>
                    <a:pt x="3280" y="7528"/>
                    <a:pt x="3360" y="7496"/>
                  </a:cubicBezTo>
                  <a:cubicBezTo>
                    <a:pt x="3384" y="7484"/>
                    <a:pt x="3410" y="7478"/>
                    <a:pt x="3438" y="7478"/>
                  </a:cubicBezTo>
                  <a:cubicBezTo>
                    <a:pt x="3605" y="7478"/>
                    <a:pt x="3827" y="7674"/>
                    <a:pt x="4049" y="7711"/>
                  </a:cubicBezTo>
                  <a:cubicBezTo>
                    <a:pt x="4168" y="7741"/>
                    <a:pt x="4328" y="7791"/>
                    <a:pt x="4444" y="7791"/>
                  </a:cubicBezTo>
                  <a:cubicBezTo>
                    <a:pt x="4496" y="7791"/>
                    <a:pt x="4539" y="7781"/>
                    <a:pt x="4566" y="7754"/>
                  </a:cubicBezTo>
                  <a:cubicBezTo>
                    <a:pt x="4719" y="7621"/>
                    <a:pt x="4888" y="7580"/>
                    <a:pt x="5060" y="7580"/>
                  </a:cubicBezTo>
                  <a:cubicBezTo>
                    <a:pt x="5275" y="7580"/>
                    <a:pt x="5494" y="7644"/>
                    <a:pt x="5686" y="7668"/>
                  </a:cubicBezTo>
                  <a:cubicBezTo>
                    <a:pt x="6116" y="7711"/>
                    <a:pt x="6504" y="7668"/>
                    <a:pt x="6978" y="7840"/>
                  </a:cubicBezTo>
                  <a:cubicBezTo>
                    <a:pt x="7211" y="7940"/>
                    <a:pt x="7523" y="8040"/>
                    <a:pt x="7811" y="8040"/>
                  </a:cubicBezTo>
                  <a:cubicBezTo>
                    <a:pt x="7895" y="8040"/>
                    <a:pt x="7977" y="8032"/>
                    <a:pt x="8055" y="8013"/>
                  </a:cubicBezTo>
                  <a:cubicBezTo>
                    <a:pt x="8141" y="8013"/>
                    <a:pt x="8184" y="7969"/>
                    <a:pt x="8227" y="7926"/>
                  </a:cubicBezTo>
                  <a:cubicBezTo>
                    <a:pt x="8141" y="7840"/>
                    <a:pt x="8098" y="7797"/>
                    <a:pt x="7926" y="7625"/>
                  </a:cubicBezTo>
                  <a:cubicBezTo>
                    <a:pt x="7948" y="7623"/>
                    <a:pt x="7970" y="7622"/>
                    <a:pt x="7992" y="7622"/>
                  </a:cubicBezTo>
                  <a:cubicBezTo>
                    <a:pt x="8428" y="7622"/>
                    <a:pt x="8719" y="8015"/>
                    <a:pt x="9089" y="8056"/>
                  </a:cubicBezTo>
                  <a:cubicBezTo>
                    <a:pt x="9089" y="7926"/>
                    <a:pt x="9132" y="7840"/>
                    <a:pt x="9132" y="7754"/>
                  </a:cubicBezTo>
                  <a:cubicBezTo>
                    <a:pt x="9437" y="7938"/>
                    <a:pt x="9743" y="7991"/>
                    <a:pt x="10034" y="7991"/>
                  </a:cubicBezTo>
                  <a:cubicBezTo>
                    <a:pt x="10152" y="7991"/>
                    <a:pt x="10268" y="7982"/>
                    <a:pt x="10381" y="7969"/>
                  </a:cubicBezTo>
                  <a:cubicBezTo>
                    <a:pt x="10424" y="7797"/>
                    <a:pt x="10424" y="7711"/>
                    <a:pt x="10467" y="7496"/>
                  </a:cubicBezTo>
                  <a:cubicBezTo>
                    <a:pt x="10639" y="7754"/>
                    <a:pt x="10768" y="7926"/>
                    <a:pt x="10941" y="8142"/>
                  </a:cubicBezTo>
                  <a:cubicBezTo>
                    <a:pt x="11501" y="8013"/>
                    <a:pt x="12061" y="7926"/>
                    <a:pt x="12577" y="7797"/>
                  </a:cubicBezTo>
                  <a:cubicBezTo>
                    <a:pt x="12621" y="7926"/>
                    <a:pt x="12621" y="8056"/>
                    <a:pt x="12664" y="8228"/>
                  </a:cubicBezTo>
                  <a:cubicBezTo>
                    <a:pt x="12734" y="8198"/>
                    <a:pt x="12806" y="8189"/>
                    <a:pt x="12880" y="8189"/>
                  </a:cubicBezTo>
                  <a:cubicBezTo>
                    <a:pt x="12991" y="8189"/>
                    <a:pt x="13103" y="8209"/>
                    <a:pt x="13211" y="8209"/>
                  </a:cubicBezTo>
                  <a:cubicBezTo>
                    <a:pt x="13339" y="8209"/>
                    <a:pt x="13461" y="8181"/>
                    <a:pt x="13568" y="8056"/>
                  </a:cubicBezTo>
                  <a:cubicBezTo>
                    <a:pt x="13594" y="8023"/>
                    <a:pt x="13623" y="8010"/>
                    <a:pt x="13653" y="8010"/>
                  </a:cubicBezTo>
                  <a:cubicBezTo>
                    <a:pt x="13779" y="8010"/>
                    <a:pt x="13941" y="8225"/>
                    <a:pt x="14090" y="8225"/>
                  </a:cubicBezTo>
                  <a:cubicBezTo>
                    <a:pt x="14149" y="8225"/>
                    <a:pt x="14205" y="8192"/>
                    <a:pt x="14257" y="8099"/>
                  </a:cubicBezTo>
                  <a:cubicBezTo>
                    <a:pt x="14369" y="8275"/>
                    <a:pt x="14470" y="8332"/>
                    <a:pt x="14564" y="8332"/>
                  </a:cubicBezTo>
                  <a:cubicBezTo>
                    <a:pt x="14725" y="8332"/>
                    <a:pt x="14870" y="8169"/>
                    <a:pt x="15033" y="8142"/>
                  </a:cubicBezTo>
                  <a:cubicBezTo>
                    <a:pt x="15143" y="8299"/>
                    <a:pt x="15270" y="8336"/>
                    <a:pt x="15404" y="8336"/>
                  </a:cubicBezTo>
                  <a:cubicBezTo>
                    <a:pt x="15521" y="8336"/>
                    <a:pt x="15644" y="8307"/>
                    <a:pt x="15765" y="8307"/>
                  </a:cubicBezTo>
                  <a:cubicBezTo>
                    <a:pt x="15884" y="8307"/>
                    <a:pt x="16001" y="8335"/>
                    <a:pt x="16109" y="8443"/>
                  </a:cubicBezTo>
                  <a:cubicBezTo>
                    <a:pt x="16109" y="8443"/>
                    <a:pt x="16239" y="8400"/>
                    <a:pt x="16282" y="8400"/>
                  </a:cubicBezTo>
                  <a:cubicBezTo>
                    <a:pt x="16368" y="8357"/>
                    <a:pt x="16411" y="8314"/>
                    <a:pt x="16454" y="8271"/>
                  </a:cubicBezTo>
                  <a:cubicBezTo>
                    <a:pt x="16540" y="8314"/>
                    <a:pt x="16583" y="8400"/>
                    <a:pt x="16669" y="8443"/>
                  </a:cubicBezTo>
                  <a:cubicBezTo>
                    <a:pt x="16799" y="8400"/>
                    <a:pt x="16885" y="8314"/>
                    <a:pt x="16971" y="8271"/>
                  </a:cubicBezTo>
                  <a:cubicBezTo>
                    <a:pt x="17199" y="8357"/>
                    <a:pt x="17408" y="8593"/>
                    <a:pt x="17599" y="8593"/>
                  </a:cubicBezTo>
                  <a:cubicBezTo>
                    <a:pt x="17696" y="8593"/>
                    <a:pt x="17788" y="8532"/>
                    <a:pt x="17875" y="8357"/>
                  </a:cubicBezTo>
                  <a:cubicBezTo>
                    <a:pt x="17789" y="8314"/>
                    <a:pt x="17746" y="8271"/>
                    <a:pt x="17660" y="8228"/>
                  </a:cubicBezTo>
                  <a:cubicBezTo>
                    <a:pt x="17703" y="8185"/>
                    <a:pt x="17703" y="8185"/>
                    <a:pt x="17746" y="8142"/>
                  </a:cubicBezTo>
                  <a:cubicBezTo>
                    <a:pt x="17789" y="8228"/>
                    <a:pt x="17832" y="8271"/>
                    <a:pt x="17875" y="8357"/>
                  </a:cubicBezTo>
                  <a:lnTo>
                    <a:pt x="18091" y="8357"/>
                  </a:lnTo>
                  <a:cubicBezTo>
                    <a:pt x="18134" y="8314"/>
                    <a:pt x="18177" y="8228"/>
                    <a:pt x="18220" y="8185"/>
                  </a:cubicBezTo>
                  <a:cubicBezTo>
                    <a:pt x="18220" y="8228"/>
                    <a:pt x="18263" y="8228"/>
                    <a:pt x="18263" y="8271"/>
                  </a:cubicBezTo>
                  <a:cubicBezTo>
                    <a:pt x="18220" y="8314"/>
                    <a:pt x="18177" y="8357"/>
                    <a:pt x="18134" y="8400"/>
                  </a:cubicBezTo>
                  <a:cubicBezTo>
                    <a:pt x="18124" y="8400"/>
                    <a:pt x="18117" y="8398"/>
                    <a:pt x="18111" y="8395"/>
                  </a:cubicBezTo>
                  <a:lnTo>
                    <a:pt x="18111" y="8395"/>
                  </a:lnTo>
                  <a:cubicBezTo>
                    <a:pt x="18157" y="8476"/>
                    <a:pt x="18226" y="8573"/>
                    <a:pt x="18263" y="8573"/>
                  </a:cubicBezTo>
                  <a:cubicBezTo>
                    <a:pt x="18364" y="8606"/>
                    <a:pt x="18458" y="8620"/>
                    <a:pt x="18548" y="8620"/>
                  </a:cubicBezTo>
                  <a:cubicBezTo>
                    <a:pt x="18918" y="8620"/>
                    <a:pt x="19209" y="8383"/>
                    <a:pt x="19555" y="8314"/>
                  </a:cubicBezTo>
                  <a:cubicBezTo>
                    <a:pt x="19641" y="8443"/>
                    <a:pt x="19684" y="8573"/>
                    <a:pt x="19728" y="8745"/>
                  </a:cubicBezTo>
                  <a:cubicBezTo>
                    <a:pt x="19814" y="8573"/>
                    <a:pt x="19900" y="8443"/>
                    <a:pt x="19943" y="8314"/>
                  </a:cubicBezTo>
                  <a:cubicBezTo>
                    <a:pt x="20139" y="8398"/>
                    <a:pt x="20573" y="8464"/>
                    <a:pt x="20923" y="8464"/>
                  </a:cubicBezTo>
                  <a:cubicBezTo>
                    <a:pt x="21111" y="8464"/>
                    <a:pt x="21274" y="8445"/>
                    <a:pt x="21364" y="8400"/>
                  </a:cubicBezTo>
                  <a:cubicBezTo>
                    <a:pt x="21407" y="8357"/>
                    <a:pt x="21450" y="8271"/>
                    <a:pt x="21494" y="8228"/>
                  </a:cubicBezTo>
                  <a:lnTo>
                    <a:pt x="21580" y="8314"/>
                  </a:lnTo>
                  <a:cubicBezTo>
                    <a:pt x="21494" y="8357"/>
                    <a:pt x="21450" y="8400"/>
                    <a:pt x="21407" y="8443"/>
                  </a:cubicBezTo>
                  <a:cubicBezTo>
                    <a:pt x="21399" y="8443"/>
                    <a:pt x="21392" y="8442"/>
                    <a:pt x="21387" y="8439"/>
                  </a:cubicBezTo>
                  <a:lnTo>
                    <a:pt x="21387" y="8439"/>
                  </a:lnTo>
                  <a:cubicBezTo>
                    <a:pt x="21485" y="8603"/>
                    <a:pt x="21575" y="8659"/>
                    <a:pt x="21650" y="8659"/>
                  </a:cubicBezTo>
                  <a:cubicBezTo>
                    <a:pt x="21730" y="8659"/>
                    <a:pt x="21795" y="8594"/>
                    <a:pt x="21838" y="8529"/>
                  </a:cubicBezTo>
                  <a:cubicBezTo>
                    <a:pt x="22183" y="8616"/>
                    <a:pt x="22441" y="8659"/>
                    <a:pt x="22700" y="8745"/>
                  </a:cubicBezTo>
                  <a:cubicBezTo>
                    <a:pt x="22958" y="8788"/>
                    <a:pt x="23260" y="8917"/>
                    <a:pt x="23647" y="9046"/>
                  </a:cubicBezTo>
                  <a:cubicBezTo>
                    <a:pt x="23518" y="8831"/>
                    <a:pt x="23432" y="8745"/>
                    <a:pt x="23303" y="8486"/>
                  </a:cubicBezTo>
                  <a:lnTo>
                    <a:pt x="23303" y="8486"/>
                  </a:lnTo>
                  <a:cubicBezTo>
                    <a:pt x="23690" y="8659"/>
                    <a:pt x="23906" y="8745"/>
                    <a:pt x="24164" y="8874"/>
                  </a:cubicBezTo>
                  <a:cubicBezTo>
                    <a:pt x="24207" y="8702"/>
                    <a:pt x="24250" y="8573"/>
                    <a:pt x="24336" y="8357"/>
                  </a:cubicBezTo>
                  <a:cubicBezTo>
                    <a:pt x="24422" y="8616"/>
                    <a:pt x="24466" y="8745"/>
                    <a:pt x="24552" y="8874"/>
                  </a:cubicBezTo>
                  <a:cubicBezTo>
                    <a:pt x="24638" y="8788"/>
                    <a:pt x="24724" y="8745"/>
                    <a:pt x="24853" y="8659"/>
                  </a:cubicBezTo>
                  <a:cubicBezTo>
                    <a:pt x="24896" y="8874"/>
                    <a:pt x="24939" y="9003"/>
                    <a:pt x="24982" y="9132"/>
                  </a:cubicBezTo>
                  <a:cubicBezTo>
                    <a:pt x="25155" y="9003"/>
                    <a:pt x="25284" y="8874"/>
                    <a:pt x="25413" y="8745"/>
                  </a:cubicBezTo>
                  <a:cubicBezTo>
                    <a:pt x="25576" y="8922"/>
                    <a:pt x="25727" y="8978"/>
                    <a:pt x="25872" y="8978"/>
                  </a:cubicBezTo>
                  <a:cubicBezTo>
                    <a:pt x="26130" y="8978"/>
                    <a:pt x="26374" y="8801"/>
                    <a:pt x="26647" y="8801"/>
                  </a:cubicBezTo>
                  <a:cubicBezTo>
                    <a:pt x="26708" y="8801"/>
                    <a:pt x="26770" y="8810"/>
                    <a:pt x="26835" y="8831"/>
                  </a:cubicBezTo>
                  <a:cubicBezTo>
                    <a:pt x="26835" y="8573"/>
                    <a:pt x="27007" y="8314"/>
                    <a:pt x="26619" y="8271"/>
                  </a:cubicBezTo>
                  <a:cubicBezTo>
                    <a:pt x="26490" y="8357"/>
                    <a:pt x="26361" y="8357"/>
                    <a:pt x="26188" y="8357"/>
                  </a:cubicBezTo>
                  <a:cubicBezTo>
                    <a:pt x="26188" y="8314"/>
                    <a:pt x="26188" y="8271"/>
                    <a:pt x="26188" y="8228"/>
                  </a:cubicBezTo>
                  <a:lnTo>
                    <a:pt x="26619" y="8142"/>
                  </a:lnTo>
                  <a:cubicBezTo>
                    <a:pt x="26619" y="8228"/>
                    <a:pt x="26619" y="8271"/>
                    <a:pt x="26619" y="8271"/>
                  </a:cubicBezTo>
                  <a:cubicBezTo>
                    <a:pt x="26705" y="7410"/>
                    <a:pt x="26361" y="6677"/>
                    <a:pt x="26188" y="5902"/>
                  </a:cubicBezTo>
                  <a:cubicBezTo>
                    <a:pt x="26059" y="5385"/>
                    <a:pt x="25887" y="4782"/>
                    <a:pt x="25715" y="4222"/>
                  </a:cubicBezTo>
                  <a:cubicBezTo>
                    <a:pt x="25542" y="3662"/>
                    <a:pt x="25456" y="3016"/>
                    <a:pt x="25370" y="2413"/>
                  </a:cubicBezTo>
                  <a:cubicBezTo>
                    <a:pt x="24939" y="1982"/>
                    <a:pt x="24422" y="1810"/>
                    <a:pt x="23906" y="1810"/>
                  </a:cubicBezTo>
                  <a:cubicBezTo>
                    <a:pt x="23684" y="1842"/>
                    <a:pt x="23392" y="1943"/>
                    <a:pt x="23202" y="1943"/>
                  </a:cubicBezTo>
                  <a:cubicBezTo>
                    <a:pt x="23133" y="1943"/>
                    <a:pt x="23078" y="1930"/>
                    <a:pt x="23044" y="1896"/>
                  </a:cubicBezTo>
                  <a:cubicBezTo>
                    <a:pt x="22936" y="1788"/>
                    <a:pt x="22845" y="1752"/>
                    <a:pt x="22764" y="1752"/>
                  </a:cubicBezTo>
                  <a:cubicBezTo>
                    <a:pt x="22601" y="1752"/>
                    <a:pt x="22480" y="1900"/>
                    <a:pt x="22346" y="1900"/>
                  </a:cubicBezTo>
                  <a:cubicBezTo>
                    <a:pt x="22335" y="1900"/>
                    <a:pt x="22324" y="1899"/>
                    <a:pt x="22312" y="1896"/>
                  </a:cubicBezTo>
                  <a:cubicBezTo>
                    <a:pt x="22010" y="1853"/>
                    <a:pt x="21709" y="1681"/>
                    <a:pt x="21407" y="1638"/>
                  </a:cubicBezTo>
                  <a:cubicBezTo>
                    <a:pt x="21235" y="1638"/>
                    <a:pt x="21106" y="1767"/>
                    <a:pt x="20977" y="1810"/>
                  </a:cubicBezTo>
                  <a:cubicBezTo>
                    <a:pt x="20804" y="1724"/>
                    <a:pt x="20632" y="1681"/>
                    <a:pt x="20503" y="1552"/>
                  </a:cubicBezTo>
                  <a:cubicBezTo>
                    <a:pt x="20462" y="1524"/>
                    <a:pt x="20425" y="1513"/>
                    <a:pt x="20391" y="1513"/>
                  </a:cubicBezTo>
                  <a:cubicBezTo>
                    <a:pt x="20252" y="1513"/>
                    <a:pt x="20160" y="1695"/>
                    <a:pt x="20009" y="1695"/>
                  </a:cubicBezTo>
                  <a:cubicBezTo>
                    <a:pt x="19965" y="1695"/>
                    <a:pt x="19915" y="1679"/>
                    <a:pt x="19857" y="1638"/>
                  </a:cubicBezTo>
                  <a:cubicBezTo>
                    <a:pt x="19824" y="1605"/>
                    <a:pt x="19760" y="1591"/>
                    <a:pt x="19685" y="1591"/>
                  </a:cubicBezTo>
                  <a:cubicBezTo>
                    <a:pt x="19565" y="1591"/>
                    <a:pt x="19420" y="1628"/>
                    <a:pt x="19340" y="1681"/>
                  </a:cubicBezTo>
                  <a:cubicBezTo>
                    <a:pt x="19312" y="1703"/>
                    <a:pt x="19286" y="1712"/>
                    <a:pt x="19260" y="1712"/>
                  </a:cubicBezTo>
                  <a:cubicBezTo>
                    <a:pt x="19129" y="1712"/>
                    <a:pt x="19021" y="1466"/>
                    <a:pt x="18861" y="1466"/>
                  </a:cubicBezTo>
                  <a:cubicBezTo>
                    <a:pt x="18811" y="1466"/>
                    <a:pt x="18756" y="1489"/>
                    <a:pt x="18694" y="1552"/>
                  </a:cubicBezTo>
                  <a:cubicBezTo>
                    <a:pt x="18683" y="1573"/>
                    <a:pt x="18653" y="1581"/>
                    <a:pt x="18612" y="1581"/>
                  </a:cubicBezTo>
                  <a:cubicBezTo>
                    <a:pt x="18489" y="1581"/>
                    <a:pt x="18263" y="1509"/>
                    <a:pt x="18134" y="1509"/>
                  </a:cubicBezTo>
                  <a:cubicBezTo>
                    <a:pt x="18088" y="1499"/>
                    <a:pt x="18037" y="1496"/>
                    <a:pt x="17984" y="1496"/>
                  </a:cubicBezTo>
                  <a:cubicBezTo>
                    <a:pt x="17841" y="1496"/>
                    <a:pt x="17687" y="1521"/>
                    <a:pt x="17616" y="1521"/>
                  </a:cubicBezTo>
                  <a:cubicBezTo>
                    <a:pt x="17589" y="1521"/>
                    <a:pt x="17574" y="1518"/>
                    <a:pt x="17574" y="1509"/>
                  </a:cubicBezTo>
                  <a:cubicBezTo>
                    <a:pt x="17522" y="1380"/>
                    <a:pt x="17471" y="1340"/>
                    <a:pt x="17417" y="1340"/>
                  </a:cubicBezTo>
                  <a:cubicBezTo>
                    <a:pt x="17328" y="1340"/>
                    <a:pt x="17232" y="1451"/>
                    <a:pt x="17119" y="1451"/>
                  </a:cubicBezTo>
                  <a:cubicBezTo>
                    <a:pt x="17073" y="1451"/>
                    <a:pt x="17024" y="1432"/>
                    <a:pt x="16971" y="1379"/>
                  </a:cubicBezTo>
                  <a:cubicBezTo>
                    <a:pt x="16818" y="1246"/>
                    <a:pt x="16623" y="1188"/>
                    <a:pt x="16419" y="1188"/>
                  </a:cubicBezTo>
                  <a:cubicBezTo>
                    <a:pt x="16163" y="1188"/>
                    <a:pt x="15894" y="1279"/>
                    <a:pt x="15679" y="1422"/>
                  </a:cubicBezTo>
                  <a:cubicBezTo>
                    <a:pt x="15492" y="1215"/>
                    <a:pt x="15306" y="1148"/>
                    <a:pt x="15143" y="1148"/>
                  </a:cubicBezTo>
                  <a:cubicBezTo>
                    <a:pt x="14968" y="1148"/>
                    <a:pt x="14820" y="1226"/>
                    <a:pt x="14731" y="1293"/>
                  </a:cubicBezTo>
                  <a:cubicBezTo>
                    <a:pt x="13990" y="1074"/>
                    <a:pt x="13336" y="941"/>
                    <a:pt x="12714" y="941"/>
                  </a:cubicBezTo>
                  <a:cubicBezTo>
                    <a:pt x="12360" y="941"/>
                    <a:pt x="12016" y="984"/>
                    <a:pt x="11673" y="1078"/>
                  </a:cubicBezTo>
                  <a:cubicBezTo>
                    <a:pt x="11335" y="861"/>
                    <a:pt x="11011" y="779"/>
                    <a:pt x="10724" y="779"/>
                  </a:cubicBezTo>
                  <a:cubicBezTo>
                    <a:pt x="10497" y="779"/>
                    <a:pt x="10293" y="830"/>
                    <a:pt x="10122" y="906"/>
                  </a:cubicBezTo>
                  <a:cubicBezTo>
                    <a:pt x="9661" y="829"/>
                    <a:pt x="9303" y="683"/>
                    <a:pt x="8987" y="683"/>
                  </a:cubicBezTo>
                  <a:cubicBezTo>
                    <a:pt x="8948" y="683"/>
                    <a:pt x="8910" y="686"/>
                    <a:pt x="8873" y="690"/>
                  </a:cubicBezTo>
                  <a:cubicBezTo>
                    <a:pt x="8810" y="703"/>
                    <a:pt x="8751" y="708"/>
                    <a:pt x="8693" y="708"/>
                  </a:cubicBezTo>
                  <a:cubicBezTo>
                    <a:pt x="8553" y="708"/>
                    <a:pt x="8422" y="678"/>
                    <a:pt x="8270" y="647"/>
                  </a:cubicBezTo>
                  <a:cubicBezTo>
                    <a:pt x="8086" y="624"/>
                    <a:pt x="7902" y="577"/>
                    <a:pt x="7718" y="577"/>
                  </a:cubicBezTo>
                  <a:cubicBezTo>
                    <a:pt x="7558" y="577"/>
                    <a:pt x="7397" y="613"/>
                    <a:pt x="7236" y="733"/>
                  </a:cubicBezTo>
                  <a:cubicBezTo>
                    <a:pt x="7220" y="750"/>
                    <a:pt x="7194" y="757"/>
                    <a:pt x="7161" y="757"/>
                  </a:cubicBezTo>
                  <a:cubicBezTo>
                    <a:pt x="7020" y="757"/>
                    <a:pt x="6748" y="631"/>
                    <a:pt x="6504" y="561"/>
                  </a:cubicBezTo>
                  <a:cubicBezTo>
                    <a:pt x="6504" y="561"/>
                    <a:pt x="6461" y="647"/>
                    <a:pt x="6246" y="776"/>
                  </a:cubicBezTo>
                  <a:cubicBezTo>
                    <a:pt x="6125" y="475"/>
                    <a:pt x="5967" y="398"/>
                    <a:pt x="5793" y="398"/>
                  </a:cubicBezTo>
                  <a:cubicBezTo>
                    <a:pt x="5615" y="398"/>
                    <a:pt x="5421" y="478"/>
                    <a:pt x="5233" y="478"/>
                  </a:cubicBezTo>
                  <a:cubicBezTo>
                    <a:pt x="5212" y="478"/>
                    <a:pt x="5190" y="477"/>
                    <a:pt x="5169" y="475"/>
                  </a:cubicBezTo>
                  <a:cubicBezTo>
                    <a:pt x="4695" y="432"/>
                    <a:pt x="4221" y="303"/>
                    <a:pt x="3791" y="303"/>
                  </a:cubicBezTo>
                  <a:cubicBezTo>
                    <a:pt x="3652" y="290"/>
                    <a:pt x="3517" y="285"/>
                    <a:pt x="3382" y="285"/>
                  </a:cubicBezTo>
                  <a:cubicBezTo>
                    <a:pt x="3057" y="285"/>
                    <a:pt x="2735" y="315"/>
                    <a:pt x="2369" y="346"/>
                  </a:cubicBezTo>
                  <a:cubicBezTo>
                    <a:pt x="2287" y="208"/>
                    <a:pt x="2134" y="106"/>
                    <a:pt x="1967" y="106"/>
                  </a:cubicBezTo>
                  <a:cubicBezTo>
                    <a:pt x="1872" y="106"/>
                    <a:pt x="1773" y="139"/>
                    <a:pt x="1680" y="216"/>
                  </a:cubicBezTo>
                  <a:cubicBezTo>
                    <a:pt x="1631" y="257"/>
                    <a:pt x="1589" y="273"/>
                    <a:pt x="1550" y="273"/>
                  </a:cubicBezTo>
                  <a:cubicBezTo>
                    <a:pt x="1399" y="273"/>
                    <a:pt x="1301" y="33"/>
                    <a:pt x="1106" y="33"/>
                  </a:cubicBezTo>
                  <a:cubicBezTo>
                    <a:pt x="1084" y="33"/>
                    <a:pt x="1060" y="37"/>
                    <a:pt x="1034" y="44"/>
                  </a:cubicBezTo>
                  <a:cubicBezTo>
                    <a:pt x="967" y="71"/>
                    <a:pt x="888" y="81"/>
                    <a:pt x="803" y="81"/>
                  </a:cubicBezTo>
                  <a:cubicBezTo>
                    <a:pt x="613" y="81"/>
                    <a:pt x="394" y="3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89750" y="1114650"/>
              <a:ext cx="661200" cy="375825"/>
            </a:xfrm>
            <a:custGeom>
              <a:avLst/>
              <a:gdLst/>
              <a:ahLst/>
              <a:cxnLst/>
              <a:rect l="l" t="t" r="r" b="b"/>
              <a:pathLst>
                <a:path w="26448" h="15033" extrusionOk="0">
                  <a:moveTo>
                    <a:pt x="10984" y="5083"/>
                  </a:moveTo>
                  <a:cubicBezTo>
                    <a:pt x="10984" y="5126"/>
                    <a:pt x="11027" y="5169"/>
                    <a:pt x="11027" y="5169"/>
                  </a:cubicBezTo>
                  <a:cubicBezTo>
                    <a:pt x="10941" y="5212"/>
                    <a:pt x="10898" y="5212"/>
                    <a:pt x="10812" y="5255"/>
                  </a:cubicBezTo>
                  <a:lnTo>
                    <a:pt x="10769" y="5169"/>
                  </a:lnTo>
                  <a:lnTo>
                    <a:pt x="10984" y="5083"/>
                  </a:lnTo>
                  <a:close/>
                  <a:moveTo>
                    <a:pt x="18307" y="8270"/>
                  </a:moveTo>
                  <a:lnTo>
                    <a:pt x="18393" y="8486"/>
                  </a:lnTo>
                  <a:cubicBezTo>
                    <a:pt x="18393" y="8486"/>
                    <a:pt x="18350" y="8529"/>
                    <a:pt x="18350" y="8529"/>
                  </a:cubicBezTo>
                  <a:lnTo>
                    <a:pt x="18263" y="8313"/>
                  </a:lnTo>
                  <a:cubicBezTo>
                    <a:pt x="18263" y="8313"/>
                    <a:pt x="18307" y="8313"/>
                    <a:pt x="18307" y="8270"/>
                  </a:cubicBezTo>
                  <a:close/>
                  <a:moveTo>
                    <a:pt x="11846" y="11070"/>
                  </a:moveTo>
                  <a:cubicBezTo>
                    <a:pt x="11889" y="11156"/>
                    <a:pt x="11889" y="11199"/>
                    <a:pt x="11932" y="11286"/>
                  </a:cubicBezTo>
                  <a:lnTo>
                    <a:pt x="11846" y="11329"/>
                  </a:lnTo>
                  <a:lnTo>
                    <a:pt x="11803" y="11113"/>
                  </a:lnTo>
                  <a:cubicBezTo>
                    <a:pt x="11803" y="11113"/>
                    <a:pt x="11846" y="11070"/>
                    <a:pt x="11846" y="11070"/>
                  </a:cubicBezTo>
                  <a:close/>
                  <a:moveTo>
                    <a:pt x="10855" y="11329"/>
                  </a:moveTo>
                  <a:cubicBezTo>
                    <a:pt x="10855" y="11329"/>
                    <a:pt x="10855" y="11372"/>
                    <a:pt x="10855" y="11372"/>
                  </a:cubicBezTo>
                  <a:cubicBezTo>
                    <a:pt x="10812" y="11415"/>
                    <a:pt x="10726" y="11458"/>
                    <a:pt x="10683" y="11458"/>
                  </a:cubicBezTo>
                  <a:lnTo>
                    <a:pt x="10640" y="11415"/>
                  </a:lnTo>
                  <a:lnTo>
                    <a:pt x="10855" y="11329"/>
                  </a:lnTo>
                  <a:close/>
                  <a:moveTo>
                    <a:pt x="7911" y="12869"/>
                  </a:moveTo>
                  <a:cubicBezTo>
                    <a:pt x="7902" y="12873"/>
                    <a:pt x="7893" y="12876"/>
                    <a:pt x="7883" y="12879"/>
                  </a:cubicBezTo>
                  <a:cubicBezTo>
                    <a:pt x="7883" y="12879"/>
                    <a:pt x="7899" y="12879"/>
                    <a:pt x="7911" y="12869"/>
                  </a:cubicBezTo>
                  <a:close/>
                  <a:moveTo>
                    <a:pt x="23389" y="0"/>
                  </a:moveTo>
                  <a:cubicBezTo>
                    <a:pt x="23001" y="0"/>
                    <a:pt x="22743" y="43"/>
                    <a:pt x="22571" y="43"/>
                  </a:cubicBezTo>
                  <a:cubicBezTo>
                    <a:pt x="22269" y="216"/>
                    <a:pt x="22054" y="388"/>
                    <a:pt x="21795" y="517"/>
                  </a:cubicBezTo>
                  <a:cubicBezTo>
                    <a:pt x="21688" y="560"/>
                    <a:pt x="21537" y="560"/>
                    <a:pt x="21408" y="560"/>
                  </a:cubicBezTo>
                  <a:cubicBezTo>
                    <a:pt x="21279" y="560"/>
                    <a:pt x="21171" y="560"/>
                    <a:pt x="21149" y="603"/>
                  </a:cubicBezTo>
                  <a:cubicBezTo>
                    <a:pt x="21068" y="808"/>
                    <a:pt x="20957" y="857"/>
                    <a:pt x="20836" y="857"/>
                  </a:cubicBezTo>
                  <a:cubicBezTo>
                    <a:pt x="20722" y="857"/>
                    <a:pt x="20599" y="814"/>
                    <a:pt x="20482" y="814"/>
                  </a:cubicBezTo>
                  <a:cubicBezTo>
                    <a:pt x="20460" y="814"/>
                    <a:pt x="20438" y="815"/>
                    <a:pt x="20417" y="819"/>
                  </a:cubicBezTo>
                  <a:cubicBezTo>
                    <a:pt x="20288" y="948"/>
                    <a:pt x="20159" y="1120"/>
                    <a:pt x="20029" y="1250"/>
                  </a:cubicBezTo>
                  <a:cubicBezTo>
                    <a:pt x="19900" y="1206"/>
                    <a:pt x="19814" y="1163"/>
                    <a:pt x="19728" y="1120"/>
                  </a:cubicBezTo>
                  <a:cubicBezTo>
                    <a:pt x="19642" y="1250"/>
                    <a:pt x="19556" y="1379"/>
                    <a:pt x="19513" y="1465"/>
                  </a:cubicBezTo>
                  <a:cubicBezTo>
                    <a:pt x="19297" y="1422"/>
                    <a:pt x="19125" y="1379"/>
                    <a:pt x="18953" y="1379"/>
                  </a:cubicBezTo>
                  <a:cubicBezTo>
                    <a:pt x="18866" y="1508"/>
                    <a:pt x="18780" y="1637"/>
                    <a:pt x="18694" y="1809"/>
                  </a:cubicBezTo>
                  <a:cubicBezTo>
                    <a:pt x="18565" y="1766"/>
                    <a:pt x="18436" y="1723"/>
                    <a:pt x="18263" y="1680"/>
                  </a:cubicBezTo>
                  <a:cubicBezTo>
                    <a:pt x="17910" y="2105"/>
                    <a:pt x="17730" y="2210"/>
                    <a:pt x="17271" y="2210"/>
                  </a:cubicBezTo>
                  <a:cubicBezTo>
                    <a:pt x="17172" y="2210"/>
                    <a:pt x="17059" y="2205"/>
                    <a:pt x="16928" y="2197"/>
                  </a:cubicBezTo>
                  <a:cubicBezTo>
                    <a:pt x="16411" y="2843"/>
                    <a:pt x="16153" y="2972"/>
                    <a:pt x="15162" y="3059"/>
                  </a:cubicBezTo>
                  <a:cubicBezTo>
                    <a:pt x="14955" y="3059"/>
                    <a:pt x="14804" y="3224"/>
                    <a:pt x="14597" y="3224"/>
                  </a:cubicBezTo>
                  <a:cubicBezTo>
                    <a:pt x="14545" y="3224"/>
                    <a:pt x="14490" y="3214"/>
                    <a:pt x="14430" y="3188"/>
                  </a:cubicBezTo>
                  <a:cubicBezTo>
                    <a:pt x="14344" y="3188"/>
                    <a:pt x="14258" y="3274"/>
                    <a:pt x="14172" y="3317"/>
                  </a:cubicBezTo>
                  <a:cubicBezTo>
                    <a:pt x="14172" y="3489"/>
                    <a:pt x="14172" y="3619"/>
                    <a:pt x="14172" y="3791"/>
                  </a:cubicBezTo>
                  <a:cubicBezTo>
                    <a:pt x="14042" y="3748"/>
                    <a:pt x="13956" y="3705"/>
                    <a:pt x="13870" y="3662"/>
                  </a:cubicBezTo>
                  <a:cubicBezTo>
                    <a:pt x="13827" y="3748"/>
                    <a:pt x="13784" y="3834"/>
                    <a:pt x="13741" y="3920"/>
                  </a:cubicBezTo>
                  <a:cubicBezTo>
                    <a:pt x="13644" y="3866"/>
                    <a:pt x="13552" y="3845"/>
                    <a:pt x="13464" y="3845"/>
                  </a:cubicBezTo>
                  <a:cubicBezTo>
                    <a:pt x="13200" y="3845"/>
                    <a:pt x="12966" y="4038"/>
                    <a:pt x="12707" y="4135"/>
                  </a:cubicBezTo>
                  <a:cubicBezTo>
                    <a:pt x="12406" y="4222"/>
                    <a:pt x="12104" y="4222"/>
                    <a:pt x="11846" y="4437"/>
                  </a:cubicBezTo>
                  <a:cubicBezTo>
                    <a:pt x="11618" y="4567"/>
                    <a:pt x="11342" y="4770"/>
                    <a:pt x="11035" y="4770"/>
                  </a:cubicBezTo>
                  <a:cubicBezTo>
                    <a:pt x="10935" y="4770"/>
                    <a:pt x="10832" y="4748"/>
                    <a:pt x="10726" y="4695"/>
                  </a:cubicBezTo>
                  <a:cubicBezTo>
                    <a:pt x="10640" y="5083"/>
                    <a:pt x="10166" y="4997"/>
                    <a:pt x="9907" y="5255"/>
                  </a:cubicBezTo>
                  <a:cubicBezTo>
                    <a:pt x="9907" y="5428"/>
                    <a:pt x="9907" y="5600"/>
                    <a:pt x="9907" y="5729"/>
                  </a:cubicBezTo>
                  <a:cubicBezTo>
                    <a:pt x="9477" y="5686"/>
                    <a:pt x="9132" y="5686"/>
                    <a:pt x="8787" y="5643"/>
                  </a:cubicBezTo>
                  <a:cubicBezTo>
                    <a:pt x="8615" y="6074"/>
                    <a:pt x="8227" y="5815"/>
                    <a:pt x="7926" y="5988"/>
                  </a:cubicBezTo>
                  <a:cubicBezTo>
                    <a:pt x="7668" y="6117"/>
                    <a:pt x="7323" y="6160"/>
                    <a:pt x="6892" y="6246"/>
                  </a:cubicBezTo>
                  <a:cubicBezTo>
                    <a:pt x="6892" y="6361"/>
                    <a:pt x="6858" y="6511"/>
                    <a:pt x="6851" y="6511"/>
                  </a:cubicBezTo>
                  <a:cubicBezTo>
                    <a:pt x="6850" y="6511"/>
                    <a:pt x="6849" y="6509"/>
                    <a:pt x="6849" y="6504"/>
                  </a:cubicBezTo>
                  <a:cubicBezTo>
                    <a:pt x="6074" y="6935"/>
                    <a:pt x="5428" y="7280"/>
                    <a:pt x="4739" y="7667"/>
                  </a:cubicBezTo>
                  <a:cubicBezTo>
                    <a:pt x="4739" y="7667"/>
                    <a:pt x="4609" y="7624"/>
                    <a:pt x="4523" y="7581"/>
                  </a:cubicBezTo>
                  <a:cubicBezTo>
                    <a:pt x="4480" y="7667"/>
                    <a:pt x="4437" y="7754"/>
                    <a:pt x="4394" y="7840"/>
                  </a:cubicBezTo>
                  <a:cubicBezTo>
                    <a:pt x="4092" y="7883"/>
                    <a:pt x="3705" y="7840"/>
                    <a:pt x="3489" y="8012"/>
                  </a:cubicBezTo>
                  <a:cubicBezTo>
                    <a:pt x="3155" y="8235"/>
                    <a:pt x="2884" y="8555"/>
                    <a:pt x="2456" y="8555"/>
                  </a:cubicBezTo>
                  <a:cubicBezTo>
                    <a:pt x="2389" y="8555"/>
                    <a:pt x="2317" y="8547"/>
                    <a:pt x="2240" y="8529"/>
                  </a:cubicBezTo>
                  <a:cubicBezTo>
                    <a:pt x="1939" y="9046"/>
                    <a:pt x="1293" y="9003"/>
                    <a:pt x="819" y="9261"/>
                  </a:cubicBezTo>
                  <a:cubicBezTo>
                    <a:pt x="561" y="9390"/>
                    <a:pt x="302" y="9476"/>
                    <a:pt x="1" y="9606"/>
                  </a:cubicBezTo>
                  <a:cubicBezTo>
                    <a:pt x="130" y="9950"/>
                    <a:pt x="173" y="10295"/>
                    <a:pt x="388" y="10510"/>
                  </a:cubicBezTo>
                  <a:cubicBezTo>
                    <a:pt x="948" y="11113"/>
                    <a:pt x="1379" y="11759"/>
                    <a:pt x="1767" y="12448"/>
                  </a:cubicBezTo>
                  <a:cubicBezTo>
                    <a:pt x="2197" y="13138"/>
                    <a:pt x="2886" y="13698"/>
                    <a:pt x="3145" y="14516"/>
                  </a:cubicBezTo>
                  <a:cubicBezTo>
                    <a:pt x="3188" y="14731"/>
                    <a:pt x="3489" y="14861"/>
                    <a:pt x="3662" y="15033"/>
                  </a:cubicBezTo>
                  <a:cubicBezTo>
                    <a:pt x="3834" y="14947"/>
                    <a:pt x="4049" y="14861"/>
                    <a:pt x="4265" y="14774"/>
                  </a:cubicBezTo>
                  <a:cubicBezTo>
                    <a:pt x="4351" y="14559"/>
                    <a:pt x="4480" y="14344"/>
                    <a:pt x="4609" y="14085"/>
                  </a:cubicBezTo>
                  <a:cubicBezTo>
                    <a:pt x="4868" y="14214"/>
                    <a:pt x="5083" y="14258"/>
                    <a:pt x="5299" y="14344"/>
                  </a:cubicBezTo>
                  <a:cubicBezTo>
                    <a:pt x="5342" y="14258"/>
                    <a:pt x="5385" y="14171"/>
                    <a:pt x="5428" y="14085"/>
                  </a:cubicBezTo>
                  <a:cubicBezTo>
                    <a:pt x="5514" y="14128"/>
                    <a:pt x="5600" y="14171"/>
                    <a:pt x="5686" y="14214"/>
                  </a:cubicBezTo>
                  <a:cubicBezTo>
                    <a:pt x="5815" y="13999"/>
                    <a:pt x="5902" y="13784"/>
                    <a:pt x="5988" y="13568"/>
                  </a:cubicBezTo>
                  <a:cubicBezTo>
                    <a:pt x="6246" y="13611"/>
                    <a:pt x="6418" y="13611"/>
                    <a:pt x="6591" y="13655"/>
                  </a:cubicBezTo>
                  <a:cubicBezTo>
                    <a:pt x="6677" y="13525"/>
                    <a:pt x="6720" y="13439"/>
                    <a:pt x="6806" y="13310"/>
                  </a:cubicBezTo>
                  <a:cubicBezTo>
                    <a:pt x="6935" y="13439"/>
                    <a:pt x="7021" y="13525"/>
                    <a:pt x="7108" y="13655"/>
                  </a:cubicBezTo>
                  <a:cubicBezTo>
                    <a:pt x="7237" y="13439"/>
                    <a:pt x="7323" y="13267"/>
                    <a:pt x="7495" y="12879"/>
                  </a:cubicBezTo>
                  <a:cubicBezTo>
                    <a:pt x="7624" y="13052"/>
                    <a:pt x="7797" y="13181"/>
                    <a:pt x="8098" y="13482"/>
                  </a:cubicBezTo>
                  <a:cubicBezTo>
                    <a:pt x="7969" y="13138"/>
                    <a:pt x="7969" y="13008"/>
                    <a:pt x="7883" y="12879"/>
                  </a:cubicBezTo>
                  <a:cubicBezTo>
                    <a:pt x="7797" y="12879"/>
                    <a:pt x="7754" y="12836"/>
                    <a:pt x="7668" y="12836"/>
                  </a:cubicBezTo>
                  <a:cubicBezTo>
                    <a:pt x="7668" y="12793"/>
                    <a:pt x="7711" y="12750"/>
                    <a:pt x="7711" y="12750"/>
                  </a:cubicBezTo>
                  <a:cubicBezTo>
                    <a:pt x="7797" y="12750"/>
                    <a:pt x="7840" y="12793"/>
                    <a:pt x="7926" y="12836"/>
                  </a:cubicBezTo>
                  <a:cubicBezTo>
                    <a:pt x="7926" y="12853"/>
                    <a:pt x="7919" y="12863"/>
                    <a:pt x="7911" y="12869"/>
                  </a:cubicBezTo>
                  <a:lnTo>
                    <a:pt x="7911" y="12869"/>
                  </a:lnTo>
                  <a:cubicBezTo>
                    <a:pt x="8025" y="12830"/>
                    <a:pt x="8105" y="12790"/>
                    <a:pt x="8184" y="12750"/>
                  </a:cubicBezTo>
                  <a:cubicBezTo>
                    <a:pt x="8357" y="12879"/>
                    <a:pt x="8572" y="12965"/>
                    <a:pt x="8787" y="13095"/>
                  </a:cubicBezTo>
                  <a:cubicBezTo>
                    <a:pt x="8787" y="12836"/>
                    <a:pt x="8831" y="12664"/>
                    <a:pt x="8831" y="12535"/>
                  </a:cubicBezTo>
                  <a:cubicBezTo>
                    <a:pt x="9132" y="12578"/>
                    <a:pt x="9347" y="12621"/>
                    <a:pt x="9606" y="12621"/>
                  </a:cubicBezTo>
                  <a:cubicBezTo>
                    <a:pt x="9649" y="12535"/>
                    <a:pt x="9692" y="12492"/>
                    <a:pt x="9735" y="12405"/>
                  </a:cubicBezTo>
                  <a:cubicBezTo>
                    <a:pt x="9821" y="12448"/>
                    <a:pt x="9907" y="12492"/>
                    <a:pt x="9950" y="12492"/>
                  </a:cubicBezTo>
                  <a:cubicBezTo>
                    <a:pt x="10123" y="12319"/>
                    <a:pt x="10295" y="12190"/>
                    <a:pt x="10467" y="12104"/>
                  </a:cubicBezTo>
                  <a:cubicBezTo>
                    <a:pt x="10898" y="11932"/>
                    <a:pt x="11329" y="11759"/>
                    <a:pt x="11803" y="11587"/>
                  </a:cubicBezTo>
                  <a:cubicBezTo>
                    <a:pt x="12190" y="11415"/>
                    <a:pt x="12621" y="11156"/>
                    <a:pt x="13009" y="11113"/>
                  </a:cubicBezTo>
                  <a:cubicBezTo>
                    <a:pt x="13525" y="11113"/>
                    <a:pt x="13741" y="10639"/>
                    <a:pt x="14172" y="10639"/>
                  </a:cubicBezTo>
                  <a:cubicBezTo>
                    <a:pt x="14612" y="10599"/>
                    <a:pt x="14866" y="10114"/>
                    <a:pt x="15348" y="10114"/>
                  </a:cubicBezTo>
                  <a:cubicBezTo>
                    <a:pt x="15385" y="10114"/>
                    <a:pt x="15424" y="10116"/>
                    <a:pt x="15464" y="10123"/>
                  </a:cubicBezTo>
                  <a:cubicBezTo>
                    <a:pt x="15464" y="9735"/>
                    <a:pt x="15981" y="10036"/>
                    <a:pt x="16024" y="9692"/>
                  </a:cubicBezTo>
                  <a:cubicBezTo>
                    <a:pt x="16062" y="9703"/>
                    <a:pt x="16100" y="9708"/>
                    <a:pt x="16138" y="9708"/>
                  </a:cubicBezTo>
                  <a:cubicBezTo>
                    <a:pt x="16339" y="9708"/>
                    <a:pt x="16526" y="9573"/>
                    <a:pt x="16725" y="9573"/>
                  </a:cubicBezTo>
                  <a:cubicBezTo>
                    <a:pt x="16777" y="9573"/>
                    <a:pt x="16831" y="9582"/>
                    <a:pt x="16885" y="9606"/>
                  </a:cubicBezTo>
                  <a:cubicBezTo>
                    <a:pt x="16928" y="9476"/>
                    <a:pt x="16971" y="9390"/>
                    <a:pt x="17057" y="9218"/>
                  </a:cubicBezTo>
                  <a:cubicBezTo>
                    <a:pt x="17230" y="9304"/>
                    <a:pt x="17402" y="9433"/>
                    <a:pt x="17574" y="9563"/>
                  </a:cubicBezTo>
                  <a:cubicBezTo>
                    <a:pt x="17660" y="9304"/>
                    <a:pt x="17747" y="9132"/>
                    <a:pt x="17833" y="8960"/>
                  </a:cubicBezTo>
                  <a:cubicBezTo>
                    <a:pt x="17919" y="9003"/>
                    <a:pt x="18005" y="9046"/>
                    <a:pt x="18134" y="9046"/>
                  </a:cubicBezTo>
                  <a:cubicBezTo>
                    <a:pt x="18177" y="8960"/>
                    <a:pt x="18220" y="8873"/>
                    <a:pt x="18220" y="8873"/>
                  </a:cubicBezTo>
                  <a:cubicBezTo>
                    <a:pt x="18479" y="8830"/>
                    <a:pt x="18737" y="8830"/>
                    <a:pt x="19168" y="8787"/>
                  </a:cubicBezTo>
                  <a:cubicBezTo>
                    <a:pt x="19168" y="8615"/>
                    <a:pt x="19168" y="8400"/>
                    <a:pt x="19168" y="8357"/>
                  </a:cubicBezTo>
                  <a:cubicBezTo>
                    <a:pt x="19685" y="8270"/>
                    <a:pt x="20073" y="8055"/>
                    <a:pt x="20460" y="7926"/>
                  </a:cubicBezTo>
                  <a:cubicBezTo>
                    <a:pt x="20848" y="7754"/>
                    <a:pt x="21279" y="7667"/>
                    <a:pt x="21580" y="7280"/>
                  </a:cubicBezTo>
                  <a:cubicBezTo>
                    <a:pt x="21709" y="7366"/>
                    <a:pt x="21839" y="7452"/>
                    <a:pt x="22011" y="7538"/>
                  </a:cubicBezTo>
                  <a:cubicBezTo>
                    <a:pt x="22183" y="7064"/>
                    <a:pt x="22700" y="7151"/>
                    <a:pt x="23131" y="6763"/>
                  </a:cubicBezTo>
                  <a:cubicBezTo>
                    <a:pt x="23131" y="6763"/>
                    <a:pt x="23174" y="6547"/>
                    <a:pt x="23174" y="6332"/>
                  </a:cubicBezTo>
                  <a:cubicBezTo>
                    <a:pt x="23432" y="6461"/>
                    <a:pt x="23605" y="6547"/>
                    <a:pt x="23777" y="6591"/>
                  </a:cubicBezTo>
                  <a:cubicBezTo>
                    <a:pt x="23820" y="6504"/>
                    <a:pt x="23863" y="6418"/>
                    <a:pt x="23906" y="6375"/>
                  </a:cubicBezTo>
                  <a:cubicBezTo>
                    <a:pt x="24021" y="6375"/>
                    <a:pt x="24117" y="6394"/>
                    <a:pt x="24206" y="6394"/>
                  </a:cubicBezTo>
                  <a:cubicBezTo>
                    <a:pt x="24251" y="6394"/>
                    <a:pt x="24294" y="6390"/>
                    <a:pt x="24337" y="6375"/>
                  </a:cubicBezTo>
                  <a:cubicBezTo>
                    <a:pt x="24440" y="6341"/>
                    <a:pt x="24461" y="6112"/>
                    <a:pt x="24643" y="6112"/>
                  </a:cubicBezTo>
                  <a:cubicBezTo>
                    <a:pt x="24688" y="6112"/>
                    <a:pt x="24742" y="6126"/>
                    <a:pt x="24811" y="6160"/>
                  </a:cubicBezTo>
                  <a:cubicBezTo>
                    <a:pt x="24813" y="6162"/>
                    <a:pt x="24816" y="6164"/>
                    <a:pt x="24820" y="6164"/>
                  </a:cubicBezTo>
                  <a:cubicBezTo>
                    <a:pt x="24884" y="6164"/>
                    <a:pt x="25125" y="5853"/>
                    <a:pt x="25327" y="5772"/>
                  </a:cubicBezTo>
                  <a:cubicBezTo>
                    <a:pt x="25629" y="5686"/>
                    <a:pt x="25930" y="5686"/>
                    <a:pt x="26232" y="5643"/>
                  </a:cubicBezTo>
                  <a:cubicBezTo>
                    <a:pt x="26318" y="5514"/>
                    <a:pt x="26361" y="5385"/>
                    <a:pt x="26447" y="5212"/>
                  </a:cubicBezTo>
                  <a:cubicBezTo>
                    <a:pt x="26232" y="4781"/>
                    <a:pt x="26189" y="4265"/>
                    <a:pt x="25715" y="3963"/>
                  </a:cubicBezTo>
                  <a:cubicBezTo>
                    <a:pt x="25629" y="3274"/>
                    <a:pt x="24983" y="2929"/>
                    <a:pt x="24811" y="2283"/>
                  </a:cubicBezTo>
                  <a:cubicBezTo>
                    <a:pt x="24638" y="1680"/>
                    <a:pt x="24035" y="1293"/>
                    <a:pt x="23863" y="603"/>
                  </a:cubicBezTo>
                  <a:cubicBezTo>
                    <a:pt x="23820" y="345"/>
                    <a:pt x="23518" y="130"/>
                    <a:pt x="2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491625" y="662375"/>
              <a:ext cx="458750" cy="599825"/>
            </a:xfrm>
            <a:custGeom>
              <a:avLst/>
              <a:gdLst/>
              <a:ahLst/>
              <a:cxnLst/>
              <a:rect l="l" t="t" r="r" b="b"/>
              <a:pathLst>
                <a:path w="18350" h="23993" extrusionOk="0">
                  <a:moveTo>
                    <a:pt x="10424" y="2714"/>
                  </a:moveTo>
                  <a:lnTo>
                    <a:pt x="10428" y="2726"/>
                  </a:lnTo>
                  <a:lnTo>
                    <a:pt x="10428" y="2726"/>
                  </a:lnTo>
                  <a:cubicBezTo>
                    <a:pt x="10453" y="2721"/>
                    <a:pt x="10481" y="2717"/>
                    <a:pt x="10510" y="2714"/>
                  </a:cubicBezTo>
                  <a:close/>
                  <a:moveTo>
                    <a:pt x="6289" y="10295"/>
                  </a:moveTo>
                  <a:lnTo>
                    <a:pt x="6461" y="10424"/>
                  </a:lnTo>
                  <a:cubicBezTo>
                    <a:pt x="6461" y="10424"/>
                    <a:pt x="6461" y="10467"/>
                    <a:pt x="6461" y="10467"/>
                  </a:cubicBezTo>
                  <a:cubicBezTo>
                    <a:pt x="6375" y="10424"/>
                    <a:pt x="6332" y="10381"/>
                    <a:pt x="6246" y="10381"/>
                  </a:cubicBezTo>
                  <a:cubicBezTo>
                    <a:pt x="6246" y="10338"/>
                    <a:pt x="6289" y="10338"/>
                    <a:pt x="6289" y="10295"/>
                  </a:cubicBezTo>
                  <a:close/>
                  <a:moveTo>
                    <a:pt x="12189" y="12447"/>
                  </a:moveTo>
                  <a:lnTo>
                    <a:pt x="12189" y="12447"/>
                  </a:lnTo>
                  <a:cubicBezTo>
                    <a:pt x="12175" y="12448"/>
                    <a:pt x="12161" y="12449"/>
                    <a:pt x="12147" y="12449"/>
                  </a:cubicBezTo>
                  <a:lnTo>
                    <a:pt x="12190" y="12449"/>
                  </a:lnTo>
                  <a:cubicBezTo>
                    <a:pt x="12190" y="12448"/>
                    <a:pt x="12189" y="12448"/>
                    <a:pt x="12189" y="12447"/>
                  </a:cubicBezTo>
                  <a:close/>
                  <a:moveTo>
                    <a:pt x="8270" y="18350"/>
                  </a:moveTo>
                  <a:lnTo>
                    <a:pt x="8184" y="18565"/>
                  </a:lnTo>
                  <a:cubicBezTo>
                    <a:pt x="8141" y="18565"/>
                    <a:pt x="8141" y="18522"/>
                    <a:pt x="8098" y="18522"/>
                  </a:cubicBezTo>
                  <a:cubicBezTo>
                    <a:pt x="8141" y="18479"/>
                    <a:pt x="8184" y="18393"/>
                    <a:pt x="8227" y="18350"/>
                  </a:cubicBezTo>
                  <a:close/>
                  <a:moveTo>
                    <a:pt x="7926" y="19513"/>
                  </a:moveTo>
                  <a:lnTo>
                    <a:pt x="7926" y="19513"/>
                  </a:lnTo>
                  <a:cubicBezTo>
                    <a:pt x="7796" y="19814"/>
                    <a:pt x="7710" y="19987"/>
                    <a:pt x="7624" y="20202"/>
                  </a:cubicBezTo>
                  <a:cubicBezTo>
                    <a:pt x="7452" y="20159"/>
                    <a:pt x="7366" y="20073"/>
                    <a:pt x="7236" y="20030"/>
                  </a:cubicBezTo>
                  <a:cubicBezTo>
                    <a:pt x="7452" y="19857"/>
                    <a:pt x="7624" y="19728"/>
                    <a:pt x="7926" y="19513"/>
                  </a:cubicBezTo>
                  <a:close/>
                  <a:moveTo>
                    <a:pt x="6590" y="21236"/>
                  </a:moveTo>
                  <a:cubicBezTo>
                    <a:pt x="6676" y="21279"/>
                    <a:pt x="6806" y="21365"/>
                    <a:pt x="6892" y="21408"/>
                  </a:cubicBezTo>
                  <a:cubicBezTo>
                    <a:pt x="6892" y="21451"/>
                    <a:pt x="6849" y="21494"/>
                    <a:pt x="6849" y="21537"/>
                  </a:cubicBezTo>
                  <a:cubicBezTo>
                    <a:pt x="6720" y="21494"/>
                    <a:pt x="6633" y="21451"/>
                    <a:pt x="6504" y="21408"/>
                  </a:cubicBezTo>
                  <a:cubicBezTo>
                    <a:pt x="6504" y="21365"/>
                    <a:pt x="6547" y="21279"/>
                    <a:pt x="6590" y="21236"/>
                  </a:cubicBezTo>
                  <a:close/>
                  <a:moveTo>
                    <a:pt x="5600" y="23002"/>
                  </a:moveTo>
                  <a:cubicBezTo>
                    <a:pt x="5772" y="23045"/>
                    <a:pt x="5987" y="23131"/>
                    <a:pt x="6203" y="23217"/>
                  </a:cubicBezTo>
                  <a:cubicBezTo>
                    <a:pt x="6177" y="23243"/>
                    <a:pt x="6152" y="23283"/>
                    <a:pt x="6144" y="23303"/>
                  </a:cubicBezTo>
                  <a:lnTo>
                    <a:pt x="6144" y="23303"/>
                  </a:lnTo>
                  <a:cubicBezTo>
                    <a:pt x="5894" y="23300"/>
                    <a:pt x="5725" y="23215"/>
                    <a:pt x="5513" y="23131"/>
                  </a:cubicBezTo>
                  <a:lnTo>
                    <a:pt x="5600" y="23002"/>
                  </a:lnTo>
                  <a:close/>
                  <a:moveTo>
                    <a:pt x="12319" y="1"/>
                  </a:moveTo>
                  <a:cubicBezTo>
                    <a:pt x="12061" y="173"/>
                    <a:pt x="11845" y="345"/>
                    <a:pt x="11716" y="475"/>
                  </a:cubicBezTo>
                  <a:cubicBezTo>
                    <a:pt x="11630" y="819"/>
                    <a:pt x="11630" y="1207"/>
                    <a:pt x="11458" y="1336"/>
                  </a:cubicBezTo>
                  <a:cubicBezTo>
                    <a:pt x="11070" y="1638"/>
                    <a:pt x="10725" y="1939"/>
                    <a:pt x="10811" y="2542"/>
                  </a:cubicBezTo>
                  <a:cubicBezTo>
                    <a:pt x="10811" y="2542"/>
                    <a:pt x="10768" y="2542"/>
                    <a:pt x="10596" y="2628"/>
                  </a:cubicBezTo>
                  <a:cubicBezTo>
                    <a:pt x="10576" y="2648"/>
                    <a:pt x="10535" y="2689"/>
                    <a:pt x="10510" y="2714"/>
                  </a:cubicBezTo>
                  <a:cubicBezTo>
                    <a:pt x="10510" y="2800"/>
                    <a:pt x="10553" y="2844"/>
                    <a:pt x="10596" y="2930"/>
                  </a:cubicBezTo>
                  <a:cubicBezTo>
                    <a:pt x="10553" y="2930"/>
                    <a:pt x="10510" y="2930"/>
                    <a:pt x="10510" y="2973"/>
                  </a:cubicBezTo>
                  <a:lnTo>
                    <a:pt x="10428" y="2726"/>
                  </a:lnTo>
                  <a:lnTo>
                    <a:pt x="10428" y="2726"/>
                  </a:lnTo>
                  <a:cubicBezTo>
                    <a:pt x="10031" y="2800"/>
                    <a:pt x="9990" y="3120"/>
                    <a:pt x="9950" y="3404"/>
                  </a:cubicBezTo>
                  <a:cubicBezTo>
                    <a:pt x="9907" y="3619"/>
                    <a:pt x="9821" y="3834"/>
                    <a:pt x="9735" y="4050"/>
                  </a:cubicBezTo>
                  <a:cubicBezTo>
                    <a:pt x="9778" y="4136"/>
                    <a:pt x="9821" y="4222"/>
                    <a:pt x="9821" y="4265"/>
                  </a:cubicBezTo>
                  <a:cubicBezTo>
                    <a:pt x="9821" y="4308"/>
                    <a:pt x="9778" y="4308"/>
                    <a:pt x="9735" y="4308"/>
                  </a:cubicBezTo>
                  <a:cubicBezTo>
                    <a:pt x="9735" y="4222"/>
                    <a:pt x="9735" y="4136"/>
                    <a:pt x="9692" y="4093"/>
                  </a:cubicBezTo>
                  <a:cubicBezTo>
                    <a:pt x="9735" y="4050"/>
                    <a:pt x="9735" y="4050"/>
                    <a:pt x="9735" y="4050"/>
                  </a:cubicBezTo>
                  <a:cubicBezTo>
                    <a:pt x="9685" y="4025"/>
                    <a:pt x="9645" y="4014"/>
                    <a:pt x="9612" y="4014"/>
                  </a:cubicBezTo>
                  <a:cubicBezTo>
                    <a:pt x="9471" y="4014"/>
                    <a:pt x="9452" y="4204"/>
                    <a:pt x="9347" y="4308"/>
                  </a:cubicBezTo>
                  <a:cubicBezTo>
                    <a:pt x="9261" y="4394"/>
                    <a:pt x="9089" y="4480"/>
                    <a:pt x="9002" y="4566"/>
                  </a:cubicBezTo>
                  <a:cubicBezTo>
                    <a:pt x="9002" y="5256"/>
                    <a:pt x="8572" y="5686"/>
                    <a:pt x="8098" y="6074"/>
                  </a:cubicBezTo>
                  <a:cubicBezTo>
                    <a:pt x="8184" y="6289"/>
                    <a:pt x="8270" y="6419"/>
                    <a:pt x="8356" y="6548"/>
                  </a:cubicBezTo>
                  <a:cubicBezTo>
                    <a:pt x="8399" y="6505"/>
                    <a:pt x="8486" y="6505"/>
                    <a:pt x="8572" y="6462"/>
                  </a:cubicBezTo>
                  <a:cubicBezTo>
                    <a:pt x="8572" y="6505"/>
                    <a:pt x="8572" y="6548"/>
                    <a:pt x="8572" y="6548"/>
                  </a:cubicBezTo>
                  <a:lnTo>
                    <a:pt x="8356" y="6591"/>
                  </a:lnTo>
                  <a:cubicBezTo>
                    <a:pt x="8356" y="6591"/>
                    <a:pt x="8356" y="6548"/>
                    <a:pt x="8356" y="6548"/>
                  </a:cubicBezTo>
                  <a:cubicBezTo>
                    <a:pt x="8141" y="6634"/>
                    <a:pt x="7882" y="6720"/>
                    <a:pt x="7624" y="6806"/>
                  </a:cubicBezTo>
                  <a:cubicBezTo>
                    <a:pt x="7839" y="7065"/>
                    <a:pt x="8012" y="7237"/>
                    <a:pt x="8227" y="7452"/>
                  </a:cubicBezTo>
                  <a:cubicBezTo>
                    <a:pt x="7796" y="7539"/>
                    <a:pt x="7495" y="7625"/>
                    <a:pt x="7107" y="7711"/>
                  </a:cubicBezTo>
                  <a:cubicBezTo>
                    <a:pt x="7236" y="7969"/>
                    <a:pt x="7323" y="8185"/>
                    <a:pt x="7409" y="8443"/>
                  </a:cubicBezTo>
                  <a:cubicBezTo>
                    <a:pt x="7150" y="8486"/>
                    <a:pt x="6935" y="8529"/>
                    <a:pt x="6676" y="8572"/>
                  </a:cubicBezTo>
                  <a:cubicBezTo>
                    <a:pt x="6547" y="8960"/>
                    <a:pt x="6375" y="9391"/>
                    <a:pt x="6203" y="9864"/>
                  </a:cubicBezTo>
                  <a:cubicBezTo>
                    <a:pt x="5815" y="10166"/>
                    <a:pt x="5815" y="10166"/>
                    <a:pt x="5858" y="11071"/>
                  </a:cubicBezTo>
                  <a:cubicBezTo>
                    <a:pt x="5212" y="11544"/>
                    <a:pt x="4609" y="11975"/>
                    <a:pt x="4609" y="12880"/>
                  </a:cubicBezTo>
                  <a:cubicBezTo>
                    <a:pt x="4609" y="13267"/>
                    <a:pt x="4394" y="13655"/>
                    <a:pt x="4307" y="13999"/>
                  </a:cubicBezTo>
                  <a:cubicBezTo>
                    <a:pt x="4006" y="14043"/>
                    <a:pt x="3834" y="14129"/>
                    <a:pt x="3661" y="14172"/>
                  </a:cubicBezTo>
                  <a:cubicBezTo>
                    <a:pt x="3633" y="14172"/>
                    <a:pt x="3623" y="14191"/>
                    <a:pt x="3633" y="14191"/>
                  </a:cubicBezTo>
                  <a:cubicBezTo>
                    <a:pt x="3637" y="14191"/>
                    <a:pt x="3647" y="14186"/>
                    <a:pt x="3661" y="14172"/>
                  </a:cubicBezTo>
                  <a:lnTo>
                    <a:pt x="3661" y="14172"/>
                  </a:lnTo>
                  <a:cubicBezTo>
                    <a:pt x="3575" y="14516"/>
                    <a:pt x="3489" y="14775"/>
                    <a:pt x="3403" y="15033"/>
                  </a:cubicBezTo>
                  <a:cubicBezTo>
                    <a:pt x="3317" y="15292"/>
                    <a:pt x="3274" y="15550"/>
                    <a:pt x="3144" y="15765"/>
                  </a:cubicBezTo>
                  <a:cubicBezTo>
                    <a:pt x="3015" y="16024"/>
                    <a:pt x="2843" y="16196"/>
                    <a:pt x="2671" y="16412"/>
                  </a:cubicBezTo>
                  <a:cubicBezTo>
                    <a:pt x="2498" y="16627"/>
                    <a:pt x="2326" y="16799"/>
                    <a:pt x="2197" y="16972"/>
                  </a:cubicBezTo>
                  <a:cubicBezTo>
                    <a:pt x="2283" y="17058"/>
                    <a:pt x="2369" y="17144"/>
                    <a:pt x="2498" y="17273"/>
                  </a:cubicBezTo>
                  <a:cubicBezTo>
                    <a:pt x="2326" y="17402"/>
                    <a:pt x="2154" y="17531"/>
                    <a:pt x="1982" y="17661"/>
                  </a:cubicBezTo>
                  <a:cubicBezTo>
                    <a:pt x="1982" y="17833"/>
                    <a:pt x="1982" y="18048"/>
                    <a:pt x="1938" y="18221"/>
                  </a:cubicBezTo>
                  <a:cubicBezTo>
                    <a:pt x="1766" y="18264"/>
                    <a:pt x="1637" y="18350"/>
                    <a:pt x="1551" y="18393"/>
                  </a:cubicBezTo>
                  <a:cubicBezTo>
                    <a:pt x="1508" y="18781"/>
                    <a:pt x="1594" y="19254"/>
                    <a:pt x="1422" y="19384"/>
                  </a:cubicBezTo>
                  <a:cubicBezTo>
                    <a:pt x="1120" y="19642"/>
                    <a:pt x="1206" y="19944"/>
                    <a:pt x="1120" y="20159"/>
                  </a:cubicBezTo>
                  <a:cubicBezTo>
                    <a:pt x="991" y="20460"/>
                    <a:pt x="603" y="20547"/>
                    <a:pt x="560" y="20934"/>
                  </a:cubicBezTo>
                  <a:cubicBezTo>
                    <a:pt x="560" y="21322"/>
                    <a:pt x="388" y="21623"/>
                    <a:pt x="0" y="21710"/>
                  </a:cubicBezTo>
                  <a:cubicBezTo>
                    <a:pt x="43" y="21882"/>
                    <a:pt x="86" y="22011"/>
                    <a:pt x="86" y="22097"/>
                  </a:cubicBezTo>
                  <a:cubicBezTo>
                    <a:pt x="1895" y="22743"/>
                    <a:pt x="3661" y="23346"/>
                    <a:pt x="5427" y="23992"/>
                  </a:cubicBezTo>
                  <a:cubicBezTo>
                    <a:pt x="5686" y="23820"/>
                    <a:pt x="5987" y="23691"/>
                    <a:pt x="6332" y="23519"/>
                  </a:cubicBezTo>
                  <a:cubicBezTo>
                    <a:pt x="6289" y="23389"/>
                    <a:pt x="6246" y="23303"/>
                    <a:pt x="6160" y="23303"/>
                  </a:cubicBezTo>
                  <a:cubicBezTo>
                    <a:pt x="6332" y="23131"/>
                    <a:pt x="6461" y="23045"/>
                    <a:pt x="6676" y="22916"/>
                  </a:cubicBezTo>
                  <a:cubicBezTo>
                    <a:pt x="6547" y="22614"/>
                    <a:pt x="6461" y="22269"/>
                    <a:pt x="6375" y="21968"/>
                  </a:cubicBezTo>
                  <a:cubicBezTo>
                    <a:pt x="6633" y="21882"/>
                    <a:pt x="6806" y="21839"/>
                    <a:pt x="6978" y="21796"/>
                  </a:cubicBezTo>
                  <a:cubicBezTo>
                    <a:pt x="7107" y="21537"/>
                    <a:pt x="7409" y="21279"/>
                    <a:pt x="7193" y="20934"/>
                  </a:cubicBezTo>
                  <a:cubicBezTo>
                    <a:pt x="7753" y="20547"/>
                    <a:pt x="7839" y="20460"/>
                    <a:pt x="8529" y="18694"/>
                  </a:cubicBezTo>
                  <a:cubicBezTo>
                    <a:pt x="9347" y="18134"/>
                    <a:pt x="9175" y="17144"/>
                    <a:pt x="9692" y="16239"/>
                  </a:cubicBezTo>
                  <a:lnTo>
                    <a:pt x="10165" y="16239"/>
                  </a:lnTo>
                  <a:cubicBezTo>
                    <a:pt x="10122" y="15981"/>
                    <a:pt x="10122" y="15852"/>
                    <a:pt x="10122" y="15722"/>
                  </a:cubicBezTo>
                  <a:cubicBezTo>
                    <a:pt x="10510" y="15679"/>
                    <a:pt x="10553" y="15292"/>
                    <a:pt x="10768" y="14990"/>
                  </a:cubicBezTo>
                  <a:cubicBezTo>
                    <a:pt x="10682" y="14818"/>
                    <a:pt x="10596" y="14646"/>
                    <a:pt x="10510" y="14473"/>
                  </a:cubicBezTo>
                  <a:cubicBezTo>
                    <a:pt x="10639" y="14258"/>
                    <a:pt x="10725" y="14129"/>
                    <a:pt x="10855" y="13956"/>
                  </a:cubicBezTo>
                  <a:cubicBezTo>
                    <a:pt x="10941" y="14129"/>
                    <a:pt x="10941" y="14215"/>
                    <a:pt x="10984" y="14301"/>
                  </a:cubicBezTo>
                  <a:cubicBezTo>
                    <a:pt x="11156" y="14301"/>
                    <a:pt x="11285" y="14258"/>
                    <a:pt x="11414" y="14215"/>
                  </a:cubicBezTo>
                  <a:cubicBezTo>
                    <a:pt x="11414" y="14086"/>
                    <a:pt x="11371" y="13999"/>
                    <a:pt x="11371" y="13913"/>
                  </a:cubicBezTo>
                  <a:cubicBezTo>
                    <a:pt x="11458" y="13870"/>
                    <a:pt x="11587" y="13784"/>
                    <a:pt x="11716" y="13741"/>
                  </a:cubicBezTo>
                  <a:lnTo>
                    <a:pt x="11716" y="13224"/>
                  </a:lnTo>
                  <a:cubicBezTo>
                    <a:pt x="11845" y="13009"/>
                    <a:pt x="12405" y="13095"/>
                    <a:pt x="12061" y="12664"/>
                  </a:cubicBezTo>
                  <a:lnTo>
                    <a:pt x="12061" y="12664"/>
                  </a:lnTo>
                  <a:cubicBezTo>
                    <a:pt x="11974" y="12707"/>
                    <a:pt x="11888" y="12707"/>
                    <a:pt x="11845" y="12750"/>
                  </a:cubicBezTo>
                  <a:cubicBezTo>
                    <a:pt x="11802" y="12707"/>
                    <a:pt x="11802" y="12707"/>
                    <a:pt x="11802" y="12664"/>
                  </a:cubicBezTo>
                  <a:lnTo>
                    <a:pt x="12017" y="12621"/>
                  </a:lnTo>
                  <a:cubicBezTo>
                    <a:pt x="12017" y="12621"/>
                    <a:pt x="12061" y="12664"/>
                    <a:pt x="12061" y="12664"/>
                  </a:cubicBezTo>
                  <a:cubicBezTo>
                    <a:pt x="12061" y="12578"/>
                    <a:pt x="12104" y="12492"/>
                    <a:pt x="12147" y="12449"/>
                  </a:cubicBezTo>
                  <a:cubicBezTo>
                    <a:pt x="12104" y="12406"/>
                    <a:pt x="12061" y="12320"/>
                    <a:pt x="12017" y="12233"/>
                  </a:cubicBezTo>
                  <a:lnTo>
                    <a:pt x="12147" y="12233"/>
                  </a:lnTo>
                  <a:cubicBezTo>
                    <a:pt x="12147" y="12276"/>
                    <a:pt x="12147" y="12362"/>
                    <a:pt x="12189" y="12447"/>
                  </a:cubicBezTo>
                  <a:lnTo>
                    <a:pt x="12189" y="12447"/>
                  </a:lnTo>
                  <a:cubicBezTo>
                    <a:pt x="12297" y="12439"/>
                    <a:pt x="12386" y="12401"/>
                    <a:pt x="12577" y="12363"/>
                  </a:cubicBezTo>
                  <a:cubicBezTo>
                    <a:pt x="12405" y="12061"/>
                    <a:pt x="12276" y="11803"/>
                    <a:pt x="12147" y="11501"/>
                  </a:cubicBezTo>
                  <a:lnTo>
                    <a:pt x="12147" y="11501"/>
                  </a:lnTo>
                  <a:cubicBezTo>
                    <a:pt x="12405" y="11587"/>
                    <a:pt x="12621" y="11674"/>
                    <a:pt x="12793" y="11717"/>
                  </a:cubicBezTo>
                  <a:cubicBezTo>
                    <a:pt x="12922" y="11243"/>
                    <a:pt x="13051" y="10812"/>
                    <a:pt x="13180" y="10467"/>
                  </a:cubicBezTo>
                  <a:cubicBezTo>
                    <a:pt x="13525" y="10338"/>
                    <a:pt x="13740" y="10252"/>
                    <a:pt x="13999" y="10166"/>
                  </a:cubicBezTo>
                  <a:cubicBezTo>
                    <a:pt x="13870" y="9951"/>
                    <a:pt x="13783" y="9778"/>
                    <a:pt x="13611" y="9563"/>
                  </a:cubicBezTo>
                  <a:cubicBezTo>
                    <a:pt x="13956" y="9434"/>
                    <a:pt x="14214" y="9348"/>
                    <a:pt x="14516" y="9218"/>
                  </a:cubicBezTo>
                  <a:cubicBezTo>
                    <a:pt x="14430" y="8960"/>
                    <a:pt x="14387" y="8701"/>
                    <a:pt x="14343" y="8486"/>
                  </a:cubicBezTo>
                  <a:cubicBezTo>
                    <a:pt x="14516" y="8486"/>
                    <a:pt x="14645" y="8486"/>
                    <a:pt x="14860" y="8529"/>
                  </a:cubicBezTo>
                  <a:cubicBezTo>
                    <a:pt x="14731" y="8357"/>
                    <a:pt x="14645" y="8228"/>
                    <a:pt x="14516" y="8098"/>
                  </a:cubicBezTo>
                  <a:cubicBezTo>
                    <a:pt x="14731" y="8098"/>
                    <a:pt x="14860" y="8142"/>
                    <a:pt x="15076" y="8185"/>
                  </a:cubicBezTo>
                  <a:cubicBezTo>
                    <a:pt x="15076" y="7969"/>
                    <a:pt x="15076" y="7797"/>
                    <a:pt x="15076" y="7582"/>
                  </a:cubicBezTo>
                  <a:cubicBezTo>
                    <a:pt x="15205" y="7323"/>
                    <a:pt x="15334" y="6892"/>
                    <a:pt x="15593" y="6720"/>
                  </a:cubicBezTo>
                  <a:cubicBezTo>
                    <a:pt x="15937" y="6548"/>
                    <a:pt x="16023" y="6289"/>
                    <a:pt x="16196" y="5988"/>
                  </a:cubicBezTo>
                  <a:cubicBezTo>
                    <a:pt x="16411" y="5686"/>
                    <a:pt x="16756" y="5342"/>
                    <a:pt x="16712" y="5040"/>
                  </a:cubicBezTo>
                  <a:cubicBezTo>
                    <a:pt x="16626" y="4566"/>
                    <a:pt x="17143" y="4610"/>
                    <a:pt x="17186" y="4265"/>
                  </a:cubicBezTo>
                  <a:cubicBezTo>
                    <a:pt x="17229" y="3963"/>
                    <a:pt x="17531" y="3662"/>
                    <a:pt x="17660" y="3360"/>
                  </a:cubicBezTo>
                  <a:cubicBezTo>
                    <a:pt x="17789" y="3059"/>
                    <a:pt x="17875" y="2757"/>
                    <a:pt x="17962" y="2413"/>
                  </a:cubicBezTo>
                  <a:cubicBezTo>
                    <a:pt x="18048" y="2413"/>
                    <a:pt x="18134" y="2370"/>
                    <a:pt x="18349" y="2284"/>
                  </a:cubicBezTo>
                  <a:cubicBezTo>
                    <a:pt x="16368" y="1164"/>
                    <a:pt x="14214" y="862"/>
                    <a:pt x="12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2"/>
          <p:cNvSpPr/>
          <p:nvPr/>
        </p:nvSpPr>
        <p:spPr>
          <a:xfrm>
            <a:off x="412367" y="268367"/>
            <a:ext cx="4164995" cy="3456608"/>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897991">
            <a:off x="2973731" y="264840"/>
            <a:ext cx="5967091" cy="6328384"/>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2"/>
          <p:cNvGrpSpPr/>
          <p:nvPr/>
        </p:nvGrpSpPr>
        <p:grpSpPr>
          <a:xfrm rot="-7364299">
            <a:off x="973596" y="3769910"/>
            <a:ext cx="3132120" cy="2807268"/>
            <a:chOff x="3037951" y="3368066"/>
            <a:chExt cx="1171411" cy="1049944"/>
          </a:xfrm>
        </p:grpSpPr>
        <p:sp>
          <p:nvSpPr>
            <p:cNvPr id="22" name="Google Shape;22;p2"/>
            <p:cNvSpPr/>
            <p:nvPr/>
          </p:nvSpPr>
          <p:spPr>
            <a:xfrm rot="281643">
              <a:off x="3075535" y="3411306"/>
              <a:ext cx="1096242" cy="96346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 name="Google Shape;25;p2"/>
          <p:cNvGrpSpPr/>
          <p:nvPr/>
        </p:nvGrpSpPr>
        <p:grpSpPr>
          <a:xfrm rot="-8966727">
            <a:off x="8572439" y="4055108"/>
            <a:ext cx="1743029" cy="2836369"/>
            <a:chOff x="4503750" y="1478475"/>
            <a:chExt cx="1115600" cy="1815375"/>
          </a:xfrm>
        </p:grpSpPr>
        <p:sp>
          <p:nvSpPr>
            <p:cNvPr id="26" name="Google Shape;26;p2"/>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txBox="1">
            <a:spLocks noGrp="1"/>
          </p:cNvSpPr>
          <p:nvPr>
            <p:ph type="ctrTitle"/>
          </p:nvPr>
        </p:nvSpPr>
        <p:spPr>
          <a:xfrm>
            <a:off x="3224100" y="2156100"/>
            <a:ext cx="5466400" cy="160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6" name="Google Shape;36;p2"/>
          <p:cNvSpPr txBox="1">
            <a:spLocks noGrp="1"/>
          </p:cNvSpPr>
          <p:nvPr>
            <p:ph type="subTitle" idx="1"/>
          </p:nvPr>
        </p:nvSpPr>
        <p:spPr>
          <a:xfrm>
            <a:off x="3942167" y="4381133"/>
            <a:ext cx="4030400" cy="73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u="none"/>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432157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2330600" y="2663600"/>
            <a:ext cx="7530400" cy="121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9" name="Google Shape;39;p3"/>
          <p:cNvSpPr txBox="1">
            <a:spLocks noGrp="1"/>
          </p:cNvSpPr>
          <p:nvPr>
            <p:ph type="subTitle" idx="1"/>
          </p:nvPr>
        </p:nvSpPr>
        <p:spPr>
          <a:xfrm>
            <a:off x="3890400" y="3893300"/>
            <a:ext cx="4410800" cy="9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0" name="Google Shape;40;p3"/>
          <p:cNvSpPr txBox="1">
            <a:spLocks noGrp="1"/>
          </p:cNvSpPr>
          <p:nvPr>
            <p:ph type="title" idx="2" hasCustomPrompt="1"/>
          </p:nvPr>
        </p:nvSpPr>
        <p:spPr>
          <a:xfrm>
            <a:off x="5217233" y="1069984"/>
            <a:ext cx="1757200" cy="11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437072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subTitle" idx="1"/>
          </p:nvPr>
        </p:nvSpPr>
        <p:spPr>
          <a:xfrm>
            <a:off x="1165600" y="2242133"/>
            <a:ext cx="5056000" cy="29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u="none"/>
            </a:lvl1pPr>
            <a:lvl2pPr lvl="1" algn="ctr" rtl="0">
              <a:lnSpc>
                <a:spcPct val="100000"/>
              </a:lnSpc>
              <a:spcBef>
                <a:spcPts val="0"/>
              </a:spcBef>
              <a:spcAft>
                <a:spcPts val="0"/>
              </a:spcAft>
              <a:buSzPts val="1800"/>
              <a:buChar char="○"/>
              <a:defRPr sz="2400"/>
            </a:lvl2pPr>
            <a:lvl3pPr lvl="2" algn="ctr" rtl="0">
              <a:lnSpc>
                <a:spcPct val="100000"/>
              </a:lnSpc>
              <a:spcBef>
                <a:spcPts val="0"/>
              </a:spcBef>
              <a:spcAft>
                <a:spcPts val="0"/>
              </a:spcAft>
              <a:buSzPts val="1800"/>
              <a:buChar char="■"/>
              <a:defRPr sz="2400"/>
            </a:lvl3pPr>
            <a:lvl4pPr lvl="3" algn="ctr" rtl="0">
              <a:lnSpc>
                <a:spcPct val="100000"/>
              </a:lnSpc>
              <a:spcBef>
                <a:spcPts val="0"/>
              </a:spcBef>
              <a:spcAft>
                <a:spcPts val="0"/>
              </a:spcAft>
              <a:buSzPts val="1800"/>
              <a:buChar char="●"/>
              <a:defRPr sz="2400"/>
            </a:lvl4pPr>
            <a:lvl5pPr lvl="4" algn="ctr" rtl="0">
              <a:lnSpc>
                <a:spcPct val="100000"/>
              </a:lnSpc>
              <a:spcBef>
                <a:spcPts val="0"/>
              </a:spcBef>
              <a:spcAft>
                <a:spcPts val="0"/>
              </a:spcAft>
              <a:buSzPts val="1800"/>
              <a:buChar char="○"/>
              <a:defRPr sz="2400"/>
            </a:lvl5pPr>
            <a:lvl6pPr lvl="5" algn="ctr" rtl="0">
              <a:lnSpc>
                <a:spcPct val="100000"/>
              </a:lnSpc>
              <a:spcBef>
                <a:spcPts val="0"/>
              </a:spcBef>
              <a:spcAft>
                <a:spcPts val="0"/>
              </a:spcAft>
              <a:buSzPts val="1800"/>
              <a:buChar char="■"/>
              <a:defRPr sz="2400"/>
            </a:lvl6pPr>
            <a:lvl7pPr lvl="6" algn="ctr" rtl="0">
              <a:lnSpc>
                <a:spcPct val="100000"/>
              </a:lnSpc>
              <a:spcBef>
                <a:spcPts val="0"/>
              </a:spcBef>
              <a:spcAft>
                <a:spcPts val="0"/>
              </a:spcAft>
              <a:buSzPts val="1800"/>
              <a:buChar char="●"/>
              <a:defRPr sz="2400"/>
            </a:lvl7pPr>
            <a:lvl8pPr lvl="7" algn="ctr" rtl="0">
              <a:lnSpc>
                <a:spcPct val="100000"/>
              </a:lnSpc>
              <a:spcBef>
                <a:spcPts val="0"/>
              </a:spcBef>
              <a:spcAft>
                <a:spcPts val="0"/>
              </a:spcAft>
              <a:buSzPts val="1800"/>
              <a:buChar char="○"/>
              <a:defRPr sz="2400"/>
            </a:lvl8pPr>
            <a:lvl9pPr lvl="8" algn="ctr" rtl="0">
              <a:lnSpc>
                <a:spcPct val="100000"/>
              </a:lnSpc>
              <a:spcBef>
                <a:spcPts val="0"/>
              </a:spcBef>
              <a:spcAft>
                <a:spcPts val="0"/>
              </a:spcAft>
              <a:buSzPts val="1800"/>
              <a:buChar char="■"/>
              <a:defRPr sz="2400"/>
            </a:lvl9pPr>
          </a:lstStyle>
          <a:p>
            <a:endParaRPr/>
          </a:p>
        </p:txBody>
      </p:sp>
      <p:sp>
        <p:nvSpPr>
          <p:cNvPr id="43" name="Google Shape;43;p4"/>
          <p:cNvSpPr txBox="1">
            <a:spLocks noGrp="1"/>
          </p:cNvSpPr>
          <p:nvPr>
            <p:ph type="title"/>
          </p:nvPr>
        </p:nvSpPr>
        <p:spPr>
          <a:xfrm>
            <a:off x="960000" y="1550900"/>
            <a:ext cx="54672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4" name="Google Shape;44;p4"/>
          <p:cNvGrpSpPr/>
          <p:nvPr/>
        </p:nvGrpSpPr>
        <p:grpSpPr>
          <a:xfrm rot="-2700000">
            <a:off x="301835" y="5233990"/>
            <a:ext cx="1300584" cy="2078773"/>
            <a:chOff x="4503750" y="1803675"/>
            <a:chExt cx="1044426" cy="1669346"/>
          </a:xfrm>
        </p:grpSpPr>
        <p:sp>
          <p:nvSpPr>
            <p:cNvPr id="45" name="Google Shape;45;p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907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3"/>
        <p:cNvGrpSpPr/>
        <p:nvPr/>
      </p:nvGrpSpPr>
      <p:grpSpPr>
        <a:xfrm>
          <a:off x="0" y="0"/>
          <a:ext cx="0" cy="0"/>
          <a:chOff x="0" y="0"/>
          <a:chExt cx="0" cy="0"/>
        </a:xfrm>
      </p:grpSpPr>
      <p:sp>
        <p:nvSpPr>
          <p:cNvPr id="54" name="Google Shape;54;p5"/>
          <p:cNvSpPr txBox="1">
            <a:spLocks noGrp="1"/>
          </p:cNvSpPr>
          <p:nvPr>
            <p:ph type="subTitle" idx="1"/>
          </p:nvPr>
        </p:nvSpPr>
        <p:spPr>
          <a:xfrm>
            <a:off x="1982584" y="2987067"/>
            <a:ext cx="3517200" cy="1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u="none"/>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5" name="Google Shape;55;p5"/>
          <p:cNvSpPr txBox="1">
            <a:spLocks noGrp="1"/>
          </p:cNvSpPr>
          <p:nvPr>
            <p:ph type="subTitle" idx="2"/>
          </p:nvPr>
        </p:nvSpPr>
        <p:spPr>
          <a:xfrm>
            <a:off x="6692217" y="2971067"/>
            <a:ext cx="3517200" cy="19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u="none"/>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6" name="Google Shape;56;p5"/>
          <p:cNvSpPr txBox="1">
            <a:spLocks noGrp="1"/>
          </p:cNvSpPr>
          <p:nvPr>
            <p:ph type="subTitle" idx="3"/>
          </p:nvPr>
        </p:nvSpPr>
        <p:spPr>
          <a:xfrm>
            <a:off x="2499784" y="2185900"/>
            <a:ext cx="2482800" cy="6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57" name="Google Shape;57;p5"/>
          <p:cNvSpPr txBox="1">
            <a:spLocks noGrp="1"/>
          </p:cNvSpPr>
          <p:nvPr>
            <p:ph type="subTitle" idx="4"/>
          </p:nvPr>
        </p:nvSpPr>
        <p:spPr>
          <a:xfrm>
            <a:off x="7171851" y="2185900"/>
            <a:ext cx="2482800" cy="6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58" name="Google Shape;58;p5"/>
          <p:cNvGrpSpPr/>
          <p:nvPr/>
        </p:nvGrpSpPr>
        <p:grpSpPr>
          <a:xfrm rot="-8100000">
            <a:off x="11088626" y="5504295"/>
            <a:ext cx="900477" cy="1508312"/>
            <a:chOff x="4503750" y="1478475"/>
            <a:chExt cx="1063350" cy="1781125"/>
          </a:xfrm>
        </p:grpSpPr>
        <p:sp>
          <p:nvSpPr>
            <p:cNvPr id="59" name="Google Shape;59;p5"/>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5"/>
          <p:cNvGrpSpPr/>
          <p:nvPr/>
        </p:nvGrpSpPr>
        <p:grpSpPr>
          <a:xfrm rot="-3119017">
            <a:off x="-1731" y="212919"/>
            <a:ext cx="1501041" cy="924581"/>
            <a:chOff x="2705600" y="3975200"/>
            <a:chExt cx="1599800" cy="985413"/>
          </a:xfrm>
        </p:grpSpPr>
        <p:sp>
          <p:nvSpPr>
            <p:cNvPr id="68" name="Google Shape;68;p5"/>
            <p:cNvSpPr/>
            <p:nvPr/>
          </p:nvSpPr>
          <p:spPr>
            <a:xfrm>
              <a:off x="3572622" y="4574038"/>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69" name="Google Shape;69;p5"/>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0" name="Google Shape;70;p5"/>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1" name="Google Shape;71;p5"/>
            <p:cNvSpPr/>
            <p:nvPr/>
          </p:nvSpPr>
          <p:spPr>
            <a:xfrm>
              <a:off x="3205504" y="4426641"/>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2" name="Google Shape;72;p5"/>
            <p:cNvSpPr/>
            <p:nvPr/>
          </p:nvSpPr>
          <p:spPr>
            <a:xfrm>
              <a:off x="3916100" y="4187450"/>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3" name="Google Shape;73;p5"/>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4" name="Google Shape;74;p5"/>
            <p:cNvSpPr/>
            <p:nvPr/>
          </p:nvSpPr>
          <p:spPr>
            <a:xfrm>
              <a:off x="4140075" y="4546800"/>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75" name="Google Shape;75;p5"/>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45694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 name="Google Shape;78;p6"/>
          <p:cNvGrpSpPr/>
          <p:nvPr/>
        </p:nvGrpSpPr>
        <p:grpSpPr>
          <a:xfrm rot="2142145">
            <a:off x="-66793" y="5612694"/>
            <a:ext cx="2053588" cy="1199484"/>
            <a:chOff x="2446023" y="3851797"/>
            <a:chExt cx="1739535" cy="1016048"/>
          </a:xfrm>
        </p:grpSpPr>
        <p:sp>
          <p:nvSpPr>
            <p:cNvPr id="79" name="Google Shape;79;p6"/>
            <p:cNvSpPr/>
            <p:nvPr/>
          </p:nvSpPr>
          <p:spPr>
            <a:xfrm>
              <a:off x="3412869" y="4433041"/>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0" name="Google Shape;80;p6"/>
            <p:cNvSpPr/>
            <p:nvPr/>
          </p:nvSpPr>
          <p:spPr>
            <a:xfrm>
              <a:off x="2921452" y="4208389"/>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1" name="Google Shape;81;p6"/>
            <p:cNvSpPr/>
            <p:nvPr/>
          </p:nvSpPr>
          <p:spPr>
            <a:xfrm>
              <a:off x="2446023" y="4192280"/>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2" name="Google Shape;82;p6"/>
            <p:cNvSpPr/>
            <p:nvPr/>
          </p:nvSpPr>
          <p:spPr>
            <a:xfrm>
              <a:off x="2725062" y="462022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3" name="Google Shape;83;p6"/>
            <p:cNvSpPr/>
            <p:nvPr/>
          </p:nvSpPr>
          <p:spPr>
            <a:xfrm>
              <a:off x="3782045" y="3851797"/>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4" name="Google Shape;84;p6"/>
            <p:cNvSpPr/>
            <p:nvPr/>
          </p:nvSpPr>
          <p:spPr>
            <a:xfrm>
              <a:off x="3065269" y="3881891"/>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5" name="Google Shape;85;p6"/>
            <p:cNvSpPr/>
            <p:nvPr/>
          </p:nvSpPr>
          <p:spPr>
            <a:xfrm>
              <a:off x="3459705" y="4098821"/>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6" name="Google Shape;86;p6"/>
            <p:cNvSpPr/>
            <p:nvPr/>
          </p:nvSpPr>
          <p:spPr>
            <a:xfrm>
              <a:off x="4020233" y="4339222"/>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87" name="Google Shape;87;p6"/>
          <p:cNvGrpSpPr/>
          <p:nvPr/>
        </p:nvGrpSpPr>
        <p:grpSpPr>
          <a:xfrm rot="8100000">
            <a:off x="11014683" y="-161960"/>
            <a:ext cx="1083772" cy="1763583"/>
            <a:chOff x="4503750" y="1478475"/>
            <a:chExt cx="1115600" cy="1815375"/>
          </a:xfrm>
        </p:grpSpPr>
        <p:sp>
          <p:nvSpPr>
            <p:cNvPr id="88" name="Google Shape;88;p6"/>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4909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subTitle" idx="1"/>
          </p:nvPr>
        </p:nvSpPr>
        <p:spPr>
          <a:xfrm>
            <a:off x="1165600" y="2242133"/>
            <a:ext cx="5056000" cy="295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u="none"/>
            </a:lvl1pPr>
            <a:lvl2pPr lvl="1" algn="ctr" rtl="0">
              <a:lnSpc>
                <a:spcPct val="100000"/>
              </a:lnSpc>
              <a:spcBef>
                <a:spcPts val="0"/>
              </a:spcBef>
              <a:spcAft>
                <a:spcPts val="0"/>
              </a:spcAft>
              <a:buSzPts val="1800"/>
              <a:buChar char="○"/>
              <a:defRPr sz="2400"/>
            </a:lvl2pPr>
            <a:lvl3pPr lvl="2" algn="ctr" rtl="0">
              <a:lnSpc>
                <a:spcPct val="100000"/>
              </a:lnSpc>
              <a:spcBef>
                <a:spcPts val="0"/>
              </a:spcBef>
              <a:spcAft>
                <a:spcPts val="0"/>
              </a:spcAft>
              <a:buSzPts val="1800"/>
              <a:buChar char="■"/>
              <a:defRPr sz="2400"/>
            </a:lvl3pPr>
            <a:lvl4pPr lvl="3" algn="ctr" rtl="0">
              <a:lnSpc>
                <a:spcPct val="100000"/>
              </a:lnSpc>
              <a:spcBef>
                <a:spcPts val="0"/>
              </a:spcBef>
              <a:spcAft>
                <a:spcPts val="0"/>
              </a:spcAft>
              <a:buSzPts val="1800"/>
              <a:buChar char="●"/>
              <a:defRPr sz="2400"/>
            </a:lvl4pPr>
            <a:lvl5pPr lvl="4" algn="ctr" rtl="0">
              <a:lnSpc>
                <a:spcPct val="100000"/>
              </a:lnSpc>
              <a:spcBef>
                <a:spcPts val="0"/>
              </a:spcBef>
              <a:spcAft>
                <a:spcPts val="0"/>
              </a:spcAft>
              <a:buSzPts val="1800"/>
              <a:buChar char="○"/>
              <a:defRPr sz="2400"/>
            </a:lvl5pPr>
            <a:lvl6pPr lvl="5" algn="ctr" rtl="0">
              <a:lnSpc>
                <a:spcPct val="100000"/>
              </a:lnSpc>
              <a:spcBef>
                <a:spcPts val="0"/>
              </a:spcBef>
              <a:spcAft>
                <a:spcPts val="0"/>
              </a:spcAft>
              <a:buSzPts val="1800"/>
              <a:buChar char="■"/>
              <a:defRPr sz="2400"/>
            </a:lvl6pPr>
            <a:lvl7pPr lvl="6" algn="ctr" rtl="0">
              <a:lnSpc>
                <a:spcPct val="100000"/>
              </a:lnSpc>
              <a:spcBef>
                <a:spcPts val="0"/>
              </a:spcBef>
              <a:spcAft>
                <a:spcPts val="0"/>
              </a:spcAft>
              <a:buSzPts val="1800"/>
              <a:buChar char="●"/>
              <a:defRPr sz="2400"/>
            </a:lvl7pPr>
            <a:lvl8pPr lvl="7" algn="ctr" rtl="0">
              <a:lnSpc>
                <a:spcPct val="100000"/>
              </a:lnSpc>
              <a:spcBef>
                <a:spcPts val="0"/>
              </a:spcBef>
              <a:spcAft>
                <a:spcPts val="0"/>
              </a:spcAft>
              <a:buSzPts val="1800"/>
              <a:buChar char="○"/>
              <a:defRPr sz="2400"/>
            </a:lvl8pPr>
            <a:lvl9pPr lvl="8" algn="ctr" rtl="0">
              <a:lnSpc>
                <a:spcPct val="100000"/>
              </a:lnSpc>
              <a:spcBef>
                <a:spcPts val="0"/>
              </a:spcBef>
              <a:spcAft>
                <a:spcPts val="0"/>
              </a:spcAft>
              <a:buSzPts val="1800"/>
              <a:buChar char="■"/>
              <a:defRPr sz="2400"/>
            </a:lvl9pPr>
          </a:lstStyle>
          <a:p>
            <a:endParaRPr/>
          </a:p>
        </p:txBody>
      </p:sp>
      <p:sp>
        <p:nvSpPr>
          <p:cNvPr id="43" name="Google Shape;43;p4"/>
          <p:cNvSpPr txBox="1">
            <a:spLocks noGrp="1"/>
          </p:cNvSpPr>
          <p:nvPr>
            <p:ph type="title"/>
          </p:nvPr>
        </p:nvSpPr>
        <p:spPr>
          <a:xfrm>
            <a:off x="960000" y="1550900"/>
            <a:ext cx="54672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4" name="Google Shape;44;p4"/>
          <p:cNvGrpSpPr/>
          <p:nvPr/>
        </p:nvGrpSpPr>
        <p:grpSpPr>
          <a:xfrm rot="-2700000">
            <a:off x="301835" y="5233990"/>
            <a:ext cx="1300584" cy="2078773"/>
            <a:chOff x="4503750" y="1803675"/>
            <a:chExt cx="1044426" cy="1669346"/>
          </a:xfrm>
        </p:grpSpPr>
        <p:sp>
          <p:nvSpPr>
            <p:cNvPr id="45" name="Google Shape;45;p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88874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674667" y="3188351"/>
            <a:ext cx="3787200" cy="15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0" name="Google Shape;100;p7"/>
          <p:cNvSpPr/>
          <p:nvPr/>
        </p:nvSpPr>
        <p:spPr>
          <a:xfrm rot="899853">
            <a:off x="8675334" y="5424631"/>
            <a:ext cx="684351" cy="743875"/>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9754129" y="5371517"/>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rot="10800000">
            <a:off x="11013808" y="4854336"/>
            <a:ext cx="1304195" cy="1447569"/>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8165567" y="6139201"/>
            <a:ext cx="4153168" cy="759655"/>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 name="Google Shape;104;p7"/>
          <p:cNvGrpSpPr/>
          <p:nvPr/>
        </p:nvGrpSpPr>
        <p:grpSpPr>
          <a:xfrm rot="-6830878">
            <a:off x="10653733" y="217447"/>
            <a:ext cx="1369763" cy="934879"/>
            <a:chOff x="2284325" y="3975200"/>
            <a:chExt cx="1414225" cy="965225"/>
          </a:xfrm>
        </p:grpSpPr>
        <p:sp>
          <p:nvSpPr>
            <p:cNvPr id="105" name="Google Shape;105;p7"/>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7"/>
          <p:cNvSpPr txBox="1">
            <a:spLocks noGrp="1"/>
          </p:cNvSpPr>
          <p:nvPr>
            <p:ph type="subTitle" idx="2"/>
          </p:nvPr>
        </p:nvSpPr>
        <p:spPr>
          <a:xfrm>
            <a:off x="6914367" y="2651151"/>
            <a:ext cx="3307600" cy="5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Tree>
    <p:extLst>
      <p:ext uri="{BB962C8B-B14F-4D97-AF65-F5344CB8AC3E}">
        <p14:creationId xmlns:p14="http://schemas.microsoft.com/office/powerpoint/2010/main" val="4209327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sp>
        <p:nvSpPr>
          <p:cNvPr id="112" name="Google Shape;112;p8"/>
          <p:cNvSpPr txBox="1">
            <a:spLocks noGrp="1"/>
          </p:cNvSpPr>
          <p:nvPr>
            <p:ph type="title"/>
          </p:nvPr>
        </p:nvSpPr>
        <p:spPr>
          <a:xfrm>
            <a:off x="2252833" y="2510133"/>
            <a:ext cx="7686400" cy="183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sz="2667" b="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3" name="Google Shape;113;p8"/>
          <p:cNvSpPr/>
          <p:nvPr/>
        </p:nvSpPr>
        <p:spPr>
          <a:xfrm rot="899853">
            <a:off x="8675334" y="5424631"/>
            <a:ext cx="684351" cy="743875"/>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11062596" y="5306684"/>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165567" y="6139201"/>
            <a:ext cx="4153168" cy="759655"/>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8"/>
          <p:cNvGrpSpPr/>
          <p:nvPr/>
        </p:nvGrpSpPr>
        <p:grpSpPr>
          <a:xfrm rot="2870809">
            <a:off x="312101" y="-332867"/>
            <a:ext cx="1502057" cy="2460004"/>
            <a:chOff x="4503750" y="1497575"/>
            <a:chExt cx="1206190" cy="1975446"/>
          </a:xfrm>
        </p:grpSpPr>
        <p:sp>
          <p:nvSpPr>
            <p:cNvPr id="117" name="Google Shape;117;p8"/>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8"/>
          <p:cNvSpPr txBox="1">
            <a:spLocks noGrp="1"/>
          </p:cNvSpPr>
          <p:nvPr>
            <p:ph type="subTitle" idx="1"/>
          </p:nvPr>
        </p:nvSpPr>
        <p:spPr>
          <a:xfrm>
            <a:off x="6690133" y="4436500"/>
            <a:ext cx="2344000" cy="3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Sanchez"/>
              <a:buNone/>
              <a:defRPr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Tree>
    <p:extLst>
      <p:ext uri="{BB962C8B-B14F-4D97-AF65-F5344CB8AC3E}">
        <p14:creationId xmlns:p14="http://schemas.microsoft.com/office/powerpoint/2010/main" val="1664124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9"/>
          <p:cNvSpPr txBox="1">
            <a:spLocks noGrp="1"/>
          </p:cNvSpPr>
          <p:nvPr>
            <p:ph type="title"/>
          </p:nvPr>
        </p:nvSpPr>
        <p:spPr>
          <a:xfrm>
            <a:off x="354000" y="2440800"/>
            <a:ext cx="5891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0" name="Google Shape;130;p9"/>
          <p:cNvSpPr txBox="1">
            <a:spLocks noGrp="1"/>
          </p:cNvSpPr>
          <p:nvPr>
            <p:ph type="subTitle" idx="1"/>
          </p:nvPr>
        </p:nvSpPr>
        <p:spPr>
          <a:xfrm>
            <a:off x="6289000" y="3412967"/>
            <a:ext cx="500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u="none"/>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1" name="Google Shape;131;p9"/>
          <p:cNvSpPr txBox="1">
            <a:spLocks noGrp="1"/>
          </p:cNvSpPr>
          <p:nvPr>
            <p:ph type="subTitle" idx="2"/>
          </p:nvPr>
        </p:nvSpPr>
        <p:spPr>
          <a:xfrm>
            <a:off x="6493099" y="5059767"/>
            <a:ext cx="4599600" cy="13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u="none"/>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grpSp>
        <p:nvGrpSpPr>
          <p:cNvPr id="132" name="Google Shape;132;p9"/>
          <p:cNvGrpSpPr/>
          <p:nvPr/>
        </p:nvGrpSpPr>
        <p:grpSpPr>
          <a:xfrm rot="8780709">
            <a:off x="-31801" y="125682"/>
            <a:ext cx="2297716" cy="1568217"/>
            <a:chOff x="2284325" y="3975200"/>
            <a:chExt cx="1414225" cy="965225"/>
          </a:xfrm>
        </p:grpSpPr>
        <p:sp>
          <p:nvSpPr>
            <p:cNvPr id="133" name="Google Shape;133;p9"/>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9"/>
          <p:cNvGrpSpPr/>
          <p:nvPr/>
        </p:nvGrpSpPr>
        <p:grpSpPr>
          <a:xfrm rot="-8100000">
            <a:off x="10796607" y="5087627"/>
            <a:ext cx="1214196" cy="1975816"/>
            <a:chOff x="4503750" y="1478475"/>
            <a:chExt cx="1115600" cy="1815375"/>
          </a:xfrm>
        </p:grpSpPr>
        <p:sp>
          <p:nvSpPr>
            <p:cNvPr id="139" name="Google Shape;139;p9"/>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8010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960000" y="56472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0" name="Google Shape;150;p10"/>
          <p:cNvGrpSpPr/>
          <p:nvPr/>
        </p:nvGrpSpPr>
        <p:grpSpPr>
          <a:xfrm rot="8999946">
            <a:off x="-127499" y="-162"/>
            <a:ext cx="2297769" cy="1568255"/>
            <a:chOff x="2284325" y="3975200"/>
            <a:chExt cx="1414225" cy="965225"/>
          </a:xfrm>
        </p:grpSpPr>
        <p:sp>
          <p:nvSpPr>
            <p:cNvPr id="151" name="Google Shape;151;p10"/>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0"/>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0"/>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0"/>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0"/>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10"/>
          <p:cNvGrpSpPr/>
          <p:nvPr/>
        </p:nvGrpSpPr>
        <p:grpSpPr>
          <a:xfrm rot="-8633034">
            <a:off x="11061941" y="5266522"/>
            <a:ext cx="1053755" cy="1725793"/>
            <a:chOff x="4503750" y="1497575"/>
            <a:chExt cx="1206190" cy="1975446"/>
          </a:xfrm>
        </p:grpSpPr>
        <p:sp>
          <p:nvSpPr>
            <p:cNvPr id="157" name="Google Shape;157;p10"/>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0"/>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0"/>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0"/>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0"/>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0"/>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9252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6"/>
        <p:cNvGrpSpPr/>
        <p:nvPr/>
      </p:nvGrpSpPr>
      <p:grpSpPr>
        <a:xfrm>
          <a:off x="0" y="0"/>
          <a:ext cx="0" cy="0"/>
          <a:chOff x="0" y="0"/>
          <a:chExt cx="0" cy="0"/>
        </a:xfrm>
      </p:grpSpPr>
      <p:sp>
        <p:nvSpPr>
          <p:cNvPr id="167" name="Google Shape;167;p11"/>
          <p:cNvSpPr/>
          <p:nvPr/>
        </p:nvSpPr>
        <p:spPr>
          <a:xfrm rot="-201443">
            <a:off x="1417044" y="3454480"/>
            <a:ext cx="2304961" cy="1854097"/>
          </a:xfrm>
          <a:custGeom>
            <a:avLst/>
            <a:gdLst/>
            <a:ahLst/>
            <a:cxnLst/>
            <a:rect l="l" t="t" r="r" b="b"/>
            <a:pathLst>
              <a:path w="31613" h="25427" extrusionOk="0">
                <a:moveTo>
                  <a:pt x="19412" y="384"/>
                </a:moveTo>
                <a:cubicBezTo>
                  <a:pt x="19497" y="512"/>
                  <a:pt x="19710" y="555"/>
                  <a:pt x="19540" y="726"/>
                </a:cubicBezTo>
                <a:cubicBezTo>
                  <a:pt x="19582" y="811"/>
                  <a:pt x="19582" y="854"/>
                  <a:pt x="19582" y="896"/>
                </a:cubicBezTo>
                <a:lnTo>
                  <a:pt x="19497" y="896"/>
                </a:lnTo>
                <a:cubicBezTo>
                  <a:pt x="19497" y="854"/>
                  <a:pt x="19497" y="811"/>
                  <a:pt x="19497" y="726"/>
                </a:cubicBezTo>
                <a:lnTo>
                  <a:pt x="19540" y="726"/>
                </a:lnTo>
                <a:cubicBezTo>
                  <a:pt x="19454" y="640"/>
                  <a:pt x="19241" y="555"/>
                  <a:pt x="19412" y="384"/>
                </a:cubicBezTo>
                <a:close/>
                <a:moveTo>
                  <a:pt x="18217" y="640"/>
                </a:moveTo>
                <a:lnTo>
                  <a:pt x="18473" y="896"/>
                </a:lnTo>
                <a:cubicBezTo>
                  <a:pt x="18430" y="896"/>
                  <a:pt x="18430" y="939"/>
                  <a:pt x="18388" y="939"/>
                </a:cubicBezTo>
                <a:cubicBezTo>
                  <a:pt x="18302" y="854"/>
                  <a:pt x="18260" y="768"/>
                  <a:pt x="18174" y="726"/>
                </a:cubicBezTo>
                <a:lnTo>
                  <a:pt x="18217" y="640"/>
                </a:lnTo>
                <a:close/>
                <a:moveTo>
                  <a:pt x="21545" y="1110"/>
                </a:moveTo>
                <a:cubicBezTo>
                  <a:pt x="21545" y="1152"/>
                  <a:pt x="21587" y="1152"/>
                  <a:pt x="21587" y="1152"/>
                </a:cubicBezTo>
                <a:lnTo>
                  <a:pt x="21459" y="1280"/>
                </a:lnTo>
                <a:cubicBezTo>
                  <a:pt x="21459" y="1280"/>
                  <a:pt x="21459" y="1238"/>
                  <a:pt x="21417" y="1238"/>
                </a:cubicBezTo>
                <a:lnTo>
                  <a:pt x="21545" y="1110"/>
                </a:lnTo>
                <a:close/>
                <a:moveTo>
                  <a:pt x="23336" y="2048"/>
                </a:moveTo>
                <a:lnTo>
                  <a:pt x="23464" y="2176"/>
                </a:lnTo>
                <a:cubicBezTo>
                  <a:pt x="23422" y="2176"/>
                  <a:pt x="23422" y="2176"/>
                  <a:pt x="23422" y="2219"/>
                </a:cubicBezTo>
                <a:lnTo>
                  <a:pt x="23294" y="2091"/>
                </a:lnTo>
                <a:cubicBezTo>
                  <a:pt x="23294" y="2091"/>
                  <a:pt x="23336" y="2048"/>
                  <a:pt x="23336" y="2048"/>
                </a:cubicBezTo>
                <a:close/>
                <a:moveTo>
                  <a:pt x="25213" y="1877"/>
                </a:moveTo>
                <a:lnTo>
                  <a:pt x="25213" y="1877"/>
                </a:lnTo>
                <a:cubicBezTo>
                  <a:pt x="25171" y="2048"/>
                  <a:pt x="25171" y="2176"/>
                  <a:pt x="25128" y="2261"/>
                </a:cubicBezTo>
                <a:cubicBezTo>
                  <a:pt x="24915" y="2133"/>
                  <a:pt x="24915" y="2133"/>
                  <a:pt x="25213" y="1877"/>
                </a:cubicBezTo>
                <a:close/>
                <a:moveTo>
                  <a:pt x="30077" y="18473"/>
                </a:moveTo>
                <a:cubicBezTo>
                  <a:pt x="30077" y="18515"/>
                  <a:pt x="30077" y="18601"/>
                  <a:pt x="30077" y="18643"/>
                </a:cubicBezTo>
                <a:cubicBezTo>
                  <a:pt x="29991" y="18601"/>
                  <a:pt x="29991" y="18515"/>
                  <a:pt x="29991" y="18473"/>
                </a:cubicBezTo>
                <a:close/>
                <a:moveTo>
                  <a:pt x="30034" y="18643"/>
                </a:moveTo>
                <a:cubicBezTo>
                  <a:pt x="30077" y="18729"/>
                  <a:pt x="30077" y="18771"/>
                  <a:pt x="30077" y="18814"/>
                </a:cubicBezTo>
                <a:lnTo>
                  <a:pt x="29991" y="18814"/>
                </a:lnTo>
                <a:cubicBezTo>
                  <a:pt x="29991" y="18771"/>
                  <a:pt x="29991" y="18729"/>
                  <a:pt x="30034" y="18643"/>
                </a:cubicBezTo>
                <a:close/>
                <a:moveTo>
                  <a:pt x="13980" y="6047"/>
                </a:moveTo>
                <a:cubicBezTo>
                  <a:pt x="14268" y="6047"/>
                  <a:pt x="14579" y="6109"/>
                  <a:pt x="14890" y="6144"/>
                </a:cubicBezTo>
                <a:cubicBezTo>
                  <a:pt x="14975" y="6154"/>
                  <a:pt x="15063" y="6157"/>
                  <a:pt x="15153" y="6157"/>
                </a:cubicBezTo>
                <a:cubicBezTo>
                  <a:pt x="15243" y="6157"/>
                  <a:pt x="15335" y="6154"/>
                  <a:pt x="15428" y="6154"/>
                </a:cubicBezTo>
                <a:cubicBezTo>
                  <a:pt x="15615" y="6154"/>
                  <a:pt x="15807" y="6165"/>
                  <a:pt x="15999" y="6229"/>
                </a:cubicBezTo>
                <a:cubicBezTo>
                  <a:pt x="16169" y="6293"/>
                  <a:pt x="16361" y="6314"/>
                  <a:pt x="16553" y="6314"/>
                </a:cubicBezTo>
                <a:cubicBezTo>
                  <a:pt x="16745" y="6314"/>
                  <a:pt x="16937" y="6293"/>
                  <a:pt x="17108" y="6272"/>
                </a:cubicBezTo>
                <a:cubicBezTo>
                  <a:pt x="17492" y="6229"/>
                  <a:pt x="17876" y="6229"/>
                  <a:pt x="18260" y="6229"/>
                </a:cubicBezTo>
                <a:cubicBezTo>
                  <a:pt x="18578" y="6253"/>
                  <a:pt x="18897" y="6306"/>
                  <a:pt x="19215" y="6306"/>
                </a:cubicBezTo>
                <a:cubicBezTo>
                  <a:pt x="19451" y="6306"/>
                  <a:pt x="19687" y="6277"/>
                  <a:pt x="19924" y="6186"/>
                </a:cubicBezTo>
                <a:cubicBezTo>
                  <a:pt x="20521" y="6357"/>
                  <a:pt x="21161" y="6272"/>
                  <a:pt x="21801" y="6442"/>
                </a:cubicBezTo>
                <a:cubicBezTo>
                  <a:pt x="22441" y="6613"/>
                  <a:pt x="22995" y="6869"/>
                  <a:pt x="23592" y="7295"/>
                </a:cubicBezTo>
                <a:cubicBezTo>
                  <a:pt x="24019" y="7594"/>
                  <a:pt x="24446" y="7978"/>
                  <a:pt x="24872" y="8362"/>
                </a:cubicBezTo>
                <a:cubicBezTo>
                  <a:pt x="24957" y="8447"/>
                  <a:pt x="25085" y="8447"/>
                  <a:pt x="25256" y="8533"/>
                </a:cubicBezTo>
                <a:cubicBezTo>
                  <a:pt x="25341" y="9045"/>
                  <a:pt x="25811" y="9258"/>
                  <a:pt x="26109" y="9642"/>
                </a:cubicBezTo>
                <a:cubicBezTo>
                  <a:pt x="26195" y="10154"/>
                  <a:pt x="26280" y="10708"/>
                  <a:pt x="26365" y="11306"/>
                </a:cubicBezTo>
                <a:cubicBezTo>
                  <a:pt x="26408" y="11519"/>
                  <a:pt x="26493" y="11775"/>
                  <a:pt x="26451" y="11988"/>
                </a:cubicBezTo>
                <a:cubicBezTo>
                  <a:pt x="26323" y="12799"/>
                  <a:pt x="26195" y="13609"/>
                  <a:pt x="26024" y="14420"/>
                </a:cubicBezTo>
                <a:cubicBezTo>
                  <a:pt x="25939" y="15017"/>
                  <a:pt x="25853" y="15572"/>
                  <a:pt x="25640" y="16084"/>
                </a:cubicBezTo>
                <a:cubicBezTo>
                  <a:pt x="25597" y="16169"/>
                  <a:pt x="25555" y="16254"/>
                  <a:pt x="25512" y="16425"/>
                </a:cubicBezTo>
                <a:cubicBezTo>
                  <a:pt x="25299" y="16595"/>
                  <a:pt x="25128" y="16894"/>
                  <a:pt x="24957" y="17193"/>
                </a:cubicBezTo>
                <a:cubicBezTo>
                  <a:pt x="24574" y="17747"/>
                  <a:pt x="24019" y="18046"/>
                  <a:pt x="23166" y="18387"/>
                </a:cubicBezTo>
                <a:cubicBezTo>
                  <a:pt x="21929" y="18814"/>
                  <a:pt x="20734" y="19283"/>
                  <a:pt x="19497" y="19667"/>
                </a:cubicBezTo>
                <a:cubicBezTo>
                  <a:pt x="18729" y="19923"/>
                  <a:pt x="17918" y="20051"/>
                  <a:pt x="17151" y="20136"/>
                </a:cubicBezTo>
                <a:cubicBezTo>
                  <a:pt x="16767" y="20158"/>
                  <a:pt x="16383" y="20168"/>
                  <a:pt x="15999" y="20168"/>
                </a:cubicBezTo>
                <a:cubicBezTo>
                  <a:pt x="15615" y="20168"/>
                  <a:pt x="15231" y="20158"/>
                  <a:pt x="14847" y="20136"/>
                </a:cubicBezTo>
                <a:cubicBezTo>
                  <a:pt x="13951" y="20051"/>
                  <a:pt x="13098" y="19966"/>
                  <a:pt x="12202" y="19752"/>
                </a:cubicBezTo>
                <a:cubicBezTo>
                  <a:pt x="11647" y="19582"/>
                  <a:pt x="11093" y="19368"/>
                  <a:pt x="10495" y="19283"/>
                </a:cubicBezTo>
                <a:cubicBezTo>
                  <a:pt x="10112" y="19240"/>
                  <a:pt x="9728" y="19070"/>
                  <a:pt x="9472" y="18814"/>
                </a:cubicBezTo>
                <a:cubicBezTo>
                  <a:pt x="8832" y="18174"/>
                  <a:pt x="7936" y="17790"/>
                  <a:pt x="7424" y="17022"/>
                </a:cubicBezTo>
                <a:cubicBezTo>
                  <a:pt x="6741" y="15913"/>
                  <a:pt x="6101" y="14846"/>
                  <a:pt x="5973" y="13481"/>
                </a:cubicBezTo>
                <a:cubicBezTo>
                  <a:pt x="5845" y="12244"/>
                  <a:pt x="5973" y="11092"/>
                  <a:pt x="6357" y="9940"/>
                </a:cubicBezTo>
                <a:cubicBezTo>
                  <a:pt x="6571" y="9215"/>
                  <a:pt x="7083" y="8661"/>
                  <a:pt x="7765" y="8277"/>
                </a:cubicBezTo>
                <a:cubicBezTo>
                  <a:pt x="7893" y="8234"/>
                  <a:pt x="7936" y="8149"/>
                  <a:pt x="8021" y="8063"/>
                </a:cubicBezTo>
                <a:cubicBezTo>
                  <a:pt x="9002" y="7167"/>
                  <a:pt x="10453" y="6442"/>
                  <a:pt x="11733" y="6314"/>
                </a:cubicBezTo>
                <a:cubicBezTo>
                  <a:pt x="12415" y="6229"/>
                  <a:pt x="13098" y="6186"/>
                  <a:pt x="13780" y="6058"/>
                </a:cubicBezTo>
                <a:cubicBezTo>
                  <a:pt x="13846" y="6050"/>
                  <a:pt x="13912" y="6047"/>
                  <a:pt x="13980" y="6047"/>
                </a:cubicBezTo>
                <a:close/>
                <a:moveTo>
                  <a:pt x="4096" y="21459"/>
                </a:moveTo>
                <a:lnTo>
                  <a:pt x="4096" y="21459"/>
                </a:lnTo>
                <a:cubicBezTo>
                  <a:pt x="4139" y="21544"/>
                  <a:pt x="4139" y="21672"/>
                  <a:pt x="4182" y="21843"/>
                </a:cubicBezTo>
                <a:cubicBezTo>
                  <a:pt x="3883" y="21587"/>
                  <a:pt x="3883" y="21587"/>
                  <a:pt x="4096" y="21459"/>
                </a:cubicBezTo>
                <a:close/>
                <a:moveTo>
                  <a:pt x="4694" y="21971"/>
                </a:moveTo>
                <a:cubicBezTo>
                  <a:pt x="4736" y="22013"/>
                  <a:pt x="4736" y="22013"/>
                  <a:pt x="4736" y="22013"/>
                </a:cubicBezTo>
                <a:lnTo>
                  <a:pt x="4608" y="22141"/>
                </a:lnTo>
                <a:cubicBezTo>
                  <a:pt x="4608" y="22141"/>
                  <a:pt x="4608" y="22099"/>
                  <a:pt x="4608" y="22099"/>
                </a:cubicBezTo>
                <a:lnTo>
                  <a:pt x="4694" y="21971"/>
                </a:lnTo>
                <a:close/>
                <a:moveTo>
                  <a:pt x="5504" y="22611"/>
                </a:moveTo>
                <a:cubicBezTo>
                  <a:pt x="5504" y="22696"/>
                  <a:pt x="5547" y="22824"/>
                  <a:pt x="5589" y="22995"/>
                </a:cubicBezTo>
                <a:cubicBezTo>
                  <a:pt x="5291" y="22739"/>
                  <a:pt x="5291" y="22739"/>
                  <a:pt x="5504" y="22611"/>
                </a:cubicBezTo>
                <a:close/>
                <a:moveTo>
                  <a:pt x="10794" y="24189"/>
                </a:moveTo>
                <a:lnTo>
                  <a:pt x="10922" y="24317"/>
                </a:lnTo>
                <a:cubicBezTo>
                  <a:pt x="10922" y="24317"/>
                  <a:pt x="10879" y="24317"/>
                  <a:pt x="10879" y="24360"/>
                </a:cubicBezTo>
                <a:lnTo>
                  <a:pt x="10751" y="24232"/>
                </a:lnTo>
                <a:cubicBezTo>
                  <a:pt x="10794" y="24232"/>
                  <a:pt x="10794" y="24189"/>
                  <a:pt x="10794" y="24189"/>
                </a:cubicBezTo>
                <a:close/>
                <a:moveTo>
                  <a:pt x="19966" y="24530"/>
                </a:moveTo>
                <a:cubicBezTo>
                  <a:pt x="19971" y="24562"/>
                  <a:pt x="19975" y="24591"/>
                  <a:pt x="19978" y="24618"/>
                </a:cubicBezTo>
                <a:lnTo>
                  <a:pt x="19978" y="24618"/>
                </a:lnTo>
                <a:cubicBezTo>
                  <a:pt x="19993" y="24622"/>
                  <a:pt x="20009" y="24626"/>
                  <a:pt x="20025" y="24631"/>
                </a:cubicBezTo>
                <a:lnTo>
                  <a:pt x="20025" y="24631"/>
                </a:lnTo>
                <a:cubicBezTo>
                  <a:pt x="20007" y="24601"/>
                  <a:pt x="19987" y="24567"/>
                  <a:pt x="19966" y="24530"/>
                </a:cubicBezTo>
                <a:close/>
                <a:moveTo>
                  <a:pt x="13738" y="24530"/>
                </a:moveTo>
                <a:lnTo>
                  <a:pt x="13951" y="24744"/>
                </a:lnTo>
                <a:cubicBezTo>
                  <a:pt x="13951" y="24786"/>
                  <a:pt x="13908" y="24786"/>
                  <a:pt x="13908" y="24829"/>
                </a:cubicBezTo>
                <a:cubicBezTo>
                  <a:pt x="13823" y="24744"/>
                  <a:pt x="13738" y="24658"/>
                  <a:pt x="13652" y="24573"/>
                </a:cubicBezTo>
                <a:cubicBezTo>
                  <a:pt x="13695" y="24573"/>
                  <a:pt x="13695" y="24530"/>
                  <a:pt x="13738" y="24530"/>
                </a:cubicBezTo>
                <a:close/>
                <a:moveTo>
                  <a:pt x="17876" y="0"/>
                </a:moveTo>
                <a:cubicBezTo>
                  <a:pt x="17833" y="214"/>
                  <a:pt x="17833" y="256"/>
                  <a:pt x="17833" y="256"/>
                </a:cubicBezTo>
                <a:cubicBezTo>
                  <a:pt x="17620" y="299"/>
                  <a:pt x="17407" y="342"/>
                  <a:pt x="17236" y="342"/>
                </a:cubicBezTo>
                <a:cubicBezTo>
                  <a:pt x="17065" y="299"/>
                  <a:pt x="16895" y="171"/>
                  <a:pt x="16681" y="128"/>
                </a:cubicBezTo>
                <a:cubicBezTo>
                  <a:pt x="16681" y="202"/>
                  <a:pt x="16649" y="276"/>
                  <a:pt x="16668" y="487"/>
                </a:cubicBezTo>
                <a:lnTo>
                  <a:pt x="16668" y="487"/>
                </a:lnTo>
                <a:cubicBezTo>
                  <a:pt x="16633" y="467"/>
                  <a:pt x="16593" y="447"/>
                  <a:pt x="16553" y="427"/>
                </a:cubicBezTo>
                <a:lnTo>
                  <a:pt x="16553" y="427"/>
                </a:lnTo>
                <a:cubicBezTo>
                  <a:pt x="16590" y="482"/>
                  <a:pt x="16619" y="529"/>
                  <a:pt x="16639" y="561"/>
                </a:cubicBezTo>
                <a:lnTo>
                  <a:pt x="16639" y="561"/>
                </a:lnTo>
                <a:cubicBezTo>
                  <a:pt x="16653" y="573"/>
                  <a:pt x="16667" y="585"/>
                  <a:pt x="16681" y="598"/>
                </a:cubicBezTo>
                <a:cubicBezTo>
                  <a:pt x="16675" y="557"/>
                  <a:pt x="16671" y="520"/>
                  <a:pt x="16668" y="487"/>
                </a:cubicBezTo>
                <a:lnTo>
                  <a:pt x="16668" y="487"/>
                </a:lnTo>
                <a:cubicBezTo>
                  <a:pt x="16709" y="509"/>
                  <a:pt x="16744" y="532"/>
                  <a:pt x="16767" y="555"/>
                </a:cubicBezTo>
                <a:cubicBezTo>
                  <a:pt x="16801" y="555"/>
                  <a:pt x="16780" y="610"/>
                  <a:pt x="16727" y="610"/>
                </a:cubicBezTo>
                <a:cubicBezTo>
                  <a:pt x="16714" y="610"/>
                  <a:pt x="16698" y="606"/>
                  <a:pt x="16681" y="598"/>
                </a:cubicBezTo>
                <a:cubicBezTo>
                  <a:pt x="16681" y="605"/>
                  <a:pt x="16680" y="609"/>
                  <a:pt x="16677" y="609"/>
                </a:cubicBezTo>
                <a:cubicBezTo>
                  <a:pt x="16671" y="609"/>
                  <a:pt x="16659" y="591"/>
                  <a:pt x="16639" y="561"/>
                </a:cubicBezTo>
                <a:lnTo>
                  <a:pt x="16639" y="561"/>
                </a:lnTo>
                <a:cubicBezTo>
                  <a:pt x="16397" y="358"/>
                  <a:pt x="16156" y="275"/>
                  <a:pt x="15932" y="275"/>
                </a:cubicBezTo>
                <a:cubicBezTo>
                  <a:pt x="15773" y="275"/>
                  <a:pt x="15623" y="316"/>
                  <a:pt x="15487" y="384"/>
                </a:cubicBezTo>
                <a:cubicBezTo>
                  <a:pt x="15487" y="470"/>
                  <a:pt x="15487" y="512"/>
                  <a:pt x="15487" y="555"/>
                </a:cubicBezTo>
                <a:lnTo>
                  <a:pt x="15401" y="555"/>
                </a:lnTo>
                <a:cubicBezTo>
                  <a:pt x="15444" y="512"/>
                  <a:pt x="15444" y="470"/>
                  <a:pt x="15444" y="384"/>
                </a:cubicBezTo>
                <a:lnTo>
                  <a:pt x="15487" y="384"/>
                </a:lnTo>
                <a:cubicBezTo>
                  <a:pt x="15401" y="342"/>
                  <a:pt x="15316" y="256"/>
                  <a:pt x="15188" y="128"/>
                </a:cubicBezTo>
                <a:cubicBezTo>
                  <a:pt x="15188" y="299"/>
                  <a:pt x="15188" y="342"/>
                  <a:pt x="15146" y="427"/>
                </a:cubicBezTo>
                <a:cubicBezTo>
                  <a:pt x="14847" y="384"/>
                  <a:pt x="14548" y="299"/>
                  <a:pt x="14250" y="256"/>
                </a:cubicBezTo>
                <a:cubicBezTo>
                  <a:pt x="14207" y="342"/>
                  <a:pt x="14164" y="470"/>
                  <a:pt x="14122" y="640"/>
                </a:cubicBezTo>
                <a:cubicBezTo>
                  <a:pt x="13908" y="470"/>
                  <a:pt x="13738" y="342"/>
                  <a:pt x="13567" y="214"/>
                </a:cubicBezTo>
                <a:cubicBezTo>
                  <a:pt x="13524" y="342"/>
                  <a:pt x="13524" y="470"/>
                  <a:pt x="13482" y="598"/>
                </a:cubicBezTo>
                <a:cubicBezTo>
                  <a:pt x="13183" y="555"/>
                  <a:pt x="12884" y="555"/>
                  <a:pt x="12629" y="512"/>
                </a:cubicBezTo>
                <a:cubicBezTo>
                  <a:pt x="12586" y="598"/>
                  <a:pt x="12586" y="683"/>
                  <a:pt x="12543" y="768"/>
                </a:cubicBezTo>
                <a:cubicBezTo>
                  <a:pt x="12629" y="854"/>
                  <a:pt x="12757" y="982"/>
                  <a:pt x="12970" y="1195"/>
                </a:cubicBezTo>
                <a:cubicBezTo>
                  <a:pt x="12671" y="1110"/>
                  <a:pt x="12543" y="1067"/>
                  <a:pt x="12330" y="982"/>
                </a:cubicBezTo>
                <a:cubicBezTo>
                  <a:pt x="12415" y="896"/>
                  <a:pt x="12501" y="811"/>
                  <a:pt x="12543" y="768"/>
                </a:cubicBezTo>
                <a:cubicBezTo>
                  <a:pt x="12501" y="683"/>
                  <a:pt x="12415" y="640"/>
                  <a:pt x="12373" y="555"/>
                </a:cubicBezTo>
                <a:cubicBezTo>
                  <a:pt x="12159" y="640"/>
                  <a:pt x="11946" y="726"/>
                  <a:pt x="11733" y="811"/>
                </a:cubicBezTo>
                <a:cubicBezTo>
                  <a:pt x="11647" y="768"/>
                  <a:pt x="11605" y="726"/>
                  <a:pt x="11519" y="683"/>
                </a:cubicBezTo>
                <a:lnTo>
                  <a:pt x="11221" y="683"/>
                </a:lnTo>
                <a:cubicBezTo>
                  <a:pt x="11221" y="768"/>
                  <a:pt x="11221" y="854"/>
                  <a:pt x="11178" y="939"/>
                </a:cubicBezTo>
                <a:cubicBezTo>
                  <a:pt x="11093" y="896"/>
                  <a:pt x="11007" y="854"/>
                  <a:pt x="10879" y="811"/>
                </a:cubicBezTo>
                <a:cubicBezTo>
                  <a:pt x="10751" y="939"/>
                  <a:pt x="10623" y="1024"/>
                  <a:pt x="10495" y="1152"/>
                </a:cubicBezTo>
                <a:lnTo>
                  <a:pt x="10026" y="1152"/>
                </a:lnTo>
                <a:cubicBezTo>
                  <a:pt x="9472" y="1323"/>
                  <a:pt x="9130" y="1451"/>
                  <a:pt x="8746" y="1622"/>
                </a:cubicBezTo>
                <a:lnTo>
                  <a:pt x="8746" y="1408"/>
                </a:lnTo>
                <a:cubicBezTo>
                  <a:pt x="8320" y="1536"/>
                  <a:pt x="7851" y="1622"/>
                  <a:pt x="7381" y="1749"/>
                </a:cubicBezTo>
                <a:cubicBezTo>
                  <a:pt x="7381" y="1835"/>
                  <a:pt x="7381" y="1920"/>
                  <a:pt x="7339" y="1963"/>
                </a:cubicBezTo>
                <a:cubicBezTo>
                  <a:pt x="7168" y="2005"/>
                  <a:pt x="6997" y="2005"/>
                  <a:pt x="6827" y="2048"/>
                </a:cubicBezTo>
                <a:cubicBezTo>
                  <a:pt x="6699" y="2005"/>
                  <a:pt x="6571" y="2005"/>
                  <a:pt x="6485" y="2005"/>
                </a:cubicBezTo>
                <a:cubicBezTo>
                  <a:pt x="6443" y="2133"/>
                  <a:pt x="6400" y="2219"/>
                  <a:pt x="6315" y="2347"/>
                </a:cubicBezTo>
                <a:cubicBezTo>
                  <a:pt x="6187" y="2304"/>
                  <a:pt x="6101" y="2261"/>
                  <a:pt x="6016" y="2219"/>
                </a:cubicBezTo>
                <a:cubicBezTo>
                  <a:pt x="5675" y="2304"/>
                  <a:pt x="5717" y="2773"/>
                  <a:pt x="5376" y="2859"/>
                </a:cubicBezTo>
                <a:lnTo>
                  <a:pt x="5376" y="2987"/>
                </a:lnTo>
                <a:cubicBezTo>
                  <a:pt x="5206" y="3072"/>
                  <a:pt x="4992" y="3115"/>
                  <a:pt x="4694" y="3200"/>
                </a:cubicBezTo>
                <a:cubicBezTo>
                  <a:pt x="4736" y="3328"/>
                  <a:pt x="4779" y="3456"/>
                  <a:pt x="4864" y="3669"/>
                </a:cubicBezTo>
                <a:cubicBezTo>
                  <a:pt x="4651" y="3584"/>
                  <a:pt x="4566" y="3541"/>
                  <a:pt x="4523" y="3499"/>
                </a:cubicBezTo>
                <a:cubicBezTo>
                  <a:pt x="4310" y="3584"/>
                  <a:pt x="4139" y="3669"/>
                  <a:pt x="4011" y="3712"/>
                </a:cubicBezTo>
                <a:cubicBezTo>
                  <a:pt x="3850" y="3792"/>
                  <a:pt x="3917" y="4100"/>
                  <a:pt x="3676" y="4100"/>
                </a:cubicBezTo>
                <a:cubicBezTo>
                  <a:pt x="3661" y="4100"/>
                  <a:pt x="3645" y="4098"/>
                  <a:pt x="3627" y="4096"/>
                </a:cubicBezTo>
                <a:lnTo>
                  <a:pt x="3627" y="4522"/>
                </a:lnTo>
                <a:cubicBezTo>
                  <a:pt x="3584" y="4522"/>
                  <a:pt x="3499" y="4565"/>
                  <a:pt x="3414" y="4565"/>
                </a:cubicBezTo>
                <a:cubicBezTo>
                  <a:pt x="3414" y="4608"/>
                  <a:pt x="3414" y="4693"/>
                  <a:pt x="3414" y="4778"/>
                </a:cubicBezTo>
                <a:cubicBezTo>
                  <a:pt x="2603" y="5461"/>
                  <a:pt x="2219" y="6400"/>
                  <a:pt x="1579" y="7210"/>
                </a:cubicBezTo>
                <a:cubicBezTo>
                  <a:pt x="1537" y="7253"/>
                  <a:pt x="1451" y="7253"/>
                  <a:pt x="1366" y="7295"/>
                </a:cubicBezTo>
                <a:cubicBezTo>
                  <a:pt x="1409" y="7594"/>
                  <a:pt x="1409" y="7893"/>
                  <a:pt x="1451" y="8149"/>
                </a:cubicBezTo>
                <a:cubicBezTo>
                  <a:pt x="1110" y="8277"/>
                  <a:pt x="1067" y="8277"/>
                  <a:pt x="726" y="8661"/>
                </a:cubicBezTo>
                <a:cubicBezTo>
                  <a:pt x="854" y="9215"/>
                  <a:pt x="300" y="9599"/>
                  <a:pt x="385" y="10154"/>
                </a:cubicBezTo>
                <a:cubicBezTo>
                  <a:pt x="428" y="10666"/>
                  <a:pt x="385" y="11220"/>
                  <a:pt x="257" y="11732"/>
                </a:cubicBezTo>
                <a:cubicBezTo>
                  <a:pt x="129" y="12287"/>
                  <a:pt x="214" y="12756"/>
                  <a:pt x="300" y="13311"/>
                </a:cubicBezTo>
                <a:cubicBezTo>
                  <a:pt x="214" y="13396"/>
                  <a:pt x="129" y="13481"/>
                  <a:pt x="1" y="13609"/>
                </a:cubicBezTo>
                <a:cubicBezTo>
                  <a:pt x="129" y="13908"/>
                  <a:pt x="214" y="14249"/>
                  <a:pt x="300" y="14548"/>
                </a:cubicBezTo>
                <a:cubicBezTo>
                  <a:pt x="385" y="14548"/>
                  <a:pt x="428" y="14590"/>
                  <a:pt x="513" y="14590"/>
                </a:cubicBezTo>
                <a:cubicBezTo>
                  <a:pt x="513" y="14676"/>
                  <a:pt x="556" y="14804"/>
                  <a:pt x="513" y="14889"/>
                </a:cubicBezTo>
                <a:cubicBezTo>
                  <a:pt x="385" y="15401"/>
                  <a:pt x="428" y="15870"/>
                  <a:pt x="641" y="16297"/>
                </a:cubicBezTo>
                <a:cubicBezTo>
                  <a:pt x="897" y="16851"/>
                  <a:pt x="982" y="17363"/>
                  <a:pt x="854" y="17918"/>
                </a:cubicBezTo>
                <a:cubicBezTo>
                  <a:pt x="1067" y="18131"/>
                  <a:pt x="1281" y="18302"/>
                  <a:pt x="1323" y="18387"/>
                </a:cubicBezTo>
                <a:cubicBezTo>
                  <a:pt x="1537" y="18899"/>
                  <a:pt x="1707" y="19283"/>
                  <a:pt x="1793" y="19667"/>
                </a:cubicBezTo>
                <a:cubicBezTo>
                  <a:pt x="1921" y="20222"/>
                  <a:pt x="2603" y="20051"/>
                  <a:pt x="2731" y="20563"/>
                </a:cubicBezTo>
                <a:cubicBezTo>
                  <a:pt x="2646" y="20691"/>
                  <a:pt x="2561" y="20819"/>
                  <a:pt x="2475" y="20990"/>
                </a:cubicBezTo>
                <a:cubicBezTo>
                  <a:pt x="2646" y="21032"/>
                  <a:pt x="2774" y="21075"/>
                  <a:pt x="2902" y="21118"/>
                </a:cubicBezTo>
                <a:lnTo>
                  <a:pt x="3243" y="21118"/>
                </a:lnTo>
                <a:cubicBezTo>
                  <a:pt x="3200" y="21331"/>
                  <a:pt x="3200" y="21501"/>
                  <a:pt x="3158" y="21544"/>
                </a:cubicBezTo>
                <a:cubicBezTo>
                  <a:pt x="3414" y="21885"/>
                  <a:pt x="3584" y="22141"/>
                  <a:pt x="3840" y="22483"/>
                </a:cubicBezTo>
                <a:cubicBezTo>
                  <a:pt x="4054" y="22568"/>
                  <a:pt x="4395" y="22653"/>
                  <a:pt x="4779" y="22781"/>
                </a:cubicBezTo>
                <a:cubicBezTo>
                  <a:pt x="4864" y="23165"/>
                  <a:pt x="5163" y="23421"/>
                  <a:pt x="5547" y="23677"/>
                </a:cubicBezTo>
                <a:cubicBezTo>
                  <a:pt x="5547" y="23549"/>
                  <a:pt x="5547" y="23464"/>
                  <a:pt x="5589" y="23293"/>
                </a:cubicBezTo>
                <a:cubicBezTo>
                  <a:pt x="5845" y="23592"/>
                  <a:pt x="6059" y="23805"/>
                  <a:pt x="6272" y="24018"/>
                </a:cubicBezTo>
                <a:cubicBezTo>
                  <a:pt x="6485" y="23848"/>
                  <a:pt x="6656" y="23720"/>
                  <a:pt x="6784" y="23635"/>
                </a:cubicBezTo>
                <a:cubicBezTo>
                  <a:pt x="6869" y="23890"/>
                  <a:pt x="6955" y="24146"/>
                  <a:pt x="7083" y="24445"/>
                </a:cubicBezTo>
                <a:cubicBezTo>
                  <a:pt x="7168" y="24232"/>
                  <a:pt x="7211" y="24104"/>
                  <a:pt x="7296" y="23890"/>
                </a:cubicBezTo>
                <a:cubicBezTo>
                  <a:pt x="7467" y="24018"/>
                  <a:pt x="7552" y="24104"/>
                  <a:pt x="7637" y="24232"/>
                </a:cubicBezTo>
                <a:cubicBezTo>
                  <a:pt x="7723" y="24317"/>
                  <a:pt x="7808" y="24402"/>
                  <a:pt x="7893" y="24445"/>
                </a:cubicBezTo>
                <a:cubicBezTo>
                  <a:pt x="7973" y="24427"/>
                  <a:pt x="8070" y="24419"/>
                  <a:pt x="8179" y="24419"/>
                </a:cubicBezTo>
                <a:cubicBezTo>
                  <a:pt x="8594" y="24419"/>
                  <a:pt x="9187" y="24541"/>
                  <a:pt x="9728" y="24744"/>
                </a:cubicBezTo>
                <a:cubicBezTo>
                  <a:pt x="9728" y="24829"/>
                  <a:pt x="9728" y="24872"/>
                  <a:pt x="9728" y="24914"/>
                </a:cubicBezTo>
                <a:cubicBezTo>
                  <a:pt x="9941" y="24872"/>
                  <a:pt x="10112" y="24829"/>
                  <a:pt x="10282" y="24786"/>
                </a:cubicBezTo>
                <a:cubicBezTo>
                  <a:pt x="10495" y="24957"/>
                  <a:pt x="10666" y="25128"/>
                  <a:pt x="10879" y="25298"/>
                </a:cubicBezTo>
                <a:cubicBezTo>
                  <a:pt x="11007" y="25170"/>
                  <a:pt x="11093" y="25085"/>
                  <a:pt x="11178" y="25000"/>
                </a:cubicBezTo>
                <a:cubicBezTo>
                  <a:pt x="11306" y="25085"/>
                  <a:pt x="11391" y="25128"/>
                  <a:pt x="11477" y="25170"/>
                </a:cubicBezTo>
                <a:cubicBezTo>
                  <a:pt x="11477" y="25042"/>
                  <a:pt x="11477" y="25000"/>
                  <a:pt x="11477" y="24957"/>
                </a:cubicBezTo>
                <a:cubicBezTo>
                  <a:pt x="11605" y="24914"/>
                  <a:pt x="11733" y="24914"/>
                  <a:pt x="11818" y="24914"/>
                </a:cubicBezTo>
                <a:cubicBezTo>
                  <a:pt x="11818" y="25000"/>
                  <a:pt x="11818" y="25085"/>
                  <a:pt x="11861" y="25128"/>
                </a:cubicBezTo>
                <a:cubicBezTo>
                  <a:pt x="12245" y="25128"/>
                  <a:pt x="12629" y="25170"/>
                  <a:pt x="13055" y="25213"/>
                </a:cubicBezTo>
                <a:cubicBezTo>
                  <a:pt x="13098" y="25128"/>
                  <a:pt x="13098" y="25042"/>
                  <a:pt x="13140" y="24957"/>
                </a:cubicBezTo>
                <a:cubicBezTo>
                  <a:pt x="13268" y="24872"/>
                  <a:pt x="13396" y="24829"/>
                  <a:pt x="13524" y="24786"/>
                </a:cubicBezTo>
                <a:cubicBezTo>
                  <a:pt x="13866" y="25000"/>
                  <a:pt x="14164" y="25170"/>
                  <a:pt x="14548" y="25384"/>
                </a:cubicBezTo>
                <a:cubicBezTo>
                  <a:pt x="14463" y="25128"/>
                  <a:pt x="14420" y="24872"/>
                  <a:pt x="14378" y="24658"/>
                </a:cubicBezTo>
                <a:cubicBezTo>
                  <a:pt x="14378" y="24616"/>
                  <a:pt x="14420" y="24573"/>
                  <a:pt x="14506" y="24488"/>
                </a:cubicBezTo>
                <a:cubicBezTo>
                  <a:pt x="14634" y="24701"/>
                  <a:pt x="14719" y="24914"/>
                  <a:pt x="14804" y="25085"/>
                </a:cubicBezTo>
                <a:cubicBezTo>
                  <a:pt x="15060" y="25170"/>
                  <a:pt x="15231" y="25256"/>
                  <a:pt x="15401" y="25341"/>
                </a:cubicBezTo>
                <a:cubicBezTo>
                  <a:pt x="15487" y="25213"/>
                  <a:pt x="15529" y="25085"/>
                  <a:pt x="15700" y="24872"/>
                </a:cubicBezTo>
                <a:cubicBezTo>
                  <a:pt x="15743" y="25128"/>
                  <a:pt x="15785" y="25256"/>
                  <a:pt x="15785" y="25298"/>
                </a:cubicBezTo>
                <a:cubicBezTo>
                  <a:pt x="16169" y="25341"/>
                  <a:pt x="16511" y="25341"/>
                  <a:pt x="16724" y="25384"/>
                </a:cubicBezTo>
                <a:cubicBezTo>
                  <a:pt x="16895" y="25128"/>
                  <a:pt x="17023" y="25000"/>
                  <a:pt x="17108" y="24914"/>
                </a:cubicBezTo>
                <a:cubicBezTo>
                  <a:pt x="17236" y="25085"/>
                  <a:pt x="17364" y="25256"/>
                  <a:pt x="17449" y="25426"/>
                </a:cubicBezTo>
                <a:cubicBezTo>
                  <a:pt x="17620" y="25298"/>
                  <a:pt x="17705" y="25213"/>
                  <a:pt x="17790" y="25128"/>
                </a:cubicBezTo>
                <a:cubicBezTo>
                  <a:pt x="17918" y="25170"/>
                  <a:pt x="17961" y="25213"/>
                  <a:pt x="18046" y="25256"/>
                </a:cubicBezTo>
                <a:cubicBezTo>
                  <a:pt x="18260" y="25128"/>
                  <a:pt x="18516" y="25000"/>
                  <a:pt x="18772" y="24872"/>
                </a:cubicBezTo>
                <a:cubicBezTo>
                  <a:pt x="18914" y="24985"/>
                  <a:pt x="19051" y="25019"/>
                  <a:pt x="19184" y="25019"/>
                </a:cubicBezTo>
                <a:cubicBezTo>
                  <a:pt x="19370" y="25019"/>
                  <a:pt x="19546" y="24954"/>
                  <a:pt x="19714" y="24954"/>
                </a:cubicBezTo>
                <a:cubicBezTo>
                  <a:pt x="19785" y="24954"/>
                  <a:pt x="19855" y="24966"/>
                  <a:pt x="19924" y="25000"/>
                </a:cubicBezTo>
                <a:cubicBezTo>
                  <a:pt x="19961" y="24887"/>
                  <a:pt x="19998" y="24808"/>
                  <a:pt x="19978" y="24618"/>
                </a:cubicBezTo>
                <a:lnTo>
                  <a:pt x="19978" y="24618"/>
                </a:lnTo>
                <a:cubicBezTo>
                  <a:pt x="19938" y="24606"/>
                  <a:pt x="19903" y="24596"/>
                  <a:pt x="19881" y="24573"/>
                </a:cubicBezTo>
                <a:cubicBezTo>
                  <a:pt x="19851" y="24543"/>
                  <a:pt x="19863" y="24513"/>
                  <a:pt x="19903" y="24513"/>
                </a:cubicBezTo>
                <a:cubicBezTo>
                  <a:pt x="19920" y="24513"/>
                  <a:pt x="19941" y="24518"/>
                  <a:pt x="19966" y="24530"/>
                </a:cubicBezTo>
                <a:cubicBezTo>
                  <a:pt x="19974" y="24523"/>
                  <a:pt x="19982" y="24519"/>
                  <a:pt x="19990" y="24519"/>
                </a:cubicBezTo>
                <a:cubicBezTo>
                  <a:pt x="20024" y="24519"/>
                  <a:pt x="20059" y="24589"/>
                  <a:pt x="20094" y="24658"/>
                </a:cubicBezTo>
                <a:cubicBezTo>
                  <a:pt x="20071" y="24647"/>
                  <a:pt x="20048" y="24638"/>
                  <a:pt x="20025" y="24631"/>
                </a:cubicBezTo>
                <a:lnTo>
                  <a:pt x="20025" y="24631"/>
                </a:lnTo>
                <a:cubicBezTo>
                  <a:pt x="20158" y="24850"/>
                  <a:pt x="20233" y="24925"/>
                  <a:pt x="20307" y="25000"/>
                </a:cubicBezTo>
                <a:lnTo>
                  <a:pt x="20307" y="24872"/>
                </a:lnTo>
                <a:cubicBezTo>
                  <a:pt x="20435" y="24957"/>
                  <a:pt x="20563" y="25000"/>
                  <a:pt x="20691" y="25042"/>
                </a:cubicBezTo>
                <a:lnTo>
                  <a:pt x="20691" y="24786"/>
                </a:lnTo>
                <a:lnTo>
                  <a:pt x="21118" y="24786"/>
                </a:lnTo>
                <a:cubicBezTo>
                  <a:pt x="21161" y="24658"/>
                  <a:pt x="21161" y="24573"/>
                  <a:pt x="21203" y="24360"/>
                </a:cubicBezTo>
                <a:cubicBezTo>
                  <a:pt x="21395" y="24488"/>
                  <a:pt x="21566" y="24552"/>
                  <a:pt x="21710" y="24552"/>
                </a:cubicBezTo>
                <a:cubicBezTo>
                  <a:pt x="21854" y="24552"/>
                  <a:pt x="21971" y="24488"/>
                  <a:pt x="22057" y="24360"/>
                </a:cubicBezTo>
                <a:cubicBezTo>
                  <a:pt x="22398" y="24402"/>
                  <a:pt x="22654" y="24402"/>
                  <a:pt x="22910" y="24445"/>
                </a:cubicBezTo>
                <a:lnTo>
                  <a:pt x="22910" y="24189"/>
                </a:lnTo>
                <a:cubicBezTo>
                  <a:pt x="23080" y="24232"/>
                  <a:pt x="23251" y="24274"/>
                  <a:pt x="23464" y="24274"/>
                </a:cubicBezTo>
                <a:cubicBezTo>
                  <a:pt x="23614" y="24200"/>
                  <a:pt x="23731" y="23961"/>
                  <a:pt x="23959" y="23961"/>
                </a:cubicBezTo>
                <a:cubicBezTo>
                  <a:pt x="23991" y="23961"/>
                  <a:pt x="24025" y="23965"/>
                  <a:pt x="24062" y="23976"/>
                </a:cubicBezTo>
                <a:cubicBezTo>
                  <a:pt x="24104" y="23677"/>
                  <a:pt x="24574" y="23848"/>
                  <a:pt x="24531" y="23507"/>
                </a:cubicBezTo>
                <a:lnTo>
                  <a:pt x="24531" y="23507"/>
                </a:lnTo>
                <a:cubicBezTo>
                  <a:pt x="24659" y="23549"/>
                  <a:pt x="24787" y="23592"/>
                  <a:pt x="24915" y="23635"/>
                </a:cubicBezTo>
                <a:cubicBezTo>
                  <a:pt x="24957" y="23464"/>
                  <a:pt x="25000" y="23379"/>
                  <a:pt x="25043" y="23251"/>
                </a:cubicBezTo>
                <a:cubicBezTo>
                  <a:pt x="25256" y="23208"/>
                  <a:pt x="25512" y="23208"/>
                  <a:pt x="25768" y="23208"/>
                </a:cubicBezTo>
                <a:cubicBezTo>
                  <a:pt x="25768" y="23123"/>
                  <a:pt x="25811" y="22995"/>
                  <a:pt x="25811" y="22909"/>
                </a:cubicBezTo>
                <a:cubicBezTo>
                  <a:pt x="25896" y="22952"/>
                  <a:pt x="25981" y="22995"/>
                  <a:pt x="26109" y="23037"/>
                </a:cubicBezTo>
                <a:cubicBezTo>
                  <a:pt x="26152" y="22952"/>
                  <a:pt x="26152" y="22781"/>
                  <a:pt x="26195" y="22781"/>
                </a:cubicBezTo>
                <a:cubicBezTo>
                  <a:pt x="26224" y="22789"/>
                  <a:pt x="26249" y="22792"/>
                  <a:pt x="26271" y="22792"/>
                </a:cubicBezTo>
                <a:cubicBezTo>
                  <a:pt x="26377" y="22792"/>
                  <a:pt x="26401" y="22709"/>
                  <a:pt x="26365" y="22568"/>
                </a:cubicBezTo>
                <a:lnTo>
                  <a:pt x="26365" y="22568"/>
                </a:lnTo>
                <a:cubicBezTo>
                  <a:pt x="26431" y="22577"/>
                  <a:pt x="26495" y="22581"/>
                  <a:pt x="26557" y="22581"/>
                </a:cubicBezTo>
                <a:cubicBezTo>
                  <a:pt x="27092" y="22581"/>
                  <a:pt x="27467" y="22259"/>
                  <a:pt x="27773" y="21800"/>
                </a:cubicBezTo>
                <a:cubicBezTo>
                  <a:pt x="27730" y="21715"/>
                  <a:pt x="27688" y="21629"/>
                  <a:pt x="27645" y="21544"/>
                </a:cubicBezTo>
                <a:cubicBezTo>
                  <a:pt x="27730" y="21459"/>
                  <a:pt x="27816" y="21373"/>
                  <a:pt x="27901" y="21288"/>
                </a:cubicBezTo>
                <a:cubicBezTo>
                  <a:pt x="28114" y="21331"/>
                  <a:pt x="28285" y="21373"/>
                  <a:pt x="28413" y="21416"/>
                </a:cubicBezTo>
                <a:cubicBezTo>
                  <a:pt x="28712" y="21118"/>
                  <a:pt x="28925" y="20862"/>
                  <a:pt x="29181" y="20648"/>
                </a:cubicBezTo>
                <a:cubicBezTo>
                  <a:pt x="29138" y="20520"/>
                  <a:pt x="29096" y="20435"/>
                  <a:pt x="29010" y="20307"/>
                </a:cubicBezTo>
                <a:cubicBezTo>
                  <a:pt x="29181" y="20264"/>
                  <a:pt x="29266" y="20222"/>
                  <a:pt x="29480" y="20179"/>
                </a:cubicBezTo>
                <a:cubicBezTo>
                  <a:pt x="29480" y="19966"/>
                  <a:pt x="29437" y="19710"/>
                  <a:pt x="29394" y="19496"/>
                </a:cubicBezTo>
                <a:cubicBezTo>
                  <a:pt x="29522" y="19411"/>
                  <a:pt x="29608" y="19326"/>
                  <a:pt x="29650" y="19283"/>
                </a:cubicBezTo>
                <a:cubicBezTo>
                  <a:pt x="29778" y="19326"/>
                  <a:pt x="29863" y="19368"/>
                  <a:pt x="29949" y="19411"/>
                </a:cubicBezTo>
                <a:cubicBezTo>
                  <a:pt x="30333" y="19155"/>
                  <a:pt x="30631" y="18814"/>
                  <a:pt x="30546" y="18345"/>
                </a:cubicBezTo>
                <a:cubicBezTo>
                  <a:pt x="30461" y="18046"/>
                  <a:pt x="30546" y="17833"/>
                  <a:pt x="30631" y="17577"/>
                </a:cubicBezTo>
                <a:cubicBezTo>
                  <a:pt x="30759" y="17534"/>
                  <a:pt x="30887" y="17534"/>
                  <a:pt x="31058" y="17491"/>
                </a:cubicBezTo>
                <a:cubicBezTo>
                  <a:pt x="31015" y="17065"/>
                  <a:pt x="31015" y="16681"/>
                  <a:pt x="30973" y="16297"/>
                </a:cubicBezTo>
                <a:cubicBezTo>
                  <a:pt x="30887" y="16382"/>
                  <a:pt x="30845" y="16467"/>
                  <a:pt x="30759" y="16510"/>
                </a:cubicBezTo>
                <a:lnTo>
                  <a:pt x="30631" y="16510"/>
                </a:lnTo>
                <a:cubicBezTo>
                  <a:pt x="30674" y="16382"/>
                  <a:pt x="30759" y="16297"/>
                  <a:pt x="30802" y="16169"/>
                </a:cubicBezTo>
                <a:cubicBezTo>
                  <a:pt x="30802" y="16169"/>
                  <a:pt x="30887" y="16254"/>
                  <a:pt x="30973" y="16297"/>
                </a:cubicBezTo>
                <a:cubicBezTo>
                  <a:pt x="30973" y="16169"/>
                  <a:pt x="30930" y="16041"/>
                  <a:pt x="30930" y="15913"/>
                </a:cubicBezTo>
                <a:cubicBezTo>
                  <a:pt x="31101" y="15700"/>
                  <a:pt x="31314" y="15486"/>
                  <a:pt x="31527" y="15273"/>
                </a:cubicBezTo>
                <a:cubicBezTo>
                  <a:pt x="31442" y="15145"/>
                  <a:pt x="31357" y="15102"/>
                  <a:pt x="31314" y="15060"/>
                </a:cubicBezTo>
                <a:lnTo>
                  <a:pt x="31143" y="15060"/>
                </a:lnTo>
                <a:lnTo>
                  <a:pt x="31143" y="15017"/>
                </a:lnTo>
                <a:lnTo>
                  <a:pt x="31314" y="15017"/>
                </a:lnTo>
                <a:cubicBezTo>
                  <a:pt x="31314" y="15017"/>
                  <a:pt x="31314" y="15060"/>
                  <a:pt x="31314" y="15060"/>
                </a:cubicBezTo>
                <a:cubicBezTo>
                  <a:pt x="31399" y="14718"/>
                  <a:pt x="31527" y="14420"/>
                  <a:pt x="31570" y="14078"/>
                </a:cubicBezTo>
                <a:cubicBezTo>
                  <a:pt x="31570" y="13609"/>
                  <a:pt x="31485" y="13140"/>
                  <a:pt x="31442" y="12671"/>
                </a:cubicBezTo>
                <a:cubicBezTo>
                  <a:pt x="31399" y="12671"/>
                  <a:pt x="31314" y="12671"/>
                  <a:pt x="31229" y="12628"/>
                </a:cubicBezTo>
                <a:cubicBezTo>
                  <a:pt x="31271" y="12415"/>
                  <a:pt x="31314" y="12201"/>
                  <a:pt x="31357" y="11945"/>
                </a:cubicBezTo>
                <a:cubicBezTo>
                  <a:pt x="31399" y="11817"/>
                  <a:pt x="31527" y="11604"/>
                  <a:pt x="31485" y="11519"/>
                </a:cubicBezTo>
                <a:cubicBezTo>
                  <a:pt x="31229" y="11135"/>
                  <a:pt x="31485" y="10836"/>
                  <a:pt x="31613" y="10495"/>
                </a:cubicBezTo>
                <a:cubicBezTo>
                  <a:pt x="31485" y="10068"/>
                  <a:pt x="31357" y="9642"/>
                  <a:pt x="31186" y="9130"/>
                </a:cubicBezTo>
                <a:cubicBezTo>
                  <a:pt x="31186" y="9087"/>
                  <a:pt x="31314" y="8874"/>
                  <a:pt x="31229" y="8789"/>
                </a:cubicBezTo>
                <a:cubicBezTo>
                  <a:pt x="30887" y="8405"/>
                  <a:pt x="31101" y="7807"/>
                  <a:pt x="30717" y="7423"/>
                </a:cubicBezTo>
                <a:cubicBezTo>
                  <a:pt x="30631" y="7381"/>
                  <a:pt x="30674" y="7167"/>
                  <a:pt x="30674" y="7039"/>
                </a:cubicBezTo>
                <a:cubicBezTo>
                  <a:pt x="30674" y="6997"/>
                  <a:pt x="30631" y="6997"/>
                  <a:pt x="30589" y="6954"/>
                </a:cubicBezTo>
                <a:lnTo>
                  <a:pt x="30418" y="6954"/>
                </a:lnTo>
                <a:cubicBezTo>
                  <a:pt x="30375" y="6911"/>
                  <a:pt x="30333" y="6869"/>
                  <a:pt x="30333" y="6826"/>
                </a:cubicBezTo>
                <a:cubicBezTo>
                  <a:pt x="30205" y="6229"/>
                  <a:pt x="29949" y="5717"/>
                  <a:pt x="29480" y="5290"/>
                </a:cubicBezTo>
                <a:cubicBezTo>
                  <a:pt x="29352" y="5162"/>
                  <a:pt x="29266" y="4906"/>
                  <a:pt x="29138" y="4864"/>
                </a:cubicBezTo>
                <a:cubicBezTo>
                  <a:pt x="28754" y="4864"/>
                  <a:pt x="29053" y="4480"/>
                  <a:pt x="28797" y="4394"/>
                </a:cubicBezTo>
                <a:cubicBezTo>
                  <a:pt x="28754" y="4352"/>
                  <a:pt x="28669" y="4309"/>
                  <a:pt x="28626" y="4266"/>
                </a:cubicBezTo>
                <a:cubicBezTo>
                  <a:pt x="28498" y="4309"/>
                  <a:pt x="28413" y="4352"/>
                  <a:pt x="28285" y="4437"/>
                </a:cubicBezTo>
                <a:cubicBezTo>
                  <a:pt x="28285" y="4224"/>
                  <a:pt x="28328" y="4053"/>
                  <a:pt x="28328" y="3968"/>
                </a:cubicBezTo>
                <a:cubicBezTo>
                  <a:pt x="28029" y="3669"/>
                  <a:pt x="27773" y="3456"/>
                  <a:pt x="27517" y="3200"/>
                </a:cubicBezTo>
                <a:cubicBezTo>
                  <a:pt x="27389" y="3285"/>
                  <a:pt x="27304" y="3371"/>
                  <a:pt x="27219" y="3499"/>
                </a:cubicBezTo>
                <a:cubicBezTo>
                  <a:pt x="27176" y="3371"/>
                  <a:pt x="27133" y="3285"/>
                  <a:pt x="27133" y="3243"/>
                </a:cubicBezTo>
                <a:cubicBezTo>
                  <a:pt x="27048" y="3243"/>
                  <a:pt x="26963" y="3200"/>
                  <a:pt x="26920" y="3200"/>
                </a:cubicBezTo>
                <a:cubicBezTo>
                  <a:pt x="26792" y="3029"/>
                  <a:pt x="26707" y="2859"/>
                  <a:pt x="26621" y="2688"/>
                </a:cubicBezTo>
                <a:cubicBezTo>
                  <a:pt x="26579" y="2773"/>
                  <a:pt x="26493" y="2859"/>
                  <a:pt x="26365" y="2987"/>
                </a:cubicBezTo>
                <a:cubicBezTo>
                  <a:pt x="26152" y="2645"/>
                  <a:pt x="25939" y="2389"/>
                  <a:pt x="25811" y="2219"/>
                </a:cubicBezTo>
                <a:cubicBezTo>
                  <a:pt x="25512" y="1963"/>
                  <a:pt x="25256" y="1792"/>
                  <a:pt x="25000" y="1622"/>
                </a:cubicBezTo>
                <a:cubicBezTo>
                  <a:pt x="25000" y="1536"/>
                  <a:pt x="25000" y="1494"/>
                  <a:pt x="25000" y="1451"/>
                </a:cubicBezTo>
                <a:cubicBezTo>
                  <a:pt x="24702" y="1451"/>
                  <a:pt x="24360" y="1494"/>
                  <a:pt x="24104" y="1536"/>
                </a:cubicBezTo>
                <a:cubicBezTo>
                  <a:pt x="24019" y="1366"/>
                  <a:pt x="23934" y="1238"/>
                  <a:pt x="23848" y="1067"/>
                </a:cubicBezTo>
                <a:cubicBezTo>
                  <a:pt x="23766" y="1149"/>
                  <a:pt x="23367" y="1667"/>
                  <a:pt x="23338" y="1743"/>
                </a:cubicBezTo>
                <a:lnTo>
                  <a:pt x="23338" y="1743"/>
                </a:lnTo>
                <a:cubicBezTo>
                  <a:pt x="23424" y="1404"/>
                  <a:pt x="23589" y="1066"/>
                  <a:pt x="23123" y="896"/>
                </a:cubicBezTo>
                <a:cubicBezTo>
                  <a:pt x="23080" y="982"/>
                  <a:pt x="23080" y="1024"/>
                  <a:pt x="23080" y="1152"/>
                </a:cubicBezTo>
                <a:lnTo>
                  <a:pt x="22739" y="1152"/>
                </a:lnTo>
                <a:cubicBezTo>
                  <a:pt x="22568" y="982"/>
                  <a:pt x="22398" y="811"/>
                  <a:pt x="22185" y="640"/>
                </a:cubicBezTo>
                <a:cubicBezTo>
                  <a:pt x="22099" y="768"/>
                  <a:pt x="22014" y="811"/>
                  <a:pt x="21929" y="896"/>
                </a:cubicBezTo>
                <a:cubicBezTo>
                  <a:pt x="21587" y="811"/>
                  <a:pt x="21289" y="768"/>
                  <a:pt x="20990" y="683"/>
                </a:cubicBezTo>
                <a:cubicBezTo>
                  <a:pt x="20862" y="768"/>
                  <a:pt x="20777" y="854"/>
                  <a:pt x="20691" y="939"/>
                </a:cubicBezTo>
                <a:cubicBezTo>
                  <a:pt x="20521" y="811"/>
                  <a:pt x="20435" y="683"/>
                  <a:pt x="20307" y="555"/>
                </a:cubicBezTo>
                <a:lnTo>
                  <a:pt x="19838" y="555"/>
                </a:lnTo>
                <a:cubicBezTo>
                  <a:pt x="19838" y="470"/>
                  <a:pt x="19838" y="384"/>
                  <a:pt x="19796" y="299"/>
                </a:cubicBezTo>
                <a:cubicBezTo>
                  <a:pt x="19668" y="342"/>
                  <a:pt x="19540" y="384"/>
                  <a:pt x="19412" y="384"/>
                </a:cubicBezTo>
                <a:cubicBezTo>
                  <a:pt x="19412" y="384"/>
                  <a:pt x="19412" y="384"/>
                  <a:pt x="19412" y="384"/>
                </a:cubicBezTo>
                <a:lnTo>
                  <a:pt x="19412" y="384"/>
                </a:lnTo>
                <a:cubicBezTo>
                  <a:pt x="19198" y="427"/>
                  <a:pt x="18985" y="470"/>
                  <a:pt x="18814" y="470"/>
                </a:cubicBezTo>
                <a:cubicBezTo>
                  <a:pt x="18772" y="640"/>
                  <a:pt x="18772" y="726"/>
                  <a:pt x="18729" y="896"/>
                </a:cubicBezTo>
                <a:cubicBezTo>
                  <a:pt x="18558" y="640"/>
                  <a:pt x="18430" y="470"/>
                  <a:pt x="18345" y="342"/>
                </a:cubicBezTo>
                <a:cubicBezTo>
                  <a:pt x="18260" y="384"/>
                  <a:pt x="18174" y="427"/>
                  <a:pt x="18174" y="427"/>
                </a:cubicBezTo>
                <a:cubicBezTo>
                  <a:pt x="18046" y="299"/>
                  <a:pt x="18004" y="214"/>
                  <a:pt x="1787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1"/>
          <p:cNvSpPr/>
          <p:nvPr/>
        </p:nvSpPr>
        <p:spPr>
          <a:xfrm rot="5268416">
            <a:off x="4593068" y="-619488"/>
            <a:ext cx="3131335" cy="809707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1"/>
          <p:cNvGrpSpPr/>
          <p:nvPr/>
        </p:nvGrpSpPr>
        <p:grpSpPr>
          <a:xfrm rot="8780709">
            <a:off x="439766" y="505249"/>
            <a:ext cx="2297716" cy="1568217"/>
            <a:chOff x="2284325" y="3975200"/>
            <a:chExt cx="1414225" cy="965225"/>
          </a:xfrm>
        </p:grpSpPr>
        <p:sp>
          <p:nvSpPr>
            <p:cNvPr id="170" name="Google Shape;170;p11"/>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1"/>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1"/>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 name="Google Shape;175;p11"/>
          <p:cNvGrpSpPr/>
          <p:nvPr/>
        </p:nvGrpSpPr>
        <p:grpSpPr>
          <a:xfrm rot="-8454601">
            <a:off x="9937979" y="4274084"/>
            <a:ext cx="1502047" cy="2459987"/>
            <a:chOff x="4503750" y="1497575"/>
            <a:chExt cx="1206190" cy="1975446"/>
          </a:xfrm>
        </p:grpSpPr>
        <p:sp>
          <p:nvSpPr>
            <p:cNvPr id="176" name="Google Shape;176;p11"/>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 name="Google Shape;185;p11"/>
          <p:cNvSpPr txBox="1">
            <a:spLocks noGrp="1"/>
          </p:cNvSpPr>
          <p:nvPr>
            <p:ph type="title" hasCustomPrompt="1"/>
          </p:nvPr>
        </p:nvSpPr>
        <p:spPr>
          <a:xfrm>
            <a:off x="1875600" y="2600257"/>
            <a:ext cx="8440800" cy="115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84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6" name="Google Shape;186;p11"/>
          <p:cNvSpPr txBox="1">
            <a:spLocks noGrp="1"/>
          </p:cNvSpPr>
          <p:nvPr>
            <p:ph type="subTitle" idx="1"/>
          </p:nvPr>
        </p:nvSpPr>
        <p:spPr>
          <a:xfrm>
            <a:off x="3235400" y="3911667"/>
            <a:ext cx="5721200" cy="36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5876866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3630190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8"/>
        <p:cNvGrpSpPr/>
        <p:nvPr/>
      </p:nvGrpSpPr>
      <p:grpSpPr>
        <a:xfrm>
          <a:off x="0" y="0"/>
          <a:ext cx="0" cy="0"/>
          <a:chOff x="0" y="0"/>
          <a:chExt cx="0" cy="0"/>
        </a:xfrm>
      </p:grpSpPr>
      <p:grpSp>
        <p:nvGrpSpPr>
          <p:cNvPr id="189" name="Google Shape;189;p13"/>
          <p:cNvGrpSpPr/>
          <p:nvPr/>
        </p:nvGrpSpPr>
        <p:grpSpPr>
          <a:xfrm rot="8357427">
            <a:off x="11589012" y="282091"/>
            <a:ext cx="963568" cy="895487"/>
            <a:chOff x="3079225" y="3126950"/>
            <a:chExt cx="1325125" cy="1164625"/>
          </a:xfrm>
        </p:grpSpPr>
        <p:sp>
          <p:nvSpPr>
            <p:cNvPr id="190" name="Google Shape;190;p13"/>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 name="Google Shape;193;p13"/>
          <p:cNvSpPr/>
          <p:nvPr/>
        </p:nvSpPr>
        <p:spPr>
          <a:xfrm rot="-9366204">
            <a:off x="10627050" y="-315119"/>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3"/>
          <p:cNvGrpSpPr/>
          <p:nvPr/>
        </p:nvGrpSpPr>
        <p:grpSpPr>
          <a:xfrm rot="-2442674">
            <a:off x="-222576" y="5728096"/>
            <a:ext cx="908816" cy="844739"/>
            <a:chOff x="3079225" y="3126950"/>
            <a:chExt cx="1325125" cy="1164625"/>
          </a:xfrm>
        </p:grpSpPr>
        <p:sp>
          <p:nvSpPr>
            <p:cNvPr id="195" name="Google Shape;195;p13"/>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 name="Google Shape;198;p13"/>
          <p:cNvSpPr/>
          <p:nvPr/>
        </p:nvSpPr>
        <p:spPr>
          <a:xfrm rot="1433887">
            <a:off x="284339" y="5984649"/>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3"/>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9417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0"/>
        <p:cNvGrpSpPr/>
        <p:nvPr/>
      </p:nvGrpSpPr>
      <p:grpSpPr>
        <a:xfrm>
          <a:off x="0" y="0"/>
          <a:ext cx="0" cy="0"/>
          <a:chOff x="0" y="0"/>
          <a:chExt cx="0" cy="0"/>
        </a:xfrm>
      </p:grpSpPr>
      <p:grpSp>
        <p:nvGrpSpPr>
          <p:cNvPr id="201" name="Google Shape;201;p14"/>
          <p:cNvGrpSpPr/>
          <p:nvPr/>
        </p:nvGrpSpPr>
        <p:grpSpPr>
          <a:xfrm rot="-1887938" flipH="1">
            <a:off x="9939870" y="118302"/>
            <a:ext cx="1501999" cy="2459908"/>
            <a:chOff x="4503750" y="1497575"/>
            <a:chExt cx="1206190" cy="1975446"/>
          </a:xfrm>
        </p:grpSpPr>
        <p:sp>
          <p:nvSpPr>
            <p:cNvPr id="202" name="Google Shape;202;p1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 name="Google Shape;211;p14"/>
          <p:cNvGrpSpPr/>
          <p:nvPr/>
        </p:nvGrpSpPr>
        <p:grpSpPr>
          <a:xfrm rot="8633147" flipH="1">
            <a:off x="500625" y="4761971"/>
            <a:ext cx="1295015" cy="2120919"/>
            <a:chOff x="4503750" y="1497575"/>
            <a:chExt cx="1206190" cy="1975446"/>
          </a:xfrm>
        </p:grpSpPr>
        <p:sp>
          <p:nvSpPr>
            <p:cNvPr id="212" name="Google Shape;212;p14"/>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4"/>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4"/>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4"/>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56215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21"/>
        <p:cNvGrpSpPr/>
        <p:nvPr/>
      </p:nvGrpSpPr>
      <p:grpSpPr>
        <a:xfrm>
          <a:off x="0" y="0"/>
          <a:ext cx="0" cy="0"/>
          <a:chOff x="0" y="0"/>
          <a:chExt cx="0" cy="0"/>
        </a:xfrm>
      </p:grpSpPr>
      <p:grpSp>
        <p:nvGrpSpPr>
          <p:cNvPr id="222" name="Google Shape;222;p15"/>
          <p:cNvGrpSpPr/>
          <p:nvPr/>
        </p:nvGrpSpPr>
        <p:grpSpPr>
          <a:xfrm rot="2442573" flipH="1">
            <a:off x="11589012" y="5629630"/>
            <a:ext cx="963568" cy="895487"/>
            <a:chOff x="3079225" y="3126950"/>
            <a:chExt cx="1325125" cy="1164625"/>
          </a:xfrm>
        </p:grpSpPr>
        <p:sp>
          <p:nvSpPr>
            <p:cNvPr id="223" name="Google Shape;223;p15"/>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5"/>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5"/>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5"/>
          <p:cNvSpPr/>
          <p:nvPr/>
        </p:nvSpPr>
        <p:spPr>
          <a:xfrm rot="-1433796" flipH="1">
            <a:off x="10627050" y="5902176"/>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7" name="Google Shape;227;p15"/>
          <p:cNvGrpSpPr/>
          <p:nvPr/>
        </p:nvGrpSpPr>
        <p:grpSpPr>
          <a:xfrm rot="-8357326" flipH="1">
            <a:off x="-222576" y="234372"/>
            <a:ext cx="908816" cy="844739"/>
            <a:chOff x="3079225" y="3126950"/>
            <a:chExt cx="1325125" cy="1164625"/>
          </a:xfrm>
        </p:grpSpPr>
        <p:sp>
          <p:nvSpPr>
            <p:cNvPr id="228" name="Google Shape;228;p15"/>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5"/>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5"/>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5"/>
          <p:cNvSpPr/>
          <p:nvPr/>
        </p:nvSpPr>
        <p:spPr>
          <a:xfrm rot="9366113" flipH="1">
            <a:off x="284339" y="-328137"/>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5"/>
          <p:cNvSpPr/>
          <p:nvPr/>
        </p:nvSpPr>
        <p:spPr>
          <a:xfrm rot="-1906696" flipH="1">
            <a:off x="508093" y="778732"/>
            <a:ext cx="786284" cy="652552"/>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5"/>
          <p:cNvSpPr/>
          <p:nvPr/>
        </p:nvSpPr>
        <p:spPr>
          <a:xfrm rot="-1906696" flipH="1">
            <a:off x="11033493" y="5278465"/>
            <a:ext cx="786284" cy="652552"/>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890102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2 ">
  <p:cSld name="Title and body 2 ">
    <p:spTree>
      <p:nvGrpSpPr>
        <p:cNvPr id="1" name="Shape 234"/>
        <p:cNvGrpSpPr/>
        <p:nvPr/>
      </p:nvGrpSpPr>
      <p:grpSpPr>
        <a:xfrm>
          <a:off x="0" y="0"/>
          <a:ext cx="0" cy="0"/>
          <a:chOff x="0" y="0"/>
          <a:chExt cx="0" cy="0"/>
        </a:xfrm>
      </p:grpSpPr>
      <p:sp>
        <p:nvSpPr>
          <p:cNvPr id="235" name="Google Shape;235;p16"/>
          <p:cNvSpPr txBox="1">
            <a:spLocks noGrp="1"/>
          </p:cNvSpPr>
          <p:nvPr>
            <p:ph type="subTitle" idx="1"/>
          </p:nvPr>
        </p:nvSpPr>
        <p:spPr>
          <a:xfrm>
            <a:off x="1391800" y="3191900"/>
            <a:ext cx="4239600" cy="14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6" name="Google Shape;236;p16"/>
          <p:cNvSpPr txBox="1">
            <a:spLocks noGrp="1"/>
          </p:cNvSpPr>
          <p:nvPr>
            <p:ph type="title"/>
          </p:nvPr>
        </p:nvSpPr>
        <p:spPr>
          <a:xfrm>
            <a:off x="1391800" y="2500400"/>
            <a:ext cx="4239600" cy="57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37" name="Google Shape;237;p16"/>
          <p:cNvGrpSpPr/>
          <p:nvPr/>
        </p:nvGrpSpPr>
        <p:grpSpPr>
          <a:xfrm>
            <a:off x="2124898" y="6034609"/>
            <a:ext cx="1912941" cy="906363"/>
            <a:chOff x="4909425" y="2665275"/>
            <a:chExt cx="1140375" cy="839950"/>
          </a:xfrm>
        </p:grpSpPr>
        <p:sp>
          <p:nvSpPr>
            <p:cNvPr id="238" name="Google Shape;238;p16"/>
            <p:cNvSpPr/>
            <p:nvPr/>
          </p:nvSpPr>
          <p:spPr>
            <a:xfrm>
              <a:off x="4909425" y="2697575"/>
              <a:ext cx="684875" cy="807650"/>
            </a:xfrm>
            <a:custGeom>
              <a:avLst/>
              <a:gdLst/>
              <a:ahLst/>
              <a:cxnLst/>
              <a:rect l="l" t="t" r="r" b="b"/>
              <a:pathLst>
                <a:path w="27395" h="32306" extrusionOk="0">
                  <a:moveTo>
                    <a:pt x="17359" y="474"/>
                  </a:moveTo>
                  <a:cubicBezTo>
                    <a:pt x="17359" y="518"/>
                    <a:pt x="17359" y="518"/>
                    <a:pt x="17359" y="561"/>
                  </a:cubicBezTo>
                  <a:lnTo>
                    <a:pt x="17143" y="561"/>
                  </a:lnTo>
                  <a:cubicBezTo>
                    <a:pt x="17143" y="561"/>
                    <a:pt x="17143" y="518"/>
                    <a:pt x="17143" y="518"/>
                  </a:cubicBezTo>
                  <a:lnTo>
                    <a:pt x="17359" y="474"/>
                  </a:lnTo>
                  <a:close/>
                  <a:moveTo>
                    <a:pt x="20159" y="1767"/>
                  </a:moveTo>
                  <a:cubicBezTo>
                    <a:pt x="20159" y="1810"/>
                    <a:pt x="20159" y="1810"/>
                    <a:pt x="20159" y="1853"/>
                  </a:cubicBezTo>
                  <a:cubicBezTo>
                    <a:pt x="20072" y="1853"/>
                    <a:pt x="19986" y="1853"/>
                    <a:pt x="19943" y="1896"/>
                  </a:cubicBezTo>
                  <a:cubicBezTo>
                    <a:pt x="19943" y="1853"/>
                    <a:pt x="19943" y="1810"/>
                    <a:pt x="19943" y="1810"/>
                  </a:cubicBezTo>
                  <a:cubicBezTo>
                    <a:pt x="19986" y="1810"/>
                    <a:pt x="20072" y="1767"/>
                    <a:pt x="20159" y="1767"/>
                  </a:cubicBezTo>
                  <a:close/>
                  <a:moveTo>
                    <a:pt x="22441" y="3490"/>
                  </a:moveTo>
                  <a:cubicBezTo>
                    <a:pt x="22441" y="3576"/>
                    <a:pt x="22441" y="3619"/>
                    <a:pt x="22441" y="3705"/>
                  </a:cubicBezTo>
                  <a:lnTo>
                    <a:pt x="22398" y="3705"/>
                  </a:lnTo>
                  <a:cubicBezTo>
                    <a:pt x="22398" y="3619"/>
                    <a:pt x="22355" y="3576"/>
                    <a:pt x="22355" y="3490"/>
                  </a:cubicBezTo>
                  <a:close/>
                  <a:moveTo>
                    <a:pt x="22312" y="4179"/>
                  </a:moveTo>
                  <a:cubicBezTo>
                    <a:pt x="22312" y="4308"/>
                    <a:pt x="22312" y="4437"/>
                    <a:pt x="22355" y="4609"/>
                  </a:cubicBezTo>
                  <a:lnTo>
                    <a:pt x="22226" y="4609"/>
                  </a:lnTo>
                  <a:cubicBezTo>
                    <a:pt x="22226" y="4480"/>
                    <a:pt x="22183" y="4308"/>
                    <a:pt x="22183" y="4179"/>
                  </a:cubicBezTo>
                  <a:close/>
                  <a:moveTo>
                    <a:pt x="22958" y="4782"/>
                  </a:moveTo>
                  <a:cubicBezTo>
                    <a:pt x="23001" y="4825"/>
                    <a:pt x="23044" y="4911"/>
                    <a:pt x="23131" y="4954"/>
                  </a:cubicBezTo>
                  <a:cubicBezTo>
                    <a:pt x="23001" y="4954"/>
                    <a:pt x="22958" y="4911"/>
                    <a:pt x="22872" y="4868"/>
                  </a:cubicBezTo>
                  <a:cubicBezTo>
                    <a:pt x="22915" y="4825"/>
                    <a:pt x="22915" y="4825"/>
                    <a:pt x="22958" y="4782"/>
                  </a:cubicBezTo>
                  <a:close/>
                  <a:moveTo>
                    <a:pt x="23088" y="4997"/>
                  </a:moveTo>
                  <a:cubicBezTo>
                    <a:pt x="23174" y="4997"/>
                    <a:pt x="23260" y="5040"/>
                    <a:pt x="23303" y="5083"/>
                  </a:cubicBezTo>
                  <a:cubicBezTo>
                    <a:pt x="23303" y="5126"/>
                    <a:pt x="23260" y="5126"/>
                    <a:pt x="23260" y="5169"/>
                  </a:cubicBezTo>
                  <a:cubicBezTo>
                    <a:pt x="23174" y="5083"/>
                    <a:pt x="23131" y="5040"/>
                    <a:pt x="23088" y="4997"/>
                  </a:cubicBezTo>
                  <a:close/>
                  <a:moveTo>
                    <a:pt x="6031" y="5428"/>
                  </a:moveTo>
                  <a:cubicBezTo>
                    <a:pt x="6031" y="5514"/>
                    <a:pt x="6031" y="5600"/>
                    <a:pt x="6031" y="5686"/>
                  </a:cubicBezTo>
                  <a:lnTo>
                    <a:pt x="5988" y="5686"/>
                  </a:lnTo>
                  <a:cubicBezTo>
                    <a:pt x="5988" y="5600"/>
                    <a:pt x="5988" y="5514"/>
                    <a:pt x="5945" y="5471"/>
                  </a:cubicBezTo>
                  <a:cubicBezTo>
                    <a:pt x="5988" y="5471"/>
                    <a:pt x="5988" y="5428"/>
                    <a:pt x="6031" y="5428"/>
                  </a:cubicBezTo>
                  <a:close/>
                  <a:moveTo>
                    <a:pt x="23967" y="5874"/>
                  </a:moveTo>
                  <a:cubicBezTo>
                    <a:pt x="23911" y="5885"/>
                    <a:pt x="23848" y="5895"/>
                    <a:pt x="23777" y="5902"/>
                  </a:cubicBezTo>
                  <a:cubicBezTo>
                    <a:pt x="23826" y="5922"/>
                    <a:pt x="23872" y="5941"/>
                    <a:pt x="23916" y="5959"/>
                  </a:cubicBezTo>
                  <a:lnTo>
                    <a:pt x="23916" y="5959"/>
                  </a:lnTo>
                  <a:cubicBezTo>
                    <a:pt x="23963" y="5943"/>
                    <a:pt x="24015" y="5923"/>
                    <a:pt x="24078" y="5902"/>
                  </a:cubicBezTo>
                  <a:cubicBezTo>
                    <a:pt x="24039" y="5892"/>
                    <a:pt x="24001" y="5882"/>
                    <a:pt x="23967" y="5874"/>
                  </a:cubicBezTo>
                  <a:close/>
                  <a:moveTo>
                    <a:pt x="24380" y="7969"/>
                  </a:moveTo>
                  <a:cubicBezTo>
                    <a:pt x="24423" y="8012"/>
                    <a:pt x="24423" y="8098"/>
                    <a:pt x="24423" y="8185"/>
                  </a:cubicBezTo>
                  <a:lnTo>
                    <a:pt x="24337" y="8185"/>
                  </a:lnTo>
                  <a:cubicBezTo>
                    <a:pt x="24337" y="8098"/>
                    <a:pt x="24337" y="8012"/>
                    <a:pt x="24337" y="7969"/>
                  </a:cubicBezTo>
                  <a:close/>
                  <a:moveTo>
                    <a:pt x="25284" y="9477"/>
                  </a:moveTo>
                  <a:cubicBezTo>
                    <a:pt x="25284" y="9520"/>
                    <a:pt x="25284" y="9520"/>
                    <a:pt x="25284" y="9563"/>
                  </a:cubicBezTo>
                  <a:lnTo>
                    <a:pt x="25069" y="9563"/>
                  </a:lnTo>
                  <a:cubicBezTo>
                    <a:pt x="25069" y="9563"/>
                    <a:pt x="25069" y="9520"/>
                    <a:pt x="25069" y="9520"/>
                  </a:cubicBezTo>
                  <a:cubicBezTo>
                    <a:pt x="25155" y="9520"/>
                    <a:pt x="25198" y="9477"/>
                    <a:pt x="25284" y="9477"/>
                  </a:cubicBezTo>
                  <a:close/>
                  <a:moveTo>
                    <a:pt x="14516" y="10855"/>
                  </a:moveTo>
                  <a:cubicBezTo>
                    <a:pt x="14516" y="10941"/>
                    <a:pt x="14516" y="10984"/>
                    <a:pt x="14516" y="11070"/>
                  </a:cubicBezTo>
                  <a:lnTo>
                    <a:pt x="14430" y="11070"/>
                  </a:lnTo>
                  <a:cubicBezTo>
                    <a:pt x="14430" y="11027"/>
                    <a:pt x="14430" y="10941"/>
                    <a:pt x="14430" y="10855"/>
                  </a:cubicBezTo>
                  <a:close/>
                  <a:moveTo>
                    <a:pt x="25672" y="11243"/>
                  </a:moveTo>
                  <a:cubicBezTo>
                    <a:pt x="25672" y="11243"/>
                    <a:pt x="25672" y="11286"/>
                    <a:pt x="25672" y="11286"/>
                  </a:cubicBezTo>
                  <a:cubicBezTo>
                    <a:pt x="25586" y="11286"/>
                    <a:pt x="25543" y="11329"/>
                    <a:pt x="25457" y="11329"/>
                  </a:cubicBezTo>
                  <a:cubicBezTo>
                    <a:pt x="25457" y="11286"/>
                    <a:pt x="25457" y="11286"/>
                    <a:pt x="25457" y="11243"/>
                  </a:cubicBezTo>
                  <a:close/>
                  <a:moveTo>
                    <a:pt x="12405" y="12147"/>
                  </a:moveTo>
                  <a:cubicBezTo>
                    <a:pt x="12405" y="12233"/>
                    <a:pt x="12405" y="12320"/>
                    <a:pt x="12405" y="12363"/>
                  </a:cubicBezTo>
                  <a:lnTo>
                    <a:pt x="12362" y="12363"/>
                  </a:lnTo>
                  <a:cubicBezTo>
                    <a:pt x="12362" y="12320"/>
                    <a:pt x="12319" y="12233"/>
                    <a:pt x="12319" y="12147"/>
                  </a:cubicBezTo>
                  <a:close/>
                  <a:moveTo>
                    <a:pt x="18048" y="13612"/>
                  </a:moveTo>
                  <a:cubicBezTo>
                    <a:pt x="18091" y="13698"/>
                    <a:pt x="18091" y="13784"/>
                    <a:pt x="18091" y="13827"/>
                  </a:cubicBezTo>
                  <a:lnTo>
                    <a:pt x="18005" y="13827"/>
                  </a:lnTo>
                  <a:cubicBezTo>
                    <a:pt x="18005" y="13784"/>
                    <a:pt x="18005" y="13698"/>
                    <a:pt x="18005" y="13612"/>
                  </a:cubicBezTo>
                  <a:close/>
                  <a:moveTo>
                    <a:pt x="25973" y="14516"/>
                  </a:moveTo>
                  <a:cubicBezTo>
                    <a:pt x="25973" y="14516"/>
                    <a:pt x="25973" y="14559"/>
                    <a:pt x="25973" y="14602"/>
                  </a:cubicBezTo>
                  <a:lnTo>
                    <a:pt x="25758" y="14602"/>
                  </a:lnTo>
                  <a:cubicBezTo>
                    <a:pt x="25758" y="14602"/>
                    <a:pt x="25758" y="14559"/>
                    <a:pt x="25758" y="14516"/>
                  </a:cubicBezTo>
                  <a:close/>
                  <a:moveTo>
                    <a:pt x="2499" y="14861"/>
                  </a:moveTo>
                  <a:cubicBezTo>
                    <a:pt x="2499" y="14904"/>
                    <a:pt x="2499" y="14990"/>
                    <a:pt x="2499" y="15076"/>
                  </a:cubicBezTo>
                  <a:lnTo>
                    <a:pt x="2413" y="15076"/>
                  </a:lnTo>
                  <a:cubicBezTo>
                    <a:pt x="2413" y="14990"/>
                    <a:pt x="2413" y="14904"/>
                    <a:pt x="2413" y="14861"/>
                  </a:cubicBezTo>
                  <a:close/>
                  <a:moveTo>
                    <a:pt x="1896" y="18005"/>
                  </a:moveTo>
                  <a:lnTo>
                    <a:pt x="1896" y="18221"/>
                  </a:lnTo>
                  <a:lnTo>
                    <a:pt x="1853" y="18221"/>
                  </a:lnTo>
                  <a:cubicBezTo>
                    <a:pt x="1810" y="18134"/>
                    <a:pt x="1810" y="18091"/>
                    <a:pt x="1810" y="18005"/>
                  </a:cubicBezTo>
                  <a:close/>
                  <a:moveTo>
                    <a:pt x="18307" y="28855"/>
                  </a:moveTo>
                  <a:cubicBezTo>
                    <a:pt x="18307" y="28857"/>
                    <a:pt x="18306" y="28858"/>
                    <a:pt x="18306" y="28860"/>
                  </a:cubicBezTo>
                  <a:cubicBezTo>
                    <a:pt x="18307" y="28858"/>
                    <a:pt x="18307" y="28857"/>
                    <a:pt x="18307" y="28855"/>
                  </a:cubicBezTo>
                  <a:close/>
                  <a:moveTo>
                    <a:pt x="25887" y="30453"/>
                  </a:moveTo>
                  <a:cubicBezTo>
                    <a:pt x="25887" y="30453"/>
                    <a:pt x="25887" y="30496"/>
                    <a:pt x="25887" y="30496"/>
                  </a:cubicBezTo>
                  <a:cubicBezTo>
                    <a:pt x="25844" y="30539"/>
                    <a:pt x="25758" y="30539"/>
                    <a:pt x="25672" y="30539"/>
                  </a:cubicBezTo>
                  <a:cubicBezTo>
                    <a:pt x="25672" y="30496"/>
                    <a:pt x="25672" y="30496"/>
                    <a:pt x="25672" y="30453"/>
                  </a:cubicBezTo>
                  <a:close/>
                  <a:moveTo>
                    <a:pt x="733" y="31832"/>
                  </a:moveTo>
                  <a:cubicBezTo>
                    <a:pt x="733" y="31875"/>
                    <a:pt x="733" y="31961"/>
                    <a:pt x="733" y="32047"/>
                  </a:cubicBezTo>
                  <a:lnTo>
                    <a:pt x="690" y="32047"/>
                  </a:lnTo>
                  <a:cubicBezTo>
                    <a:pt x="690" y="31961"/>
                    <a:pt x="647" y="31875"/>
                    <a:pt x="647" y="31832"/>
                  </a:cubicBezTo>
                  <a:close/>
                  <a:moveTo>
                    <a:pt x="17143" y="1"/>
                  </a:moveTo>
                  <a:cubicBezTo>
                    <a:pt x="16885" y="44"/>
                    <a:pt x="16584" y="87"/>
                    <a:pt x="16067" y="130"/>
                  </a:cubicBezTo>
                  <a:cubicBezTo>
                    <a:pt x="16411" y="259"/>
                    <a:pt x="16540" y="302"/>
                    <a:pt x="16885" y="431"/>
                  </a:cubicBezTo>
                  <a:cubicBezTo>
                    <a:pt x="16497" y="474"/>
                    <a:pt x="16325" y="474"/>
                    <a:pt x="16110" y="518"/>
                  </a:cubicBezTo>
                  <a:cubicBezTo>
                    <a:pt x="16067" y="388"/>
                    <a:pt x="15980" y="259"/>
                    <a:pt x="15937" y="173"/>
                  </a:cubicBezTo>
                  <a:cubicBezTo>
                    <a:pt x="15248" y="259"/>
                    <a:pt x="14645" y="388"/>
                    <a:pt x="13999" y="518"/>
                  </a:cubicBezTo>
                  <a:cubicBezTo>
                    <a:pt x="13396" y="647"/>
                    <a:pt x="12793" y="776"/>
                    <a:pt x="12190" y="948"/>
                  </a:cubicBezTo>
                  <a:cubicBezTo>
                    <a:pt x="12190" y="948"/>
                    <a:pt x="12190" y="991"/>
                    <a:pt x="12190" y="991"/>
                  </a:cubicBezTo>
                  <a:cubicBezTo>
                    <a:pt x="11845" y="1207"/>
                    <a:pt x="11501" y="1422"/>
                    <a:pt x="11156" y="1637"/>
                  </a:cubicBezTo>
                  <a:cubicBezTo>
                    <a:pt x="11027" y="1551"/>
                    <a:pt x="10984" y="1508"/>
                    <a:pt x="10898" y="1465"/>
                  </a:cubicBezTo>
                  <a:cubicBezTo>
                    <a:pt x="10855" y="1594"/>
                    <a:pt x="10812" y="1724"/>
                    <a:pt x="10812" y="1810"/>
                  </a:cubicBezTo>
                  <a:cubicBezTo>
                    <a:pt x="10295" y="1982"/>
                    <a:pt x="9778" y="2068"/>
                    <a:pt x="9304" y="2284"/>
                  </a:cubicBezTo>
                  <a:cubicBezTo>
                    <a:pt x="8873" y="2456"/>
                    <a:pt x="8357" y="2671"/>
                    <a:pt x="8098" y="3016"/>
                  </a:cubicBezTo>
                  <a:cubicBezTo>
                    <a:pt x="7710" y="3447"/>
                    <a:pt x="7107" y="3447"/>
                    <a:pt x="6849" y="3963"/>
                  </a:cubicBezTo>
                  <a:cubicBezTo>
                    <a:pt x="6677" y="4308"/>
                    <a:pt x="6332" y="4308"/>
                    <a:pt x="5988" y="4394"/>
                  </a:cubicBezTo>
                  <a:cubicBezTo>
                    <a:pt x="6074" y="4480"/>
                    <a:pt x="6160" y="4566"/>
                    <a:pt x="6203" y="4653"/>
                  </a:cubicBezTo>
                  <a:cubicBezTo>
                    <a:pt x="5988" y="4825"/>
                    <a:pt x="5772" y="5212"/>
                    <a:pt x="5600" y="5643"/>
                  </a:cubicBezTo>
                  <a:cubicBezTo>
                    <a:pt x="4609" y="6031"/>
                    <a:pt x="4825" y="7108"/>
                    <a:pt x="4437" y="7754"/>
                  </a:cubicBezTo>
                  <a:cubicBezTo>
                    <a:pt x="4308" y="7840"/>
                    <a:pt x="4222" y="7883"/>
                    <a:pt x="4135" y="7926"/>
                  </a:cubicBezTo>
                  <a:cubicBezTo>
                    <a:pt x="4135" y="8141"/>
                    <a:pt x="4179" y="8314"/>
                    <a:pt x="4179" y="8486"/>
                  </a:cubicBezTo>
                  <a:cubicBezTo>
                    <a:pt x="4265" y="8529"/>
                    <a:pt x="4308" y="8572"/>
                    <a:pt x="4394" y="8615"/>
                  </a:cubicBezTo>
                  <a:cubicBezTo>
                    <a:pt x="4351" y="8615"/>
                    <a:pt x="4351" y="8658"/>
                    <a:pt x="4308" y="8658"/>
                  </a:cubicBezTo>
                  <a:cubicBezTo>
                    <a:pt x="4265" y="8615"/>
                    <a:pt x="4222" y="8572"/>
                    <a:pt x="4135" y="8529"/>
                  </a:cubicBezTo>
                  <a:lnTo>
                    <a:pt x="4135" y="8529"/>
                  </a:lnTo>
                  <a:cubicBezTo>
                    <a:pt x="3935" y="8730"/>
                    <a:pt x="3736" y="8928"/>
                    <a:pt x="3575" y="9089"/>
                  </a:cubicBezTo>
                  <a:cubicBezTo>
                    <a:pt x="3705" y="9218"/>
                    <a:pt x="3748" y="9261"/>
                    <a:pt x="3791" y="9304"/>
                  </a:cubicBezTo>
                  <a:cubicBezTo>
                    <a:pt x="3748" y="9391"/>
                    <a:pt x="3662" y="9520"/>
                    <a:pt x="3619" y="9649"/>
                  </a:cubicBezTo>
                  <a:cubicBezTo>
                    <a:pt x="3705" y="9692"/>
                    <a:pt x="3748" y="9735"/>
                    <a:pt x="3834" y="9778"/>
                  </a:cubicBezTo>
                  <a:cubicBezTo>
                    <a:pt x="3791" y="9778"/>
                    <a:pt x="3791" y="9821"/>
                    <a:pt x="3748" y="9821"/>
                  </a:cubicBezTo>
                  <a:cubicBezTo>
                    <a:pt x="3705" y="9778"/>
                    <a:pt x="3662" y="9735"/>
                    <a:pt x="3619" y="9692"/>
                  </a:cubicBezTo>
                  <a:cubicBezTo>
                    <a:pt x="3619" y="9649"/>
                    <a:pt x="3619" y="9649"/>
                    <a:pt x="3619" y="9649"/>
                  </a:cubicBezTo>
                  <a:cubicBezTo>
                    <a:pt x="3489" y="9821"/>
                    <a:pt x="3317" y="9951"/>
                    <a:pt x="3231" y="10123"/>
                  </a:cubicBezTo>
                  <a:cubicBezTo>
                    <a:pt x="3102" y="10381"/>
                    <a:pt x="3102" y="10726"/>
                    <a:pt x="3016" y="10984"/>
                  </a:cubicBezTo>
                  <a:cubicBezTo>
                    <a:pt x="2714" y="11717"/>
                    <a:pt x="2456" y="12406"/>
                    <a:pt x="2628" y="13181"/>
                  </a:cubicBezTo>
                  <a:cubicBezTo>
                    <a:pt x="2456" y="13353"/>
                    <a:pt x="2369" y="13483"/>
                    <a:pt x="2240" y="13655"/>
                  </a:cubicBezTo>
                  <a:cubicBezTo>
                    <a:pt x="2283" y="13698"/>
                    <a:pt x="2369" y="13784"/>
                    <a:pt x="2456" y="13827"/>
                  </a:cubicBezTo>
                  <a:cubicBezTo>
                    <a:pt x="2111" y="14732"/>
                    <a:pt x="1896" y="16196"/>
                    <a:pt x="2025" y="16541"/>
                  </a:cubicBezTo>
                  <a:cubicBezTo>
                    <a:pt x="1896" y="16713"/>
                    <a:pt x="1766" y="16842"/>
                    <a:pt x="1680" y="17014"/>
                  </a:cubicBezTo>
                  <a:cubicBezTo>
                    <a:pt x="1723" y="17101"/>
                    <a:pt x="1810" y="17144"/>
                    <a:pt x="1896" y="17230"/>
                  </a:cubicBezTo>
                  <a:cubicBezTo>
                    <a:pt x="1379" y="17790"/>
                    <a:pt x="1680" y="18479"/>
                    <a:pt x="1465" y="19082"/>
                  </a:cubicBezTo>
                  <a:cubicBezTo>
                    <a:pt x="1551" y="19168"/>
                    <a:pt x="1594" y="19254"/>
                    <a:pt x="1723" y="19384"/>
                  </a:cubicBezTo>
                  <a:cubicBezTo>
                    <a:pt x="1077" y="19900"/>
                    <a:pt x="1293" y="20676"/>
                    <a:pt x="991" y="21322"/>
                  </a:cubicBezTo>
                  <a:cubicBezTo>
                    <a:pt x="1077" y="21408"/>
                    <a:pt x="1120" y="21494"/>
                    <a:pt x="1163" y="21537"/>
                  </a:cubicBezTo>
                  <a:cubicBezTo>
                    <a:pt x="1034" y="22097"/>
                    <a:pt x="862" y="22614"/>
                    <a:pt x="733" y="23002"/>
                  </a:cubicBezTo>
                  <a:cubicBezTo>
                    <a:pt x="819" y="23303"/>
                    <a:pt x="905" y="23519"/>
                    <a:pt x="948" y="23691"/>
                  </a:cubicBezTo>
                  <a:cubicBezTo>
                    <a:pt x="776" y="23906"/>
                    <a:pt x="690" y="24035"/>
                    <a:pt x="647" y="24078"/>
                  </a:cubicBezTo>
                  <a:cubicBezTo>
                    <a:pt x="560" y="24811"/>
                    <a:pt x="474" y="25414"/>
                    <a:pt x="345" y="26060"/>
                  </a:cubicBezTo>
                  <a:cubicBezTo>
                    <a:pt x="345" y="26060"/>
                    <a:pt x="431" y="26146"/>
                    <a:pt x="517" y="26232"/>
                  </a:cubicBezTo>
                  <a:cubicBezTo>
                    <a:pt x="388" y="26749"/>
                    <a:pt x="302" y="27223"/>
                    <a:pt x="216" y="27740"/>
                  </a:cubicBezTo>
                  <a:cubicBezTo>
                    <a:pt x="259" y="27826"/>
                    <a:pt x="345" y="27869"/>
                    <a:pt x="431" y="27955"/>
                  </a:cubicBezTo>
                  <a:cubicBezTo>
                    <a:pt x="388" y="28041"/>
                    <a:pt x="302" y="28127"/>
                    <a:pt x="259" y="28213"/>
                  </a:cubicBezTo>
                  <a:cubicBezTo>
                    <a:pt x="345" y="28300"/>
                    <a:pt x="431" y="28386"/>
                    <a:pt x="474" y="28472"/>
                  </a:cubicBezTo>
                  <a:cubicBezTo>
                    <a:pt x="302" y="29032"/>
                    <a:pt x="173" y="29549"/>
                    <a:pt x="0" y="30023"/>
                  </a:cubicBezTo>
                  <a:cubicBezTo>
                    <a:pt x="388" y="30324"/>
                    <a:pt x="216" y="30626"/>
                    <a:pt x="130" y="30927"/>
                  </a:cubicBezTo>
                  <a:cubicBezTo>
                    <a:pt x="259" y="30970"/>
                    <a:pt x="388" y="31013"/>
                    <a:pt x="560" y="31056"/>
                  </a:cubicBezTo>
                  <a:cubicBezTo>
                    <a:pt x="431" y="31444"/>
                    <a:pt x="345" y="31832"/>
                    <a:pt x="216" y="32219"/>
                  </a:cubicBezTo>
                  <a:cubicBezTo>
                    <a:pt x="259" y="32262"/>
                    <a:pt x="259" y="32305"/>
                    <a:pt x="302" y="32305"/>
                  </a:cubicBezTo>
                  <a:cubicBezTo>
                    <a:pt x="2068" y="32219"/>
                    <a:pt x="3834" y="32133"/>
                    <a:pt x="5600" y="32004"/>
                  </a:cubicBezTo>
                  <a:cubicBezTo>
                    <a:pt x="5686" y="32004"/>
                    <a:pt x="5753" y="31985"/>
                    <a:pt x="5826" y="31985"/>
                  </a:cubicBezTo>
                  <a:cubicBezTo>
                    <a:pt x="5863" y="31985"/>
                    <a:pt x="5901" y="31990"/>
                    <a:pt x="5945" y="32004"/>
                  </a:cubicBezTo>
                  <a:cubicBezTo>
                    <a:pt x="6240" y="32102"/>
                    <a:pt x="6532" y="32138"/>
                    <a:pt x="6822" y="32138"/>
                  </a:cubicBezTo>
                  <a:cubicBezTo>
                    <a:pt x="7548" y="32138"/>
                    <a:pt x="8264" y="31918"/>
                    <a:pt x="9003" y="31918"/>
                  </a:cubicBezTo>
                  <a:cubicBezTo>
                    <a:pt x="8960" y="31229"/>
                    <a:pt x="8744" y="30626"/>
                    <a:pt x="9132" y="29979"/>
                  </a:cubicBezTo>
                  <a:cubicBezTo>
                    <a:pt x="8917" y="29850"/>
                    <a:pt x="8744" y="29764"/>
                    <a:pt x="8529" y="29678"/>
                  </a:cubicBezTo>
                  <a:cubicBezTo>
                    <a:pt x="8701" y="29549"/>
                    <a:pt x="8830" y="29506"/>
                    <a:pt x="8960" y="29420"/>
                  </a:cubicBezTo>
                  <a:cubicBezTo>
                    <a:pt x="8873" y="29290"/>
                    <a:pt x="8787" y="29161"/>
                    <a:pt x="8658" y="28989"/>
                  </a:cubicBezTo>
                  <a:cubicBezTo>
                    <a:pt x="8873" y="28903"/>
                    <a:pt x="9003" y="28816"/>
                    <a:pt x="9175" y="28687"/>
                  </a:cubicBezTo>
                  <a:cubicBezTo>
                    <a:pt x="9046" y="28515"/>
                    <a:pt x="8960" y="28300"/>
                    <a:pt x="8787" y="27998"/>
                  </a:cubicBezTo>
                  <a:cubicBezTo>
                    <a:pt x="8960" y="27869"/>
                    <a:pt x="9132" y="27740"/>
                    <a:pt x="9304" y="27610"/>
                  </a:cubicBezTo>
                  <a:cubicBezTo>
                    <a:pt x="9089" y="27438"/>
                    <a:pt x="8960" y="27352"/>
                    <a:pt x="8787" y="27223"/>
                  </a:cubicBezTo>
                  <a:cubicBezTo>
                    <a:pt x="9433" y="26232"/>
                    <a:pt x="9046" y="25112"/>
                    <a:pt x="9347" y="24078"/>
                  </a:cubicBezTo>
                  <a:cubicBezTo>
                    <a:pt x="9433" y="23777"/>
                    <a:pt x="9261" y="23432"/>
                    <a:pt x="9175" y="23088"/>
                  </a:cubicBezTo>
                  <a:cubicBezTo>
                    <a:pt x="9261" y="23045"/>
                    <a:pt x="9390" y="23002"/>
                    <a:pt x="9347" y="23002"/>
                  </a:cubicBezTo>
                  <a:cubicBezTo>
                    <a:pt x="9520" y="22399"/>
                    <a:pt x="9649" y="21882"/>
                    <a:pt x="9735" y="21408"/>
                  </a:cubicBezTo>
                  <a:cubicBezTo>
                    <a:pt x="9304" y="20891"/>
                    <a:pt x="9907" y="20417"/>
                    <a:pt x="9821" y="19943"/>
                  </a:cubicBezTo>
                  <a:cubicBezTo>
                    <a:pt x="9735" y="19900"/>
                    <a:pt x="9692" y="19857"/>
                    <a:pt x="9563" y="19728"/>
                  </a:cubicBezTo>
                  <a:cubicBezTo>
                    <a:pt x="9735" y="19599"/>
                    <a:pt x="9907" y="19513"/>
                    <a:pt x="10079" y="19384"/>
                  </a:cubicBezTo>
                  <a:cubicBezTo>
                    <a:pt x="9950" y="19254"/>
                    <a:pt x="9907" y="19211"/>
                    <a:pt x="9821" y="19168"/>
                  </a:cubicBezTo>
                  <a:cubicBezTo>
                    <a:pt x="9950" y="18910"/>
                    <a:pt x="10036" y="18651"/>
                    <a:pt x="10166" y="18436"/>
                  </a:cubicBezTo>
                  <a:lnTo>
                    <a:pt x="9950" y="18221"/>
                  </a:lnTo>
                  <a:cubicBezTo>
                    <a:pt x="10467" y="17618"/>
                    <a:pt x="10467" y="16842"/>
                    <a:pt x="10898" y="16067"/>
                  </a:cubicBezTo>
                  <a:cubicBezTo>
                    <a:pt x="10855" y="15852"/>
                    <a:pt x="10855" y="15507"/>
                    <a:pt x="10812" y="15205"/>
                  </a:cubicBezTo>
                  <a:cubicBezTo>
                    <a:pt x="11415" y="15119"/>
                    <a:pt x="11329" y="14602"/>
                    <a:pt x="11415" y="14258"/>
                  </a:cubicBezTo>
                  <a:cubicBezTo>
                    <a:pt x="11889" y="14215"/>
                    <a:pt x="11932" y="13784"/>
                    <a:pt x="12061" y="13483"/>
                  </a:cubicBezTo>
                  <a:cubicBezTo>
                    <a:pt x="12233" y="13181"/>
                    <a:pt x="12449" y="12923"/>
                    <a:pt x="12621" y="12621"/>
                  </a:cubicBezTo>
                  <a:cubicBezTo>
                    <a:pt x="12793" y="12578"/>
                    <a:pt x="12965" y="12535"/>
                    <a:pt x="13138" y="12492"/>
                  </a:cubicBezTo>
                  <a:cubicBezTo>
                    <a:pt x="13052" y="12276"/>
                    <a:pt x="12965" y="12104"/>
                    <a:pt x="12836" y="11760"/>
                  </a:cubicBezTo>
                  <a:lnTo>
                    <a:pt x="12836" y="11760"/>
                  </a:lnTo>
                  <a:cubicBezTo>
                    <a:pt x="13181" y="11889"/>
                    <a:pt x="13310" y="11975"/>
                    <a:pt x="13525" y="12061"/>
                  </a:cubicBezTo>
                  <a:cubicBezTo>
                    <a:pt x="13655" y="11846"/>
                    <a:pt x="13784" y="11587"/>
                    <a:pt x="13956" y="11372"/>
                  </a:cubicBezTo>
                  <a:cubicBezTo>
                    <a:pt x="13870" y="11329"/>
                    <a:pt x="13827" y="11286"/>
                    <a:pt x="13741" y="11243"/>
                  </a:cubicBezTo>
                  <a:cubicBezTo>
                    <a:pt x="13741" y="11200"/>
                    <a:pt x="13784" y="11200"/>
                    <a:pt x="13784" y="11157"/>
                  </a:cubicBezTo>
                  <a:cubicBezTo>
                    <a:pt x="13870" y="11200"/>
                    <a:pt x="13913" y="11286"/>
                    <a:pt x="13956" y="11329"/>
                  </a:cubicBezTo>
                  <a:cubicBezTo>
                    <a:pt x="13956" y="11329"/>
                    <a:pt x="13956" y="11372"/>
                    <a:pt x="13956" y="11372"/>
                  </a:cubicBezTo>
                  <a:cubicBezTo>
                    <a:pt x="14105" y="11347"/>
                    <a:pt x="14283" y="11322"/>
                    <a:pt x="14448" y="11322"/>
                  </a:cubicBezTo>
                  <a:cubicBezTo>
                    <a:pt x="14569" y="11322"/>
                    <a:pt x="14683" y="11336"/>
                    <a:pt x="14774" y="11372"/>
                  </a:cubicBezTo>
                  <a:cubicBezTo>
                    <a:pt x="14817" y="11388"/>
                    <a:pt x="14856" y="11395"/>
                    <a:pt x="14894" y="11395"/>
                  </a:cubicBezTo>
                  <a:cubicBezTo>
                    <a:pt x="15116" y="11395"/>
                    <a:pt x="15270" y="11161"/>
                    <a:pt x="15485" y="11161"/>
                  </a:cubicBezTo>
                  <a:cubicBezTo>
                    <a:pt x="15532" y="11161"/>
                    <a:pt x="15582" y="11173"/>
                    <a:pt x="15636" y="11200"/>
                  </a:cubicBezTo>
                  <a:cubicBezTo>
                    <a:pt x="15851" y="11329"/>
                    <a:pt x="16153" y="11372"/>
                    <a:pt x="16368" y="11458"/>
                  </a:cubicBezTo>
                  <a:cubicBezTo>
                    <a:pt x="16325" y="11544"/>
                    <a:pt x="16282" y="11630"/>
                    <a:pt x="16239" y="11630"/>
                  </a:cubicBezTo>
                  <a:cubicBezTo>
                    <a:pt x="16540" y="11889"/>
                    <a:pt x="16799" y="12147"/>
                    <a:pt x="17057" y="12363"/>
                  </a:cubicBezTo>
                  <a:cubicBezTo>
                    <a:pt x="17100" y="12276"/>
                    <a:pt x="17187" y="12233"/>
                    <a:pt x="17359" y="12061"/>
                  </a:cubicBezTo>
                  <a:lnTo>
                    <a:pt x="17359" y="12061"/>
                  </a:lnTo>
                  <a:cubicBezTo>
                    <a:pt x="17316" y="12492"/>
                    <a:pt x="17187" y="12793"/>
                    <a:pt x="17230" y="13052"/>
                  </a:cubicBezTo>
                  <a:cubicBezTo>
                    <a:pt x="17273" y="13310"/>
                    <a:pt x="17531" y="13569"/>
                    <a:pt x="17660" y="13784"/>
                  </a:cubicBezTo>
                  <a:cubicBezTo>
                    <a:pt x="17617" y="13913"/>
                    <a:pt x="17574" y="13999"/>
                    <a:pt x="17445" y="14129"/>
                  </a:cubicBezTo>
                  <a:cubicBezTo>
                    <a:pt x="17919" y="14473"/>
                    <a:pt x="18306" y="14861"/>
                    <a:pt x="17876" y="15378"/>
                  </a:cubicBezTo>
                  <a:cubicBezTo>
                    <a:pt x="18048" y="15765"/>
                    <a:pt x="18220" y="16067"/>
                    <a:pt x="18306" y="16282"/>
                  </a:cubicBezTo>
                  <a:cubicBezTo>
                    <a:pt x="18220" y="16885"/>
                    <a:pt x="18177" y="17402"/>
                    <a:pt x="18134" y="17919"/>
                  </a:cubicBezTo>
                  <a:cubicBezTo>
                    <a:pt x="18522" y="18177"/>
                    <a:pt x="18522" y="18737"/>
                    <a:pt x="18393" y="18996"/>
                  </a:cubicBezTo>
                  <a:cubicBezTo>
                    <a:pt x="18048" y="19642"/>
                    <a:pt x="18393" y="20073"/>
                    <a:pt x="18565" y="20503"/>
                  </a:cubicBezTo>
                  <a:cubicBezTo>
                    <a:pt x="18608" y="21063"/>
                    <a:pt x="17876" y="21451"/>
                    <a:pt x="18393" y="22011"/>
                  </a:cubicBezTo>
                  <a:cubicBezTo>
                    <a:pt x="18263" y="22442"/>
                    <a:pt x="18522" y="22872"/>
                    <a:pt x="18479" y="23303"/>
                  </a:cubicBezTo>
                  <a:cubicBezTo>
                    <a:pt x="18393" y="23346"/>
                    <a:pt x="18263" y="23346"/>
                    <a:pt x="18177" y="23389"/>
                  </a:cubicBezTo>
                  <a:cubicBezTo>
                    <a:pt x="18263" y="23519"/>
                    <a:pt x="18349" y="23648"/>
                    <a:pt x="18436" y="23734"/>
                  </a:cubicBezTo>
                  <a:cubicBezTo>
                    <a:pt x="18134" y="24208"/>
                    <a:pt x="18220" y="24681"/>
                    <a:pt x="18479" y="24983"/>
                  </a:cubicBezTo>
                  <a:cubicBezTo>
                    <a:pt x="18436" y="25500"/>
                    <a:pt x="18565" y="26017"/>
                    <a:pt x="18393" y="26318"/>
                  </a:cubicBezTo>
                  <a:cubicBezTo>
                    <a:pt x="18048" y="26792"/>
                    <a:pt x="18479" y="27137"/>
                    <a:pt x="18436" y="27524"/>
                  </a:cubicBezTo>
                  <a:cubicBezTo>
                    <a:pt x="18350" y="27954"/>
                    <a:pt x="18349" y="28341"/>
                    <a:pt x="18307" y="28855"/>
                  </a:cubicBezTo>
                  <a:lnTo>
                    <a:pt x="18307" y="28855"/>
                  </a:lnTo>
                  <a:cubicBezTo>
                    <a:pt x="18308" y="28850"/>
                    <a:pt x="18310" y="28848"/>
                    <a:pt x="18315" y="28848"/>
                  </a:cubicBezTo>
                  <a:cubicBezTo>
                    <a:pt x="18338" y="28848"/>
                    <a:pt x="18408" y="28918"/>
                    <a:pt x="18479" y="28989"/>
                  </a:cubicBezTo>
                  <a:cubicBezTo>
                    <a:pt x="18263" y="29678"/>
                    <a:pt x="18263" y="30238"/>
                    <a:pt x="18436" y="30367"/>
                  </a:cubicBezTo>
                  <a:cubicBezTo>
                    <a:pt x="18565" y="30367"/>
                    <a:pt x="18694" y="30410"/>
                    <a:pt x="18823" y="30410"/>
                  </a:cubicBezTo>
                  <a:cubicBezTo>
                    <a:pt x="18608" y="30626"/>
                    <a:pt x="18393" y="30798"/>
                    <a:pt x="18177" y="31013"/>
                  </a:cubicBezTo>
                  <a:cubicBezTo>
                    <a:pt x="18549" y="31088"/>
                    <a:pt x="18857" y="31194"/>
                    <a:pt x="19156" y="31194"/>
                  </a:cubicBezTo>
                  <a:cubicBezTo>
                    <a:pt x="19203" y="31194"/>
                    <a:pt x="19250" y="31191"/>
                    <a:pt x="19297" y="31186"/>
                  </a:cubicBezTo>
                  <a:cubicBezTo>
                    <a:pt x="20513" y="31118"/>
                    <a:pt x="21756" y="30918"/>
                    <a:pt x="23005" y="30918"/>
                  </a:cubicBezTo>
                  <a:cubicBezTo>
                    <a:pt x="23348" y="30918"/>
                    <a:pt x="23691" y="30933"/>
                    <a:pt x="24035" y="30970"/>
                  </a:cubicBezTo>
                  <a:cubicBezTo>
                    <a:pt x="24087" y="30974"/>
                    <a:pt x="24139" y="30975"/>
                    <a:pt x="24191" y="30975"/>
                  </a:cubicBezTo>
                  <a:cubicBezTo>
                    <a:pt x="24568" y="30975"/>
                    <a:pt x="24957" y="30897"/>
                    <a:pt x="25352" y="30897"/>
                  </a:cubicBezTo>
                  <a:cubicBezTo>
                    <a:pt x="25586" y="30897"/>
                    <a:pt x="25823" y="30924"/>
                    <a:pt x="26060" y="31013"/>
                  </a:cubicBezTo>
                  <a:cubicBezTo>
                    <a:pt x="26085" y="31022"/>
                    <a:pt x="26115" y="31025"/>
                    <a:pt x="26146" y="31025"/>
                  </a:cubicBezTo>
                  <a:cubicBezTo>
                    <a:pt x="26270" y="31025"/>
                    <a:pt x="26421" y="30970"/>
                    <a:pt x="26490" y="30970"/>
                  </a:cubicBezTo>
                  <a:cubicBezTo>
                    <a:pt x="26706" y="30712"/>
                    <a:pt x="26361" y="30367"/>
                    <a:pt x="26749" y="30281"/>
                  </a:cubicBezTo>
                  <a:cubicBezTo>
                    <a:pt x="26706" y="30195"/>
                    <a:pt x="26619" y="30066"/>
                    <a:pt x="26533" y="29979"/>
                  </a:cubicBezTo>
                  <a:cubicBezTo>
                    <a:pt x="26663" y="29893"/>
                    <a:pt x="26792" y="29807"/>
                    <a:pt x="26921" y="29721"/>
                  </a:cubicBezTo>
                  <a:cubicBezTo>
                    <a:pt x="26749" y="29592"/>
                    <a:pt x="26619" y="29463"/>
                    <a:pt x="26490" y="29376"/>
                  </a:cubicBezTo>
                  <a:cubicBezTo>
                    <a:pt x="26619" y="29204"/>
                    <a:pt x="26792" y="29032"/>
                    <a:pt x="26792" y="29032"/>
                  </a:cubicBezTo>
                  <a:cubicBezTo>
                    <a:pt x="26835" y="28429"/>
                    <a:pt x="26835" y="28041"/>
                    <a:pt x="26878" y="27481"/>
                  </a:cubicBezTo>
                  <a:cubicBezTo>
                    <a:pt x="26792" y="27438"/>
                    <a:pt x="26619" y="27395"/>
                    <a:pt x="26404" y="27352"/>
                  </a:cubicBezTo>
                  <a:cubicBezTo>
                    <a:pt x="26663" y="27223"/>
                    <a:pt x="26749" y="27180"/>
                    <a:pt x="26878" y="27094"/>
                  </a:cubicBezTo>
                  <a:cubicBezTo>
                    <a:pt x="26878" y="26706"/>
                    <a:pt x="26878" y="26275"/>
                    <a:pt x="26619" y="25888"/>
                  </a:cubicBezTo>
                  <a:cubicBezTo>
                    <a:pt x="26835" y="25758"/>
                    <a:pt x="27007" y="25629"/>
                    <a:pt x="27223" y="25457"/>
                  </a:cubicBezTo>
                  <a:cubicBezTo>
                    <a:pt x="26576" y="25241"/>
                    <a:pt x="27309" y="24681"/>
                    <a:pt x="26964" y="24380"/>
                  </a:cubicBezTo>
                  <a:cubicBezTo>
                    <a:pt x="27093" y="24165"/>
                    <a:pt x="27179" y="23949"/>
                    <a:pt x="27309" y="23734"/>
                  </a:cubicBezTo>
                  <a:cubicBezTo>
                    <a:pt x="27093" y="23648"/>
                    <a:pt x="26964" y="23605"/>
                    <a:pt x="26619" y="23475"/>
                  </a:cubicBezTo>
                  <a:cubicBezTo>
                    <a:pt x="26878" y="23303"/>
                    <a:pt x="27050" y="23174"/>
                    <a:pt x="27179" y="23088"/>
                  </a:cubicBezTo>
                  <a:cubicBezTo>
                    <a:pt x="27179" y="22312"/>
                    <a:pt x="26921" y="21580"/>
                    <a:pt x="27223" y="20891"/>
                  </a:cubicBezTo>
                  <a:cubicBezTo>
                    <a:pt x="27136" y="20762"/>
                    <a:pt x="27050" y="20676"/>
                    <a:pt x="27007" y="20633"/>
                  </a:cubicBezTo>
                  <a:cubicBezTo>
                    <a:pt x="27050" y="20245"/>
                    <a:pt x="27093" y="19943"/>
                    <a:pt x="27093" y="19642"/>
                  </a:cubicBezTo>
                  <a:cubicBezTo>
                    <a:pt x="27050" y="19599"/>
                    <a:pt x="26964" y="19556"/>
                    <a:pt x="26921" y="19513"/>
                  </a:cubicBezTo>
                  <a:cubicBezTo>
                    <a:pt x="26964" y="19470"/>
                    <a:pt x="27007" y="19470"/>
                    <a:pt x="27093" y="19427"/>
                  </a:cubicBezTo>
                  <a:cubicBezTo>
                    <a:pt x="27136" y="19254"/>
                    <a:pt x="27266" y="19125"/>
                    <a:pt x="27266" y="18953"/>
                  </a:cubicBezTo>
                  <a:cubicBezTo>
                    <a:pt x="27223" y="18780"/>
                    <a:pt x="26964" y="18651"/>
                    <a:pt x="27179" y="18350"/>
                  </a:cubicBezTo>
                  <a:cubicBezTo>
                    <a:pt x="27309" y="18221"/>
                    <a:pt x="26792" y="18005"/>
                    <a:pt x="27093" y="17704"/>
                  </a:cubicBezTo>
                  <a:cubicBezTo>
                    <a:pt x="26706" y="17445"/>
                    <a:pt x="27395" y="17144"/>
                    <a:pt x="27050" y="16928"/>
                  </a:cubicBezTo>
                  <a:cubicBezTo>
                    <a:pt x="26576" y="16584"/>
                    <a:pt x="26921" y="16196"/>
                    <a:pt x="27007" y="15852"/>
                  </a:cubicBezTo>
                  <a:cubicBezTo>
                    <a:pt x="26878" y="15679"/>
                    <a:pt x="26792" y="15593"/>
                    <a:pt x="26706" y="15464"/>
                  </a:cubicBezTo>
                  <a:cubicBezTo>
                    <a:pt x="26663" y="15464"/>
                    <a:pt x="26576" y="15507"/>
                    <a:pt x="26533" y="15507"/>
                  </a:cubicBezTo>
                  <a:cubicBezTo>
                    <a:pt x="26490" y="15593"/>
                    <a:pt x="26447" y="15636"/>
                    <a:pt x="26404" y="15722"/>
                  </a:cubicBezTo>
                  <a:cubicBezTo>
                    <a:pt x="26361" y="15679"/>
                    <a:pt x="26318" y="15679"/>
                    <a:pt x="26318" y="15636"/>
                  </a:cubicBezTo>
                  <a:cubicBezTo>
                    <a:pt x="26361" y="15593"/>
                    <a:pt x="26404" y="15550"/>
                    <a:pt x="26490" y="15464"/>
                  </a:cubicBezTo>
                  <a:cubicBezTo>
                    <a:pt x="26490" y="15507"/>
                    <a:pt x="26490" y="15507"/>
                    <a:pt x="26533" y="15507"/>
                  </a:cubicBezTo>
                  <a:cubicBezTo>
                    <a:pt x="26533" y="15421"/>
                    <a:pt x="26576" y="15378"/>
                    <a:pt x="26619" y="15292"/>
                  </a:cubicBezTo>
                  <a:cubicBezTo>
                    <a:pt x="26663" y="15378"/>
                    <a:pt x="26706" y="15421"/>
                    <a:pt x="26706" y="15464"/>
                  </a:cubicBezTo>
                  <a:cubicBezTo>
                    <a:pt x="27266" y="15292"/>
                    <a:pt x="26663" y="15076"/>
                    <a:pt x="26706" y="14861"/>
                  </a:cubicBezTo>
                  <a:cubicBezTo>
                    <a:pt x="26749" y="14818"/>
                    <a:pt x="26835" y="14732"/>
                    <a:pt x="26878" y="14689"/>
                  </a:cubicBezTo>
                  <a:cubicBezTo>
                    <a:pt x="26792" y="14602"/>
                    <a:pt x="26706" y="14559"/>
                    <a:pt x="26619" y="14473"/>
                  </a:cubicBezTo>
                  <a:cubicBezTo>
                    <a:pt x="26706" y="14387"/>
                    <a:pt x="26749" y="14301"/>
                    <a:pt x="26835" y="14215"/>
                  </a:cubicBezTo>
                  <a:cubicBezTo>
                    <a:pt x="26663" y="14172"/>
                    <a:pt x="26490" y="14129"/>
                    <a:pt x="26275" y="14042"/>
                  </a:cubicBezTo>
                  <a:cubicBezTo>
                    <a:pt x="26619" y="13569"/>
                    <a:pt x="26619" y="13138"/>
                    <a:pt x="26275" y="12707"/>
                  </a:cubicBezTo>
                  <a:cubicBezTo>
                    <a:pt x="26404" y="12535"/>
                    <a:pt x="26533" y="12406"/>
                    <a:pt x="26663" y="12276"/>
                  </a:cubicBezTo>
                  <a:cubicBezTo>
                    <a:pt x="26232" y="12276"/>
                    <a:pt x="26146" y="11889"/>
                    <a:pt x="26060" y="11760"/>
                  </a:cubicBezTo>
                  <a:cubicBezTo>
                    <a:pt x="26146" y="10898"/>
                    <a:pt x="26060" y="10252"/>
                    <a:pt x="25543" y="9692"/>
                  </a:cubicBezTo>
                  <a:cubicBezTo>
                    <a:pt x="25629" y="9606"/>
                    <a:pt x="25672" y="9520"/>
                    <a:pt x="25715" y="9434"/>
                  </a:cubicBezTo>
                  <a:cubicBezTo>
                    <a:pt x="25500" y="9304"/>
                    <a:pt x="25241" y="9175"/>
                    <a:pt x="24940" y="9003"/>
                  </a:cubicBezTo>
                  <a:cubicBezTo>
                    <a:pt x="25026" y="8917"/>
                    <a:pt x="25112" y="8831"/>
                    <a:pt x="25198" y="8744"/>
                  </a:cubicBezTo>
                  <a:cubicBezTo>
                    <a:pt x="25284" y="7840"/>
                    <a:pt x="24638" y="7237"/>
                    <a:pt x="24380" y="6462"/>
                  </a:cubicBezTo>
                  <a:cubicBezTo>
                    <a:pt x="24466" y="6375"/>
                    <a:pt x="24509" y="6332"/>
                    <a:pt x="24509" y="6289"/>
                  </a:cubicBezTo>
                  <a:cubicBezTo>
                    <a:pt x="24395" y="6213"/>
                    <a:pt x="24247" y="6103"/>
                    <a:pt x="23916" y="5959"/>
                  </a:cubicBezTo>
                  <a:lnTo>
                    <a:pt x="23916" y="5959"/>
                  </a:lnTo>
                  <a:cubicBezTo>
                    <a:pt x="23865" y="5976"/>
                    <a:pt x="23821" y="5988"/>
                    <a:pt x="23777" y="5988"/>
                  </a:cubicBezTo>
                  <a:cubicBezTo>
                    <a:pt x="23768" y="5996"/>
                    <a:pt x="23760" y="6000"/>
                    <a:pt x="23753" y="6000"/>
                  </a:cubicBezTo>
                  <a:cubicBezTo>
                    <a:pt x="23722" y="6000"/>
                    <a:pt x="23707" y="5937"/>
                    <a:pt x="23777" y="5902"/>
                  </a:cubicBezTo>
                  <a:cubicBezTo>
                    <a:pt x="23777" y="5865"/>
                    <a:pt x="23800" y="5852"/>
                    <a:pt x="23839" y="5852"/>
                  </a:cubicBezTo>
                  <a:cubicBezTo>
                    <a:pt x="23872" y="5852"/>
                    <a:pt x="23916" y="5861"/>
                    <a:pt x="23967" y="5874"/>
                  </a:cubicBezTo>
                  <a:lnTo>
                    <a:pt x="23967" y="5874"/>
                  </a:lnTo>
                  <a:cubicBezTo>
                    <a:pt x="24251" y="5816"/>
                    <a:pt x="24365" y="5708"/>
                    <a:pt x="24509" y="5600"/>
                  </a:cubicBezTo>
                  <a:cubicBezTo>
                    <a:pt x="24294" y="5557"/>
                    <a:pt x="24164" y="5514"/>
                    <a:pt x="24035" y="5471"/>
                  </a:cubicBezTo>
                  <a:cubicBezTo>
                    <a:pt x="23992" y="5256"/>
                    <a:pt x="23992" y="5040"/>
                    <a:pt x="23949" y="4782"/>
                  </a:cubicBezTo>
                  <a:cubicBezTo>
                    <a:pt x="23820" y="4653"/>
                    <a:pt x="23647" y="4523"/>
                    <a:pt x="23475" y="4351"/>
                  </a:cubicBezTo>
                  <a:cubicBezTo>
                    <a:pt x="23475" y="4222"/>
                    <a:pt x="23432" y="4093"/>
                    <a:pt x="23432" y="3920"/>
                  </a:cubicBezTo>
                  <a:cubicBezTo>
                    <a:pt x="23303" y="3877"/>
                    <a:pt x="23174" y="3834"/>
                    <a:pt x="23044" y="3834"/>
                  </a:cubicBezTo>
                  <a:cubicBezTo>
                    <a:pt x="22872" y="3274"/>
                    <a:pt x="22398" y="2973"/>
                    <a:pt x="22011" y="2671"/>
                  </a:cubicBezTo>
                  <a:cubicBezTo>
                    <a:pt x="21968" y="2714"/>
                    <a:pt x="21925" y="2800"/>
                    <a:pt x="21881" y="2843"/>
                  </a:cubicBezTo>
                  <a:cubicBezTo>
                    <a:pt x="21838" y="2843"/>
                    <a:pt x="21838" y="2800"/>
                    <a:pt x="21795" y="2800"/>
                  </a:cubicBezTo>
                  <a:cubicBezTo>
                    <a:pt x="21838" y="2716"/>
                    <a:pt x="21922" y="2673"/>
                    <a:pt x="21966" y="2630"/>
                  </a:cubicBezTo>
                  <a:lnTo>
                    <a:pt x="21966" y="2630"/>
                  </a:lnTo>
                  <a:cubicBezTo>
                    <a:pt x="21981" y="2644"/>
                    <a:pt x="21996" y="2657"/>
                    <a:pt x="22011" y="2671"/>
                  </a:cubicBezTo>
                  <a:cubicBezTo>
                    <a:pt x="22011" y="2628"/>
                    <a:pt x="21968" y="2628"/>
                    <a:pt x="21968" y="2628"/>
                  </a:cubicBezTo>
                  <a:cubicBezTo>
                    <a:pt x="21967" y="2629"/>
                    <a:pt x="21966" y="2629"/>
                    <a:pt x="21966" y="2630"/>
                  </a:cubicBezTo>
                  <a:lnTo>
                    <a:pt x="21966" y="2630"/>
                  </a:lnTo>
                  <a:cubicBezTo>
                    <a:pt x="21509" y="2213"/>
                    <a:pt x="21091" y="1796"/>
                    <a:pt x="20632" y="1379"/>
                  </a:cubicBezTo>
                  <a:cubicBezTo>
                    <a:pt x="20331" y="1422"/>
                    <a:pt x="19986" y="1465"/>
                    <a:pt x="19685" y="1465"/>
                  </a:cubicBezTo>
                  <a:cubicBezTo>
                    <a:pt x="19771" y="1250"/>
                    <a:pt x="19814" y="1077"/>
                    <a:pt x="19900" y="690"/>
                  </a:cubicBezTo>
                  <a:lnTo>
                    <a:pt x="19900" y="690"/>
                  </a:lnTo>
                  <a:cubicBezTo>
                    <a:pt x="19685" y="948"/>
                    <a:pt x="19599" y="991"/>
                    <a:pt x="19512" y="1077"/>
                  </a:cubicBezTo>
                  <a:cubicBezTo>
                    <a:pt x="18909" y="474"/>
                    <a:pt x="18005" y="388"/>
                    <a:pt x="17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6"/>
            <p:cNvSpPr/>
            <p:nvPr/>
          </p:nvSpPr>
          <p:spPr>
            <a:xfrm>
              <a:off x="5364925" y="2665275"/>
              <a:ext cx="684875" cy="807650"/>
            </a:xfrm>
            <a:custGeom>
              <a:avLst/>
              <a:gdLst/>
              <a:ahLst/>
              <a:cxnLst/>
              <a:rect l="l" t="t" r="r" b="b"/>
              <a:pathLst>
                <a:path w="27395" h="32306" extrusionOk="0">
                  <a:moveTo>
                    <a:pt x="17359" y="517"/>
                  </a:moveTo>
                  <a:cubicBezTo>
                    <a:pt x="17359" y="517"/>
                    <a:pt x="17359" y="560"/>
                    <a:pt x="17359" y="560"/>
                  </a:cubicBezTo>
                  <a:cubicBezTo>
                    <a:pt x="17273" y="560"/>
                    <a:pt x="17229" y="604"/>
                    <a:pt x="17143" y="604"/>
                  </a:cubicBezTo>
                  <a:cubicBezTo>
                    <a:pt x="17143" y="560"/>
                    <a:pt x="17143" y="560"/>
                    <a:pt x="17143" y="517"/>
                  </a:cubicBezTo>
                  <a:close/>
                  <a:moveTo>
                    <a:pt x="20115" y="1766"/>
                  </a:moveTo>
                  <a:cubicBezTo>
                    <a:pt x="20115" y="1810"/>
                    <a:pt x="20115" y="1853"/>
                    <a:pt x="20115" y="1853"/>
                  </a:cubicBezTo>
                  <a:cubicBezTo>
                    <a:pt x="20072" y="1853"/>
                    <a:pt x="19986" y="1896"/>
                    <a:pt x="19900" y="1896"/>
                  </a:cubicBezTo>
                  <a:cubicBezTo>
                    <a:pt x="19900" y="1853"/>
                    <a:pt x="19900" y="1853"/>
                    <a:pt x="19900" y="1810"/>
                  </a:cubicBezTo>
                  <a:cubicBezTo>
                    <a:pt x="19986" y="1810"/>
                    <a:pt x="20072" y="1810"/>
                    <a:pt x="20115" y="1766"/>
                  </a:cubicBezTo>
                  <a:close/>
                  <a:moveTo>
                    <a:pt x="22441" y="3489"/>
                  </a:moveTo>
                  <a:cubicBezTo>
                    <a:pt x="22441" y="3576"/>
                    <a:pt x="22441" y="3619"/>
                    <a:pt x="22441" y="3705"/>
                  </a:cubicBezTo>
                  <a:lnTo>
                    <a:pt x="22355" y="3705"/>
                  </a:lnTo>
                  <a:cubicBezTo>
                    <a:pt x="22355" y="3662"/>
                    <a:pt x="22355" y="3576"/>
                    <a:pt x="22355" y="3489"/>
                  </a:cubicBezTo>
                  <a:close/>
                  <a:moveTo>
                    <a:pt x="22269" y="4179"/>
                  </a:moveTo>
                  <a:cubicBezTo>
                    <a:pt x="22312" y="4308"/>
                    <a:pt x="22312" y="4480"/>
                    <a:pt x="22312" y="4609"/>
                  </a:cubicBezTo>
                  <a:lnTo>
                    <a:pt x="22226" y="4609"/>
                  </a:lnTo>
                  <a:cubicBezTo>
                    <a:pt x="22183" y="4480"/>
                    <a:pt x="22183" y="4308"/>
                    <a:pt x="22183" y="4179"/>
                  </a:cubicBezTo>
                  <a:close/>
                  <a:moveTo>
                    <a:pt x="22915" y="4782"/>
                  </a:moveTo>
                  <a:cubicBezTo>
                    <a:pt x="23001" y="4868"/>
                    <a:pt x="23044" y="4911"/>
                    <a:pt x="23087" y="4954"/>
                  </a:cubicBezTo>
                  <a:cubicBezTo>
                    <a:pt x="23001" y="4954"/>
                    <a:pt x="22915" y="4911"/>
                    <a:pt x="22872" y="4868"/>
                  </a:cubicBezTo>
                  <a:cubicBezTo>
                    <a:pt x="22872" y="4825"/>
                    <a:pt x="22915" y="4825"/>
                    <a:pt x="22915" y="4782"/>
                  </a:cubicBezTo>
                  <a:close/>
                  <a:moveTo>
                    <a:pt x="23044" y="4997"/>
                  </a:moveTo>
                  <a:cubicBezTo>
                    <a:pt x="23173" y="4997"/>
                    <a:pt x="23217" y="5040"/>
                    <a:pt x="23303" y="5083"/>
                  </a:cubicBezTo>
                  <a:cubicBezTo>
                    <a:pt x="23260" y="5126"/>
                    <a:pt x="23260" y="5126"/>
                    <a:pt x="23217" y="5169"/>
                  </a:cubicBezTo>
                  <a:cubicBezTo>
                    <a:pt x="23173" y="5126"/>
                    <a:pt x="23130" y="5040"/>
                    <a:pt x="23044" y="4997"/>
                  </a:cubicBezTo>
                  <a:close/>
                  <a:moveTo>
                    <a:pt x="6030" y="5471"/>
                  </a:moveTo>
                  <a:cubicBezTo>
                    <a:pt x="6030" y="5514"/>
                    <a:pt x="6030" y="5600"/>
                    <a:pt x="6030" y="5686"/>
                  </a:cubicBezTo>
                  <a:lnTo>
                    <a:pt x="5944" y="5686"/>
                  </a:lnTo>
                  <a:cubicBezTo>
                    <a:pt x="5944" y="5600"/>
                    <a:pt x="5944" y="5514"/>
                    <a:pt x="5944" y="5471"/>
                  </a:cubicBezTo>
                  <a:close/>
                  <a:moveTo>
                    <a:pt x="23950" y="5879"/>
                  </a:moveTo>
                  <a:cubicBezTo>
                    <a:pt x="23898" y="5888"/>
                    <a:pt x="23841" y="5895"/>
                    <a:pt x="23777" y="5901"/>
                  </a:cubicBezTo>
                  <a:cubicBezTo>
                    <a:pt x="23826" y="5921"/>
                    <a:pt x="23872" y="5941"/>
                    <a:pt x="23915" y="5959"/>
                  </a:cubicBezTo>
                  <a:lnTo>
                    <a:pt x="23915" y="5959"/>
                  </a:lnTo>
                  <a:cubicBezTo>
                    <a:pt x="23958" y="5940"/>
                    <a:pt x="23996" y="5921"/>
                    <a:pt x="24035" y="5901"/>
                  </a:cubicBezTo>
                  <a:cubicBezTo>
                    <a:pt x="24006" y="5892"/>
                    <a:pt x="23978" y="5884"/>
                    <a:pt x="23950" y="5879"/>
                  </a:cubicBezTo>
                  <a:close/>
                  <a:moveTo>
                    <a:pt x="24380" y="7969"/>
                  </a:moveTo>
                  <a:lnTo>
                    <a:pt x="24423" y="8184"/>
                  </a:lnTo>
                  <a:lnTo>
                    <a:pt x="24336" y="8184"/>
                  </a:lnTo>
                  <a:cubicBezTo>
                    <a:pt x="24336" y="8098"/>
                    <a:pt x="24336" y="8055"/>
                    <a:pt x="24293" y="7969"/>
                  </a:cubicBezTo>
                  <a:close/>
                  <a:moveTo>
                    <a:pt x="4178" y="8486"/>
                  </a:moveTo>
                  <a:cubicBezTo>
                    <a:pt x="4178" y="8486"/>
                    <a:pt x="4135" y="8486"/>
                    <a:pt x="4135" y="8529"/>
                  </a:cubicBezTo>
                  <a:lnTo>
                    <a:pt x="4135" y="8529"/>
                  </a:lnTo>
                  <a:cubicBezTo>
                    <a:pt x="4150" y="8515"/>
                    <a:pt x="4164" y="8500"/>
                    <a:pt x="4178" y="8486"/>
                  </a:cubicBezTo>
                  <a:close/>
                  <a:moveTo>
                    <a:pt x="25241" y="9477"/>
                  </a:moveTo>
                  <a:cubicBezTo>
                    <a:pt x="25284" y="9520"/>
                    <a:pt x="25284" y="9563"/>
                    <a:pt x="25284" y="9563"/>
                  </a:cubicBezTo>
                  <a:cubicBezTo>
                    <a:pt x="25198" y="9563"/>
                    <a:pt x="25112" y="9563"/>
                    <a:pt x="25069" y="9606"/>
                  </a:cubicBezTo>
                  <a:cubicBezTo>
                    <a:pt x="25026" y="9563"/>
                    <a:pt x="25026" y="9520"/>
                    <a:pt x="25026" y="9520"/>
                  </a:cubicBezTo>
                  <a:cubicBezTo>
                    <a:pt x="25112" y="9520"/>
                    <a:pt x="25198" y="9520"/>
                    <a:pt x="25241" y="9477"/>
                  </a:cubicBezTo>
                  <a:close/>
                  <a:moveTo>
                    <a:pt x="3618" y="9649"/>
                  </a:moveTo>
                  <a:cubicBezTo>
                    <a:pt x="3618" y="9649"/>
                    <a:pt x="3575" y="9649"/>
                    <a:pt x="3575" y="9692"/>
                  </a:cubicBezTo>
                  <a:cubicBezTo>
                    <a:pt x="3577" y="9693"/>
                    <a:pt x="3578" y="9695"/>
                    <a:pt x="3580" y="9696"/>
                  </a:cubicBezTo>
                  <a:lnTo>
                    <a:pt x="3580" y="9696"/>
                  </a:lnTo>
                  <a:cubicBezTo>
                    <a:pt x="3593" y="9681"/>
                    <a:pt x="3606" y="9665"/>
                    <a:pt x="3618" y="9649"/>
                  </a:cubicBezTo>
                  <a:close/>
                  <a:moveTo>
                    <a:pt x="14473" y="10855"/>
                  </a:moveTo>
                  <a:cubicBezTo>
                    <a:pt x="14473" y="10941"/>
                    <a:pt x="14473" y="11027"/>
                    <a:pt x="14516" y="11070"/>
                  </a:cubicBezTo>
                  <a:lnTo>
                    <a:pt x="14430" y="11070"/>
                  </a:lnTo>
                  <a:cubicBezTo>
                    <a:pt x="14430" y="11027"/>
                    <a:pt x="14430" y="10941"/>
                    <a:pt x="14387" y="10855"/>
                  </a:cubicBezTo>
                  <a:close/>
                  <a:moveTo>
                    <a:pt x="25629" y="11243"/>
                  </a:moveTo>
                  <a:cubicBezTo>
                    <a:pt x="25629" y="11243"/>
                    <a:pt x="25629" y="11286"/>
                    <a:pt x="25629" y="11286"/>
                  </a:cubicBezTo>
                  <a:cubicBezTo>
                    <a:pt x="25586" y="11329"/>
                    <a:pt x="25499" y="11329"/>
                    <a:pt x="25413" y="11329"/>
                  </a:cubicBezTo>
                  <a:cubicBezTo>
                    <a:pt x="25413" y="11286"/>
                    <a:pt x="25413" y="11286"/>
                    <a:pt x="25413" y="11243"/>
                  </a:cubicBezTo>
                  <a:close/>
                  <a:moveTo>
                    <a:pt x="12405" y="12147"/>
                  </a:moveTo>
                  <a:cubicBezTo>
                    <a:pt x="12405" y="12233"/>
                    <a:pt x="12405" y="12319"/>
                    <a:pt x="12405" y="12362"/>
                  </a:cubicBezTo>
                  <a:cubicBezTo>
                    <a:pt x="12362" y="12362"/>
                    <a:pt x="12362" y="12405"/>
                    <a:pt x="12319" y="12405"/>
                  </a:cubicBezTo>
                  <a:cubicBezTo>
                    <a:pt x="12319" y="12319"/>
                    <a:pt x="12319" y="12233"/>
                    <a:pt x="12319" y="12147"/>
                  </a:cubicBezTo>
                  <a:close/>
                  <a:moveTo>
                    <a:pt x="18048" y="13612"/>
                  </a:moveTo>
                  <a:cubicBezTo>
                    <a:pt x="18048" y="13698"/>
                    <a:pt x="18048" y="13784"/>
                    <a:pt x="18091" y="13827"/>
                  </a:cubicBezTo>
                  <a:cubicBezTo>
                    <a:pt x="18048" y="13870"/>
                    <a:pt x="18005" y="13870"/>
                    <a:pt x="18005" y="13870"/>
                  </a:cubicBezTo>
                  <a:cubicBezTo>
                    <a:pt x="18005" y="13784"/>
                    <a:pt x="18005" y="13698"/>
                    <a:pt x="17962" y="13612"/>
                  </a:cubicBezTo>
                  <a:close/>
                  <a:moveTo>
                    <a:pt x="25930" y="14516"/>
                  </a:moveTo>
                  <a:cubicBezTo>
                    <a:pt x="25930" y="14559"/>
                    <a:pt x="25973" y="14559"/>
                    <a:pt x="25973" y="14602"/>
                  </a:cubicBezTo>
                  <a:lnTo>
                    <a:pt x="25758" y="14602"/>
                  </a:lnTo>
                  <a:cubicBezTo>
                    <a:pt x="25715" y="14602"/>
                    <a:pt x="25715" y="14559"/>
                    <a:pt x="25715" y="14559"/>
                  </a:cubicBezTo>
                  <a:cubicBezTo>
                    <a:pt x="25801" y="14516"/>
                    <a:pt x="25887" y="14516"/>
                    <a:pt x="25930" y="14516"/>
                  </a:cubicBezTo>
                  <a:close/>
                  <a:moveTo>
                    <a:pt x="2455" y="14861"/>
                  </a:moveTo>
                  <a:lnTo>
                    <a:pt x="2499" y="15076"/>
                  </a:lnTo>
                  <a:lnTo>
                    <a:pt x="2412" y="15076"/>
                  </a:lnTo>
                  <a:lnTo>
                    <a:pt x="2369" y="14861"/>
                  </a:lnTo>
                  <a:close/>
                  <a:moveTo>
                    <a:pt x="1852" y="18005"/>
                  </a:moveTo>
                  <a:cubicBezTo>
                    <a:pt x="1895" y="18091"/>
                    <a:pt x="1895" y="18134"/>
                    <a:pt x="1895" y="18220"/>
                  </a:cubicBezTo>
                  <a:lnTo>
                    <a:pt x="1809" y="18220"/>
                  </a:lnTo>
                  <a:cubicBezTo>
                    <a:pt x="1809" y="18134"/>
                    <a:pt x="1809" y="18091"/>
                    <a:pt x="1809" y="18005"/>
                  </a:cubicBezTo>
                  <a:close/>
                  <a:moveTo>
                    <a:pt x="346" y="26097"/>
                  </a:moveTo>
                  <a:cubicBezTo>
                    <a:pt x="345" y="26098"/>
                    <a:pt x="345" y="26100"/>
                    <a:pt x="345" y="26103"/>
                  </a:cubicBezTo>
                  <a:cubicBezTo>
                    <a:pt x="345" y="26101"/>
                    <a:pt x="345" y="26099"/>
                    <a:pt x="346" y="26097"/>
                  </a:cubicBezTo>
                  <a:close/>
                  <a:moveTo>
                    <a:pt x="25887" y="30453"/>
                  </a:moveTo>
                  <a:cubicBezTo>
                    <a:pt x="25887" y="30453"/>
                    <a:pt x="25887" y="30496"/>
                    <a:pt x="25887" y="30539"/>
                  </a:cubicBezTo>
                  <a:lnTo>
                    <a:pt x="25672" y="30539"/>
                  </a:lnTo>
                  <a:cubicBezTo>
                    <a:pt x="25672" y="30539"/>
                    <a:pt x="25672" y="30496"/>
                    <a:pt x="25672" y="30453"/>
                  </a:cubicBezTo>
                  <a:close/>
                  <a:moveTo>
                    <a:pt x="733" y="31831"/>
                  </a:moveTo>
                  <a:cubicBezTo>
                    <a:pt x="733" y="31874"/>
                    <a:pt x="733" y="31961"/>
                    <a:pt x="733" y="32047"/>
                  </a:cubicBezTo>
                  <a:lnTo>
                    <a:pt x="646" y="32047"/>
                  </a:lnTo>
                  <a:cubicBezTo>
                    <a:pt x="646" y="31961"/>
                    <a:pt x="646" y="31918"/>
                    <a:pt x="646" y="31831"/>
                  </a:cubicBezTo>
                  <a:close/>
                  <a:moveTo>
                    <a:pt x="17100" y="0"/>
                  </a:moveTo>
                  <a:cubicBezTo>
                    <a:pt x="16885" y="44"/>
                    <a:pt x="16540" y="87"/>
                    <a:pt x="16066" y="173"/>
                  </a:cubicBezTo>
                  <a:cubicBezTo>
                    <a:pt x="16368" y="259"/>
                    <a:pt x="16540" y="302"/>
                    <a:pt x="16885" y="431"/>
                  </a:cubicBezTo>
                  <a:cubicBezTo>
                    <a:pt x="16454" y="474"/>
                    <a:pt x="16282" y="474"/>
                    <a:pt x="16110" y="517"/>
                  </a:cubicBezTo>
                  <a:cubicBezTo>
                    <a:pt x="16023" y="388"/>
                    <a:pt x="15937" y="259"/>
                    <a:pt x="15894" y="173"/>
                  </a:cubicBezTo>
                  <a:cubicBezTo>
                    <a:pt x="15248" y="302"/>
                    <a:pt x="14602" y="388"/>
                    <a:pt x="13999" y="517"/>
                  </a:cubicBezTo>
                  <a:cubicBezTo>
                    <a:pt x="13353" y="647"/>
                    <a:pt x="12750" y="819"/>
                    <a:pt x="12147" y="948"/>
                  </a:cubicBezTo>
                  <a:cubicBezTo>
                    <a:pt x="12147" y="991"/>
                    <a:pt x="12190" y="991"/>
                    <a:pt x="12190" y="1034"/>
                  </a:cubicBezTo>
                  <a:cubicBezTo>
                    <a:pt x="11845" y="1207"/>
                    <a:pt x="11458" y="1422"/>
                    <a:pt x="11156" y="1637"/>
                  </a:cubicBezTo>
                  <a:cubicBezTo>
                    <a:pt x="11027" y="1551"/>
                    <a:pt x="10941" y="1508"/>
                    <a:pt x="10898" y="1465"/>
                  </a:cubicBezTo>
                  <a:cubicBezTo>
                    <a:pt x="10855" y="1594"/>
                    <a:pt x="10812" y="1723"/>
                    <a:pt x="10769" y="1853"/>
                  </a:cubicBezTo>
                  <a:cubicBezTo>
                    <a:pt x="10252" y="1982"/>
                    <a:pt x="9735" y="2068"/>
                    <a:pt x="9261" y="2283"/>
                  </a:cubicBezTo>
                  <a:cubicBezTo>
                    <a:pt x="8830" y="2456"/>
                    <a:pt x="8313" y="2671"/>
                    <a:pt x="8055" y="3016"/>
                  </a:cubicBezTo>
                  <a:cubicBezTo>
                    <a:pt x="7710" y="3446"/>
                    <a:pt x="7107" y="3489"/>
                    <a:pt x="6849" y="3963"/>
                  </a:cubicBezTo>
                  <a:cubicBezTo>
                    <a:pt x="6634" y="4308"/>
                    <a:pt x="6332" y="4308"/>
                    <a:pt x="5987" y="4394"/>
                  </a:cubicBezTo>
                  <a:cubicBezTo>
                    <a:pt x="6074" y="4523"/>
                    <a:pt x="6160" y="4566"/>
                    <a:pt x="6203" y="4652"/>
                  </a:cubicBezTo>
                  <a:cubicBezTo>
                    <a:pt x="5944" y="4868"/>
                    <a:pt x="5729" y="5212"/>
                    <a:pt x="5600" y="5643"/>
                  </a:cubicBezTo>
                  <a:cubicBezTo>
                    <a:pt x="4609" y="6074"/>
                    <a:pt x="4824" y="7108"/>
                    <a:pt x="4437" y="7754"/>
                  </a:cubicBezTo>
                  <a:cubicBezTo>
                    <a:pt x="4264" y="7840"/>
                    <a:pt x="4178" y="7883"/>
                    <a:pt x="4092" y="7926"/>
                  </a:cubicBezTo>
                  <a:cubicBezTo>
                    <a:pt x="4135" y="8141"/>
                    <a:pt x="4135" y="8314"/>
                    <a:pt x="4178" y="8486"/>
                  </a:cubicBezTo>
                  <a:cubicBezTo>
                    <a:pt x="4221" y="8529"/>
                    <a:pt x="4308" y="8572"/>
                    <a:pt x="4351" y="8615"/>
                  </a:cubicBezTo>
                  <a:cubicBezTo>
                    <a:pt x="4351" y="8615"/>
                    <a:pt x="4308" y="8658"/>
                    <a:pt x="4308" y="8701"/>
                  </a:cubicBezTo>
                  <a:cubicBezTo>
                    <a:pt x="4264" y="8615"/>
                    <a:pt x="4178" y="8572"/>
                    <a:pt x="4135" y="8529"/>
                  </a:cubicBezTo>
                  <a:cubicBezTo>
                    <a:pt x="4135" y="8529"/>
                    <a:pt x="4135" y="8529"/>
                    <a:pt x="4135" y="8529"/>
                  </a:cubicBezTo>
                  <a:lnTo>
                    <a:pt x="4135" y="8529"/>
                  </a:lnTo>
                  <a:cubicBezTo>
                    <a:pt x="3934" y="8730"/>
                    <a:pt x="3733" y="8928"/>
                    <a:pt x="3532" y="9089"/>
                  </a:cubicBezTo>
                  <a:cubicBezTo>
                    <a:pt x="3661" y="9218"/>
                    <a:pt x="3748" y="9261"/>
                    <a:pt x="3791" y="9304"/>
                  </a:cubicBezTo>
                  <a:cubicBezTo>
                    <a:pt x="3705" y="9433"/>
                    <a:pt x="3661" y="9520"/>
                    <a:pt x="3618" y="9649"/>
                  </a:cubicBezTo>
                  <a:cubicBezTo>
                    <a:pt x="3705" y="9692"/>
                    <a:pt x="3748" y="9735"/>
                    <a:pt x="3834" y="9778"/>
                  </a:cubicBezTo>
                  <a:cubicBezTo>
                    <a:pt x="3791" y="9778"/>
                    <a:pt x="3791" y="9821"/>
                    <a:pt x="3748" y="9864"/>
                  </a:cubicBezTo>
                  <a:cubicBezTo>
                    <a:pt x="3706" y="9781"/>
                    <a:pt x="3624" y="9738"/>
                    <a:pt x="3580" y="9696"/>
                  </a:cubicBezTo>
                  <a:lnTo>
                    <a:pt x="3580" y="9696"/>
                  </a:lnTo>
                  <a:cubicBezTo>
                    <a:pt x="3450" y="9846"/>
                    <a:pt x="3270" y="9967"/>
                    <a:pt x="3231" y="10123"/>
                  </a:cubicBezTo>
                  <a:cubicBezTo>
                    <a:pt x="3102" y="10381"/>
                    <a:pt x="3102" y="10726"/>
                    <a:pt x="2972" y="10984"/>
                  </a:cubicBezTo>
                  <a:cubicBezTo>
                    <a:pt x="2671" y="11716"/>
                    <a:pt x="2455" y="12405"/>
                    <a:pt x="2585" y="13181"/>
                  </a:cubicBezTo>
                  <a:cubicBezTo>
                    <a:pt x="2455" y="13353"/>
                    <a:pt x="2326" y="13482"/>
                    <a:pt x="2197" y="13655"/>
                  </a:cubicBezTo>
                  <a:cubicBezTo>
                    <a:pt x="2283" y="13698"/>
                    <a:pt x="2369" y="13784"/>
                    <a:pt x="2455" y="13870"/>
                  </a:cubicBezTo>
                  <a:cubicBezTo>
                    <a:pt x="2111" y="14731"/>
                    <a:pt x="1852" y="16196"/>
                    <a:pt x="2025" y="16540"/>
                  </a:cubicBezTo>
                  <a:cubicBezTo>
                    <a:pt x="1895" y="16713"/>
                    <a:pt x="1766" y="16885"/>
                    <a:pt x="1637" y="17014"/>
                  </a:cubicBezTo>
                  <a:cubicBezTo>
                    <a:pt x="1723" y="17100"/>
                    <a:pt x="1809" y="17187"/>
                    <a:pt x="1852" y="17230"/>
                  </a:cubicBezTo>
                  <a:cubicBezTo>
                    <a:pt x="1379" y="17790"/>
                    <a:pt x="1680" y="18479"/>
                    <a:pt x="1465" y="19082"/>
                  </a:cubicBezTo>
                  <a:cubicBezTo>
                    <a:pt x="1508" y="19168"/>
                    <a:pt x="1594" y="19254"/>
                    <a:pt x="1723" y="19383"/>
                  </a:cubicBezTo>
                  <a:cubicBezTo>
                    <a:pt x="1077" y="19900"/>
                    <a:pt x="1292" y="20719"/>
                    <a:pt x="948" y="21322"/>
                  </a:cubicBezTo>
                  <a:cubicBezTo>
                    <a:pt x="1034" y="21408"/>
                    <a:pt x="1120" y="21494"/>
                    <a:pt x="1163" y="21537"/>
                  </a:cubicBezTo>
                  <a:cubicBezTo>
                    <a:pt x="991" y="22097"/>
                    <a:pt x="819" y="22614"/>
                    <a:pt x="689" y="23001"/>
                  </a:cubicBezTo>
                  <a:cubicBezTo>
                    <a:pt x="819" y="23303"/>
                    <a:pt x="862" y="23518"/>
                    <a:pt x="948" y="23734"/>
                  </a:cubicBezTo>
                  <a:cubicBezTo>
                    <a:pt x="776" y="23906"/>
                    <a:pt x="646" y="24035"/>
                    <a:pt x="646" y="24078"/>
                  </a:cubicBezTo>
                  <a:cubicBezTo>
                    <a:pt x="518" y="24808"/>
                    <a:pt x="431" y="25410"/>
                    <a:pt x="346" y="26097"/>
                  </a:cubicBezTo>
                  <a:lnTo>
                    <a:pt x="346" y="26097"/>
                  </a:lnTo>
                  <a:cubicBezTo>
                    <a:pt x="347" y="26093"/>
                    <a:pt x="349" y="26091"/>
                    <a:pt x="353" y="26091"/>
                  </a:cubicBezTo>
                  <a:cubicBezTo>
                    <a:pt x="375" y="26091"/>
                    <a:pt x="439" y="26162"/>
                    <a:pt x="474" y="26232"/>
                  </a:cubicBezTo>
                  <a:cubicBezTo>
                    <a:pt x="388" y="26749"/>
                    <a:pt x="302" y="27223"/>
                    <a:pt x="173" y="27739"/>
                  </a:cubicBezTo>
                  <a:cubicBezTo>
                    <a:pt x="259" y="27826"/>
                    <a:pt x="345" y="27912"/>
                    <a:pt x="431" y="27955"/>
                  </a:cubicBezTo>
                  <a:cubicBezTo>
                    <a:pt x="345" y="28041"/>
                    <a:pt x="302" y="28127"/>
                    <a:pt x="259" y="28213"/>
                  </a:cubicBezTo>
                  <a:cubicBezTo>
                    <a:pt x="345" y="28299"/>
                    <a:pt x="431" y="28386"/>
                    <a:pt x="474" y="28472"/>
                  </a:cubicBezTo>
                  <a:cubicBezTo>
                    <a:pt x="302" y="29032"/>
                    <a:pt x="129" y="29549"/>
                    <a:pt x="0" y="30065"/>
                  </a:cubicBezTo>
                  <a:cubicBezTo>
                    <a:pt x="388" y="30324"/>
                    <a:pt x="173" y="30625"/>
                    <a:pt x="129" y="30970"/>
                  </a:cubicBezTo>
                  <a:cubicBezTo>
                    <a:pt x="259" y="30970"/>
                    <a:pt x="388" y="31013"/>
                    <a:pt x="517" y="31056"/>
                  </a:cubicBezTo>
                  <a:cubicBezTo>
                    <a:pt x="431" y="31487"/>
                    <a:pt x="302" y="31874"/>
                    <a:pt x="216" y="32262"/>
                  </a:cubicBezTo>
                  <a:cubicBezTo>
                    <a:pt x="216" y="32262"/>
                    <a:pt x="259" y="32305"/>
                    <a:pt x="302" y="32305"/>
                  </a:cubicBezTo>
                  <a:cubicBezTo>
                    <a:pt x="2068" y="32219"/>
                    <a:pt x="3834" y="32133"/>
                    <a:pt x="5600" y="32047"/>
                  </a:cubicBezTo>
                  <a:cubicBezTo>
                    <a:pt x="5669" y="32047"/>
                    <a:pt x="5765" y="31992"/>
                    <a:pt x="5845" y="31992"/>
                  </a:cubicBezTo>
                  <a:cubicBezTo>
                    <a:pt x="5865" y="31992"/>
                    <a:pt x="5884" y="31995"/>
                    <a:pt x="5901" y="32004"/>
                  </a:cubicBezTo>
                  <a:cubicBezTo>
                    <a:pt x="6214" y="32108"/>
                    <a:pt x="6527" y="32145"/>
                    <a:pt x="6839" y="32145"/>
                  </a:cubicBezTo>
                  <a:cubicBezTo>
                    <a:pt x="7557" y="32145"/>
                    <a:pt x="8269" y="31948"/>
                    <a:pt x="8959" y="31918"/>
                  </a:cubicBezTo>
                  <a:cubicBezTo>
                    <a:pt x="8959" y="31228"/>
                    <a:pt x="8744" y="30625"/>
                    <a:pt x="9089" y="29979"/>
                  </a:cubicBezTo>
                  <a:cubicBezTo>
                    <a:pt x="8916" y="29893"/>
                    <a:pt x="8701" y="29764"/>
                    <a:pt x="8486" y="29678"/>
                  </a:cubicBezTo>
                  <a:cubicBezTo>
                    <a:pt x="8701" y="29549"/>
                    <a:pt x="8830" y="29505"/>
                    <a:pt x="8959" y="29419"/>
                  </a:cubicBezTo>
                  <a:cubicBezTo>
                    <a:pt x="8830" y="29290"/>
                    <a:pt x="8744" y="29161"/>
                    <a:pt x="8658" y="29032"/>
                  </a:cubicBezTo>
                  <a:cubicBezTo>
                    <a:pt x="8830" y="28902"/>
                    <a:pt x="9003" y="28816"/>
                    <a:pt x="9175" y="28687"/>
                  </a:cubicBezTo>
                  <a:cubicBezTo>
                    <a:pt x="9046" y="28515"/>
                    <a:pt x="8916" y="28299"/>
                    <a:pt x="8787" y="27998"/>
                  </a:cubicBezTo>
                  <a:cubicBezTo>
                    <a:pt x="8959" y="27869"/>
                    <a:pt x="9089" y="27739"/>
                    <a:pt x="9261" y="27610"/>
                  </a:cubicBezTo>
                  <a:cubicBezTo>
                    <a:pt x="9046" y="27438"/>
                    <a:pt x="8916" y="27352"/>
                    <a:pt x="8787" y="27223"/>
                  </a:cubicBezTo>
                  <a:cubicBezTo>
                    <a:pt x="9433" y="26232"/>
                    <a:pt x="9003" y="25112"/>
                    <a:pt x="9347" y="24078"/>
                  </a:cubicBezTo>
                  <a:cubicBezTo>
                    <a:pt x="9433" y="23777"/>
                    <a:pt x="9218" y="23432"/>
                    <a:pt x="9132" y="23088"/>
                  </a:cubicBezTo>
                  <a:cubicBezTo>
                    <a:pt x="9261" y="23045"/>
                    <a:pt x="9347" y="23001"/>
                    <a:pt x="9347" y="23001"/>
                  </a:cubicBezTo>
                  <a:cubicBezTo>
                    <a:pt x="9476" y="22398"/>
                    <a:pt x="9606" y="21882"/>
                    <a:pt x="9735" y="21408"/>
                  </a:cubicBezTo>
                  <a:cubicBezTo>
                    <a:pt x="9304" y="20891"/>
                    <a:pt x="9864" y="20460"/>
                    <a:pt x="9778" y="19943"/>
                  </a:cubicBezTo>
                  <a:cubicBezTo>
                    <a:pt x="9735" y="19900"/>
                    <a:pt x="9692" y="19857"/>
                    <a:pt x="9562" y="19728"/>
                  </a:cubicBezTo>
                  <a:cubicBezTo>
                    <a:pt x="9735" y="19642"/>
                    <a:pt x="9907" y="19513"/>
                    <a:pt x="10079" y="19383"/>
                  </a:cubicBezTo>
                  <a:cubicBezTo>
                    <a:pt x="9950" y="19254"/>
                    <a:pt x="9864" y="19211"/>
                    <a:pt x="9821" y="19168"/>
                  </a:cubicBezTo>
                  <a:cubicBezTo>
                    <a:pt x="9950" y="18910"/>
                    <a:pt x="10036" y="18651"/>
                    <a:pt x="10122" y="18436"/>
                  </a:cubicBezTo>
                  <a:cubicBezTo>
                    <a:pt x="10036" y="18350"/>
                    <a:pt x="9993" y="18306"/>
                    <a:pt x="9950" y="18220"/>
                  </a:cubicBezTo>
                  <a:cubicBezTo>
                    <a:pt x="10424" y="17617"/>
                    <a:pt x="10467" y="16842"/>
                    <a:pt x="10855" y="16067"/>
                  </a:cubicBezTo>
                  <a:cubicBezTo>
                    <a:pt x="10855" y="15851"/>
                    <a:pt x="10812" y="15550"/>
                    <a:pt x="10812" y="15205"/>
                  </a:cubicBezTo>
                  <a:cubicBezTo>
                    <a:pt x="11415" y="15119"/>
                    <a:pt x="11328" y="14645"/>
                    <a:pt x="11372" y="14258"/>
                  </a:cubicBezTo>
                  <a:cubicBezTo>
                    <a:pt x="11888" y="14215"/>
                    <a:pt x="11888" y="13784"/>
                    <a:pt x="12061" y="13482"/>
                  </a:cubicBezTo>
                  <a:cubicBezTo>
                    <a:pt x="12233" y="13181"/>
                    <a:pt x="12405" y="12922"/>
                    <a:pt x="12621" y="12621"/>
                  </a:cubicBezTo>
                  <a:cubicBezTo>
                    <a:pt x="12750" y="12578"/>
                    <a:pt x="12965" y="12535"/>
                    <a:pt x="13094" y="12492"/>
                  </a:cubicBezTo>
                  <a:cubicBezTo>
                    <a:pt x="13008" y="12276"/>
                    <a:pt x="12965" y="12104"/>
                    <a:pt x="12836" y="11759"/>
                  </a:cubicBezTo>
                  <a:lnTo>
                    <a:pt x="12836" y="11759"/>
                  </a:lnTo>
                  <a:cubicBezTo>
                    <a:pt x="13138" y="11889"/>
                    <a:pt x="13310" y="11975"/>
                    <a:pt x="13482" y="12061"/>
                  </a:cubicBezTo>
                  <a:cubicBezTo>
                    <a:pt x="13611" y="11846"/>
                    <a:pt x="13784" y="11587"/>
                    <a:pt x="13913" y="11372"/>
                  </a:cubicBezTo>
                  <a:cubicBezTo>
                    <a:pt x="13870" y="11329"/>
                    <a:pt x="13784" y="11286"/>
                    <a:pt x="13741" y="11243"/>
                  </a:cubicBezTo>
                  <a:cubicBezTo>
                    <a:pt x="13741" y="11199"/>
                    <a:pt x="13784" y="11199"/>
                    <a:pt x="13784" y="11156"/>
                  </a:cubicBezTo>
                  <a:cubicBezTo>
                    <a:pt x="13827" y="11243"/>
                    <a:pt x="13913" y="11286"/>
                    <a:pt x="13956" y="11329"/>
                  </a:cubicBezTo>
                  <a:cubicBezTo>
                    <a:pt x="13956" y="11329"/>
                    <a:pt x="13913" y="11372"/>
                    <a:pt x="13913" y="11372"/>
                  </a:cubicBezTo>
                  <a:cubicBezTo>
                    <a:pt x="14114" y="11372"/>
                    <a:pt x="14315" y="11333"/>
                    <a:pt x="14503" y="11333"/>
                  </a:cubicBezTo>
                  <a:cubicBezTo>
                    <a:pt x="14597" y="11333"/>
                    <a:pt x="14688" y="11343"/>
                    <a:pt x="14774" y="11372"/>
                  </a:cubicBezTo>
                  <a:cubicBezTo>
                    <a:pt x="14817" y="11388"/>
                    <a:pt x="14856" y="11394"/>
                    <a:pt x="14894" y="11394"/>
                  </a:cubicBezTo>
                  <a:cubicBezTo>
                    <a:pt x="15115" y="11394"/>
                    <a:pt x="15266" y="11161"/>
                    <a:pt x="15459" y="11161"/>
                  </a:cubicBezTo>
                  <a:cubicBezTo>
                    <a:pt x="15501" y="11161"/>
                    <a:pt x="15545" y="11172"/>
                    <a:pt x="15593" y="11199"/>
                  </a:cubicBezTo>
                  <a:cubicBezTo>
                    <a:pt x="15851" y="11329"/>
                    <a:pt x="16110" y="11372"/>
                    <a:pt x="16368" y="11458"/>
                  </a:cubicBezTo>
                  <a:cubicBezTo>
                    <a:pt x="16325" y="11544"/>
                    <a:pt x="16239" y="11630"/>
                    <a:pt x="16239" y="11630"/>
                  </a:cubicBezTo>
                  <a:cubicBezTo>
                    <a:pt x="16497" y="11889"/>
                    <a:pt x="16756" y="12147"/>
                    <a:pt x="17014" y="12362"/>
                  </a:cubicBezTo>
                  <a:cubicBezTo>
                    <a:pt x="17100" y="12276"/>
                    <a:pt x="17186" y="12233"/>
                    <a:pt x="17359" y="12061"/>
                  </a:cubicBezTo>
                  <a:lnTo>
                    <a:pt x="17359" y="12061"/>
                  </a:lnTo>
                  <a:cubicBezTo>
                    <a:pt x="17273" y="12492"/>
                    <a:pt x="17143" y="12793"/>
                    <a:pt x="17229" y="13052"/>
                  </a:cubicBezTo>
                  <a:cubicBezTo>
                    <a:pt x="17273" y="13353"/>
                    <a:pt x="17488" y="13568"/>
                    <a:pt x="17660" y="13784"/>
                  </a:cubicBezTo>
                  <a:cubicBezTo>
                    <a:pt x="17574" y="13913"/>
                    <a:pt x="17531" y="13999"/>
                    <a:pt x="17445" y="14128"/>
                  </a:cubicBezTo>
                  <a:cubicBezTo>
                    <a:pt x="17876" y="14473"/>
                    <a:pt x="18306" y="14861"/>
                    <a:pt x="17876" y="15378"/>
                  </a:cubicBezTo>
                  <a:cubicBezTo>
                    <a:pt x="18048" y="15765"/>
                    <a:pt x="18177" y="16067"/>
                    <a:pt x="18306" y="16325"/>
                  </a:cubicBezTo>
                  <a:cubicBezTo>
                    <a:pt x="18220" y="16928"/>
                    <a:pt x="18177" y="17402"/>
                    <a:pt x="18091" y="17962"/>
                  </a:cubicBezTo>
                  <a:cubicBezTo>
                    <a:pt x="18522" y="18177"/>
                    <a:pt x="18479" y="18737"/>
                    <a:pt x="18349" y="18996"/>
                  </a:cubicBezTo>
                  <a:cubicBezTo>
                    <a:pt x="18005" y="19642"/>
                    <a:pt x="18349" y="20072"/>
                    <a:pt x="18522" y="20503"/>
                  </a:cubicBezTo>
                  <a:cubicBezTo>
                    <a:pt x="18608" y="21063"/>
                    <a:pt x="17876" y="21494"/>
                    <a:pt x="18392" y="22011"/>
                  </a:cubicBezTo>
                  <a:cubicBezTo>
                    <a:pt x="18263" y="22485"/>
                    <a:pt x="18522" y="22872"/>
                    <a:pt x="18479" y="23303"/>
                  </a:cubicBezTo>
                  <a:cubicBezTo>
                    <a:pt x="18349" y="23346"/>
                    <a:pt x="18263" y="23389"/>
                    <a:pt x="18134" y="23432"/>
                  </a:cubicBezTo>
                  <a:cubicBezTo>
                    <a:pt x="18263" y="23518"/>
                    <a:pt x="18349" y="23648"/>
                    <a:pt x="18435" y="23734"/>
                  </a:cubicBezTo>
                  <a:cubicBezTo>
                    <a:pt x="18134" y="24251"/>
                    <a:pt x="18177" y="24681"/>
                    <a:pt x="18435" y="24983"/>
                  </a:cubicBezTo>
                  <a:cubicBezTo>
                    <a:pt x="18435" y="25500"/>
                    <a:pt x="18565" y="26017"/>
                    <a:pt x="18349" y="26318"/>
                  </a:cubicBezTo>
                  <a:cubicBezTo>
                    <a:pt x="18048" y="26792"/>
                    <a:pt x="18435" y="27136"/>
                    <a:pt x="18392" y="27567"/>
                  </a:cubicBezTo>
                  <a:cubicBezTo>
                    <a:pt x="18349" y="27955"/>
                    <a:pt x="18349" y="28386"/>
                    <a:pt x="18306" y="28859"/>
                  </a:cubicBezTo>
                  <a:cubicBezTo>
                    <a:pt x="18329" y="28882"/>
                    <a:pt x="18382" y="28935"/>
                    <a:pt x="18435" y="28989"/>
                  </a:cubicBezTo>
                  <a:cubicBezTo>
                    <a:pt x="18263" y="29678"/>
                    <a:pt x="18263" y="30238"/>
                    <a:pt x="18435" y="30367"/>
                  </a:cubicBezTo>
                  <a:cubicBezTo>
                    <a:pt x="18565" y="30410"/>
                    <a:pt x="18651" y="30410"/>
                    <a:pt x="18780" y="30410"/>
                  </a:cubicBezTo>
                  <a:cubicBezTo>
                    <a:pt x="18565" y="30625"/>
                    <a:pt x="18392" y="30798"/>
                    <a:pt x="18134" y="31013"/>
                  </a:cubicBezTo>
                  <a:cubicBezTo>
                    <a:pt x="18543" y="31087"/>
                    <a:pt x="18856" y="31194"/>
                    <a:pt x="19128" y="31194"/>
                  </a:cubicBezTo>
                  <a:cubicBezTo>
                    <a:pt x="19171" y="31194"/>
                    <a:pt x="19213" y="31191"/>
                    <a:pt x="19254" y="31185"/>
                  </a:cubicBezTo>
                  <a:cubicBezTo>
                    <a:pt x="20504" y="31118"/>
                    <a:pt x="21727" y="30918"/>
                    <a:pt x="22966" y="30918"/>
                  </a:cubicBezTo>
                  <a:cubicBezTo>
                    <a:pt x="23307" y="30918"/>
                    <a:pt x="23648" y="30933"/>
                    <a:pt x="23992" y="30970"/>
                  </a:cubicBezTo>
                  <a:cubicBezTo>
                    <a:pt x="24083" y="30981"/>
                    <a:pt x="24175" y="30986"/>
                    <a:pt x="24266" y="30986"/>
                  </a:cubicBezTo>
                  <a:cubicBezTo>
                    <a:pt x="24647" y="30986"/>
                    <a:pt x="25026" y="30906"/>
                    <a:pt x="25395" y="30906"/>
                  </a:cubicBezTo>
                  <a:cubicBezTo>
                    <a:pt x="25606" y="30906"/>
                    <a:pt x="25813" y="30932"/>
                    <a:pt x="26016" y="31013"/>
                  </a:cubicBezTo>
                  <a:cubicBezTo>
                    <a:pt x="26067" y="31026"/>
                    <a:pt x="26117" y="31031"/>
                    <a:pt x="26167" y="31031"/>
                  </a:cubicBezTo>
                  <a:cubicBezTo>
                    <a:pt x="26286" y="31031"/>
                    <a:pt x="26399" y="31000"/>
                    <a:pt x="26490" y="30970"/>
                  </a:cubicBezTo>
                  <a:cubicBezTo>
                    <a:pt x="26662" y="30712"/>
                    <a:pt x="26318" y="30367"/>
                    <a:pt x="26749" y="30281"/>
                  </a:cubicBezTo>
                  <a:cubicBezTo>
                    <a:pt x="26662" y="30195"/>
                    <a:pt x="26576" y="30065"/>
                    <a:pt x="26490" y="29979"/>
                  </a:cubicBezTo>
                  <a:cubicBezTo>
                    <a:pt x="26619" y="29893"/>
                    <a:pt x="26749" y="29807"/>
                    <a:pt x="26921" y="29721"/>
                  </a:cubicBezTo>
                  <a:cubicBezTo>
                    <a:pt x="26749" y="29592"/>
                    <a:pt x="26619" y="29462"/>
                    <a:pt x="26490" y="29376"/>
                  </a:cubicBezTo>
                  <a:cubicBezTo>
                    <a:pt x="26619" y="29204"/>
                    <a:pt x="26749" y="29075"/>
                    <a:pt x="26792" y="29032"/>
                  </a:cubicBezTo>
                  <a:cubicBezTo>
                    <a:pt x="26792" y="28429"/>
                    <a:pt x="26835" y="28041"/>
                    <a:pt x="26835" y="27481"/>
                  </a:cubicBezTo>
                  <a:cubicBezTo>
                    <a:pt x="26792" y="27438"/>
                    <a:pt x="26619" y="27395"/>
                    <a:pt x="26404" y="27352"/>
                  </a:cubicBezTo>
                  <a:cubicBezTo>
                    <a:pt x="26619" y="27223"/>
                    <a:pt x="26749" y="27180"/>
                    <a:pt x="26878" y="27136"/>
                  </a:cubicBezTo>
                  <a:cubicBezTo>
                    <a:pt x="26878" y="26706"/>
                    <a:pt x="26878" y="26275"/>
                    <a:pt x="26619" y="25887"/>
                  </a:cubicBezTo>
                  <a:cubicBezTo>
                    <a:pt x="26792" y="25758"/>
                    <a:pt x="26964" y="25629"/>
                    <a:pt x="27179" y="25457"/>
                  </a:cubicBezTo>
                  <a:cubicBezTo>
                    <a:pt x="26533" y="25241"/>
                    <a:pt x="27265" y="24681"/>
                    <a:pt x="26921" y="24380"/>
                  </a:cubicBezTo>
                  <a:cubicBezTo>
                    <a:pt x="27050" y="24164"/>
                    <a:pt x="27179" y="23949"/>
                    <a:pt x="27308" y="23734"/>
                  </a:cubicBezTo>
                  <a:cubicBezTo>
                    <a:pt x="27093" y="23648"/>
                    <a:pt x="26921" y="23604"/>
                    <a:pt x="26619" y="23475"/>
                  </a:cubicBezTo>
                  <a:cubicBezTo>
                    <a:pt x="26878" y="23303"/>
                    <a:pt x="27050" y="23174"/>
                    <a:pt x="27179" y="23088"/>
                  </a:cubicBezTo>
                  <a:cubicBezTo>
                    <a:pt x="27179" y="22312"/>
                    <a:pt x="26878" y="21580"/>
                    <a:pt x="27222" y="20891"/>
                  </a:cubicBezTo>
                  <a:cubicBezTo>
                    <a:pt x="27093" y="20805"/>
                    <a:pt x="27007" y="20676"/>
                    <a:pt x="27007" y="20676"/>
                  </a:cubicBezTo>
                  <a:cubicBezTo>
                    <a:pt x="27050" y="20245"/>
                    <a:pt x="27050" y="19943"/>
                    <a:pt x="27093" y="19642"/>
                  </a:cubicBezTo>
                  <a:cubicBezTo>
                    <a:pt x="27007" y="19599"/>
                    <a:pt x="26964" y="19556"/>
                    <a:pt x="26878" y="19513"/>
                  </a:cubicBezTo>
                  <a:cubicBezTo>
                    <a:pt x="26964" y="19469"/>
                    <a:pt x="27007" y="19469"/>
                    <a:pt x="27050" y="19426"/>
                  </a:cubicBezTo>
                  <a:cubicBezTo>
                    <a:pt x="27136" y="19254"/>
                    <a:pt x="27222" y="19125"/>
                    <a:pt x="27222" y="18953"/>
                  </a:cubicBezTo>
                  <a:cubicBezTo>
                    <a:pt x="27222" y="18780"/>
                    <a:pt x="26964" y="18651"/>
                    <a:pt x="27179" y="18393"/>
                  </a:cubicBezTo>
                  <a:cubicBezTo>
                    <a:pt x="27308" y="18220"/>
                    <a:pt x="26749" y="18005"/>
                    <a:pt x="27093" y="17703"/>
                  </a:cubicBezTo>
                  <a:cubicBezTo>
                    <a:pt x="26705" y="17488"/>
                    <a:pt x="27395" y="17144"/>
                    <a:pt x="27050" y="16928"/>
                  </a:cubicBezTo>
                  <a:cubicBezTo>
                    <a:pt x="26576" y="16584"/>
                    <a:pt x="26878" y="16196"/>
                    <a:pt x="26964" y="15851"/>
                  </a:cubicBezTo>
                  <a:cubicBezTo>
                    <a:pt x="26878" y="15722"/>
                    <a:pt x="26792" y="15593"/>
                    <a:pt x="26705" y="15464"/>
                  </a:cubicBezTo>
                  <a:cubicBezTo>
                    <a:pt x="26619" y="15507"/>
                    <a:pt x="26576" y="15507"/>
                    <a:pt x="26490" y="15507"/>
                  </a:cubicBezTo>
                  <a:cubicBezTo>
                    <a:pt x="26447" y="15593"/>
                    <a:pt x="26404" y="15636"/>
                    <a:pt x="26361" y="15722"/>
                  </a:cubicBezTo>
                  <a:cubicBezTo>
                    <a:pt x="26361" y="15679"/>
                    <a:pt x="26318" y="15679"/>
                    <a:pt x="26275" y="15636"/>
                  </a:cubicBezTo>
                  <a:cubicBezTo>
                    <a:pt x="26361" y="15593"/>
                    <a:pt x="26404" y="15550"/>
                    <a:pt x="26447" y="15464"/>
                  </a:cubicBezTo>
                  <a:cubicBezTo>
                    <a:pt x="26490" y="15507"/>
                    <a:pt x="26490" y="15507"/>
                    <a:pt x="26490" y="15507"/>
                  </a:cubicBezTo>
                  <a:cubicBezTo>
                    <a:pt x="26533" y="15421"/>
                    <a:pt x="26576" y="15378"/>
                    <a:pt x="26619" y="15291"/>
                  </a:cubicBezTo>
                  <a:cubicBezTo>
                    <a:pt x="26662" y="15378"/>
                    <a:pt x="26662" y="15421"/>
                    <a:pt x="26705" y="15464"/>
                  </a:cubicBezTo>
                  <a:cubicBezTo>
                    <a:pt x="27265" y="15291"/>
                    <a:pt x="26662" y="15076"/>
                    <a:pt x="26705" y="14861"/>
                  </a:cubicBezTo>
                  <a:cubicBezTo>
                    <a:pt x="26749" y="14818"/>
                    <a:pt x="26792" y="14775"/>
                    <a:pt x="26835" y="14688"/>
                  </a:cubicBezTo>
                  <a:cubicBezTo>
                    <a:pt x="26749" y="14645"/>
                    <a:pt x="26705" y="14559"/>
                    <a:pt x="26619" y="14473"/>
                  </a:cubicBezTo>
                  <a:cubicBezTo>
                    <a:pt x="26662" y="14387"/>
                    <a:pt x="26749" y="14344"/>
                    <a:pt x="26792" y="14258"/>
                  </a:cubicBezTo>
                  <a:cubicBezTo>
                    <a:pt x="26619" y="14171"/>
                    <a:pt x="26490" y="14128"/>
                    <a:pt x="26275" y="14042"/>
                  </a:cubicBezTo>
                  <a:cubicBezTo>
                    <a:pt x="26576" y="13568"/>
                    <a:pt x="26619" y="13138"/>
                    <a:pt x="26275" y="12707"/>
                  </a:cubicBezTo>
                  <a:cubicBezTo>
                    <a:pt x="26404" y="12535"/>
                    <a:pt x="26490" y="12405"/>
                    <a:pt x="26662" y="12276"/>
                  </a:cubicBezTo>
                  <a:cubicBezTo>
                    <a:pt x="26189" y="12276"/>
                    <a:pt x="26146" y="11889"/>
                    <a:pt x="26059" y="11759"/>
                  </a:cubicBezTo>
                  <a:cubicBezTo>
                    <a:pt x="26146" y="10941"/>
                    <a:pt x="26059" y="10252"/>
                    <a:pt x="25543" y="9692"/>
                  </a:cubicBezTo>
                  <a:cubicBezTo>
                    <a:pt x="25629" y="9606"/>
                    <a:pt x="25672" y="9563"/>
                    <a:pt x="25715" y="9477"/>
                  </a:cubicBezTo>
                  <a:cubicBezTo>
                    <a:pt x="25456" y="9347"/>
                    <a:pt x="25241" y="9218"/>
                    <a:pt x="24939" y="9046"/>
                  </a:cubicBezTo>
                  <a:cubicBezTo>
                    <a:pt x="25026" y="8917"/>
                    <a:pt x="25112" y="8830"/>
                    <a:pt x="25198" y="8744"/>
                  </a:cubicBezTo>
                  <a:cubicBezTo>
                    <a:pt x="25284" y="7883"/>
                    <a:pt x="24638" y="7237"/>
                    <a:pt x="24380" y="6461"/>
                  </a:cubicBezTo>
                  <a:cubicBezTo>
                    <a:pt x="24423" y="6375"/>
                    <a:pt x="24466" y="6332"/>
                    <a:pt x="24509" y="6289"/>
                  </a:cubicBezTo>
                  <a:cubicBezTo>
                    <a:pt x="24394" y="6213"/>
                    <a:pt x="24246" y="6103"/>
                    <a:pt x="23915" y="5959"/>
                  </a:cubicBezTo>
                  <a:lnTo>
                    <a:pt x="23915" y="5959"/>
                  </a:lnTo>
                  <a:cubicBezTo>
                    <a:pt x="23863" y="5983"/>
                    <a:pt x="23805" y="6007"/>
                    <a:pt x="23733" y="6031"/>
                  </a:cubicBezTo>
                  <a:cubicBezTo>
                    <a:pt x="23733" y="6031"/>
                    <a:pt x="23647" y="5945"/>
                    <a:pt x="23777" y="5901"/>
                  </a:cubicBezTo>
                  <a:cubicBezTo>
                    <a:pt x="23777" y="5880"/>
                    <a:pt x="23809" y="5869"/>
                    <a:pt x="23857" y="5869"/>
                  </a:cubicBezTo>
                  <a:cubicBezTo>
                    <a:pt x="23884" y="5869"/>
                    <a:pt x="23916" y="5873"/>
                    <a:pt x="23950" y="5879"/>
                  </a:cubicBezTo>
                  <a:lnTo>
                    <a:pt x="23950" y="5879"/>
                  </a:lnTo>
                  <a:cubicBezTo>
                    <a:pt x="24247" y="5831"/>
                    <a:pt x="24362" y="5747"/>
                    <a:pt x="24509" y="5600"/>
                  </a:cubicBezTo>
                  <a:cubicBezTo>
                    <a:pt x="24250" y="5557"/>
                    <a:pt x="24121" y="5514"/>
                    <a:pt x="23992" y="5471"/>
                  </a:cubicBezTo>
                  <a:cubicBezTo>
                    <a:pt x="23992" y="5255"/>
                    <a:pt x="23949" y="5040"/>
                    <a:pt x="23949" y="4825"/>
                  </a:cubicBezTo>
                  <a:cubicBezTo>
                    <a:pt x="23777" y="4652"/>
                    <a:pt x="23604" y="4523"/>
                    <a:pt x="23475" y="4394"/>
                  </a:cubicBezTo>
                  <a:cubicBezTo>
                    <a:pt x="23432" y="4222"/>
                    <a:pt x="23432" y="4092"/>
                    <a:pt x="23432" y="3920"/>
                  </a:cubicBezTo>
                  <a:cubicBezTo>
                    <a:pt x="23303" y="3877"/>
                    <a:pt x="23173" y="3877"/>
                    <a:pt x="23044" y="3834"/>
                  </a:cubicBezTo>
                  <a:cubicBezTo>
                    <a:pt x="22829" y="3274"/>
                    <a:pt x="22398" y="2973"/>
                    <a:pt x="21967" y="2671"/>
                  </a:cubicBezTo>
                  <a:cubicBezTo>
                    <a:pt x="21967" y="2714"/>
                    <a:pt x="21924" y="2800"/>
                    <a:pt x="21881" y="2843"/>
                  </a:cubicBezTo>
                  <a:cubicBezTo>
                    <a:pt x="21838" y="2843"/>
                    <a:pt x="21795" y="2800"/>
                    <a:pt x="21795" y="2800"/>
                  </a:cubicBezTo>
                  <a:cubicBezTo>
                    <a:pt x="21833" y="2762"/>
                    <a:pt x="21872" y="2690"/>
                    <a:pt x="21940" y="2644"/>
                  </a:cubicBezTo>
                  <a:lnTo>
                    <a:pt x="21940" y="2644"/>
                  </a:lnTo>
                  <a:cubicBezTo>
                    <a:pt x="21949" y="2653"/>
                    <a:pt x="21958" y="2662"/>
                    <a:pt x="21967" y="2671"/>
                  </a:cubicBezTo>
                  <a:cubicBezTo>
                    <a:pt x="21967" y="2671"/>
                    <a:pt x="21967" y="2628"/>
                    <a:pt x="21967" y="2628"/>
                  </a:cubicBezTo>
                  <a:cubicBezTo>
                    <a:pt x="21958" y="2633"/>
                    <a:pt x="21949" y="2638"/>
                    <a:pt x="21940" y="2644"/>
                  </a:cubicBezTo>
                  <a:lnTo>
                    <a:pt x="21940" y="2644"/>
                  </a:lnTo>
                  <a:cubicBezTo>
                    <a:pt x="21517" y="2224"/>
                    <a:pt x="21054" y="1843"/>
                    <a:pt x="20632" y="1379"/>
                  </a:cubicBezTo>
                  <a:cubicBezTo>
                    <a:pt x="20288" y="1422"/>
                    <a:pt x="19986" y="1465"/>
                    <a:pt x="19685" y="1465"/>
                  </a:cubicBezTo>
                  <a:cubicBezTo>
                    <a:pt x="19728" y="1293"/>
                    <a:pt x="19814" y="1077"/>
                    <a:pt x="19900" y="690"/>
                  </a:cubicBezTo>
                  <a:lnTo>
                    <a:pt x="19900" y="690"/>
                  </a:lnTo>
                  <a:cubicBezTo>
                    <a:pt x="19642" y="948"/>
                    <a:pt x="19598" y="1034"/>
                    <a:pt x="19512" y="1120"/>
                  </a:cubicBezTo>
                  <a:cubicBezTo>
                    <a:pt x="18866" y="474"/>
                    <a:pt x="17962" y="388"/>
                    <a:pt x="17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6"/>
          <p:cNvGrpSpPr/>
          <p:nvPr/>
        </p:nvGrpSpPr>
        <p:grpSpPr>
          <a:xfrm rot="-4907082">
            <a:off x="2478465" y="5509216"/>
            <a:ext cx="739411" cy="687185"/>
            <a:chOff x="3079225" y="3126950"/>
            <a:chExt cx="1325125" cy="1164625"/>
          </a:xfrm>
        </p:grpSpPr>
        <p:sp>
          <p:nvSpPr>
            <p:cNvPr id="241" name="Google Shape;241;p1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4" name="Google Shape;244;p16"/>
          <p:cNvSpPr/>
          <p:nvPr/>
        </p:nvSpPr>
        <p:spPr>
          <a:xfrm rot="-1029643">
            <a:off x="2955006" y="5195320"/>
            <a:ext cx="1065299" cy="93626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 name="Google Shape;245;p16"/>
          <p:cNvGrpSpPr/>
          <p:nvPr/>
        </p:nvGrpSpPr>
        <p:grpSpPr>
          <a:xfrm rot="2870809">
            <a:off x="312101" y="-332867"/>
            <a:ext cx="1502057" cy="2460004"/>
            <a:chOff x="4503750" y="1497575"/>
            <a:chExt cx="1206190" cy="1975446"/>
          </a:xfrm>
        </p:grpSpPr>
        <p:sp>
          <p:nvSpPr>
            <p:cNvPr id="246" name="Google Shape;246;p16"/>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6"/>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6"/>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6"/>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6"/>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6"/>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6"/>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6"/>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6"/>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311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3"/>
        <p:cNvGrpSpPr/>
        <p:nvPr/>
      </p:nvGrpSpPr>
      <p:grpSpPr>
        <a:xfrm>
          <a:off x="0" y="0"/>
          <a:ext cx="0" cy="0"/>
          <a:chOff x="0" y="0"/>
          <a:chExt cx="0" cy="0"/>
        </a:xfrm>
      </p:grpSpPr>
      <p:sp>
        <p:nvSpPr>
          <p:cNvPr id="54" name="Google Shape;54;p5"/>
          <p:cNvSpPr txBox="1">
            <a:spLocks noGrp="1"/>
          </p:cNvSpPr>
          <p:nvPr>
            <p:ph type="subTitle" idx="1"/>
          </p:nvPr>
        </p:nvSpPr>
        <p:spPr>
          <a:xfrm>
            <a:off x="1982584" y="2987067"/>
            <a:ext cx="3517200" cy="1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u="none"/>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5" name="Google Shape;55;p5"/>
          <p:cNvSpPr txBox="1">
            <a:spLocks noGrp="1"/>
          </p:cNvSpPr>
          <p:nvPr>
            <p:ph type="subTitle" idx="2"/>
          </p:nvPr>
        </p:nvSpPr>
        <p:spPr>
          <a:xfrm>
            <a:off x="6692217" y="2971067"/>
            <a:ext cx="3517200" cy="19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u="none"/>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56" name="Google Shape;56;p5"/>
          <p:cNvSpPr txBox="1">
            <a:spLocks noGrp="1"/>
          </p:cNvSpPr>
          <p:nvPr>
            <p:ph type="subTitle" idx="3"/>
          </p:nvPr>
        </p:nvSpPr>
        <p:spPr>
          <a:xfrm>
            <a:off x="2499784" y="2185900"/>
            <a:ext cx="2482800" cy="6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57" name="Google Shape;57;p5"/>
          <p:cNvSpPr txBox="1">
            <a:spLocks noGrp="1"/>
          </p:cNvSpPr>
          <p:nvPr>
            <p:ph type="subTitle" idx="4"/>
          </p:nvPr>
        </p:nvSpPr>
        <p:spPr>
          <a:xfrm>
            <a:off x="7171851" y="2185900"/>
            <a:ext cx="2482800" cy="6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58" name="Google Shape;58;p5"/>
          <p:cNvGrpSpPr/>
          <p:nvPr/>
        </p:nvGrpSpPr>
        <p:grpSpPr>
          <a:xfrm rot="-8100000">
            <a:off x="11088626" y="5504295"/>
            <a:ext cx="900477" cy="1508312"/>
            <a:chOff x="4503750" y="1478475"/>
            <a:chExt cx="1063350" cy="1781125"/>
          </a:xfrm>
        </p:grpSpPr>
        <p:sp>
          <p:nvSpPr>
            <p:cNvPr id="59" name="Google Shape;59;p5"/>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5"/>
          <p:cNvGrpSpPr/>
          <p:nvPr/>
        </p:nvGrpSpPr>
        <p:grpSpPr>
          <a:xfrm rot="-3119017">
            <a:off x="-1731" y="212919"/>
            <a:ext cx="1501041" cy="924581"/>
            <a:chOff x="2705600" y="3975200"/>
            <a:chExt cx="1599800" cy="985413"/>
          </a:xfrm>
        </p:grpSpPr>
        <p:sp>
          <p:nvSpPr>
            <p:cNvPr id="68" name="Google Shape;68;p5"/>
            <p:cNvSpPr/>
            <p:nvPr/>
          </p:nvSpPr>
          <p:spPr>
            <a:xfrm>
              <a:off x="3572622" y="4574038"/>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69" name="Google Shape;69;p5"/>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0" name="Google Shape;70;p5"/>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1" name="Google Shape;71;p5"/>
            <p:cNvSpPr/>
            <p:nvPr/>
          </p:nvSpPr>
          <p:spPr>
            <a:xfrm>
              <a:off x="3205504" y="4426641"/>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2" name="Google Shape;72;p5"/>
            <p:cNvSpPr/>
            <p:nvPr/>
          </p:nvSpPr>
          <p:spPr>
            <a:xfrm>
              <a:off x="3916100" y="4187450"/>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3" name="Google Shape;73;p5"/>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74" name="Google Shape;74;p5"/>
            <p:cNvSpPr/>
            <p:nvPr/>
          </p:nvSpPr>
          <p:spPr>
            <a:xfrm>
              <a:off x="4140075" y="4546800"/>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75" name="Google Shape;75;p5"/>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28291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Table">
  <p:cSld name="Content Table">
    <p:spTree>
      <p:nvGrpSpPr>
        <p:cNvPr id="1" name="Shape 255"/>
        <p:cNvGrpSpPr/>
        <p:nvPr/>
      </p:nvGrpSpPr>
      <p:grpSpPr>
        <a:xfrm>
          <a:off x="0" y="0"/>
          <a:ext cx="0" cy="0"/>
          <a:chOff x="0" y="0"/>
          <a:chExt cx="0" cy="0"/>
        </a:xfrm>
      </p:grpSpPr>
      <p:sp>
        <p:nvSpPr>
          <p:cNvPr id="256" name="Google Shape;256;p17"/>
          <p:cNvSpPr txBox="1">
            <a:spLocks noGrp="1"/>
          </p:cNvSpPr>
          <p:nvPr>
            <p:ph type="title" hasCustomPrompt="1"/>
          </p:nvPr>
        </p:nvSpPr>
        <p:spPr>
          <a:xfrm>
            <a:off x="17221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7" name="Google Shape;257;p17"/>
          <p:cNvSpPr txBox="1">
            <a:spLocks noGrp="1"/>
          </p:cNvSpPr>
          <p:nvPr>
            <p:ph type="subTitle" idx="1"/>
          </p:nvPr>
        </p:nvSpPr>
        <p:spPr>
          <a:xfrm>
            <a:off x="11133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58" name="Google Shape;258;p17"/>
          <p:cNvSpPr txBox="1">
            <a:spLocks noGrp="1"/>
          </p:cNvSpPr>
          <p:nvPr>
            <p:ph type="subTitle" idx="2"/>
          </p:nvPr>
        </p:nvSpPr>
        <p:spPr>
          <a:xfrm>
            <a:off x="11581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59" name="Google Shape;259;p17"/>
          <p:cNvSpPr txBox="1">
            <a:spLocks noGrp="1"/>
          </p:cNvSpPr>
          <p:nvPr>
            <p:ph type="title" idx="3" hasCustomPrompt="1"/>
          </p:nvPr>
        </p:nvSpPr>
        <p:spPr>
          <a:xfrm>
            <a:off x="51690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0" name="Google Shape;260;p17"/>
          <p:cNvSpPr txBox="1">
            <a:spLocks noGrp="1"/>
          </p:cNvSpPr>
          <p:nvPr>
            <p:ph type="subTitle" idx="4"/>
          </p:nvPr>
        </p:nvSpPr>
        <p:spPr>
          <a:xfrm>
            <a:off x="45602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1" name="Google Shape;261;p17"/>
          <p:cNvSpPr txBox="1">
            <a:spLocks noGrp="1"/>
          </p:cNvSpPr>
          <p:nvPr>
            <p:ph type="subTitle" idx="5"/>
          </p:nvPr>
        </p:nvSpPr>
        <p:spPr>
          <a:xfrm>
            <a:off x="46050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2" name="Google Shape;262;p17"/>
          <p:cNvSpPr txBox="1">
            <a:spLocks noGrp="1"/>
          </p:cNvSpPr>
          <p:nvPr>
            <p:ph type="title" idx="6" hasCustomPrompt="1"/>
          </p:nvPr>
        </p:nvSpPr>
        <p:spPr>
          <a:xfrm>
            <a:off x="8615900" y="1602133"/>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3" name="Google Shape;263;p17"/>
          <p:cNvSpPr txBox="1">
            <a:spLocks noGrp="1"/>
          </p:cNvSpPr>
          <p:nvPr>
            <p:ph type="subTitle" idx="7"/>
          </p:nvPr>
        </p:nvSpPr>
        <p:spPr>
          <a:xfrm>
            <a:off x="8007100" y="3157051"/>
            <a:ext cx="30716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4" name="Google Shape;264;p17"/>
          <p:cNvSpPr txBox="1">
            <a:spLocks noGrp="1"/>
          </p:cNvSpPr>
          <p:nvPr>
            <p:ph type="subTitle" idx="8"/>
          </p:nvPr>
        </p:nvSpPr>
        <p:spPr>
          <a:xfrm>
            <a:off x="8051900" y="2624317"/>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5" name="Google Shape;265;p17"/>
          <p:cNvSpPr txBox="1">
            <a:spLocks noGrp="1"/>
          </p:cNvSpPr>
          <p:nvPr>
            <p:ph type="title" idx="9" hasCustomPrompt="1"/>
          </p:nvPr>
        </p:nvSpPr>
        <p:spPr>
          <a:xfrm>
            <a:off x="17221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6" name="Google Shape;266;p17"/>
          <p:cNvSpPr txBox="1">
            <a:spLocks noGrp="1"/>
          </p:cNvSpPr>
          <p:nvPr>
            <p:ph type="subTitle" idx="13"/>
          </p:nvPr>
        </p:nvSpPr>
        <p:spPr>
          <a:xfrm>
            <a:off x="11133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67" name="Google Shape;267;p17"/>
          <p:cNvSpPr txBox="1">
            <a:spLocks noGrp="1"/>
          </p:cNvSpPr>
          <p:nvPr>
            <p:ph type="subTitle" idx="14"/>
          </p:nvPr>
        </p:nvSpPr>
        <p:spPr>
          <a:xfrm>
            <a:off x="1158100" y="5046200"/>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68" name="Google Shape;268;p17"/>
          <p:cNvSpPr txBox="1">
            <a:spLocks noGrp="1"/>
          </p:cNvSpPr>
          <p:nvPr>
            <p:ph type="title" idx="15" hasCustomPrompt="1"/>
          </p:nvPr>
        </p:nvSpPr>
        <p:spPr>
          <a:xfrm>
            <a:off x="51690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69" name="Google Shape;269;p17"/>
          <p:cNvSpPr txBox="1">
            <a:spLocks noGrp="1"/>
          </p:cNvSpPr>
          <p:nvPr>
            <p:ph type="subTitle" idx="16"/>
          </p:nvPr>
        </p:nvSpPr>
        <p:spPr>
          <a:xfrm>
            <a:off x="45602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70" name="Google Shape;270;p17"/>
          <p:cNvSpPr txBox="1">
            <a:spLocks noGrp="1"/>
          </p:cNvSpPr>
          <p:nvPr>
            <p:ph type="subTitle" idx="17"/>
          </p:nvPr>
        </p:nvSpPr>
        <p:spPr>
          <a:xfrm>
            <a:off x="4560200" y="5046200"/>
            <a:ext cx="30716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71" name="Google Shape;271;p17"/>
          <p:cNvSpPr txBox="1">
            <a:spLocks noGrp="1"/>
          </p:cNvSpPr>
          <p:nvPr>
            <p:ph type="title" idx="18" hasCustomPrompt="1"/>
          </p:nvPr>
        </p:nvSpPr>
        <p:spPr>
          <a:xfrm>
            <a:off x="8615900" y="4026200"/>
            <a:ext cx="1854000" cy="62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72" name="Google Shape;272;p17"/>
          <p:cNvSpPr txBox="1">
            <a:spLocks noGrp="1"/>
          </p:cNvSpPr>
          <p:nvPr>
            <p:ph type="subTitle" idx="19"/>
          </p:nvPr>
        </p:nvSpPr>
        <p:spPr>
          <a:xfrm>
            <a:off x="8007100" y="5515200"/>
            <a:ext cx="30716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73" name="Google Shape;273;p17"/>
          <p:cNvSpPr txBox="1">
            <a:spLocks noGrp="1"/>
          </p:cNvSpPr>
          <p:nvPr>
            <p:ph type="subTitle" idx="20"/>
          </p:nvPr>
        </p:nvSpPr>
        <p:spPr>
          <a:xfrm>
            <a:off x="8051900" y="5046200"/>
            <a:ext cx="29820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274" name="Google Shape;274;p17"/>
          <p:cNvGrpSpPr/>
          <p:nvPr/>
        </p:nvGrpSpPr>
        <p:grpSpPr>
          <a:xfrm rot="1887938">
            <a:off x="116670" y="-318498"/>
            <a:ext cx="1501999" cy="2459908"/>
            <a:chOff x="4503750" y="1497575"/>
            <a:chExt cx="1206190" cy="1975446"/>
          </a:xfrm>
        </p:grpSpPr>
        <p:sp>
          <p:nvSpPr>
            <p:cNvPr id="275" name="Google Shape;275;p17"/>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7"/>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7"/>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17"/>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7"/>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7"/>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17"/>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7"/>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7"/>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 name="Google Shape;284;p17"/>
          <p:cNvGrpSpPr/>
          <p:nvPr/>
        </p:nvGrpSpPr>
        <p:grpSpPr>
          <a:xfrm rot="-8633147">
            <a:off x="10833467" y="5015038"/>
            <a:ext cx="1295015" cy="2120919"/>
            <a:chOff x="4503750" y="1497575"/>
            <a:chExt cx="1206190" cy="1975446"/>
          </a:xfrm>
        </p:grpSpPr>
        <p:sp>
          <p:nvSpPr>
            <p:cNvPr id="285" name="Google Shape;285;p17"/>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7"/>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7"/>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7"/>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7"/>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7"/>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7"/>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7"/>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4" name="Google Shape;294;p17"/>
          <p:cNvSpPr txBox="1">
            <a:spLocks noGrp="1"/>
          </p:cNvSpPr>
          <p:nvPr>
            <p:ph type="title" idx="21"/>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45999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s">
  <p:cSld name="Title and three colums">
    <p:spTree>
      <p:nvGrpSpPr>
        <p:cNvPr id="1" name="Shape 295"/>
        <p:cNvGrpSpPr/>
        <p:nvPr/>
      </p:nvGrpSpPr>
      <p:grpSpPr>
        <a:xfrm>
          <a:off x="0" y="0"/>
          <a:ext cx="0" cy="0"/>
          <a:chOff x="0" y="0"/>
          <a:chExt cx="0" cy="0"/>
        </a:xfrm>
      </p:grpSpPr>
      <p:sp>
        <p:nvSpPr>
          <p:cNvPr id="296" name="Google Shape;296;p18"/>
          <p:cNvSpPr txBox="1">
            <a:spLocks noGrp="1"/>
          </p:cNvSpPr>
          <p:nvPr>
            <p:ph type="title"/>
          </p:nvPr>
        </p:nvSpPr>
        <p:spPr>
          <a:xfrm>
            <a:off x="960000" y="715813"/>
            <a:ext cx="102720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297" name="Google Shape;297;p18"/>
          <p:cNvSpPr txBox="1">
            <a:spLocks noGrp="1"/>
          </p:cNvSpPr>
          <p:nvPr>
            <p:ph type="subTitle" idx="1"/>
          </p:nvPr>
        </p:nvSpPr>
        <p:spPr>
          <a:xfrm>
            <a:off x="1437633"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98" name="Google Shape;298;p18"/>
          <p:cNvSpPr txBox="1">
            <a:spLocks noGrp="1"/>
          </p:cNvSpPr>
          <p:nvPr>
            <p:ph type="subTitle" idx="2"/>
          </p:nvPr>
        </p:nvSpPr>
        <p:spPr>
          <a:xfrm>
            <a:off x="1505633" y="3704800"/>
            <a:ext cx="24100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299" name="Google Shape;299;p18"/>
          <p:cNvSpPr txBox="1">
            <a:spLocks noGrp="1"/>
          </p:cNvSpPr>
          <p:nvPr>
            <p:ph type="subTitle" idx="3"/>
          </p:nvPr>
        </p:nvSpPr>
        <p:spPr>
          <a:xfrm>
            <a:off x="4878021"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00" name="Google Shape;300;p18"/>
          <p:cNvSpPr txBox="1">
            <a:spLocks noGrp="1"/>
          </p:cNvSpPr>
          <p:nvPr>
            <p:ph type="subTitle" idx="4"/>
          </p:nvPr>
        </p:nvSpPr>
        <p:spPr>
          <a:xfrm>
            <a:off x="4967821" y="3704800"/>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01" name="Google Shape;301;p18"/>
          <p:cNvSpPr txBox="1">
            <a:spLocks noGrp="1"/>
          </p:cNvSpPr>
          <p:nvPr>
            <p:ph type="subTitle" idx="5"/>
          </p:nvPr>
        </p:nvSpPr>
        <p:spPr>
          <a:xfrm>
            <a:off x="8292267" y="4216551"/>
            <a:ext cx="2546000" cy="5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02" name="Google Shape;302;p18"/>
          <p:cNvSpPr txBox="1">
            <a:spLocks noGrp="1"/>
          </p:cNvSpPr>
          <p:nvPr>
            <p:ph type="subTitle" idx="6"/>
          </p:nvPr>
        </p:nvSpPr>
        <p:spPr>
          <a:xfrm>
            <a:off x="8382067" y="3704800"/>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03" name="Google Shape;303;p18"/>
          <p:cNvSpPr/>
          <p:nvPr/>
        </p:nvSpPr>
        <p:spPr>
          <a:xfrm>
            <a:off x="9856829" y="5391151"/>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8"/>
          <p:cNvSpPr/>
          <p:nvPr/>
        </p:nvSpPr>
        <p:spPr>
          <a:xfrm>
            <a:off x="8691184" y="6261651"/>
            <a:ext cx="3572029" cy="653333"/>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18"/>
          <p:cNvGrpSpPr/>
          <p:nvPr/>
        </p:nvGrpSpPr>
        <p:grpSpPr>
          <a:xfrm rot="-1658281">
            <a:off x="-144834" y="162721"/>
            <a:ext cx="912147" cy="900203"/>
            <a:chOff x="4559200" y="4279150"/>
            <a:chExt cx="835125" cy="817000"/>
          </a:xfrm>
        </p:grpSpPr>
        <p:sp>
          <p:nvSpPr>
            <p:cNvPr id="306" name="Google Shape;306;p18"/>
            <p:cNvSpPr/>
            <p:nvPr/>
          </p:nvSpPr>
          <p:spPr>
            <a:xfrm>
              <a:off x="4559200" y="4379425"/>
              <a:ext cx="835125" cy="666600"/>
            </a:xfrm>
            <a:custGeom>
              <a:avLst/>
              <a:gdLst/>
              <a:ahLst/>
              <a:cxnLst/>
              <a:rect l="l" t="t" r="r" b="b"/>
              <a:pathLst>
                <a:path w="33405" h="26664" extrusionOk="0">
                  <a:moveTo>
                    <a:pt x="25725" y="4309"/>
                  </a:moveTo>
                  <a:cubicBezTo>
                    <a:pt x="25768" y="4351"/>
                    <a:pt x="25768" y="4394"/>
                    <a:pt x="25811" y="4437"/>
                  </a:cubicBezTo>
                  <a:lnTo>
                    <a:pt x="25725" y="4437"/>
                  </a:lnTo>
                  <a:cubicBezTo>
                    <a:pt x="25725" y="4394"/>
                    <a:pt x="25725" y="4351"/>
                    <a:pt x="25683" y="4309"/>
                  </a:cubicBezTo>
                  <a:close/>
                  <a:moveTo>
                    <a:pt x="7765" y="22696"/>
                  </a:moveTo>
                  <a:cubicBezTo>
                    <a:pt x="7765" y="22738"/>
                    <a:pt x="7808" y="22781"/>
                    <a:pt x="7808" y="22866"/>
                  </a:cubicBezTo>
                  <a:lnTo>
                    <a:pt x="7765" y="22866"/>
                  </a:lnTo>
                  <a:cubicBezTo>
                    <a:pt x="7722" y="22824"/>
                    <a:pt x="7722" y="22781"/>
                    <a:pt x="7722" y="22696"/>
                  </a:cubicBezTo>
                  <a:close/>
                  <a:moveTo>
                    <a:pt x="2560" y="24445"/>
                  </a:moveTo>
                  <a:cubicBezTo>
                    <a:pt x="2560" y="24445"/>
                    <a:pt x="2560" y="24445"/>
                    <a:pt x="2560" y="24487"/>
                  </a:cubicBezTo>
                  <a:cubicBezTo>
                    <a:pt x="2518" y="24487"/>
                    <a:pt x="2475" y="24530"/>
                    <a:pt x="2432" y="24530"/>
                  </a:cubicBezTo>
                  <a:cubicBezTo>
                    <a:pt x="2432" y="24530"/>
                    <a:pt x="2390" y="24487"/>
                    <a:pt x="2390" y="24487"/>
                  </a:cubicBezTo>
                  <a:cubicBezTo>
                    <a:pt x="2475" y="24445"/>
                    <a:pt x="2518" y="24445"/>
                    <a:pt x="2560" y="24445"/>
                  </a:cubicBezTo>
                  <a:close/>
                  <a:moveTo>
                    <a:pt x="2987" y="24402"/>
                  </a:moveTo>
                  <a:cubicBezTo>
                    <a:pt x="3030" y="24487"/>
                    <a:pt x="3030" y="24615"/>
                    <a:pt x="3072" y="24701"/>
                  </a:cubicBezTo>
                  <a:lnTo>
                    <a:pt x="3030" y="24701"/>
                  </a:lnTo>
                  <a:cubicBezTo>
                    <a:pt x="2987" y="24615"/>
                    <a:pt x="2944" y="24530"/>
                    <a:pt x="2902" y="24445"/>
                  </a:cubicBezTo>
                  <a:cubicBezTo>
                    <a:pt x="2944" y="24402"/>
                    <a:pt x="2944" y="24402"/>
                    <a:pt x="2987" y="24402"/>
                  </a:cubicBezTo>
                  <a:close/>
                  <a:moveTo>
                    <a:pt x="29607" y="0"/>
                  </a:moveTo>
                  <a:cubicBezTo>
                    <a:pt x="29181" y="299"/>
                    <a:pt x="28839" y="512"/>
                    <a:pt x="28498" y="768"/>
                  </a:cubicBezTo>
                  <a:cubicBezTo>
                    <a:pt x="28072" y="1067"/>
                    <a:pt x="27688" y="1450"/>
                    <a:pt x="27176" y="1706"/>
                  </a:cubicBezTo>
                  <a:cubicBezTo>
                    <a:pt x="26194" y="2261"/>
                    <a:pt x="25256" y="2858"/>
                    <a:pt x="24317" y="3498"/>
                  </a:cubicBezTo>
                  <a:cubicBezTo>
                    <a:pt x="22952" y="4479"/>
                    <a:pt x="21544" y="5503"/>
                    <a:pt x="20307" y="6698"/>
                  </a:cubicBezTo>
                  <a:cubicBezTo>
                    <a:pt x="19881" y="7082"/>
                    <a:pt x="19369" y="7423"/>
                    <a:pt x="18857" y="7807"/>
                  </a:cubicBezTo>
                  <a:cubicBezTo>
                    <a:pt x="18388" y="8191"/>
                    <a:pt x="17876" y="8532"/>
                    <a:pt x="17364" y="8916"/>
                  </a:cubicBezTo>
                  <a:cubicBezTo>
                    <a:pt x="16638" y="9428"/>
                    <a:pt x="15913" y="9897"/>
                    <a:pt x="15231" y="10452"/>
                  </a:cubicBezTo>
                  <a:cubicBezTo>
                    <a:pt x="14591" y="10921"/>
                    <a:pt x="13865" y="11348"/>
                    <a:pt x="13226" y="11817"/>
                  </a:cubicBezTo>
                  <a:cubicBezTo>
                    <a:pt x="12458" y="12329"/>
                    <a:pt x="11647" y="12798"/>
                    <a:pt x="10837" y="13310"/>
                  </a:cubicBezTo>
                  <a:cubicBezTo>
                    <a:pt x="10282" y="13651"/>
                    <a:pt x="9727" y="14078"/>
                    <a:pt x="9130" y="14462"/>
                  </a:cubicBezTo>
                  <a:cubicBezTo>
                    <a:pt x="8576" y="14846"/>
                    <a:pt x="8106" y="15315"/>
                    <a:pt x="7552" y="15614"/>
                  </a:cubicBezTo>
                  <a:cubicBezTo>
                    <a:pt x="6570" y="16211"/>
                    <a:pt x="5760" y="16979"/>
                    <a:pt x="4736" y="17363"/>
                  </a:cubicBezTo>
                  <a:cubicBezTo>
                    <a:pt x="3798" y="18174"/>
                    <a:pt x="2774" y="18813"/>
                    <a:pt x="1878" y="19624"/>
                  </a:cubicBezTo>
                  <a:cubicBezTo>
                    <a:pt x="1281" y="20093"/>
                    <a:pt x="641" y="20605"/>
                    <a:pt x="1" y="21117"/>
                  </a:cubicBezTo>
                  <a:cubicBezTo>
                    <a:pt x="257" y="21629"/>
                    <a:pt x="683" y="22141"/>
                    <a:pt x="897" y="22738"/>
                  </a:cubicBezTo>
                  <a:cubicBezTo>
                    <a:pt x="1238" y="22909"/>
                    <a:pt x="1153" y="23463"/>
                    <a:pt x="1622" y="23549"/>
                  </a:cubicBezTo>
                  <a:cubicBezTo>
                    <a:pt x="1622" y="23506"/>
                    <a:pt x="1664" y="23421"/>
                    <a:pt x="1664" y="23378"/>
                  </a:cubicBezTo>
                  <a:cubicBezTo>
                    <a:pt x="1664" y="23378"/>
                    <a:pt x="1707" y="23421"/>
                    <a:pt x="1707" y="23421"/>
                  </a:cubicBezTo>
                  <a:cubicBezTo>
                    <a:pt x="1707" y="23463"/>
                    <a:pt x="1664" y="23506"/>
                    <a:pt x="1622" y="23549"/>
                  </a:cubicBezTo>
                  <a:cubicBezTo>
                    <a:pt x="1622" y="23591"/>
                    <a:pt x="1664" y="23634"/>
                    <a:pt x="1664" y="23677"/>
                  </a:cubicBezTo>
                  <a:cubicBezTo>
                    <a:pt x="1707" y="23719"/>
                    <a:pt x="1750" y="23719"/>
                    <a:pt x="1835" y="23762"/>
                  </a:cubicBezTo>
                  <a:cubicBezTo>
                    <a:pt x="1792" y="23762"/>
                    <a:pt x="1750" y="23805"/>
                    <a:pt x="1707" y="23847"/>
                  </a:cubicBezTo>
                  <a:cubicBezTo>
                    <a:pt x="1878" y="24445"/>
                    <a:pt x="2347" y="24914"/>
                    <a:pt x="2646" y="25469"/>
                  </a:cubicBezTo>
                  <a:cubicBezTo>
                    <a:pt x="2902" y="25895"/>
                    <a:pt x="3115" y="26364"/>
                    <a:pt x="3542" y="26663"/>
                  </a:cubicBezTo>
                  <a:cubicBezTo>
                    <a:pt x="3883" y="26364"/>
                    <a:pt x="4267" y="26108"/>
                    <a:pt x="4608" y="25810"/>
                  </a:cubicBezTo>
                  <a:cubicBezTo>
                    <a:pt x="5291" y="25298"/>
                    <a:pt x="6016" y="24743"/>
                    <a:pt x="6698" y="24231"/>
                  </a:cubicBezTo>
                  <a:cubicBezTo>
                    <a:pt x="7424" y="23719"/>
                    <a:pt x="8149" y="23122"/>
                    <a:pt x="8917" y="22653"/>
                  </a:cubicBezTo>
                  <a:cubicBezTo>
                    <a:pt x="9599" y="22269"/>
                    <a:pt x="10197" y="21800"/>
                    <a:pt x="10837" y="21416"/>
                  </a:cubicBezTo>
                  <a:cubicBezTo>
                    <a:pt x="11476" y="21074"/>
                    <a:pt x="12074" y="20648"/>
                    <a:pt x="12671" y="20264"/>
                  </a:cubicBezTo>
                  <a:cubicBezTo>
                    <a:pt x="13098" y="20008"/>
                    <a:pt x="13524" y="19795"/>
                    <a:pt x="13951" y="19453"/>
                  </a:cubicBezTo>
                  <a:cubicBezTo>
                    <a:pt x="14335" y="19155"/>
                    <a:pt x="14761" y="18899"/>
                    <a:pt x="15231" y="18685"/>
                  </a:cubicBezTo>
                  <a:cubicBezTo>
                    <a:pt x="15785" y="18472"/>
                    <a:pt x="16212" y="18088"/>
                    <a:pt x="16724" y="17790"/>
                  </a:cubicBezTo>
                  <a:cubicBezTo>
                    <a:pt x="17534" y="17320"/>
                    <a:pt x="18345" y="16766"/>
                    <a:pt x="19155" y="16296"/>
                  </a:cubicBezTo>
                  <a:cubicBezTo>
                    <a:pt x="19369" y="16126"/>
                    <a:pt x="19625" y="16040"/>
                    <a:pt x="19838" y="15913"/>
                  </a:cubicBezTo>
                  <a:cubicBezTo>
                    <a:pt x="20094" y="15785"/>
                    <a:pt x="20350" y="15699"/>
                    <a:pt x="20521" y="15486"/>
                  </a:cubicBezTo>
                  <a:cubicBezTo>
                    <a:pt x="20734" y="15273"/>
                    <a:pt x="21032" y="15273"/>
                    <a:pt x="21246" y="15102"/>
                  </a:cubicBezTo>
                  <a:cubicBezTo>
                    <a:pt x="21544" y="14846"/>
                    <a:pt x="21928" y="14675"/>
                    <a:pt x="22270" y="14462"/>
                  </a:cubicBezTo>
                  <a:cubicBezTo>
                    <a:pt x="22611" y="14249"/>
                    <a:pt x="22952" y="14035"/>
                    <a:pt x="23294" y="13779"/>
                  </a:cubicBezTo>
                  <a:cubicBezTo>
                    <a:pt x="23891" y="13310"/>
                    <a:pt x="24488" y="12884"/>
                    <a:pt x="25085" y="12414"/>
                  </a:cubicBezTo>
                  <a:cubicBezTo>
                    <a:pt x="25725" y="11945"/>
                    <a:pt x="26365" y="11518"/>
                    <a:pt x="27005" y="11049"/>
                  </a:cubicBezTo>
                  <a:cubicBezTo>
                    <a:pt x="27858" y="10452"/>
                    <a:pt x="28754" y="9812"/>
                    <a:pt x="29565" y="9129"/>
                  </a:cubicBezTo>
                  <a:cubicBezTo>
                    <a:pt x="29949" y="8873"/>
                    <a:pt x="30375" y="8618"/>
                    <a:pt x="30716" y="8319"/>
                  </a:cubicBezTo>
                  <a:cubicBezTo>
                    <a:pt x="31570" y="7551"/>
                    <a:pt x="32508" y="6996"/>
                    <a:pt x="33404" y="6271"/>
                  </a:cubicBezTo>
                  <a:cubicBezTo>
                    <a:pt x="33319" y="6101"/>
                    <a:pt x="33319" y="5759"/>
                    <a:pt x="33191" y="5717"/>
                  </a:cubicBezTo>
                  <a:cubicBezTo>
                    <a:pt x="32807" y="5546"/>
                    <a:pt x="32935" y="5077"/>
                    <a:pt x="32636" y="4863"/>
                  </a:cubicBezTo>
                  <a:cubicBezTo>
                    <a:pt x="32380" y="4650"/>
                    <a:pt x="32380" y="4138"/>
                    <a:pt x="32124" y="3925"/>
                  </a:cubicBezTo>
                  <a:cubicBezTo>
                    <a:pt x="31826" y="3669"/>
                    <a:pt x="31826" y="3285"/>
                    <a:pt x="31570" y="2986"/>
                  </a:cubicBezTo>
                  <a:cubicBezTo>
                    <a:pt x="31314" y="2688"/>
                    <a:pt x="31058" y="2346"/>
                    <a:pt x="30887" y="1962"/>
                  </a:cubicBezTo>
                  <a:cubicBezTo>
                    <a:pt x="30589" y="1322"/>
                    <a:pt x="30034" y="811"/>
                    <a:pt x="29735" y="128"/>
                  </a:cubicBezTo>
                  <a:cubicBezTo>
                    <a:pt x="29735" y="43"/>
                    <a:pt x="29607" y="0"/>
                    <a:pt x="29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8"/>
            <p:cNvSpPr/>
            <p:nvPr/>
          </p:nvSpPr>
          <p:spPr>
            <a:xfrm>
              <a:off x="4663725" y="4279150"/>
              <a:ext cx="669800" cy="817000"/>
            </a:xfrm>
            <a:custGeom>
              <a:avLst/>
              <a:gdLst/>
              <a:ahLst/>
              <a:cxnLst/>
              <a:rect l="l" t="t" r="r" b="b"/>
              <a:pathLst>
                <a:path w="26792" h="32680" extrusionOk="0">
                  <a:moveTo>
                    <a:pt x="18174" y="19753"/>
                  </a:moveTo>
                  <a:cubicBezTo>
                    <a:pt x="18174" y="19796"/>
                    <a:pt x="18174" y="19838"/>
                    <a:pt x="18217" y="19881"/>
                  </a:cubicBezTo>
                  <a:cubicBezTo>
                    <a:pt x="18174" y="19881"/>
                    <a:pt x="18174" y="19924"/>
                    <a:pt x="18174" y="19924"/>
                  </a:cubicBezTo>
                  <a:cubicBezTo>
                    <a:pt x="18131" y="19881"/>
                    <a:pt x="18131" y="19796"/>
                    <a:pt x="18131" y="19753"/>
                  </a:cubicBezTo>
                  <a:close/>
                  <a:moveTo>
                    <a:pt x="24232" y="25640"/>
                  </a:moveTo>
                  <a:cubicBezTo>
                    <a:pt x="24274" y="25683"/>
                    <a:pt x="24274" y="25725"/>
                    <a:pt x="24274" y="25768"/>
                  </a:cubicBezTo>
                  <a:cubicBezTo>
                    <a:pt x="24274" y="25768"/>
                    <a:pt x="24274" y="25811"/>
                    <a:pt x="24232" y="25811"/>
                  </a:cubicBezTo>
                  <a:cubicBezTo>
                    <a:pt x="24232" y="25768"/>
                    <a:pt x="24189" y="25683"/>
                    <a:pt x="24189" y="25640"/>
                  </a:cubicBezTo>
                  <a:close/>
                  <a:moveTo>
                    <a:pt x="23080" y="27389"/>
                  </a:moveTo>
                  <a:cubicBezTo>
                    <a:pt x="23123" y="27389"/>
                    <a:pt x="23123" y="27432"/>
                    <a:pt x="23123" y="27432"/>
                  </a:cubicBezTo>
                  <a:cubicBezTo>
                    <a:pt x="23080" y="27432"/>
                    <a:pt x="23037" y="27474"/>
                    <a:pt x="22952" y="27474"/>
                  </a:cubicBezTo>
                  <a:lnTo>
                    <a:pt x="22952" y="27432"/>
                  </a:lnTo>
                  <a:cubicBezTo>
                    <a:pt x="22995" y="27432"/>
                    <a:pt x="23037" y="27389"/>
                    <a:pt x="23080" y="27389"/>
                  </a:cubicBezTo>
                  <a:close/>
                  <a:moveTo>
                    <a:pt x="19667" y="28242"/>
                  </a:moveTo>
                  <a:lnTo>
                    <a:pt x="19667" y="28285"/>
                  </a:lnTo>
                  <a:cubicBezTo>
                    <a:pt x="19624" y="28285"/>
                    <a:pt x="19582" y="28328"/>
                    <a:pt x="19539" y="28328"/>
                  </a:cubicBezTo>
                  <a:lnTo>
                    <a:pt x="19496" y="28285"/>
                  </a:lnTo>
                  <a:cubicBezTo>
                    <a:pt x="19539" y="28285"/>
                    <a:pt x="19624" y="28242"/>
                    <a:pt x="19667" y="28242"/>
                  </a:cubicBezTo>
                  <a:close/>
                  <a:moveTo>
                    <a:pt x="20606" y="28242"/>
                  </a:moveTo>
                  <a:lnTo>
                    <a:pt x="20648" y="28285"/>
                  </a:lnTo>
                  <a:cubicBezTo>
                    <a:pt x="20606" y="28285"/>
                    <a:pt x="20563" y="28328"/>
                    <a:pt x="20478" y="28328"/>
                  </a:cubicBezTo>
                  <a:cubicBezTo>
                    <a:pt x="20478" y="28328"/>
                    <a:pt x="20478" y="28285"/>
                    <a:pt x="20478" y="28285"/>
                  </a:cubicBezTo>
                  <a:cubicBezTo>
                    <a:pt x="20520" y="28242"/>
                    <a:pt x="20563" y="28242"/>
                    <a:pt x="20606" y="28242"/>
                  </a:cubicBezTo>
                  <a:close/>
                  <a:moveTo>
                    <a:pt x="21971" y="28541"/>
                  </a:moveTo>
                  <a:cubicBezTo>
                    <a:pt x="21971" y="28584"/>
                    <a:pt x="22013" y="28626"/>
                    <a:pt x="22013" y="28669"/>
                  </a:cubicBezTo>
                  <a:lnTo>
                    <a:pt x="21971" y="28669"/>
                  </a:lnTo>
                  <a:cubicBezTo>
                    <a:pt x="21971" y="28626"/>
                    <a:pt x="21928" y="28584"/>
                    <a:pt x="21928" y="28541"/>
                  </a:cubicBezTo>
                  <a:close/>
                  <a:moveTo>
                    <a:pt x="20179" y="28882"/>
                  </a:moveTo>
                  <a:lnTo>
                    <a:pt x="20222" y="28925"/>
                  </a:lnTo>
                  <a:cubicBezTo>
                    <a:pt x="20179" y="28925"/>
                    <a:pt x="20094" y="28925"/>
                    <a:pt x="20051" y="28968"/>
                  </a:cubicBezTo>
                  <a:lnTo>
                    <a:pt x="20051" y="28925"/>
                  </a:lnTo>
                  <a:cubicBezTo>
                    <a:pt x="20094" y="28882"/>
                    <a:pt x="20136" y="28882"/>
                    <a:pt x="20179" y="28882"/>
                  </a:cubicBezTo>
                  <a:close/>
                  <a:moveTo>
                    <a:pt x="6357" y="1"/>
                  </a:moveTo>
                  <a:cubicBezTo>
                    <a:pt x="5930" y="257"/>
                    <a:pt x="5504" y="428"/>
                    <a:pt x="5077" y="683"/>
                  </a:cubicBezTo>
                  <a:cubicBezTo>
                    <a:pt x="4651" y="939"/>
                    <a:pt x="4267" y="1195"/>
                    <a:pt x="3840" y="1409"/>
                  </a:cubicBezTo>
                  <a:cubicBezTo>
                    <a:pt x="3371" y="1665"/>
                    <a:pt x="2944" y="1921"/>
                    <a:pt x="2517" y="2177"/>
                  </a:cubicBezTo>
                  <a:cubicBezTo>
                    <a:pt x="2091" y="2433"/>
                    <a:pt x="1707" y="2689"/>
                    <a:pt x="1280" y="2944"/>
                  </a:cubicBezTo>
                  <a:cubicBezTo>
                    <a:pt x="854" y="3158"/>
                    <a:pt x="470" y="3414"/>
                    <a:pt x="0" y="3712"/>
                  </a:cubicBezTo>
                  <a:cubicBezTo>
                    <a:pt x="726" y="4566"/>
                    <a:pt x="1408" y="5248"/>
                    <a:pt x="2048" y="6016"/>
                  </a:cubicBezTo>
                  <a:cubicBezTo>
                    <a:pt x="2347" y="6443"/>
                    <a:pt x="2731" y="6784"/>
                    <a:pt x="3029" y="7211"/>
                  </a:cubicBezTo>
                  <a:cubicBezTo>
                    <a:pt x="3371" y="7680"/>
                    <a:pt x="3712" y="8106"/>
                    <a:pt x="4011" y="8576"/>
                  </a:cubicBezTo>
                  <a:cubicBezTo>
                    <a:pt x="4309" y="9002"/>
                    <a:pt x="4651" y="9429"/>
                    <a:pt x="4949" y="9898"/>
                  </a:cubicBezTo>
                  <a:cubicBezTo>
                    <a:pt x="5248" y="10410"/>
                    <a:pt x="5717" y="10751"/>
                    <a:pt x="5888" y="11349"/>
                  </a:cubicBezTo>
                  <a:cubicBezTo>
                    <a:pt x="6741" y="12245"/>
                    <a:pt x="7423" y="13268"/>
                    <a:pt x="8149" y="14250"/>
                  </a:cubicBezTo>
                  <a:cubicBezTo>
                    <a:pt x="8575" y="14804"/>
                    <a:pt x="8917" y="15401"/>
                    <a:pt x="9258" y="15956"/>
                  </a:cubicBezTo>
                  <a:cubicBezTo>
                    <a:pt x="9684" y="16553"/>
                    <a:pt x="10068" y="17108"/>
                    <a:pt x="10495" y="17705"/>
                  </a:cubicBezTo>
                  <a:cubicBezTo>
                    <a:pt x="11007" y="18430"/>
                    <a:pt x="11519" y="19113"/>
                    <a:pt x="12073" y="19838"/>
                  </a:cubicBezTo>
                  <a:cubicBezTo>
                    <a:pt x="12628" y="20521"/>
                    <a:pt x="13097" y="21246"/>
                    <a:pt x="13609" y="21971"/>
                  </a:cubicBezTo>
                  <a:cubicBezTo>
                    <a:pt x="14121" y="22654"/>
                    <a:pt x="14676" y="23208"/>
                    <a:pt x="15230" y="23848"/>
                  </a:cubicBezTo>
                  <a:cubicBezTo>
                    <a:pt x="15700" y="24403"/>
                    <a:pt x="16169" y="24915"/>
                    <a:pt x="16596" y="25469"/>
                  </a:cubicBezTo>
                  <a:cubicBezTo>
                    <a:pt x="16937" y="25939"/>
                    <a:pt x="17278" y="26365"/>
                    <a:pt x="17619" y="26749"/>
                  </a:cubicBezTo>
                  <a:cubicBezTo>
                    <a:pt x="18003" y="27219"/>
                    <a:pt x="18259" y="27688"/>
                    <a:pt x="18643" y="28157"/>
                  </a:cubicBezTo>
                  <a:cubicBezTo>
                    <a:pt x="18985" y="28584"/>
                    <a:pt x="19368" y="29053"/>
                    <a:pt x="19582" y="29565"/>
                  </a:cubicBezTo>
                  <a:cubicBezTo>
                    <a:pt x="19710" y="29821"/>
                    <a:pt x="19923" y="30034"/>
                    <a:pt x="20051" y="30333"/>
                  </a:cubicBezTo>
                  <a:cubicBezTo>
                    <a:pt x="20179" y="30589"/>
                    <a:pt x="20392" y="30759"/>
                    <a:pt x="20563" y="31015"/>
                  </a:cubicBezTo>
                  <a:cubicBezTo>
                    <a:pt x="20947" y="31527"/>
                    <a:pt x="21331" y="32082"/>
                    <a:pt x="21757" y="32679"/>
                  </a:cubicBezTo>
                  <a:cubicBezTo>
                    <a:pt x="21843" y="32636"/>
                    <a:pt x="21971" y="32594"/>
                    <a:pt x="22056" y="32551"/>
                  </a:cubicBezTo>
                  <a:cubicBezTo>
                    <a:pt x="22269" y="32295"/>
                    <a:pt x="22568" y="32125"/>
                    <a:pt x="22867" y="31954"/>
                  </a:cubicBezTo>
                  <a:cubicBezTo>
                    <a:pt x="23379" y="31570"/>
                    <a:pt x="23933" y="31229"/>
                    <a:pt x="24445" y="30845"/>
                  </a:cubicBezTo>
                  <a:cubicBezTo>
                    <a:pt x="25000" y="30461"/>
                    <a:pt x="25554" y="30034"/>
                    <a:pt x="26152" y="29650"/>
                  </a:cubicBezTo>
                  <a:cubicBezTo>
                    <a:pt x="26365" y="29522"/>
                    <a:pt x="26791" y="29437"/>
                    <a:pt x="26749" y="29053"/>
                  </a:cubicBezTo>
                  <a:cubicBezTo>
                    <a:pt x="26408" y="28584"/>
                    <a:pt x="26066" y="28114"/>
                    <a:pt x="25810" y="27645"/>
                  </a:cubicBezTo>
                  <a:cubicBezTo>
                    <a:pt x="25256" y="26792"/>
                    <a:pt x="24701" y="25939"/>
                    <a:pt x="24104" y="25085"/>
                  </a:cubicBezTo>
                  <a:cubicBezTo>
                    <a:pt x="23336" y="24062"/>
                    <a:pt x="22611" y="22995"/>
                    <a:pt x="21800" y="22014"/>
                  </a:cubicBezTo>
                  <a:cubicBezTo>
                    <a:pt x="21374" y="21545"/>
                    <a:pt x="20990" y="21075"/>
                    <a:pt x="20648" y="20563"/>
                  </a:cubicBezTo>
                  <a:cubicBezTo>
                    <a:pt x="20264" y="20094"/>
                    <a:pt x="19838" y="19625"/>
                    <a:pt x="19496" y="19113"/>
                  </a:cubicBezTo>
                  <a:cubicBezTo>
                    <a:pt x="18857" y="18260"/>
                    <a:pt x="18089" y="17449"/>
                    <a:pt x="17406" y="16596"/>
                  </a:cubicBezTo>
                  <a:cubicBezTo>
                    <a:pt x="16851" y="15913"/>
                    <a:pt x="16297" y="15231"/>
                    <a:pt x="15785" y="14506"/>
                  </a:cubicBezTo>
                  <a:cubicBezTo>
                    <a:pt x="15358" y="13951"/>
                    <a:pt x="15017" y="13311"/>
                    <a:pt x="14633" y="12714"/>
                  </a:cubicBezTo>
                  <a:cubicBezTo>
                    <a:pt x="14079" y="11903"/>
                    <a:pt x="13567" y="11093"/>
                    <a:pt x="13055" y="10325"/>
                  </a:cubicBezTo>
                  <a:cubicBezTo>
                    <a:pt x="12713" y="9813"/>
                    <a:pt x="12457" y="9216"/>
                    <a:pt x="12116" y="8746"/>
                  </a:cubicBezTo>
                  <a:cubicBezTo>
                    <a:pt x="11690" y="8106"/>
                    <a:pt x="11306" y="7381"/>
                    <a:pt x="10879" y="6741"/>
                  </a:cubicBezTo>
                  <a:cubicBezTo>
                    <a:pt x="10324" y="5973"/>
                    <a:pt x="9812" y="5163"/>
                    <a:pt x="9258" y="4352"/>
                  </a:cubicBezTo>
                  <a:cubicBezTo>
                    <a:pt x="9045" y="4011"/>
                    <a:pt x="8746" y="3670"/>
                    <a:pt x="8533" y="3286"/>
                  </a:cubicBezTo>
                  <a:cubicBezTo>
                    <a:pt x="8149" y="2518"/>
                    <a:pt x="7594" y="1793"/>
                    <a:pt x="7125" y="1067"/>
                  </a:cubicBezTo>
                  <a:cubicBezTo>
                    <a:pt x="6869" y="726"/>
                    <a:pt x="6613" y="385"/>
                    <a:pt x="6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18"/>
          <p:cNvGrpSpPr/>
          <p:nvPr/>
        </p:nvGrpSpPr>
        <p:grpSpPr>
          <a:xfrm>
            <a:off x="802120" y="-265980"/>
            <a:ext cx="2385947" cy="1139480"/>
            <a:chOff x="2284325" y="3975200"/>
            <a:chExt cx="2021075" cy="965225"/>
          </a:xfrm>
        </p:grpSpPr>
        <p:sp>
          <p:nvSpPr>
            <p:cNvPr id="309" name="Google Shape;309;p18"/>
            <p:cNvSpPr/>
            <p:nvPr/>
          </p:nvSpPr>
          <p:spPr>
            <a:xfrm>
              <a:off x="3559875" y="4524975"/>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0" name="Google Shape;310;p18"/>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1" name="Google Shape;311;p18"/>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2" name="Google Shape;312;p18"/>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3" name="Google Shape;313;p18"/>
            <p:cNvSpPr/>
            <p:nvPr/>
          </p:nvSpPr>
          <p:spPr>
            <a:xfrm>
              <a:off x="3916100" y="4187450"/>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4" name="Google Shape;314;p18"/>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5" name="Google Shape;315;p18"/>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16" name="Google Shape;316;p18"/>
            <p:cNvSpPr/>
            <p:nvPr/>
          </p:nvSpPr>
          <p:spPr>
            <a:xfrm>
              <a:off x="4140075" y="4546800"/>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Tree>
    <p:extLst>
      <p:ext uri="{BB962C8B-B14F-4D97-AF65-F5344CB8AC3E}">
        <p14:creationId xmlns:p14="http://schemas.microsoft.com/office/powerpoint/2010/main" val="322107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s 2">
  <p:cSld name="Title and three colums 2">
    <p:spTree>
      <p:nvGrpSpPr>
        <p:cNvPr id="1" name="Shape 317"/>
        <p:cNvGrpSpPr/>
        <p:nvPr/>
      </p:nvGrpSpPr>
      <p:grpSpPr>
        <a:xfrm>
          <a:off x="0" y="0"/>
          <a:ext cx="0" cy="0"/>
          <a:chOff x="0" y="0"/>
          <a:chExt cx="0" cy="0"/>
        </a:xfrm>
      </p:grpSpPr>
      <p:sp>
        <p:nvSpPr>
          <p:cNvPr id="318" name="Google Shape;318;p19"/>
          <p:cNvSpPr txBox="1">
            <a:spLocks noGrp="1"/>
          </p:cNvSpPr>
          <p:nvPr>
            <p:ph type="subTitle" idx="1"/>
          </p:nvPr>
        </p:nvSpPr>
        <p:spPr>
          <a:xfrm>
            <a:off x="1057633" y="4123151"/>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19" name="Google Shape;319;p19"/>
          <p:cNvSpPr txBox="1">
            <a:spLocks noGrp="1"/>
          </p:cNvSpPr>
          <p:nvPr>
            <p:ph type="subTitle" idx="2"/>
          </p:nvPr>
        </p:nvSpPr>
        <p:spPr>
          <a:xfrm>
            <a:off x="1412633" y="3694500"/>
            <a:ext cx="24100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20" name="Google Shape;320;p19"/>
          <p:cNvSpPr txBox="1">
            <a:spLocks noGrp="1"/>
          </p:cNvSpPr>
          <p:nvPr>
            <p:ph type="subTitle" idx="3"/>
          </p:nvPr>
        </p:nvSpPr>
        <p:spPr>
          <a:xfrm>
            <a:off x="4536000" y="4688967"/>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21" name="Google Shape;321;p19"/>
          <p:cNvSpPr txBox="1">
            <a:spLocks noGrp="1"/>
          </p:cNvSpPr>
          <p:nvPr>
            <p:ph type="subTitle" idx="4"/>
          </p:nvPr>
        </p:nvSpPr>
        <p:spPr>
          <a:xfrm>
            <a:off x="4912800" y="4261617"/>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22" name="Google Shape;322;p19"/>
          <p:cNvSpPr txBox="1">
            <a:spLocks noGrp="1"/>
          </p:cNvSpPr>
          <p:nvPr>
            <p:ph type="subTitle" idx="5"/>
          </p:nvPr>
        </p:nvSpPr>
        <p:spPr>
          <a:xfrm>
            <a:off x="7976233" y="5168316"/>
            <a:ext cx="3120000" cy="83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23" name="Google Shape;323;p19"/>
          <p:cNvSpPr txBox="1">
            <a:spLocks noGrp="1"/>
          </p:cNvSpPr>
          <p:nvPr>
            <p:ph type="subTitle" idx="6"/>
          </p:nvPr>
        </p:nvSpPr>
        <p:spPr>
          <a:xfrm>
            <a:off x="8353033" y="4744917"/>
            <a:ext cx="23664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324" name="Google Shape;324;p19"/>
          <p:cNvGrpSpPr/>
          <p:nvPr/>
        </p:nvGrpSpPr>
        <p:grpSpPr>
          <a:xfrm rot="-8100000">
            <a:off x="10805899" y="4859775"/>
            <a:ext cx="1502023" cy="2459949"/>
            <a:chOff x="4503750" y="1497575"/>
            <a:chExt cx="1206190" cy="1975446"/>
          </a:xfrm>
        </p:grpSpPr>
        <p:sp>
          <p:nvSpPr>
            <p:cNvPr id="325" name="Google Shape;325;p19"/>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4" name="Google Shape;334;p19"/>
          <p:cNvGrpSpPr/>
          <p:nvPr/>
        </p:nvGrpSpPr>
        <p:grpSpPr>
          <a:xfrm rot="2700000">
            <a:off x="277832" y="-248778"/>
            <a:ext cx="1502023" cy="2459949"/>
            <a:chOff x="4503750" y="1497575"/>
            <a:chExt cx="1206190" cy="1975446"/>
          </a:xfrm>
        </p:grpSpPr>
        <p:sp>
          <p:nvSpPr>
            <p:cNvPr id="335" name="Google Shape;335;p19"/>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19"/>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258970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our colums ">
  <p:cSld name="Title and four colums ">
    <p:spTree>
      <p:nvGrpSpPr>
        <p:cNvPr id="1" name="Shape 345"/>
        <p:cNvGrpSpPr/>
        <p:nvPr/>
      </p:nvGrpSpPr>
      <p:grpSpPr>
        <a:xfrm>
          <a:off x="0" y="0"/>
          <a:ext cx="0" cy="0"/>
          <a:chOff x="0" y="0"/>
          <a:chExt cx="0" cy="0"/>
        </a:xfrm>
      </p:grpSpPr>
      <p:sp>
        <p:nvSpPr>
          <p:cNvPr id="346" name="Google Shape;346;p20"/>
          <p:cNvSpPr txBox="1">
            <a:spLocks noGrp="1"/>
          </p:cNvSpPr>
          <p:nvPr>
            <p:ph type="subTitle" idx="1"/>
          </p:nvPr>
        </p:nvSpPr>
        <p:spPr>
          <a:xfrm>
            <a:off x="1156500" y="4303800"/>
            <a:ext cx="2410000" cy="5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7" name="Google Shape;347;p20"/>
          <p:cNvSpPr txBox="1">
            <a:spLocks noGrp="1"/>
          </p:cNvSpPr>
          <p:nvPr>
            <p:ph type="subTitle" idx="2"/>
          </p:nvPr>
        </p:nvSpPr>
        <p:spPr>
          <a:xfrm>
            <a:off x="1394913" y="3798733"/>
            <a:ext cx="19332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48" name="Google Shape;348;p20"/>
          <p:cNvSpPr txBox="1">
            <a:spLocks noGrp="1"/>
          </p:cNvSpPr>
          <p:nvPr>
            <p:ph type="subTitle" idx="3"/>
          </p:nvPr>
        </p:nvSpPr>
        <p:spPr>
          <a:xfrm>
            <a:off x="3639035" y="4303800"/>
            <a:ext cx="2410000" cy="5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20"/>
          <p:cNvSpPr txBox="1">
            <a:spLocks noGrp="1"/>
          </p:cNvSpPr>
          <p:nvPr>
            <p:ph type="subTitle" idx="4"/>
          </p:nvPr>
        </p:nvSpPr>
        <p:spPr>
          <a:xfrm>
            <a:off x="3877400" y="3798733"/>
            <a:ext cx="19332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50" name="Google Shape;350;p20"/>
          <p:cNvSpPr txBox="1">
            <a:spLocks noGrp="1"/>
          </p:cNvSpPr>
          <p:nvPr>
            <p:ph type="subTitle" idx="5"/>
          </p:nvPr>
        </p:nvSpPr>
        <p:spPr>
          <a:xfrm>
            <a:off x="6121536" y="4303800"/>
            <a:ext cx="2410000" cy="5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51" name="Google Shape;351;p20"/>
          <p:cNvSpPr txBox="1">
            <a:spLocks noGrp="1"/>
          </p:cNvSpPr>
          <p:nvPr>
            <p:ph type="subTitle" idx="6"/>
          </p:nvPr>
        </p:nvSpPr>
        <p:spPr>
          <a:xfrm>
            <a:off x="6360017" y="3798733"/>
            <a:ext cx="19332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52" name="Google Shape;352;p20"/>
          <p:cNvSpPr txBox="1">
            <a:spLocks noGrp="1"/>
          </p:cNvSpPr>
          <p:nvPr>
            <p:ph type="subTitle" idx="7"/>
          </p:nvPr>
        </p:nvSpPr>
        <p:spPr>
          <a:xfrm>
            <a:off x="8625503" y="4303800"/>
            <a:ext cx="2410000" cy="5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53" name="Google Shape;353;p20"/>
          <p:cNvSpPr txBox="1">
            <a:spLocks noGrp="1"/>
          </p:cNvSpPr>
          <p:nvPr>
            <p:ph type="subTitle" idx="8"/>
          </p:nvPr>
        </p:nvSpPr>
        <p:spPr>
          <a:xfrm>
            <a:off x="8863896" y="3798733"/>
            <a:ext cx="1933200" cy="35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354" name="Google Shape;354;p20"/>
          <p:cNvGrpSpPr/>
          <p:nvPr/>
        </p:nvGrpSpPr>
        <p:grpSpPr>
          <a:xfrm rot="-5400000">
            <a:off x="9621152" y="5844519"/>
            <a:ext cx="1083917" cy="1763819"/>
            <a:chOff x="4503750" y="1478475"/>
            <a:chExt cx="1115600" cy="1815375"/>
          </a:xfrm>
        </p:grpSpPr>
        <p:sp>
          <p:nvSpPr>
            <p:cNvPr id="355" name="Google Shape;355;p20"/>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0"/>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0"/>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0"/>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0"/>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0"/>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20"/>
          <p:cNvGrpSpPr/>
          <p:nvPr/>
        </p:nvGrpSpPr>
        <p:grpSpPr>
          <a:xfrm rot="-1658281">
            <a:off x="-144834" y="162721"/>
            <a:ext cx="912147" cy="900203"/>
            <a:chOff x="4559200" y="4279150"/>
            <a:chExt cx="835125" cy="817000"/>
          </a:xfrm>
        </p:grpSpPr>
        <p:sp>
          <p:nvSpPr>
            <p:cNvPr id="365" name="Google Shape;365;p20"/>
            <p:cNvSpPr/>
            <p:nvPr/>
          </p:nvSpPr>
          <p:spPr>
            <a:xfrm>
              <a:off x="4559200" y="4379425"/>
              <a:ext cx="835125" cy="666600"/>
            </a:xfrm>
            <a:custGeom>
              <a:avLst/>
              <a:gdLst/>
              <a:ahLst/>
              <a:cxnLst/>
              <a:rect l="l" t="t" r="r" b="b"/>
              <a:pathLst>
                <a:path w="33405" h="26664" extrusionOk="0">
                  <a:moveTo>
                    <a:pt x="25725" y="4309"/>
                  </a:moveTo>
                  <a:cubicBezTo>
                    <a:pt x="25768" y="4351"/>
                    <a:pt x="25768" y="4394"/>
                    <a:pt x="25811" y="4437"/>
                  </a:cubicBezTo>
                  <a:lnTo>
                    <a:pt x="25725" y="4437"/>
                  </a:lnTo>
                  <a:cubicBezTo>
                    <a:pt x="25725" y="4394"/>
                    <a:pt x="25725" y="4351"/>
                    <a:pt x="25683" y="4309"/>
                  </a:cubicBezTo>
                  <a:close/>
                  <a:moveTo>
                    <a:pt x="7765" y="22696"/>
                  </a:moveTo>
                  <a:cubicBezTo>
                    <a:pt x="7765" y="22738"/>
                    <a:pt x="7808" y="22781"/>
                    <a:pt x="7808" y="22866"/>
                  </a:cubicBezTo>
                  <a:lnTo>
                    <a:pt x="7765" y="22866"/>
                  </a:lnTo>
                  <a:cubicBezTo>
                    <a:pt x="7722" y="22824"/>
                    <a:pt x="7722" y="22781"/>
                    <a:pt x="7722" y="22696"/>
                  </a:cubicBezTo>
                  <a:close/>
                  <a:moveTo>
                    <a:pt x="2560" y="24445"/>
                  </a:moveTo>
                  <a:cubicBezTo>
                    <a:pt x="2560" y="24445"/>
                    <a:pt x="2560" y="24445"/>
                    <a:pt x="2560" y="24487"/>
                  </a:cubicBezTo>
                  <a:cubicBezTo>
                    <a:pt x="2518" y="24487"/>
                    <a:pt x="2475" y="24530"/>
                    <a:pt x="2432" y="24530"/>
                  </a:cubicBezTo>
                  <a:cubicBezTo>
                    <a:pt x="2432" y="24530"/>
                    <a:pt x="2390" y="24487"/>
                    <a:pt x="2390" y="24487"/>
                  </a:cubicBezTo>
                  <a:cubicBezTo>
                    <a:pt x="2475" y="24445"/>
                    <a:pt x="2518" y="24445"/>
                    <a:pt x="2560" y="24445"/>
                  </a:cubicBezTo>
                  <a:close/>
                  <a:moveTo>
                    <a:pt x="2987" y="24402"/>
                  </a:moveTo>
                  <a:cubicBezTo>
                    <a:pt x="3030" y="24487"/>
                    <a:pt x="3030" y="24615"/>
                    <a:pt x="3072" y="24701"/>
                  </a:cubicBezTo>
                  <a:lnTo>
                    <a:pt x="3030" y="24701"/>
                  </a:lnTo>
                  <a:cubicBezTo>
                    <a:pt x="2987" y="24615"/>
                    <a:pt x="2944" y="24530"/>
                    <a:pt x="2902" y="24445"/>
                  </a:cubicBezTo>
                  <a:cubicBezTo>
                    <a:pt x="2944" y="24402"/>
                    <a:pt x="2944" y="24402"/>
                    <a:pt x="2987" y="24402"/>
                  </a:cubicBezTo>
                  <a:close/>
                  <a:moveTo>
                    <a:pt x="29607" y="0"/>
                  </a:moveTo>
                  <a:cubicBezTo>
                    <a:pt x="29181" y="299"/>
                    <a:pt x="28839" y="512"/>
                    <a:pt x="28498" y="768"/>
                  </a:cubicBezTo>
                  <a:cubicBezTo>
                    <a:pt x="28072" y="1067"/>
                    <a:pt x="27688" y="1450"/>
                    <a:pt x="27176" y="1706"/>
                  </a:cubicBezTo>
                  <a:cubicBezTo>
                    <a:pt x="26194" y="2261"/>
                    <a:pt x="25256" y="2858"/>
                    <a:pt x="24317" y="3498"/>
                  </a:cubicBezTo>
                  <a:cubicBezTo>
                    <a:pt x="22952" y="4479"/>
                    <a:pt x="21544" y="5503"/>
                    <a:pt x="20307" y="6698"/>
                  </a:cubicBezTo>
                  <a:cubicBezTo>
                    <a:pt x="19881" y="7082"/>
                    <a:pt x="19369" y="7423"/>
                    <a:pt x="18857" y="7807"/>
                  </a:cubicBezTo>
                  <a:cubicBezTo>
                    <a:pt x="18388" y="8191"/>
                    <a:pt x="17876" y="8532"/>
                    <a:pt x="17364" y="8916"/>
                  </a:cubicBezTo>
                  <a:cubicBezTo>
                    <a:pt x="16638" y="9428"/>
                    <a:pt x="15913" y="9897"/>
                    <a:pt x="15231" y="10452"/>
                  </a:cubicBezTo>
                  <a:cubicBezTo>
                    <a:pt x="14591" y="10921"/>
                    <a:pt x="13865" y="11348"/>
                    <a:pt x="13226" y="11817"/>
                  </a:cubicBezTo>
                  <a:cubicBezTo>
                    <a:pt x="12458" y="12329"/>
                    <a:pt x="11647" y="12798"/>
                    <a:pt x="10837" y="13310"/>
                  </a:cubicBezTo>
                  <a:cubicBezTo>
                    <a:pt x="10282" y="13651"/>
                    <a:pt x="9727" y="14078"/>
                    <a:pt x="9130" y="14462"/>
                  </a:cubicBezTo>
                  <a:cubicBezTo>
                    <a:pt x="8576" y="14846"/>
                    <a:pt x="8106" y="15315"/>
                    <a:pt x="7552" y="15614"/>
                  </a:cubicBezTo>
                  <a:cubicBezTo>
                    <a:pt x="6570" y="16211"/>
                    <a:pt x="5760" y="16979"/>
                    <a:pt x="4736" y="17363"/>
                  </a:cubicBezTo>
                  <a:cubicBezTo>
                    <a:pt x="3798" y="18174"/>
                    <a:pt x="2774" y="18813"/>
                    <a:pt x="1878" y="19624"/>
                  </a:cubicBezTo>
                  <a:cubicBezTo>
                    <a:pt x="1281" y="20093"/>
                    <a:pt x="641" y="20605"/>
                    <a:pt x="1" y="21117"/>
                  </a:cubicBezTo>
                  <a:cubicBezTo>
                    <a:pt x="257" y="21629"/>
                    <a:pt x="683" y="22141"/>
                    <a:pt x="897" y="22738"/>
                  </a:cubicBezTo>
                  <a:cubicBezTo>
                    <a:pt x="1238" y="22909"/>
                    <a:pt x="1153" y="23463"/>
                    <a:pt x="1622" y="23549"/>
                  </a:cubicBezTo>
                  <a:cubicBezTo>
                    <a:pt x="1622" y="23506"/>
                    <a:pt x="1664" y="23421"/>
                    <a:pt x="1664" y="23378"/>
                  </a:cubicBezTo>
                  <a:cubicBezTo>
                    <a:pt x="1664" y="23378"/>
                    <a:pt x="1707" y="23421"/>
                    <a:pt x="1707" y="23421"/>
                  </a:cubicBezTo>
                  <a:cubicBezTo>
                    <a:pt x="1707" y="23463"/>
                    <a:pt x="1664" y="23506"/>
                    <a:pt x="1622" y="23549"/>
                  </a:cubicBezTo>
                  <a:cubicBezTo>
                    <a:pt x="1622" y="23591"/>
                    <a:pt x="1664" y="23634"/>
                    <a:pt x="1664" y="23677"/>
                  </a:cubicBezTo>
                  <a:cubicBezTo>
                    <a:pt x="1707" y="23719"/>
                    <a:pt x="1750" y="23719"/>
                    <a:pt x="1835" y="23762"/>
                  </a:cubicBezTo>
                  <a:cubicBezTo>
                    <a:pt x="1792" y="23762"/>
                    <a:pt x="1750" y="23805"/>
                    <a:pt x="1707" y="23847"/>
                  </a:cubicBezTo>
                  <a:cubicBezTo>
                    <a:pt x="1878" y="24445"/>
                    <a:pt x="2347" y="24914"/>
                    <a:pt x="2646" y="25469"/>
                  </a:cubicBezTo>
                  <a:cubicBezTo>
                    <a:pt x="2902" y="25895"/>
                    <a:pt x="3115" y="26364"/>
                    <a:pt x="3542" y="26663"/>
                  </a:cubicBezTo>
                  <a:cubicBezTo>
                    <a:pt x="3883" y="26364"/>
                    <a:pt x="4267" y="26108"/>
                    <a:pt x="4608" y="25810"/>
                  </a:cubicBezTo>
                  <a:cubicBezTo>
                    <a:pt x="5291" y="25298"/>
                    <a:pt x="6016" y="24743"/>
                    <a:pt x="6698" y="24231"/>
                  </a:cubicBezTo>
                  <a:cubicBezTo>
                    <a:pt x="7424" y="23719"/>
                    <a:pt x="8149" y="23122"/>
                    <a:pt x="8917" y="22653"/>
                  </a:cubicBezTo>
                  <a:cubicBezTo>
                    <a:pt x="9599" y="22269"/>
                    <a:pt x="10197" y="21800"/>
                    <a:pt x="10837" y="21416"/>
                  </a:cubicBezTo>
                  <a:cubicBezTo>
                    <a:pt x="11476" y="21074"/>
                    <a:pt x="12074" y="20648"/>
                    <a:pt x="12671" y="20264"/>
                  </a:cubicBezTo>
                  <a:cubicBezTo>
                    <a:pt x="13098" y="20008"/>
                    <a:pt x="13524" y="19795"/>
                    <a:pt x="13951" y="19453"/>
                  </a:cubicBezTo>
                  <a:cubicBezTo>
                    <a:pt x="14335" y="19155"/>
                    <a:pt x="14761" y="18899"/>
                    <a:pt x="15231" y="18685"/>
                  </a:cubicBezTo>
                  <a:cubicBezTo>
                    <a:pt x="15785" y="18472"/>
                    <a:pt x="16212" y="18088"/>
                    <a:pt x="16724" y="17790"/>
                  </a:cubicBezTo>
                  <a:cubicBezTo>
                    <a:pt x="17534" y="17320"/>
                    <a:pt x="18345" y="16766"/>
                    <a:pt x="19155" y="16296"/>
                  </a:cubicBezTo>
                  <a:cubicBezTo>
                    <a:pt x="19369" y="16126"/>
                    <a:pt x="19625" y="16040"/>
                    <a:pt x="19838" y="15913"/>
                  </a:cubicBezTo>
                  <a:cubicBezTo>
                    <a:pt x="20094" y="15785"/>
                    <a:pt x="20350" y="15699"/>
                    <a:pt x="20521" y="15486"/>
                  </a:cubicBezTo>
                  <a:cubicBezTo>
                    <a:pt x="20734" y="15273"/>
                    <a:pt x="21032" y="15273"/>
                    <a:pt x="21246" y="15102"/>
                  </a:cubicBezTo>
                  <a:cubicBezTo>
                    <a:pt x="21544" y="14846"/>
                    <a:pt x="21928" y="14675"/>
                    <a:pt x="22270" y="14462"/>
                  </a:cubicBezTo>
                  <a:cubicBezTo>
                    <a:pt x="22611" y="14249"/>
                    <a:pt x="22952" y="14035"/>
                    <a:pt x="23294" y="13779"/>
                  </a:cubicBezTo>
                  <a:cubicBezTo>
                    <a:pt x="23891" y="13310"/>
                    <a:pt x="24488" y="12884"/>
                    <a:pt x="25085" y="12414"/>
                  </a:cubicBezTo>
                  <a:cubicBezTo>
                    <a:pt x="25725" y="11945"/>
                    <a:pt x="26365" y="11518"/>
                    <a:pt x="27005" y="11049"/>
                  </a:cubicBezTo>
                  <a:cubicBezTo>
                    <a:pt x="27858" y="10452"/>
                    <a:pt x="28754" y="9812"/>
                    <a:pt x="29565" y="9129"/>
                  </a:cubicBezTo>
                  <a:cubicBezTo>
                    <a:pt x="29949" y="8873"/>
                    <a:pt x="30375" y="8618"/>
                    <a:pt x="30716" y="8319"/>
                  </a:cubicBezTo>
                  <a:cubicBezTo>
                    <a:pt x="31570" y="7551"/>
                    <a:pt x="32508" y="6996"/>
                    <a:pt x="33404" y="6271"/>
                  </a:cubicBezTo>
                  <a:cubicBezTo>
                    <a:pt x="33319" y="6101"/>
                    <a:pt x="33319" y="5759"/>
                    <a:pt x="33191" y="5717"/>
                  </a:cubicBezTo>
                  <a:cubicBezTo>
                    <a:pt x="32807" y="5546"/>
                    <a:pt x="32935" y="5077"/>
                    <a:pt x="32636" y="4863"/>
                  </a:cubicBezTo>
                  <a:cubicBezTo>
                    <a:pt x="32380" y="4650"/>
                    <a:pt x="32380" y="4138"/>
                    <a:pt x="32124" y="3925"/>
                  </a:cubicBezTo>
                  <a:cubicBezTo>
                    <a:pt x="31826" y="3669"/>
                    <a:pt x="31826" y="3285"/>
                    <a:pt x="31570" y="2986"/>
                  </a:cubicBezTo>
                  <a:cubicBezTo>
                    <a:pt x="31314" y="2688"/>
                    <a:pt x="31058" y="2346"/>
                    <a:pt x="30887" y="1962"/>
                  </a:cubicBezTo>
                  <a:cubicBezTo>
                    <a:pt x="30589" y="1322"/>
                    <a:pt x="30034" y="811"/>
                    <a:pt x="29735" y="128"/>
                  </a:cubicBezTo>
                  <a:cubicBezTo>
                    <a:pt x="29735" y="43"/>
                    <a:pt x="29607" y="0"/>
                    <a:pt x="296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0"/>
            <p:cNvSpPr/>
            <p:nvPr/>
          </p:nvSpPr>
          <p:spPr>
            <a:xfrm>
              <a:off x="4663725" y="4279150"/>
              <a:ext cx="669800" cy="817000"/>
            </a:xfrm>
            <a:custGeom>
              <a:avLst/>
              <a:gdLst/>
              <a:ahLst/>
              <a:cxnLst/>
              <a:rect l="l" t="t" r="r" b="b"/>
              <a:pathLst>
                <a:path w="26792" h="32680" extrusionOk="0">
                  <a:moveTo>
                    <a:pt x="18174" y="19753"/>
                  </a:moveTo>
                  <a:cubicBezTo>
                    <a:pt x="18174" y="19796"/>
                    <a:pt x="18174" y="19838"/>
                    <a:pt x="18217" y="19881"/>
                  </a:cubicBezTo>
                  <a:cubicBezTo>
                    <a:pt x="18174" y="19881"/>
                    <a:pt x="18174" y="19924"/>
                    <a:pt x="18174" y="19924"/>
                  </a:cubicBezTo>
                  <a:cubicBezTo>
                    <a:pt x="18131" y="19881"/>
                    <a:pt x="18131" y="19796"/>
                    <a:pt x="18131" y="19753"/>
                  </a:cubicBezTo>
                  <a:close/>
                  <a:moveTo>
                    <a:pt x="24232" y="25640"/>
                  </a:moveTo>
                  <a:cubicBezTo>
                    <a:pt x="24274" y="25683"/>
                    <a:pt x="24274" y="25725"/>
                    <a:pt x="24274" y="25768"/>
                  </a:cubicBezTo>
                  <a:cubicBezTo>
                    <a:pt x="24274" y="25768"/>
                    <a:pt x="24274" y="25811"/>
                    <a:pt x="24232" y="25811"/>
                  </a:cubicBezTo>
                  <a:cubicBezTo>
                    <a:pt x="24232" y="25768"/>
                    <a:pt x="24189" y="25683"/>
                    <a:pt x="24189" y="25640"/>
                  </a:cubicBezTo>
                  <a:close/>
                  <a:moveTo>
                    <a:pt x="23080" y="27389"/>
                  </a:moveTo>
                  <a:cubicBezTo>
                    <a:pt x="23123" y="27389"/>
                    <a:pt x="23123" y="27432"/>
                    <a:pt x="23123" y="27432"/>
                  </a:cubicBezTo>
                  <a:cubicBezTo>
                    <a:pt x="23080" y="27432"/>
                    <a:pt x="23037" y="27474"/>
                    <a:pt x="22952" y="27474"/>
                  </a:cubicBezTo>
                  <a:lnTo>
                    <a:pt x="22952" y="27432"/>
                  </a:lnTo>
                  <a:cubicBezTo>
                    <a:pt x="22995" y="27432"/>
                    <a:pt x="23037" y="27389"/>
                    <a:pt x="23080" y="27389"/>
                  </a:cubicBezTo>
                  <a:close/>
                  <a:moveTo>
                    <a:pt x="19667" y="28242"/>
                  </a:moveTo>
                  <a:lnTo>
                    <a:pt x="19667" y="28285"/>
                  </a:lnTo>
                  <a:cubicBezTo>
                    <a:pt x="19624" y="28285"/>
                    <a:pt x="19582" y="28328"/>
                    <a:pt x="19539" y="28328"/>
                  </a:cubicBezTo>
                  <a:lnTo>
                    <a:pt x="19496" y="28285"/>
                  </a:lnTo>
                  <a:cubicBezTo>
                    <a:pt x="19539" y="28285"/>
                    <a:pt x="19624" y="28242"/>
                    <a:pt x="19667" y="28242"/>
                  </a:cubicBezTo>
                  <a:close/>
                  <a:moveTo>
                    <a:pt x="20606" y="28242"/>
                  </a:moveTo>
                  <a:lnTo>
                    <a:pt x="20648" y="28285"/>
                  </a:lnTo>
                  <a:cubicBezTo>
                    <a:pt x="20606" y="28285"/>
                    <a:pt x="20563" y="28328"/>
                    <a:pt x="20478" y="28328"/>
                  </a:cubicBezTo>
                  <a:cubicBezTo>
                    <a:pt x="20478" y="28328"/>
                    <a:pt x="20478" y="28285"/>
                    <a:pt x="20478" y="28285"/>
                  </a:cubicBezTo>
                  <a:cubicBezTo>
                    <a:pt x="20520" y="28242"/>
                    <a:pt x="20563" y="28242"/>
                    <a:pt x="20606" y="28242"/>
                  </a:cubicBezTo>
                  <a:close/>
                  <a:moveTo>
                    <a:pt x="21971" y="28541"/>
                  </a:moveTo>
                  <a:cubicBezTo>
                    <a:pt x="21971" y="28584"/>
                    <a:pt x="22013" y="28626"/>
                    <a:pt x="22013" y="28669"/>
                  </a:cubicBezTo>
                  <a:lnTo>
                    <a:pt x="21971" y="28669"/>
                  </a:lnTo>
                  <a:cubicBezTo>
                    <a:pt x="21971" y="28626"/>
                    <a:pt x="21928" y="28584"/>
                    <a:pt x="21928" y="28541"/>
                  </a:cubicBezTo>
                  <a:close/>
                  <a:moveTo>
                    <a:pt x="20179" y="28882"/>
                  </a:moveTo>
                  <a:lnTo>
                    <a:pt x="20222" y="28925"/>
                  </a:lnTo>
                  <a:cubicBezTo>
                    <a:pt x="20179" y="28925"/>
                    <a:pt x="20094" y="28925"/>
                    <a:pt x="20051" y="28968"/>
                  </a:cubicBezTo>
                  <a:lnTo>
                    <a:pt x="20051" y="28925"/>
                  </a:lnTo>
                  <a:cubicBezTo>
                    <a:pt x="20094" y="28882"/>
                    <a:pt x="20136" y="28882"/>
                    <a:pt x="20179" y="28882"/>
                  </a:cubicBezTo>
                  <a:close/>
                  <a:moveTo>
                    <a:pt x="6357" y="1"/>
                  </a:moveTo>
                  <a:cubicBezTo>
                    <a:pt x="5930" y="257"/>
                    <a:pt x="5504" y="428"/>
                    <a:pt x="5077" y="683"/>
                  </a:cubicBezTo>
                  <a:cubicBezTo>
                    <a:pt x="4651" y="939"/>
                    <a:pt x="4267" y="1195"/>
                    <a:pt x="3840" y="1409"/>
                  </a:cubicBezTo>
                  <a:cubicBezTo>
                    <a:pt x="3371" y="1665"/>
                    <a:pt x="2944" y="1921"/>
                    <a:pt x="2517" y="2177"/>
                  </a:cubicBezTo>
                  <a:cubicBezTo>
                    <a:pt x="2091" y="2433"/>
                    <a:pt x="1707" y="2689"/>
                    <a:pt x="1280" y="2944"/>
                  </a:cubicBezTo>
                  <a:cubicBezTo>
                    <a:pt x="854" y="3158"/>
                    <a:pt x="470" y="3414"/>
                    <a:pt x="0" y="3712"/>
                  </a:cubicBezTo>
                  <a:cubicBezTo>
                    <a:pt x="726" y="4566"/>
                    <a:pt x="1408" y="5248"/>
                    <a:pt x="2048" y="6016"/>
                  </a:cubicBezTo>
                  <a:cubicBezTo>
                    <a:pt x="2347" y="6443"/>
                    <a:pt x="2731" y="6784"/>
                    <a:pt x="3029" y="7211"/>
                  </a:cubicBezTo>
                  <a:cubicBezTo>
                    <a:pt x="3371" y="7680"/>
                    <a:pt x="3712" y="8106"/>
                    <a:pt x="4011" y="8576"/>
                  </a:cubicBezTo>
                  <a:cubicBezTo>
                    <a:pt x="4309" y="9002"/>
                    <a:pt x="4651" y="9429"/>
                    <a:pt x="4949" y="9898"/>
                  </a:cubicBezTo>
                  <a:cubicBezTo>
                    <a:pt x="5248" y="10410"/>
                    <a:pt x="5717" y="10751"/>
                    <a:pt x="5888" y="11349"/>
                  </a:cubicBezTo>
                  <a:cubicBezTo>
                    <a:pt x="6741" y="12245"/>
                    <a:pt x="7423" y="13268"/>
                    <a:pt x="8149" y="14250"/>
                  </a:cubicBezTo>
                  <a:cubicBezTo>
                    <a:pt x="8575" y="14804"/>
                    <a:pt x="8917" y="15401"/>
                    <a:pt x="9258" y="15956"/>
                  </a:cubicBezTo>
                  <a:cubicBezTo>
                    <a:pt x="9684" y="16553"/>
                    <a:pt x="10068" y="17108"/>
                    <a:pt x="10495" y="17705"/>
                  </a:cubicBezTo>
                  <a:cubicBezTo>
                    <a:pt x="11007" y="18430"/>
                    <a:pt x="11519" y="19113"/>
                    <a:pt x="12073" y="19838"/>
                  </a:cubicBezTo>
                  <a:cubicBezTo>
                    <a:pt x="12628" y="20521"/>
                    <a:pt x="13097" y="21246"/>
                    <a:pt x="13609" y="21971"/>
                  </a:cubicBezTo>
                  <a:cubicBezTo>
                    <a:pt x="14121" y="22654"/>
                    <a:pt x="14676" y="23208"/>
                    <a:pt x="15230" y="23848"/>
                  </a:cubicBezTo>
                  <a:cubicBezTo>
                    <a:pt x="15700" y="24403"/>
                    <a:pt x="16169" y="24915"/>
                    <a:pt x="16596" y="25469"/>
                  </a:cubicBezTo>
                  <a:cubicBezTo>
                    <a:pt x="16937" y="25939"/>
                    <a:pt x="17278" y="26365"/>
                    <a:pt x="17619" y="26749"/>
                  </a:cubicBezTo>
                  <a:cubicBezTo>
                    <a:pt x="18003" y="27219"/>
                    <a:pt x="18259" y="27688"/>
                    <a:pt x="18643" y="28157"/>
                  </a:cubicBezTo>
                  <a:cubicBezTo>
                    <a:pt x="18985" y="28584"/>
                    <a:pt x="19368" y="29053"/>
                    <a:pt x="19582" y="29565"/>
                  </a:cubicBezTo>
                  <a:cubicBezTo>
                    <a:pt x="19710" y="29821"/>
                    <a:pt x="19923" y="30034"/>
                    <a:pt x="20051" y="30333"/>
                  </a:cubicBezTo>
                  <a:cubicBezTo>
                    <a:pt x="20179" y="30589"/>
                    <a:pt x="20392" y="30759"/>
                    <a:pt x="20563" y="31015"/>
                  </a:cubicBezTo>
                  <a:cubicBezTo>
                    <a:pt x="20947" y="31527"/>
                    <a:pt x="21331" y="32082"/>
                    <a:pt x="21757" y="32679"/>
                  </a:cubicBezTo>
                  <a:cubicBezTo>
                    <a:pt x="21843" y="32636"/>
                    <a:pt x="21971" y="32594"/>
                    <a:pt x="22056" y="32551"/>
                  </a:cubicBezTo>
                  <a:cubicBezTo>
                    <a:pt x="22269" y="32295"/>
                    <a:pt x="22568" y="32125"/>
                    <a:pt x="22867" y="31954"/>
                  </a:cubicBezTo>
                  <a:cubicBezTo>
                    <a:pt x="23379" y="31570"/>
                    <a:pt x="23933" y="31229"/>
                    <a:pt x="24445" y="30845"/>
                  </a:cubicBezTo>
                  <a:cubicBezTo>
                    <a:pt x="25000" y="30461"/>
                    <a:pt x="25554" y="30034"/>
                    <a:pt x="26152" y="29650"/>
                  </a:cubicBezTo>
                  <a:cubicBezTo>
                    <a:pt x="26365" y="29522"/>
                    <a:pt x="26791" y="29437"/>
                    <a:pt x="26749" y="29053"/>
                  </a:cubicBezTo>
                  <a:cubicBezTo>
                    <a:pt x="26408" y="28584"/>
                    <a:pt x="26066" y="28114"/>
                    <a:pt x="25810" y="27645"/>
                  </a:cubicBezTo>
                  <a:cubicBezTo>
                    <a:pt x="25256" y="26792"/>
                    <a:pt x="24701" y="25939"/>
                    <a:pt x="24104" y="25085"/>
                  </a:cubicBezTo>
                  <a:cubicBezTo>
                    <a:pt x="23336" y="24062"/>
                    <a:pt x="22611" y="22995"/>
                    <a:pt x="21800" y="22014"/>
                  </a:cubicBezTo>
                  <a:cubicBezTo>
                    <a:pt x="21374" y="21545"/>
                    <a:pt x="20990" y="21075"/>
                    <a:pt x="20648" y="20563"/>
                  </a:cubicBezTo>
                  <a:cubicBezTo>
                    <a:pt x="20264" y="20094"/>
                    <a:pt x="19838" y="19625"/>
                    <a:pt x="19496" y="19113"/>
                  </a:cubicBezTo>
                  <a:cubicBezTo>
                    <a:pt x="18857" y="18260"/>
                    <a:pt x="18089" y="17449"/>
                    <a:pt x="17406" y="16596"/>
                  </a:cubicBezTo>
                  <a:cubicBezTo>
                    <a:pt x="16851" y="15913"/>
                    <a:pt x="16297" y="15231"/>
                    <a:pt x="15785" y="14506"/>
                  </a:cubicBezTo>
                  <a:cubicBezTo>
                    <a:pt x="15358" y="13951"/>
                    <a:pt x="15017" y="13311"/>
                    <a:pt x="14633" y="12714"/>
                  </a:cubicBezTo>
                  <a:cubicBezTo>
                    <a:pt x="14079" y="11903"/>
                    <a:pt x="13567" y="11093"/>
                    <a:pt x="13055" y="10325"/>
                  </a:cubicBezTo>
                  <a:cubicBezTo>
                    <a:pt x="12713" y="9813"/>
                    <a:pt x="12457" y="9216"/>
                    <a:pt x="12116" y="8746"/>
                  </a:cubicBezTo>
                  <a:cubicBezTo>
                    <a:pt x="11690" y="8106"/>
                    <a:pt x="11306" y="7381"/>
                    <a:pt x="10879" y="6741"/>
                  </a:cubicBezTo>
                  <a:cubicBezTo>
                    <a:pt x="10324" y="5973"/>
                    <a:pt x="9812" y="5163"/>
                    <a:pt x="9258" y="4352"/>
                  </a:cubicBezTo>
                  <a:cubicBezTo>
                    <a:pt x="9045" y="4011"/>
                    <a:pt x="8746" y="3670"/>
                    <a:pt x="8533" y="3286"/>
                  </a:cubicBezTo>
                  <a:cubicBezTo>
                    <a:pt x="8149" y="2518"/>
                    <a:pt x="7594" y="1793"/>
                    <a:pt x="7125" y="1067"/>
                  </a:cubicBezTo>
                  <a:cubicBezTo>
                    <a:pt x="6869" y="726"/>
                    <a:pt x="6613" y="385"/>
                    <a:pt x="6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20"/>
          <p:cNvSpPr/>
          <p:nvPr/>
        </p:nvSpPr>
        <p:spPr>
          <a:xfrm rot="6789712">
            <a:off x="11113871" y="6063042"/>
            <a:ext cx="1036004" cy="833357"/>
          </a:xfrm>
          <a:custGeom>
            <a:avLst/>
            <a:gdLst/>
            <a:ahLst/>
            <a:cxnLst/>
            <a:rect l="l" t="t" r="r" b="b"/>
            <a:pathLst>
              <a:path w="31613" h="25427" extrusionOk="0">
                <a:moveTo>
                  <a:pt x="19412" y="384"/>
                </a:moveTo>
                <a:cubicBezTo>
                  <a:pt x="19497" y="512"/>
                  <a:pt x="19710" y="555"/>
                  <a:pt x="19540" y="726"/>
                </a:cubicBezTo>
                <a:cubicBezTo>
                  <a:pt x="19582" y="811"/>
                  <a:pt x="19582" y="854"/>
                  <a:pt x="19582" y="896"/>
                </a:cubicBezTo>
                <a:lnTo>
                  <a:pt x="19497" y="896"/>
                </a:lnTo>
                <a:cubicBezTo>
                  <a:pt x="19497" y="854"/>
                  <a:pt x="19497" y="811"/>
                  <a:pt x="19497" y="726"/>
                </a:cubicBezTo>
                <a:lnTo>
                  <a:pt x="19540" y="726"/>
                </a:lnTo>
                <a:cubicBezTo>
                  <a:pt x="19454" y="640"/>
                  <a:pt x="19241" y="555"/>
                  <a:pt x="19412" y="384"/>
                </a:cubicBezTo>
                <a:close/>
                <a:moveTo>
                  <a:pt x="18217" y="640"/>
                </a:moveTo>
                <a:lnTo>
                  <a:pt x="18473" y="896"/>
                </a:lnTo>
                <a:cubicBezTo>
                  <a:pt x="18430" y="896"/>
                  <a:pt x="18430" y="939"/>
                  <a:pt x="18388" y="939"/>
                </a:cubicBezTo>
                <a:cubicBezTo>
                  <a:pt x="18302" y="854"/>
                  <a:pt x="18260" y="768"/>
                  <a:pt x="18174" y="726"/>
                </a:cubicBezTo>
                <a:lnTo>
                  <a:pt x="18217" y="640"/>
                </a:lnTo>
                <a:close/>
                <a:moveTo>
                  <a:pt x="21545" y="1110"/>
                </a:moveTo>
                <a:cubicBezTo>
                  <a:pt x="21545" y="1152"/>
                  <a:pt x="21587" y="1152"/>
                  <a:pt x="21587" y="1152"/>
                </a:cubicBezTo>
                <a:lnTo>
                  <a:pt x="21459" y="1280"/>
                </a:lnTo>
                <a:cubicBezTo>
                  <a:pt x="21459" y="1280"/>
                  <a:pt x="21459" y="1238"/>
                  <a:pt x="21417" y="1238"/>
                </a:cubicBezTo>
                <a:lnTo>
                  <a:pt x="21545" y="1110"/>
                </a:lnTo>
                <a:close/>
                <a:moveTo>
                  <a:pt x="23336" y="2048"/>
                </a:moveTo>
                <a:lnTo>
                  <a:pt x="23464" y="2176"/>
                </a:lnTo>
                <a:cubicBezTo>
                  <a:pt x="23422" y="2176"/>
                  <a:pt x="23422" y="2176"/>
                  <a:pt x="23422" y="2219"/>
                </a:cubicBezTo>
                <a:lnTo>
                  <a:pt x="23294" y="2091"/>
                </a:lnTo>
                <a:cubicBezTo>
                  <a:pt x="23294" y="2091"/>
                  <a:pt x="23336" y="2048"/>
                  <a:pt x="23336" y="2048"/>
                </a:cubicBezTo>
                <a:close/>
                <a:moveTo>
                  <a:pt x="25213" y="1877"/>
                </a:moveTo>
                <a:lnTo>
                  <a:pt x="25213" y="1877"/>
                </a:lnTo>
                <a:cubicBezTo>
                  <a:pt x="25171" y="2048"/>
                  <a:pt x="25171" y="2176"/>
                  <a:pt x="25128" y="2261"/>
                </a:cubicBezTo>
                <a:cubicBezTo>
                  <a:pt x="24915" y="2133"/>
                  <a:pt x="24915" y="2133"/>
                  <a:pt x="25213" y="1877"/>
                </a:cubicBezTo>
                <a:close/>
                <a:moveTo>
                  <a:pt x="30077" y="18473"/>
                </a:moveTo>
                <a:cubicBezTo>
                  <a:pt x="30077" y="18515"/>
                  <a:pt x="30077" y="18601"/>
                  <a:pt x="30077" y="18643"/>
                </a:cubicBezTo>
                <a:cubicBezTo>
                  <a:pt x="29991" y="18601"/>
                  <a:pt x="29991" y="18515"/>
                  <a:pt x="29991" y="18473"/>
                </a:cubicBezTo>
                <a:close/>
                <a:moveTo>
                  <a:pt x="30034" y="18643"/>
                </a:moveTo>
                <a:cubicBezTo>
                  <a:pt x="30077" y="18729"/>
                  <a:pt x="30077" y="18771"/>
                  <a:pt x="30077" y="18814"/>
                </a:cubicBezTo>
                <a:lnTo>
                  <a:pt x="29991" y="18814"/>
                </a:lnTo>
                <a:cubicBezTo>
                  <a:pt x="29991" y="18771"/>
                  <a:pt x="29991" y="18729"/>
                  <a:pt x="30034" y="18643"/>
                </a:cubicBezTo>
                <a:close/>
                <a:moveTo>
                  <a:pt x="13980" y="6047"/>
                </a:moveTo>
                <a:cubicBezTo>
                  <a:pt x="14268" y="6047"/>
                  <a:pt x="14579" y="6109"/>
                  <a:pt x="14890" y="6144"/>
                </a:cubicBezTo>
                <a:cubicBezTo>
                  <a:pt x="14975" y="6154"/>
                  <a:pt x="15063" y="6157"/>
                  <a:pt x="15153" y="6157"/>
                </a:cubicBezTo>
                <a:cubicBezTo>
                  <a:pt x="15243" y="6157"/>
                  <a:pt x="15335" y="6154"/>
                  <a:pt x="15428" y="6154"/>
                </a:cubicBezTo>
                <a:cubicBezTo>
                  <a:pt x="15615" y="6154"/>
                  <a:pt x="15807" y="6165"/>
                  <a:pt x="15999" y="6229"/>
                </a:cubicBezTo>
                <a:cubicBezTo>
                  <a:pt x="16169" y="6293"/>
                  <a:pt x="16361" y="6314"/>
                  <a:pt x="16553" y="6314"/>
                </a:cubicBezTo>
                <a:cubicBezTo>
                  <a:pt x="16745" y="6314"/>
                  <a:pt x="16937" y="6293"/>
                  <a:pt x="17108" y="6272"/>
                </a:cubicBezTo>
                <a:cubicBezTo>
                  <a:pt x="17492" y="6229"/>
                  <a:pt x="17876" y="6229"/>
                  <a:pt x="18260" y="6229"/>
                </a:cubicBezTo>
                <a:cubicBezTo>
                  <a:pt x="18578" y="6253"/>
                  <a:pt x="18897" y="6306"/>
                  <a:pt x="19215" y="6306"/>
                </a:cubicBezTo>
                <a:cubicBezTo>
                  <a:pt x="19451" y="6306"/>
                  <a:pt x="19687" y="6277"/>
                  <a:pt x="19924" y="6186"/>
                </a:cubicBezTo>
                <a:cubicBezTo>
                  <a:pt x="20521" y="6357"/>
                  <a:pt x="21161" y="6272"/>
                  <a:pt x="21801" y="6442"/>
                </a:cubicBezTo>
                <a:cubicBezTo>
                  <a:pt x="22441" y="6613"/>
                  <a:pt x="22995" y="6869"/>
                  <a:pt x="23592" y="7295"/>
                </a:cubicBezTo>
                <a:cubicBezTo>
                  <a:pt x="24019" y="7594"/>
                  <a:pt x="24446" y="7978"/>
                  <a:pt x="24872" y="8362"/>
                </a:cubicBezTo>
                <a:cubicBezTo>
                  <a:pt x="24957" y="8447"/>
                  <a:pt x="25085" y="8447"/>
                  <a:pt x="25256" y="8533"/>
                </a:cubicBezTo>
                <a:cubicBezTo>
                  <a:pt x="25341" y="9045"/>
                  <a:pt x="25811" y="9258"/>
                  <a:pt x="26109" y="9642"/>
                </a:cubicBezTo>
                <a:cubicBezTo>
                  <a:pt x="26195" y="10154"/>
                  <a:pt x="26280" y="10708"/>
                  <a:pt x="26365" y="11306"/>
                </a:cubicBezTo>
                <a:cubicBezTo>
                  <a:pt x="26408" y="11519"/>
                  <a:pt x="26493" y="11775"/>
                  <a:pt x="26451" y="11988"/>
                </a:cubicBezTo>
                <a:cubicBezTo>
                  <a:pt x="26323" y="12799"/>
                  <a:pt x="26195" y="13609"/>
                  <a:pt x="26024" y="14420"/>
                </a:cubicBezTo>
                <a:cubicBezTo>
                  <a:pt x="25939" y="15017"/>
                  <a:pt x="25853" y="15572"/>
                  <a:pt x="25640" y="16084"/>
                </a:cubicBezTo>
                <a:cubicBezTo>
                  <a:pt x="25597" y="16169"/>
                  <a:pt x="25555" y="16254"/>
                  <a:pt x="25512" y="16425"/>
                </a:cubicBezTo>
                <a:cubicBezTo>
                  <a:pt x="25299" y="16595"/>
                  <a:pt x="25128" y="16894"/>
                  <a:pt x="24957" y="17193"/>
                </a:cubicBezTo>
                <a:cubicBezTo>
                  <a:pt x="24574" y="17747"/>
                  <a:pt x="24019" y="18046"/>
                  <a:pt x="23166" y="18387"/>
                </a:cubicBezTo>
                <a:cubicBezTo>
                  <a:pt x="21929" y="18814"/>
                  <a:pt x="20734" y="19283"/>
                  <a:pt x="19497" y="19667"/>
                </a:cubicBezTo>
                <a:cubicBezTo>
                  <a:pt x="18729" y="19923"/>
                  <a:pt x="17918" y="20051"/>
                  <a:pt x="17151" y="20136"/>
                </a:cubicBezTo>
                <a:cubicBezTo>
                  <a:pt x="16767" y="20158"/>
                  <a:pt x="16383" y="20168"/>
                  <a:pt x="15999" y="20168"/>
                </a:cubicBezTo>
                <a:cubicBezTo>
                  <a:pt x="15615" y="20168"/>
                  <a:pt x="15231" y="20158"/>
                  <a:pt x="14847" y="20136"/>
                </a:cubicBezTo>
                <a:cubicBezTo>
                  <a:pt x="13951" y="20051"/>
                  <a:pt x="13098" y="19966"/>
                  <a:pt x="12202" y="19752"/>
                </a:cubicBezTo>
                <a:cubicBezTo>
                  <a:pt x="11647" y="19582"/>
                  <a:pt x="11093" y="19368"/>
                  <a:pt x="10495" y="19283"/>
                </a:cubicBezTo>
                <a:cubicBezTo>
                  <a:pt x="10112" y="19240"/>
                  <a:pt x="9728" y="19070"/>
                  <a:pt x="9472" y="18814"/>
                </a:cubicBezTo>
                <a:cubicBezTo>
                  <a:pt x="8832" y="18174"/>
                  <a:pt x="7936" y="17790"/>
                  <a:pt x="7424" y="17022"/>
                </a:cubicBezTo>
                <a:cubicBezTo>
                  <a:pt x="6741" y="15913"/>
                  <a:pt x="6101" y="14846"/>
                  <a:pt x="5973" y="13481"/>
                </a:cubicBezTo>
                <a:cubicBezTo>
                  <a:pt x="5845" y="12244"/>
                  <a:pt x="5973" y="11092"/>
                  <a:pt x="6357" y="9940"/>
                </a:cubicBezTo>
                <a:cubicBezTo>
                  <a:pt x="6571" y="9215"/>
                  <a:pt x="7083" y="8661"/>
                  <a:pt x="7765" y="8277"/>
                </a:cubicBezTo>
                <a:cubicBezTo>
                  <a:pt x="7893" y="8234"/>
                  <a:pt x="7936" y="8149"/>
                  <a:pt x="8021" y="8063"/>
                </a:cubicBezTo>
                <a:cubicBezTo>
                  <a:pt x="9002" y="7167"/>
                  <a:pt x="10453" y="6442"/>
                  <a:pt x="11733" y="6314"/>
                </a:cubicBezTo>
                <a:cubicBezTo>
                  <a:pt x="12415" y="6229"/>
                  <a:pt x="13098" y="6186"/>
                  <a:pt x="13780" y="6058"/>
                </a:cubicBezTo>
                <a:cubicBezTo>
                  <a:pt x="13846" y="6050"/>
                  <a:pt x="13912" y="6047"/>
                  <a:pt x="13980" y="6047"/>
                </a:cubicBezTo>
                <a:close/>
                <a:moveTo>
                  <a:pt x="4096" y="21459"/>
                </a:moveTo>
                <a:lnTo>
                  <a:pt x="4096" y="21459"/>
                </a:lnTo>
                <a:cubicBezTo>
                  <a:pt x="4139" y="21544"/>
                  <a:pt x="4139" y="21672"/>
                  <a:pt x="4182" y="21843"/>
                </a:cubicBezTo>
                <a:cubicBezTo>
                  <a:pt x="3883" y="21587"/>
                  <a:pt x="3883" y="21587"/>
                  <a:pt x="4096" y="21459"/>
                </a:cubicBezTo>
                <a:close/>
                <a:moveTo>
                  <a:pt x="4694" y="21971"/>
                </a:moveTo>
                <a:cubicBezTo>
                  <a:pt x="4736" y="22013"/>
                  <a:pt x="4736" y="22013"/>
                  <a:pt x="4736" y="22013"/>
                </a:cubicBezTo>
                <a:lnTo>
                  <a:pt x="4608" y="22141"/>
                </a:lnTo>
                <a:cubicBezTo>
                  <a:pt x="4608" y="22141"/>
                  <a:pt x="4608" y="22099"/>
                  <a:pt x="4608" y="22099"/>
                </a:cubicBezTo>
                <a:lnTo>
                  <a:pt x="4694" y="21971"/>
                </a:lnTo>
                <a:close/>
                <a:moveTo>
                  <a:pt x="5504" y="22611"/>
                </a:moveTo>
                <a:cubicBezTo>
                  <a:pt x="5504" y="22696"/>
                  <a:pt x="5547" y="22824"/>
                  <a:pt x="5589" y="22995"/>
                </a:cubicBezTo>
                <a:cubicBezTo>
                  <a:pt x="5291" y="22739"/>
                  <a:pt x="5291" y="22739"/>
                  <a:pt x="5504" y="22611"/>
                </a:cubicBezTo>
                <a:close/>
                <a:moveTo>
                  <a:pt x="10794" y="24189"/>
                </a:moveTo>
                <a:lnTo>
                  <a:pt x="10922" y="24317"/>
                </a:lnTo>
                <a:cubicBezTo>
                  <a:pt x="10922" y="24317"/>
                  <a:pt x="10879" y="24317"/>
                  <a:pt x="10879" y="24360"/>
                </a:cubicBezTo>
                <a:lnTo>
                  <a:pt x="10751" y="24232"/>
                </a:lnTo>
                <a:cubicBezTo>
                  <a:pt x="10794" y="24232"/>
                  <a:pt x="10794" y="24189"/>
                  <a:pt x="10794" y="24189"/>
                </a:cubicBezTo>
                <a:close/>
                <a:moveTo>
                  <a:pt x="19966" y="24530"/>
                </a:moveTo>
                <a:cubicBezTo>
                  <a:pt x="19971" y="24562"/>
                  <a:pt x="19975" y="24591"/>
                  <a:pt x="19978" y="24618"/>
                </a:cubicBezTo>
                <a:lnTo>
                  <a:pt x="19978" y="24618"/>
                </a:lnTo>
                <a:cubicBezTo>
                  <a:pt x="19993" y="24622"/>
                  <a:pt x="20009" y="24626"/>
                  <a:pt x="20025" y="24631"/>
                </a:cubicBezTo>
                <a:lnTo>
                  <a:pt x="20025" y="24631"/>
                </a:lnTo>
                <a:cubicBezTo>
                  <a:pt x="20007" y="24601"/>
                  <a:pt x="19987" y="24567"/>
                  <a:pt x="19966" y="24530"/>
                </a:cubicBezTo>
                <a:close/>
                <a:moveTo>
                  <a:pt x="13738" y="24530"/>
                </a:moveTo>
                <a:lnTo>
                  <a:pt x="13951" y="24744"/>
                </a:lnTo>
                <a:cubicBezTo>
                  <a:pt x="13951" y="24786"/>
                  <a:pt x="13908" y="24786"/>
                  <a:pt x="13908" y="24829"/>
                </a:cubicBezTo>
                <a:cubicBezTo>
                  <a:pt x="13823" y="24744"/>
                  <a:pt x="13738" y="24658"/>
                  <a:pt x="13652" y="24573"/>
                </a:cubicBezTo>
                <a:cubicBezTo>
                  <a:pt x="13695" y="24573"/>
                  <a:pt x="13695" y="24530"/>
                  <a:pt x="13738" y="24530"/>
                </a:cubicBezTo>
                <a:close/>
                <a:moveTo>
                  <a:pt x="17876" y="0"/>
                </a:moveTo>
                <a:cubicBezTo>
                  <a:pt x="17833" y="214"/>
                  <a:pt x="17833" y="256"/>
                  <a:pt x="17833" y="256"/>
                </a:cubicBezTo>
                <a:cubicBezTo>
                  <a:pt x="17620" y="299"/>
                  <a:pt x="17407" y="342"/>
                  <a:pt x="17236" y="342"/>
                </a:cubicBezTo>
                <a:cubicBezTo>
                  <a:pt x="17065" y="299"/>
                  <a:pt x="16895" y="171"/>
                  <a:pt x="16681" y="128"/>
                </a:cubicBezTo>
                <a:cubicBezTo>
                  <a:pt x="16681" y="202"/>
                  <a:pt x="16649" y="276"/>
                  <a:pt x="16668" y="487"/>
                </a:cubicBezTo>
                <a:lnTo>
                  <a:pt x="16668" y="487"/>
                </a:lnTo>
                <a:cubicBezTo>
                  <a:pt x="16633" y="467"/>
                  <a:pt x="16593" y="447"/>
                  <a:pt x="16553" y="427"/>
                </a:cubicBezTo>
                <a:lnTo>
                  <a:pt x="16553" y="427"/>
                </a:lnTo>
                <a:cubicBezTo>
                  <a:pt x="16590" y="482"/>
                  <a:pt x="16619" y="529"/>
                  <a:pt x="16639" y="561"/>
                </a:cubicBezTo>
                <a:lnTo>
                  <a:pt x="16639" y="561"/>
                </a:lnTo>
                <a:cubicBezTo>
                  <a:pt x="16653" y="573"/>
                  <a:pt x="16667" y="585"/>
                  <a:pt x="16681" y="598"/>
                </a:cubicBezTo>
                <a:cubicBezTo>
                  <a:pt x="16675" y="557"/>
                  <a:pt x="16671" y="520"/>
                  <a:pt x="16668" y="487"/>
                </a:cubicBezTo>
                <a:lnTo>
                  <a:pt x="16668" y="487"/>
                </a:lnTo>
                <a:cubicBezTo>
                  <a:pt x="16709" y="509"/>
                  <a:pt x="16744" y="532"/>
                  <a:pt x="16767" y="555"/>
                </a:cubicBezTo>
                <a:cubicBezTo>
                  <a:pt x="16801" y="555"/>
                  <a:pt x="16780" y="610"/>
                  <a:pt x="16727" y="610"/>
                </a:cubicBezTo>
                <a:cubicBezTo>
                  <a:pt x="16714" y="610"/>
                  <a:pt x="16698" y="606"/>
                  <a:pt x="16681" y="598"/>
                </a:cubicBezTo>
                <a:cubicBezTo>
                  <a:pt x="16681" y="605"/>
                  <a:pt x="16680" y="609"/>
                  <a:pt x="16677" y="609"/>
                </a:cubicBezTo>
                <a:cubicBezTo>
                  <a:pt x="16671" y="609"/>
                  <a:pt x="16659" y="591"/>
                  <a:pt x="16639" y="561"/>
                </a:cubicBezTo>
                <a:lnTo>
                  <a:pt x="16639" y="561"/>
                </a:lnTo>
                <a:cubicBezTo>
                  <a:pt x="16397" y="358"/>
                  <a:pt x="16156" y="275"/>
                  <a:pt x="15932" y="275"/>
                </a:cubicBezTo>
                <a:cubicBezTo>
                  <a:pt x="15773" y="275"/>
                  <a:pt x="15623" y="316"/>
                  <a:pt x="15487" y="384"/>
                </a:cubicBezTo>
                <a:cubicBezTo>
                  <a:pt x="15487" y="470"/>
                  <a:pt x="15487" y="512"/>
                  <a:pt x="15487" y="555"/>
                </a:cubicBezTo>
                <a:lnTo>
                  <a:pt x="15401" y="555"/>
                </a:lnTo>
                <a:cubicBezTo>
                  <a:pt x="15444" y="512"/>
                  <a:pt x="15444" y="470"/>
                  <a:pt x="15444" y="384"/>
                </a:cubicBezTo>
                <a:lnTo>
                  <a:pt x="15487" y="384"/>
                </a:lnTo>
                <a:cubicBezTo>
                  <a:pt x="15401" y="342"/>
                  <a:pt x="15316" y="256"/>
                  <a:pt x="15188" y="128"/>
                </a:cubicBezTo>
                <a:cubicBezTo>
                  <a:pt x="15188" y="299"/>
                  <a:pt x="15188" y="342"/>
                  <a:pt x="15146" y="427"/>
                </a:cubicBezTo>
                <a:cubicBezTo>
                  <a:pt x="14847" y="384"/>
                  <a:pt x="14548" y="299"/>
                  <a:pt x="14250" y="256"/>
                </a:cubicBezTo>
                <a:cubicBezTo>
                  <a:pt x="14207" y="342"/>
                  <a:pt x="14164" y="470"/>
                  <a:pt x="14122" y="640"/>
                </a:cubicBezTo>
                <a:cubicBezTo>
                  <a:pt x="13908" y="470"/>
                  <a:pt x="13738" y="342"/>
                  <a:pt x="13567" y="214"/>
                </a:cubicBezTo>
                <a:cubicBezTo>
                  <a:pt x="13524" y="342"/>
                  <a:pt x="13524" y="470"/>
                  <a:pt x="13482" y="598"/>
                </a:cubicBezTo>
                <a:cubicBezTo>
                  <a:pt x="13183" y="555"/>
                  <a:pt x="12884" y="555"/>
                  <a:pt x="12629" y="512"/>
                </a:cubicBezTo>
                <a:cubicBezTo>
                  <a:pt x="12586" y="598"/>
                  <a:pt x="12586" y="683"/>
                  <a:pt x="12543" y="768"/>
                </a:cubicBezTo>
                <a:cubicBezTo>
                  <a:pt x="12629" y="854"/>
                  <a:pt x="12757" y="982"/>
                  <a:pt x="12970" y="1195"/>
                </a:cubicBezTo>
                <a:cubicBezTo>
                  <a:pt x="12671" y="1110"/>
                  <a:pt x="12543" y="1067"/>
                  <a:pt x="12330" y="982"/>
                </a:cubicBezTo>
                <a:cubicBezTo>
                  <a:pt x="12415" y="896"/>
                  <a:pt x="12501" y="811"/>
                  <a:pt x="12543" y="768"/>
                </a:cubicBezTo>
                <a:cubicBezTo>
                  <a:pt x="12501" y="683"/>
                  <a:pt x="12415" y="640"/>
                  <a:pt x="12373" y="555"/>
                </a:cubicBezTo>
                <a:cubicBezTo>
                  <a:pt x="12159" y="640"/>
                  <a:pt x="11946" y="726"/>
                  <a:pt x="11733" y="811"/>
                </a:cubicBezTo>
                <a:cubicBezTo>
                  <a:pt x="11647" y="768"/>
                  <a:pt x="11605" y="726"/>
                  <a:pt x="11519" y="683"/>
                </a:cubicBezTo>
                <a:lnTo>
                  <a:pt x="11221" y="683"/>
                </a:lnTo>
                <a:cubicBezTo>
                  <a:pt x="11221" y="768"/>
                  <a:pt x="11221" y="854"/>
                  <a:pt x="11178" y="939"/>
                </a:cubicBezTo>
                <a:cubicBezTo>
                  <a:pt x="11093" y="896"/>
                  <a:pt x="11007" y="854"/>
                  <a:pt x="10879" y="811"/>
                </a:cubicBezTo>
                <a:cubicBezTo>
                  <a:pt x="10751" y="939"/>
                  <a:pt x="10623" y="1024"/>
                  <a:pt x="10495" y="1152"/>
                </a:cubicBezTo>
                <a:lnTo>
                  <a:pt x="10026" y="1152"/>
                </a:lnTo>
                <a:cubicBezTo>
                  <a:pt x="9472" y="1323"/>
                  <a:pt x="9130" y="1451"/>
                  <a:pt x="8746" y="1622"/>
                </a:cubicBezTo>
                <a:lnTo>
                  <a:pt x="8746" y="1408"/>
                </a:lnTo>
                <a:cubicBezTo>
                  <a:pt x="8320" y="1536"/>
                  <a:pt x="7851" y="1622"/>
                  <a:pt x="7381" y="1749"/>
                </a:cubicBezTo>
                <a:cubicBezTo>
                  <a:pt x="7381" y="1835"/>
                  <a:pt x="7381" y="1920"/>
                  <a:pt x="7339" y="1963"/>
                </a:cubicBezTo>
                <a:cubicBezTo>
                  <a:pt x="7168" y="2005"/>
                  <a:pt x="6997" y="2005"/>
                  <a:pt x="6827" y="2048"/>
                </a:cubicBezTo>
                <a:cubicBezTo>
                  <a:pt x="6699" y="2005"/>
                  <a:pt x="6571" y="2005"/>
                  <a:pt x="6485" y="2005"/>
                </a:cubicBezTo>
                <a:cubicBezTo>
                  <a:pt x="6443" y="2133"/>
                  <a:pt x="6400" y="2219"/>
                  <a:pt x="6315" y="2347"/>
                </a:cubicBezTo>
                <a:cubicBezTo>
                  <a:pt x="6187" y="2304"/>
                  <a:pt x="6101" y="2261"/>
                  <a:pt x="6016" y="2219"/>
                </a:cubicBezTo>
                <a:cubicBezTo>
                  <a:pt x="5675" y="2304"/>
                  <a:pt x="5717" y="2773"/>
                  <a:pt x="5376" y="2859"/>
                </a:cubicBezTo>
                <a:lnTo>
                  <a:pt x="5376" y="2987"/>
                </a:lnTo>
                <a:cubicBezTo>
                  <a:pt x="5206" y="3072"/>
                  <a:pt x="4992" y="3115"/>
                  <a:pt x="4694" y="3200"/>
                </a:cubicBezTo>
                <a:cubicBezTo>
                  <a:pt x="4736" y="3328"/>
                  <a:pt x="4779" y="3456"/>
                  <a:pt x="4864" y="3669"/>
                </a:cubicBezTo>
                <a:cubicBezTo>
                  <a:pt x="4651" y="3584"/>
                  <a:pt x="4566" y="3541"/>
                  <a:pt x="4523" y="3499"/>
                </a:cubicBezTo>
                <a:cubicBezTo>
                  <a:pt x="4310" y="3584"/>
                  <a:pt x="4139" y="3669"/>
                  <a:pt x="4011" y="3712"/>
                </a:cubicBezTo>
                <a:cubicBezTo>
                  <a:pt x="3850" y="3792"/>
                  <a:pt x="3917" y="4100"/>
                  <a:pt x="3676" y="4100"/>
                </a:cubicBezTo>
                <a:cubicBezTo>
                  <a:pt x="3661" y="4100"/>
                  <a:pt x="3645" y="4098"/>
                  <a:pt x="3627" y="4096"/>
                </a:cubicBezTo>
                <a:lnTo>
                  <a:pt x="3627" y="4522"/>
                </a:lnTo>
                <a:cubicBezTo>
                  <a:pt x="3584" y="4522"/>
                  <a:pt x="3499" y="4565"/>
                  <a:pt x="3414" y="4565"/>
                </a:cubicBezTo>
                <a:cubicBezTo>
                  <a:pt x="3414" y="4608"/>
                  <a:pt x="3414" y="4693"/>
                  <a:pt x="3414" y="4778"/>
                </a:cubicBezTo>
                <a:cubicBezTo>
                  <a:pt x="2603" y="5461"/>
                  <a:pt x="2219" y="6400"/>
                  <a:pt x="1579" y="7210"/>
                </a:cubicBezTo>
                <a:cubicBezTo>
                  <a:pt x="1537" y="7253"/>
                  <a:pt x="1451" y="7253"/>
                  <a:pt x="1366" y="7295"/>
                </a:cubicBezTo>
                <a:cubicBezTo>
                  <a:pt x="1409" y="7594"/>
                  <a:pt x="1409" y="7893"/>
                  <a:pt x="1451" y="8149"/>
                </a:cubicBezTo>
                <a:cubicBezTo>
                  <a:pt x="1110" y="8277"/>
                  <a:pt x="1067" y="8277"/>
                  <a:pt x="726" y="8661"/>
                </a:cubicBezTo>
                <a:cubicBezTo>
                  <a:pt x="854" y="9215"/>
                  <a:pt x="300" y="9599"/>
                  <a:pt x="385" y="10154"/>
                </a:cubicBezTo>
                <a:cubicBezTo>
                  <a:pt x="428" y="10666"/>
                  <a:pt x="385" y="11220"/>
                  <a:pt x="257" y="11732"/>
                </a:cubicBezTo>
                <a:cubicBezTo>
                  <a:pt x="129" y="12287"/>
                  <a:pt x="214" y="12756"/>
                  <a:pt x="300" y="13311"/>
                </a:cubicBezTo>
                <a:cubicBezTo>
                  <a:pt x="214" y="13396"/>
                  <a:pt x="129" y="13481"/>
                  <a:pt x="1" y="13609"/>
                </a:cubicBezTo>
                <a:cubicBezTo>
                  <a:pt x="129" y="13908"/>
                  <a:pt x="214" y="14249"/>
                  <a:pt x="300" y="14548"/>
                </a:cubicBezTo>
                <a:cubicBezTo>
                  <a:pt x="385" y="14548"/>
                  <a:pt x="428" y="14590"/>
                  <a:pt x="513" y="14590"/>
                </a:cubicBezTo>
                <a:cubicBezTo>
                  <a:pt x="513" y="14676"/>
                  <a:pt x="556" y="14804"/>
                  <a:pt x="513" y="14889"/>
                </a:cubicBezTo>
                <a:cubicBezTo>
                  <a:pt x="385" y="15401"/>
                  <a:pt x="428" y="15870"/>
                  <a:pt x="641" y="16297"/>
                </a:cubicBezTo>
                <a:cubicBezTo>
                  <a:pt x="897" y="16851"/>
                  <a:pt x="982" y="17363"/>
                  <a:pt x="854" y="17918"/>
                </a:cubicBezTo>
                <a:cubicBezTo>
                  <a:pt x="1067" y="18131"/>
                  <a:pt x="1281" y="18302"/>
                  <a:pt x="1323" y="18387"/>
                </a:cubicBezTo>
                <a:cubicBezTo>
                  <a:pt x="1537" y="18899"/>
                  <a:pt x="1707" y="19283"/>
                  <a:pt x="1793" y="19667"/>
                </a:cubicBezTo>
                <a:cubicBezTo>
                  <a:pt x="1921" y="20222"/>
                  <a:pt x="2603" y="20051"/>
                  <a:pt x="2731" y="20563"/>
                </a:cubicBezTo>
                <a:cubicBezTo>
                  <a:pt x="2646" y="20691"/>
                  <a:pt x="2561" y="20819"/>
                  <a:pt x="2475" y="20990"/>
                </a:cubicBezTo>
                <a:cubicBezTo>
                  <a:pt x="2646" y="21032"/>
                  <a:pt x="2774" y="21075"/>
                  <a:pt x="2902" y="21118"/>
                </a:cubicBezTo>
                <a:lnTo>
                  <a:pt x="3243" y="21118"/>
                </a:lnTo>
                <a:cubicBezTo>
                  <a:pt x="3200" y="21331"/>
                  <a:pt x="3200" y="21501"/>
                  <a:pt x="3158" y="21544"/>
                </a:cubicBezTo>
                <a:cubicBezTo>
                  <a:pt x="3414" y="21885"/>
                  <a:pt x="3584" y="22141"/>
                  <a:pt x="3840" y="22483"/>
                </a:cubicBezTo>
                <a:cubicBezTo>
                  <a:pt x="4054" y="22568"/>
                  <a:pt x="4395" y="22653"/>
                  <a:pt x="4779" y="22781"/>
                </a:cubicBezTo>
                <a:cubicBezTo>
                  <a:pt x="4864" y="23165"/>
                  <a:pt x="5163" y="23421"/>
                  <a:pt x="5547" y="23677"/>
                </a:cubicBezTo>
                <a:cubicBezTo>
                  <a:pt x="5547" y="23549"/>
                  <a:pt x="5547" y="23464"/>
                  <a:pt x="5589" y="23293"/>
                </a:cubicBezTo>
                <a:cubicBezTo>
                  <a:pt x="5845" y="23592"/>
                  <a:pt x="6059" y="23805"/>
                  <a:pt x="6272" y="24018"/>
                </a:cubicBezTo>
                <a:cubicBezTo>
                  <a:pt x="6485" y="23848"/>
                  <a:pt x="6656" y="23720"/>
                  <a:pt x="6784" y="23635"/>
                </a:cubicBezTo>
                <a:cubicBezTo>
                  <a:pt x="6869" y="23890"/>
                  <a:pt x="6955" y="24146"/>
                  <a:pt x="7083" y="24445"/>
                </a:cubicBezTo>
                <a:cubicBezTo>
                  <a:pt x="7168" y="24232"/>
                  <a:pt x="7211" y="24104"/>
                  <a:pt x="7296" y="23890"/>
                </a:cubicBezTo>
                <a:cubicBezTo>
                  <a:pt x="7467" y="24018"/>
                  <a:pt x="7552" y="24104"/>
                  <a:pt x="7637" y="24232"/>
                </a:cubicBezTo>
                <a:cubicBezTo>
                  <a:pt x="7723" y="24317"/>
                  <a:pt x="7808" y="24402"/>
                  <a:pt x="7893" y="24445"/>
                </a:cubicBezTo>
                <a:cubicBezTo>
                  <a:pt x="7973" y="24427"/>
                  <a:pt x="8070" y="24419"/>
                  <a:pt x="8179" y="24419"/>
                </a:cubicBezTo>
                <a:cubicBezTo>
                  <a:pt x="8594" y="24419"/>
                  <a:pt x="9187" y="24541"/>
                  <a:pt x="9728" y="24744"/>
                </a:cubicBezTo>
                <a:cubicBezTo>
                  <a:pt x="9728" y="24829"/>
                  <a:pt x="9728" y="24872"/>
                  <a:pt x="9728" y="24914"/>
                </a:cubicBezTo>
                <a:cubicBezTo>
                  <a:pt x="9941" y="24872"/>
                  <a:pt x="10112" y="24829"/>
                  <a:pt x="10282" y="24786"/>
                </a:cubicBezTo>
                <a:cubicBezTo>
                  <a:pt x="10495" y="24957"/>
                  <a:pt x="10666" y="25128"/>
                  <a:pt x="10879" y="25298"/>
                </a:cubicBezTo>
                <a:cubicBezTo>
                  <a:pt x="11007" y="25170"/>
                  <a:pt x="11093" y="25085"/>
                  <a:pt x="11178" y="25000"/>
                </a:cubicBezTo>
                <a:cubicBezTo>
                  <a:pt x="11306" y="25085"/>
                  <a:pt x="11391" y="25128"/>
                  <a:pt x="11477" y="25170"/>
                </a:cubicBezTo>
                <a:cubicBezTo>
                  <a:pt x="11477" y="25042"/>
                  <a:pt x="11477" y="25000"/>
                  <a:pt x="11477" y="24957"/>
                </a:cubicBezTo>
                <a:cubicBezTo>
                  <a:pt x="11605" y="24914"/>
                  <a:pt x="11733" y="24914"/>
                  <a:pt x="11818" y="24914"/>
                </a:cubicBezTo>
                <a:cubicBezTo>
                  <a:pt x="11818" y="25000"/>
                  <a:pt x="11818" y="25085"/>
                  <a:pt x="11861" y="25128"/>
                </a:cubicBezTo>
                <a:cubicBezTo>
                  <a:pt x="12245" y="25128"/>
                  <a:pt x="12629" y="25170"/>
                  <a:pt x="13055" y="25213"/>
                </a:cubicBezTo>
                <a:cubicBezTo>
                  <a:pt x="13098" y="25128"/>
                  <a:pt x="13098" y="25042"/>
                  <a:pt x="13140" y="24957"/>
                </a:cubicBezTo>
                <a:cubicBezTo>
                  <a:pt x="13268" y="24872"/>
                  <a:pt x="13396" y="24829"/>
                  <a:pt x="13524" y="24786"/>
                </a:cubicBezTo>
                <a:cubicBezTo>
                  <a:pt x="13866" y="25000"/>
                  <a:pt x="14164" y="25170"/>
                  <a:pt x="14548" y="25384"/>
                </a:cubicBezTo>
                <a:cubicBezTo>
                  <a:pt x="14463" y="25128"/>
                  <a:pt x="14420" y="24872"/>
                  <a:pt x="14378" y="24658"/>
                </a:cubicBezTo>
                <a:cubicBezTo>
                  <a:pt x="14378" y="24616"/>
                  <a:pt x="14420" y="24573"/>
                  <a:pt x="14506" y="24488"/>
                </a:cubicBezTo>
                <a:cubicBezTo>
                  <a:pt x="14634" y="24701"/>
                  <a:pt x="14719" y="24914"/>
                  <a:pt x="14804" y="25085"/>
                </a:cubicBezTo>
                <a:cubicBezTo>
                  <a:pt x="15060" y="25170"/>
                  <a:pt x="15231" y="25256"/>
                  <a:pt x="15401" y="25341"/>
                </a:cubicBezTo>
                <a:cubicBezTo>
                  <a:pt x="15487" y="25213"/>
                  <a:pt x="15529" y="25085"/>
                  <a:pt x="15700" y="24872"/>
                </a:cubicBezTo>
                <a:cubicBezTo>
                  <a:pt x="15743" y="25128"/>
                  <a:pt x="15785" y="25256"/>
                  <a:pt x="15785" y="25298"/>
                </a:cubicBezTo>
                <a:cubicBezTo>
                  <a:pt x="16169" y="25341"/>
                  <a:pt x="16511" y="25341"/>
                  <a:pt x="16724" y="25384"/>
                </a:cubicBezTo>
                <a:cubicBezTo>
                  <a:pt x="16895" y="25128"/>
                  <a:pt x="17023" y="25000"/>
                  <a:pt x="17108" y="24914"/>
                </a:cubicBezTo>
                <a:cubicBezTo>
                  <a:pt x="17236" y="25085"/>
                  <a:pt x="17364" y="25256"/>
                  <a:pt x="17449" y="25426"/>
                </a:cubicBezTo>
                <a:cubicBezTo>
                  <a:pt x="17620" y="25298"/>
                  <a:pt x="17705" y="25213"/>
                  <a:pt x="17790" y="25128"/>
                </a:cubicBezTo>
                <a:cubicBezTo>
                  <a:pt x="17918" y="25170"/>
                  <a:pt x="17961" y="25213"/>
                  <a:pt x="18046" y="25256"/>
                </a:cubicBezTo>
                <a:cubicBezTo>
                  <a:pt x="18260" y="25128"/>
                  <a:pt x="18516" y="25000"/>
                  <a:pt x="18772" y="24872"/>
                </a:cubicBezTo>
                <a:cubicBezTo>
                  <a:pt x="18914" y="24985"/>
                  <a:pt x="19051" y="25019"/>
                  <a:pt x="19184" y="25019"/>
                </a:cubicBezTo>
                <a:cubicBezTo>
                  <a:pt x="19370" y="25019"/>
                  <a:pt x="19546" y="24954"/>
                  <a:pt x="19714" y="24954"/>
                </a:cubicBezTo>
                <a:cubicBezTo>
                  <a:pt x="19785" y="24954"/>
                  <a:pt x="19855" y="24966"/>
                  <a:pt x="19924" y="25000"/>
                </a:cubicBezTo>
                <a:cubicBezTo>
                  <a:pt x="19961" y="24887"/>
                  <a:pt x="19998" y="24808"/>
                  <a:pt x="19978" y="24618"/>
                </a:cubicBezTo>
                <a:lnTo>
                  <a:pt x="19978" y="24618"/>
                </a:lnTo>
                <a:cubicBezTo>
                  <a:pt x="19938" y="24606"/>
                  <a:pt x="19903" y="24596"/>
                  <a:pt x="19881" y="24573"/>
                </a:cubicBezTo>
                <a:cubicBezTo>
                  <a:pt x="19851" y="24543"/>
                  <a:pt x="19863" y="24513"/>
                  <a:pt x="19903" y="24513"/>
                </a:cubicBezTo>
                <a:cubicBezTo>
                  <a:pt x="19920" y="24513"/>
                  <a:pt x="19941" y="24518"/>
                  <a:pt x="19966" y="24530"/>
                </a:cubicBezTo>
                <a:cubicBezTo>
                  <a:pt x="19974" y="24523"/>
                  <a:pt x="19982" y="24519"/>
                  <a:pt x="19990" y="24519"/>
                </a:cubicBezTo>
                <a:cubicBezTo>
                  <a:pt x="20024" y="24519"/>
                  <a:pt x="20059" y="24589"/>
                  <a:pt x="20094" y="24658"/>
                </a:cubicBezTo>
                <a:cubicBezTo>
                  <a:pt x="20071" y="24647"/>
                  <a:pt x="20048" y="24638"/>
                  <a:pt x="20025" y="24631"/>
                </a:cubicBezTo>
                <a:lnTo>
                  <a:pt x="20025" y="24631"/>
                </a:lnTo>
                <a:cubicBezTo>
                  <a:pt x="20158" y="24850"/>
                  <a:pt x="20233" y="24925"/>
                  <a:pt x="20307" y="25000"/>
                </a:cubicBezTo>
                <a:lnTo>
                  <a:pt x="20307" y="24872"/>
                </a:lnTo>
                <a:cubicBezTo>
                  <a:pt x="20435" y="24957"/>
                  <a:pt x="20563" y="25000"/>
                  <a:pt x="20691" y="25042"/>
                </a:cubicBezTo>
                <a:lnTo>
                  <a:pt x="20691" y="24786"/>
                </a:lnTo>
                <a:lnTo>
                  <a:pt x="21118" y="24786"/>
                </a:lnTo>
                <a:cubicBezTo>
                  <a:pt x="21161" y="24658"/>
                  <a:pt x="21161" y="24573"/>
                  <a:pt x="21203" y="24360"/>
                </a:cubicBezTo>
                <a:cubicBezTo>
                  <a:pt x="21395" y="24488"/>
                  <a:pt x="21566" y="24552"/>
                  <a:pt x="21710" y="24552"/>
                </a:cubicBezTo>
                <a:cubicBezTo>
                  <a:pt x="21854" y="24552"/>
                  <a:pt x="21971" y="24488"/>
                  <a:pt x="22057" y="24360"/>
                </a:cubicBezTo>
                <a:cubicBezTo>
                  <a:pt x="22398" y="24402"/>
                  <a:pt x="22654" y="24402"/>
                  <a:pt x="22910" y="24445"/>
                </a:cubicBezTo>
                <a:lnTo>
                  <a:pt x="22910" y="24189"/>
                </a:lnTo>
                <a:cubicBezTo>
                  <a:pt x="23080" y="24232"/>
                  <a:pt x="23251" y="24274"/>
                  <a:pt x="23464" y="24274"/>
                </a:cubicBezTo>
                <a:cubicBezTo>
                  <a:pt x="23614" y="24200"/>
                  <a:pt x="23731" y="23961"/>
                  <a:pt x="23959" y="23961"/>
                </a:cubicBezTo>
                <a:cubicBezTo>
                  <a:pt x="23991" y="23961"/>
                  <a:pt x="24025" y="23965"/>
                  <a:pt x="24062" y="23976"/>
                </a:cubicBezTo>
                <a:cubicBezTo>
                  <a:pt x="24104" y="23677"/>
                  <a:pt x="24574" y="23848"/>
                  <a:pt x="24531" y="23507"/>
                </a:cubicBezTo>
                <a:lnTo>
                  <a:pt x="24531" y="23507"/>
                </a:lnTo>
                <a:cubicBezTo>
                  <a:pt x="24659" y="23549"/>
                  <a:pt x="24787" y="23592"/>
                  <a:pt x="24915" y="23635"/>
                </a:cubicBezTo>
                <a:cubicBezTo>
                  <a:pt x="24957" y="23464"/>
                  <a:pt x="25000" y="23379"/>
                  <a:pt x="25043" y="23251"/>
                </a:cubicBezTo>
                <a:cubicBezTo>
                  <a:pt x="25256" y="23208"/>
                  <a:pt x="25512" y="23208"/>
                  <a:pt x="25768" y="23208"/>
                </a:cubicBezTo>
                <a:cubicBezTo>
                  <a:pt x="25768" y="23123"/>
                  <a:pt x="25811" y="22995"/>
                  <a:pt x="25811" y="22909"/>
                </a:cubicBezTo>
                <a:cubicBezTo>
                  <a:pt x="25896" y="22952"/>
                  <a:pt x="25981" y="22995"/>
                  <a:pt x="26109" y="23037"/>
                </a:cubicBezTo>
                <a:cubicBezTo>
                  <a:pt x="26152" y="22952"/>
                  <a:pt x="26152" y="22781"/>
                  <a:pt x="26195" y="22781"/>
                </a:cubicBezTo>
                <a:cubicBezTo>
                  <a:pt x="26224" y="22789"/>
                  <a:pt x="26249" y="22792"/>
                  <a:pt x="26271" y="22792"/>
                </a:cubicBezTo>
                <a:cubicBezTo>
                  <a:pt x="26377" y="22792"/>
                  <a:pt x="26401" y="22709"/>
                  <a:pt x="26365" y="22568"/>
                </a:cubicBezTo>
                <a:lnTo>
                  <a:pt x="26365" y="22568"/>
                </a:lnTo>
                <a:cubicBezTo>
                  <a:pt x="26431" y="22577"/>
                  <a:pt x="26495" y="22581"/>
                  <a:pt x="26557" y="22581"/>
                </a:cubicBezTo>
                <a:cubicBezTo>
                  <a:pt x="27092" y="22581"/>
                  <a:pt x="27467" y="22259"/>
                  <a:pt x="27773" y="21800"/>
                </a:cubicBezTo>
                <a:cubicBezTo>
                  <a:pt x="27730" y="21715"/>
                  <a:pt x="27688" y="21629"/>
                  <a:pt x="27645" y="21544"/>
                </a:cubicBezTo>
                <a:cubicBezTo>
                  <a:pt x="27730" y="21459"/>
                  <a:pt x="27816" y="21373"/>
                  <a:pt x="27901" y="21288"/>
                </a:cubicBezTo>
                <a:cubicBezTo>
                  <a:pt x="28114" y="21331"/>
                  <a:pt x="28285" y="21373"/>
                  <a:pt x="28413" y="21416"/>
                </a:cubicBezTo>
                <a:cubicBezTo>
                  <a:pt x="28712" y="21118"/>
                  <a:pt x="28925" y="20862"/>
                  <a:pt x="29181" y="20648"/>
                </a:cubicBezTo>
                <a:cubicBezTo>
                  <a:pt x="29138" y="20520"/>
                  <a:pt x="29096" y="20435"/>
                  <a:pt x="29010" y="20307"/>
                </a:cubicBezTo>
                <a:cubicBezTo>
                  <a:pt x="29181" y="20264"/>
                  <a:pt x="29266" y="20222"/>
                  <a:pt x="29480" y="20179"/>
                </a:cubicBezTo>
                <a:cubicBezTo>
                  <a:pt x="29480" y="19966"/>
                  <a:pt x="29437" y="19710"/>
                  <a:pt x="29394" y="19496"/>
                </a:cubicBezTo>
                <a:cubicBezTo>
                  <a:pt x="29522" y="19411"/>
                  <a:pt x="29608" y="19326"/>
                  <a:pt x="29650" y="19283"/>
                </a:cubicBezTo>
                <a:cubicBezTo>
                  <a:pt x="29778" y="19326"/>
                  <a:pt x="29863" y="19368"/>
                  <a:pt x="29949" y="19411"/>
                </a:cubicBezTo>
                <a:cubicBezTo>
                  <a:pt x="30333" y="19155"/>
                  <a:pt x="30631" y="18814"/>
                  <a:pt x="30546" y="18345"/>
                </a:cubicBezTo>
                <a:cubicBezTo>
                  <a:pt x="30461" y="18046"/>
                  <a:pt x="30546" y="17833"/>
                  <a:pt x="30631" y="17577"/>
                </a:cubicBezTo>
                <a:cubicBezTo>
                  <a:pt x="30759" y="17534"/>
                  <a:pt x="30887" y="17534"/>
                  <a:pt x="31058" y="17491"/>
                </a:cubicBezTo>
                <a:cubicBezTo>
                  <a:pt x="31015" y="17065"/>
                  <a:pt x="31015" y="16681"/>
                  <a:pt x="30973" y="16297"/>
                </a:cubicBezTo>
                <a:cubicBezTo>
                  <a:pt x="30887" y="16382"/>
                  <a:pt x="30845" y="16467"/>
                  <a:pt x="30759" y="16510"/>
                </a:cubicBezTo>
                <a:lnTo>
                  <a:pt x="30631" y="16510"/>
                </a:lnTo>
                <a:cubicBezTo>
                  <a:pt x="30674" y="16382"/>
                  <a:pt x="30759" y="16297"/>
                  <a:pt x="30802" y="16169"/>
                </a:cubicBezTo>
                <a:cubicBezTo>
                  <a:pt x="30802" y="16169"/>
                  <a:pt x="30887" y="16254"/>
                  <a:pt x="30973" y="16297"/>
                </a:cubicBezTo>
                <a:cubicBezTo>
                  <a:pt x="30973" y="16169"/>
                  <a:pt x="30930" y="16041"/>
                  <a:pt x="30930" y="15913"/>
                </a:cubicBezTo>
                <a:cubicBezTo>
                  <a:pt x="31101" y="15700"/>
                  <a:pt x="31314" y="15486"/>
                  <a:pt x="31527" y="15273"/>
                </a:cubicBezTo>
                <a:cubicBezTo>
                  <a:pt x="31442" y="15145"/>
                  <a:pt x="31357" y="15102"/>
                  <a:pt x="31314" y="15060"/>
                </a:cubicBezTo>
                <a:lnTo>
                  <a:pt x="31143" y="15060"/>
                </a:lnTo>
                <a:lnTo>
                  <a:pt x="31143" y="15017"/>
                </a:lnTo>
                <a:lnTo>
                  <a:pt x="31314" y="15017"/>
                </a:lnTo>
                <a:cubicBezTo>
                  <a:pt x="31314" y="15017"/>
                  <a:pt x="31314" y="15060"/>
                  <a:pt x="31314" y="15060"/>
                </a:cubicBezTo>
                <a:cubicBezTo>
                  <a:pt x="31399" y="14718"/>
                  <a:pt x="31527" y="14420"/>
                  <a:pt x="31570" y="14078"/>
                </a:cubicBezTo>
                <a:cubicBezTo>
                  <a:pt x="31570" y="13609"/>
                  <a:pt x="31485" y="13140"/>
                  <a:pt x="31442" y="12671"/>
                </a:cubicBezTo>
                <a:cubicBezTo>
                  <a:pt x="31399" y="12671"/>
                  <a:pt x="31314" y="12671"/>
                  <a:pt x="31229" y="12628"/>
                </a:cubicBezTo>
                <a:cubicBezTo>
                  <a:pt x="31271" y="12415"/>
                  <a:pt x="31314" y="12201"/>
                  <a:pt x="31357" y="11945"/>
                </a:cubicBezTo>
                <a:cubicBezTo>
                  <a:pt x="31399" y="11817"/>
                  <a:pt x="31527" y="11604"/>
                  <a:pt x="31485" y="11519"/>
                </a:cubicBezTo>
                <a:cubicBezTo>
                  <a:pt x="31229" y="11135"/>
                  <a:pt x="31485" y="10836"/>
                  <a:pt x="31613" y="10495"/>
                </a:cubicBezTo>
                <a:cubicBezTo>
                  <a:pt x="31485" y="10068"/>
                  <a:pt x="31357" y="9642"/>
                  <a:pt x="31186" y="9130"/>
                </a:cubicBezTo>
                <a:cubicBezTo>
                  <a:pt x="31186" y="9087"/>
                  <a:pt x="31314" y="8874"/>
                  <a:pt x="31229" y="8789"/>
                </a:cubicBezTo>
                <a:cubicBezTo>
                  <a:pt x="30887" y="8405"/>
                  <a:pt x="31101" y="7807"/>
                  <a:pt x="30717" y="7423"/>
                </a:cubicBezTo>
                <a:cubicBezTo>
                  <a:pt x="30631" y="7381"/>
                  <a:pt x="30674" y="7167"/>
                  <a:pt x="30674" y="7039"/>
                </a:cubicBezTo>
                <a:cubicBezTo>
                  <a:pt x="30674" y="6997"/>
                  <a:pt x="30631" y="6997"/>
                  <a:pt x="30589" y="6954"/>
                </a:cubicBezTo>
                <a:lnTo>
                  <a:pt x="30418" y="6954"/>
                </a:lnTo>
                <a:cubicBezTo>
                  <a:pt x="30375" y="6911"/>
                  <a:pt x="30333" y="6869"/>
                  <a:pt x="30333" y="6826"/>
                </a:cubicBezTo>
                <a:cubicBezTo>
                  <a:pt x="30205" y="6229"/>
                  <a:pt x="29949" y="5717"/>
                  <a:pt x="29480" y="5290"/>
                </a:cubicBezTo>
                <a:cubicBezTo>
                  <a:pt x="29352" y="5162"/>
                  <a:pt x="29266" y="4906"/>
                  <a:pt x="29138" y="4864"/>
                </a:cubicBezTo>
                <a:cubicBezTo>
                  <a:pt x="28754" y="4864"/>
                  <a:pt x="29053" y="4480"/>
                  <a:pt x="28797" y="4394"/>
                </a:cubicBezTo>
                <a:cubicBezTo>
                  <a:pt x="28754" y="4352"/>
                  <a:pt x="28669" y="4309"/>
                  <a:pt x="28626" y="4266"/>
                </a:cubicBezTo>
                <a:cubicBezTo>
                  <a:pt x="28498" y="4309"/>
                  <a:pt x="28413" y="4352"/>
                  <a:pt x="28285" y="4437"/>
                </a:cubicBezTo>
                <a:cubicBezTo>
                  <a:pt x="28285" y="4224"/>
                  <a:pt x="28328" y="4053"/>
                  <a:pt x="28328" y="3968"/>
                </a:cubicBezTo>
                <a:cubicBezTo>
                  <a:pt x="28029" y="3669"/>
                  <a:pt x="27773" y="3456"/>
                  <a:pt x="27517" y="3200"/>
                </a:cubicBezTo>
                <a:cubicBezTo>
                  <a:pt x="27389" y="3285"/>
                  <a:pt x="27304" y="3371"/>
                  <a:pt x="27219" y="3499"/>
                </a:cubicBezTo>
                <a:cubicBezTo>
                  <a:pt x="27176" y="3371"/>
                  <a:pt x="27133" y="3285"/>
                  <a:pt x="27133" y="3243"/>
                </a:cubicBezTo>
                <a:cubicBezTo>
                  <a:pt x="27048" y="3243"/>
                  <a:pt x="26963" y="3200"/>
                  <a:pt x="26920" y="3200"/>
                </a:cubicBezTo>
                <a:cubicBezTo>
                  <a:pt x="26792" y="3029"/>
                  <a:pt x="26707" y="2859"/>
                  <a:pt x="26621" y="2688"/>
                </a:cubicBezTo>
                <a:cubicBezTo>
                  <a:pt x="26579" y="2773"/>
                  <a:pt x="26493" y="2859"/>
                  <a:pt x="26365" y="2987"/>
                </a:cubicBezTo>
                <a:cubicBezTo>
                  <a:pt x="26152" y="2645"/>
                  <a:pt x="25939" y="2389"/>
                  <a:pt x="25811" y="2219"/>
                </a:cubicBezTo>
                <a:cubicBezTo>
                  <a:pt x="25512" y="1963"/>
                  <a:pt x="25256" y="1792"/>
                  <a:pt x="25000" y="1622"/>
                </a:cubicBezTo>
                <a:cubicBezTo>
                  <a:pt x="25000" y="1536"/>
                  <a:pt x="25000" y="1494"/>
                  <a:pt x="25000" y="1451"/>
                </a:cubicBezTo>
                <a:cubicBezTo>
                  <a:pt x="24702" y="1451"/>
                  <a:pt x="24360" y="1494"/>
                  <a:pt x="24104" y="1536"/>
                </a:cubicBezTo>
                <a:cubicBezTo>
                  <a:pt x="24019" y="1366"/>
                  <a:pt x="23934" y="1238"/>
                  <a:pt x="23848" y="1067"/>
                </a:cubicBezTo>
                <a:cubicBezTo>
                  <a:pt x="23766" y="1149"/>
                  <a:pt x="23367" y="1667"/>
                  <a:pt x="23338" y="1743"/>
                </a:cubicBezTo>
                <a:lnTo>
                  <a:pt x="23338" y="1743"/>
                </a:lnTo>
                <a:cubicBezTo>
                  <a:pt x="23424" y="1404"/>
                  <a:pt x="23589" y="1066"/>
                  <a:pt x="23123" y="896"/>
                </a:cubicBezTo>
                <a:cubicBezTo>
                  <a:pt x="23080" y="982"/>
                  <a:pt x="23080" y="1024"/>
                  <a:pt x="23080" y="1152"/>
                </a:cubicBezTo>
                <a:lnTo>
                  <a:pt x="22739" y="1152"/>
                </a:lnTo>
                <a:cubicBezTo>
                  <a:pt x="22568" y="982"/>
                  <a:pt x="22398" y="811"/>
                  <a:pt x="22185" y="640"/>
                </a:cubicBezTo>
                <a:cubicBezTo>
                  <a:pt x="22099" y="768"/>
                  <a:pt x="22014" y="811"/>
                  <a:pt x="21929" y="896"/>
                </a:cubicBezTo>
                <a:cubicBezTo>
                  <a:pt x="21587" y="811"/>
                  <a:pt x="21289" y="768"/>
                  <a:pt x="20990" y="683"/>
                </a:cubicBezTo>
                <a:cubicBezTo>
                  <a:pt x="20862" y="768"/>
                  <a:pt x="20777" y="854"/>
                  <a:pt x="20691" y="939"/>
                </a:cubicBezTo>
                <a:cubicBezTo>
                  <a:pt x="20521" y="811"/>
                  <a:pt x="20435" y="683"/>
                  <a:pt x="20307" y="555"/>
                </a:cubicBezTo>
                <a:lnTo>
                  <a:pt x="19838" y="555"/>
                </a:lnTo>
                <a:cubicBezTo>
                  <a:pt x="19838" y="470"/>
                  <a:pt x="19838" y="384"/>
                  <a:pt x="19796" y="299"/>
                </a:cubicBezTo>
                <a:cubicBezTo>
                  <a:pt x="19668" y="342"/>
                  <a:pt x="19540" y="384"/>
                  <a:pt x="19412" y="384"/>
                </a:cubicBezTo>
                <a:cubicBezTo>
                  <a:pt x="19412" y="384"/>
                  <a:pt x="19412" y="384"/>
                  <a:pt x="19412" y="384"/>
                </a:cubicBezTo>
                <a:lnTo>
                  <a:pt x="19412" y="384"/>
                </a:lnTo>
                <a:cubicBezTo>
                  <a:pt x="19198" y="427"/>
                  <a:pt x="18985" y="470"/>
                  <a:pt x="18814" y="470"/>
                </a:cubicBezTo>
                <a:cubicBezTo>
                  <a:pt x="18772" y="640"/>
                  <a:pt x="18772" y="726"/>
                  <a:pt x="18729" y="896"/>
                </a:cubicBezTo>
                <a:cubicBezTo>
                  <a:pt x="18558" y="640"/>
                  <a:pt x="18430" y="470"/>
                  <a:pt x="18345" y="342"/>
                </a:cubicBezTo>
                <a:cubicBezTo>
                  <a:pt x="18260" y="384"/>
                  <a:pt x="18174" y="427"/>
                  <a:pt x="18174" y="427"/>
                </a:cubicBezTo>
                <a:cubicBezTo>
                  <a:pt x="18046" y="299"/>
                  <a:pt x="18004" y="214"/>
                  <a:pt x="1787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8" name="Google Shape;368;p20"/>
          <p:cNvGrpSpPr/>
          <p:nvPr/>
        </p:nvGrpSpPr>
        <p:grpSpPr>
          <a:xfrm>
            <a:off x="802120" y="-265980"/>
            <a:ext cx="2385947" cy="1139480"/>
            <a:chOff x="2284325" y="3975200"/>
            <a:chExt cx="2021075" cy="965225"/>
          </a:xfrm>
        </p:grpSpPr>
        <p:sp>
          <p:nvSpPr>
            <p:cNvPr id="369" name="Google Shape;369;p20"/>
            <p:cNvSpPr/>
            <p:nvPr/>
          </p:nvSpPr>
          <p:spPr>
            <a:xfrm>
              <a:off x="3559875" y="4524975"/>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0" name="Google Shape;370;p20"/>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1" name="Google Shape;371;p20"/>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2" name="Google Shape;372;p20"/>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3" name="Google Shape;373;p20"/>
            <p:cNvSpPr/>
            <p:nvPr/>
          </p:nvSpPr>
          <p:spPr>
            <a:xfrm>
              <a:off x="3916100" y="4187450"/>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4" name="Google Shape;374;p20"/>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5" name="Google Shape;375;p20"/>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6" name="Google Shape;376;p20"/>
            <p:cNvSpPr/>
            <p:nvPr/>
          </p:nvSpPr>
          <p:spPr>
            <a:xfrm>
              <a:off x="4140075" y="4546800"/>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377" name="Google Shape;377;p20"/>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90165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78"/>
        <p:cNvGrpSpPr/>
        <p:nvPr/>
      </p:nvGrpSpPr>
      <p:grpSpPr>
        <a:xfrm>
          <a:off x="0" y="0"/>
          <a:ext cx="0" cy="0"/>
          <a:chOff x="0" y="0"/>
          <a:chExt cx="0" cy="0"/>
        </a:xfrm>
      </p:grpSpPr>
      <p:sp>
        <p:nvSpPr>
          <p:cNvPr id="379" name="Google Shape;379;p21"/>
          <p:cNvSpPr txBox="1">
            <a:spLocks noGrp="1"/>
          </p:cNvSpPr>
          <p:nvPr>
            <p:ph type="title"/>
          </p:nvPr>
        </p:nvSpPr>
        <p:spPr>
          <a:xfrm>
            <a:off x="960000" y="723349"/>
            <a:ext cx="10272000" cy="5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380" name="Google Shape;380;p21"/>
          <p:cNvSpPr txBox="1">
            <a:spLocks noGrp="1"/>
          </p:cNvSpPr>
          <p:nvPr>
            <p:ph type="subTitle" idx="1"/>
          </p:nvPr>
        </p:nvSpPr>
        <p:spPr>
          <a:xfrm>
            <a:off x="8321567"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1" name="Google Shape;381;p21"/>
          <p:cNvSpPr txBox="1">
            <a:spLocks noGrp="1"/>
          </p:cNvSpPr>
          <p:nvPr>
            <p:ph type="subTitle" idx="2"/>
          </p:nvPr>
        </p:nvSpPr>
        <p:spPr>
          <a:xfrm>
            <a:off x="8581767"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2" name="Google Shape;382;p21"/>
          <p:cNvSpPr txBox="1">
            <a:spLocks noGrp="1"/>
          </p:cNvSpPr>
          <p:nvPr>
            <p:ph type="subTitle" idx="3"/>
          </p:nvPr>
        </p:nvSpPr>
        <p:spPr>
          <a:xfrm>
            <a:off x="14277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3" name="Google Shape;383;p21"/>
          <p:cNvSpPr txBox="1">
            <a:spLocks noGrp="1"/>
          </p:cNvSpPr>
          <p:nvPr>
            <p:ph type="subTitle" idx="4"/>
          </p:nvPr>
        </p:nvSpPr>
        <p:spPr>
          <a:xfrm>
            <a:off x="1688000"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4" name="Google Shape;384;p21"/>
          <p:cNvSpPr txBox="1">
            <a:spLocks noGrp="1"/>
          </p:cNvSpPr>
          <p:nvPr>
            <p:ph type="subTitle" idx="5"/>
          </p:nvPr>
        </p:nvSpPr>
        <p:spPr>
          <a:xfrm>
            <a:off x="4874600"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5" name="Google Shape;385;p21"/>
          <p:cNvSpPr txBox="1">
            <a:spLocks noGrp="1"/>
          </p:cNvSpPr>
          <p:nvPr>
            <p:ph type="subTitle" idx="6"/>
          </p:nvPr>
        </p:nvSpPr>
        <p:spPr>
          <a:xfrm>
            <a:off x="5134800"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6" name="Google Shape;386;p21"/>
          <p:cNvSpPr txBox="1">
            <a:spLocks noGrp="1"/>
          </p:cNvSpPr>
          <p:nvPr>
            <p:ph type="subTitle" idx="7"/>
          </p:nvPr>
        </p:nvSpPr>
        <p:spPr>
          <a:xfrm>
            <a:off x="8321567" y="5516400"/>
            <a:ext cx="2442800" cy="62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7" name="Google Shape;387;p21"/>
          <p:cNvSpPr txBox="1">
            <a:spLocks noGrp="1"/>
          </p:cNvSpPr>
          <p:nvPr>
            <p:ph type="subTitle" idx="8"/>
          </p:nvPr>
        </p:nvSpPr>
        <p:spPr>
          <a:xfrm>
            <a:off x="8581767" y="5004267"/>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88" name="Google Shape;388;p21"/>
          <p:cNvSpPr txBox="1">
            <a:spLocks noGrp="1"/>
          </p:cNvSpPr>
          <p:nvPr>
            <p:ph type="subTitle" idx="9"/>
          </p:nvPr>
        </p:nvSpPr>
        <p:spPr>
          <a:xfrm>
            <a:off x="4874600"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89" name="Google Shape;389;p21"/>
          <p:cNvSpPr txBox="1">
            <a:spLocks noGrp="1"/>
          </p:cNvSpPr>
          <p:nvPr>
            <p:ph type="subTitle" idx="13"/>
          </p:nvPr>
        </p:nvSpPr>
        <p:spPr>
          <a:xfrm>
            <a:off x="5134800"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
        <p:nvSpPr>
          <p:cNvPr id="390" name="Google Shape;390;p21"/>
          <p:cNvSpPr txBox="1">
            <a:spLocks noGrp="1"/>
          </p:cNvSpPr>
          <p:nvPr>
            <p:ph type="subTitle" idx="14"/>
          </p:nvPr>
        </p:nvSpPr>
        <p:spPr>
          <a:xfrm>
            <a:off x="1427633" y="3124800"/>
            <a:ext cx="2442800" cy="49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1" name="Google Shape;391;p21"/>
          <p:cNvSpPr txBox="1">
            <a:spLocks noGrp="1"/>
          </p:cNvSpPr>
          <p:nvPr>
            <p:ph type="subTitle" idx="15"/>
          </p:nvPr>
        </p:nvSpPr>
        <p:spPr>
          <a:xfrm>
            <a:off x="1687900" y="2588833"/>
            <a:ext cx="1922400" cy="39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grpSp>
        <p:nvGrpSpPr>
          <p:cNvPr id="392" name="Google Shape;392;p21"/>
          <p:cNvGrpSpPr/>
          <p:nvPr/>
        </p:nvGrpSpPr>
        <p:grpSpPr>
          <a:xfrm rot="2442573" flipH="1">
            <a:off x="11589012" y="5629630"/>
            <a:ext cx="963568" cy="895487"/>
            <a:chOff x="3079225" y="3126950"/>
            <a:chExt cx="1325125" cy="1164625"/>
          </a:xfrm>
        </p:grpSpPr>
        <p:sp>
          <p:nvSpPr>
            <p:cNvPr id="393" name="Google Shape;393;p21"/>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6" name="Google Shape;396;p21"/>
          <p:cNvSpPr/>
          <p:nvPr/>
        </p:nvSpPr>
        <p:spPr>
          <a:xfrm rot="-1433796" flipH="1">
            <a:off x="10627050" y="5902176"/>
            <a:ext cx="1388301" cy="1220149"/>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21"/>
          <p:cNvGrpSpPr/>
          <p:nvPr/>
        </p:nvGrpSpPr>
        <p:grpSpPr>
          <a:xfrm rot="-8357326" flipH="1">
            <a:off x="-222576" y="234372"/>
            <a:ext cx="908816" cy="844739"/>
            <a:chOff x="3079225" y="3126950"/>
            <a:chExt cx="1325125" cy="1164625"/>
          </a:xfrm>
        </p:grpSpPr>
        <p:sp>
          <p:nvSpPr>
            <p:cNvPr id="398" name="Google Shape;398;p21"/>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1"/>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1"/>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21"/>
          <p:cNvSpPr/>
          <p:nvPr/>
        </p:nvSpPr>
        <p:spPr>
          <a:xfrm rot="9366113" flipH="1">
            <a:off x="284339" y="-328137"/>
            <a:ext cx="1309277" cy="1150697"/>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907004" flipH="1">
            <a:off x="523065" y="820479"/>
            <a:ext cx="999159" cy="829220"/>
          </a:xfrm>
          <a:custGeom>
            <a:avLst/>
            <a:gdLst/>
            <a:ahLst/>
            <a:cxnLst/>
            <a:rect l="l" t="t" r="r" b="b"/>
            <a:pathLst>
              <a:path w="56185" h="46629" extrusionOk="0">
                <a:moveTo>
                  <a:pt x="26066" y="726"/>
                </a:moveTo>
                <a:cubicBezTo>
                  <a:pt x="26066" y="726"/>
                  <a:pt x="26066" y="768"/>
                  <a:pt x="26066" y="768"/>
                </a:cubicBezTo>
                <a:lnTo>
                  <a:pt x="25896" y="768"/>
                </a:lnTo>
                <a:cubicBezTo>
                  <a:pt x="25896" y="768"/>
                  <a:pt x="25896" y="726"/>
                  <a:pt x="25896" y="726"/>
                </a:cubicBezTo>
                <a:close/>
                <a:moveTo>
                  <a:pt x="29437" y="1451"/>
                </a:moveTo>
                <a:cubicBezTo>
                  <a:pt x="29437" y="1536"/>
                  <a:pt x="29437" y="1579"/>
                  <a:pt x="29437" y="1621"/>
                </a:cubicBezTo>
                <a:lnTo>
                  <a:pt x="29351" y="1621"/>
                </a:lnTo>
                <a:cubicBezTo>
                  <a:pt x="29351" y="1579"/>
                  <a:pt x="29394" y="1536"/>
                  <a:pt x="29394" y="1451"/>
                </a:cubicBezTo>
                <a:close/>
                <a:moveTo>
                  <a:pt x="28327" y="1621"/>
                </a:moveTo>
                <a:cubicBezTo>
                  <a:pt x="28370" y="1664"/>
                  <a:pt x="28455" y="1664"/>
                  <a:pt x="28498" y="1664"/>
                </a:cubicBezTo>
                <a:cubicBezTo>
                  <a:pt x="28498" y="1664"/>
                  <a:pt x="28498" y="1664"/>
                  <a:pt x="28498" y="1707"/>
                </a:cubicBezTo>
                <a:lnTo>
                  <a:pt x="28327" y="1707"/>
                </a:lnTo>
                <a:cubicBezTo>
                  <a:pt x="28327" y="1664"/>
                  <a:pt x="28327" y="1664"/>
                  <a:pt x="28327" y="1621"/>
                </a:cubicBezTo>
                <a:close/>
                <a:moveTo>
                  <a:pt x="29437" y="2347"/>
                </a:moveTo>
                <a:cubicBezTo>
                  <a:pt x="29437" y="2347"/>
                  <a:pt x="29437" y="2389"/>
                  <a:pt x="29437" y="2389"/>
                </a:cubicBezTo>
                <a:lnTo>
                  <a:pt x="29266" y="2389"/>
                </a:lnTo>
                <a:cubicBezTo>
                  <a:pt x="29266" y="2389"/>
                  <a:pt x="29266" y="2347"/>
                  <a:pt x="29266" y="2347"/>
                </a:cubicBezTo>
                <a:close/>
                <a:moveTo>
                  <a:pt x="30247" y="2688"/>
                </a:moveTo>
                <a:cubicBezTo>
                  <a:pt x="30332" y="2688"/>
                  <a:pt x="30375" y="2731"/>
                  <a:pt x="30418" y="2731"/>
                </a:cubicBezTo>
                <a:cubicBezTo>
                  <a:pt x="30418" y="2731"/>
                  <a:pt x="30418" y="2731"/>
                  <a:pt x="30418" y="2773"/>
                </a:cubicBezTo>
                <a:lnTo>
                  <a:pt x="30247" y="2773"/>
                </a:lnTo>
                <a:cubicBezTo>
                  <a:pt x="30247" y="2731"/>
                  <a:pt x="30247" y="2731"/>
                  <a:pt x="30247" y="2688"/>
                </a:cubicBezTo>
                <a:close/>
                <a:moveTo>
                  <a:pt x="32252" y="4864"/>
                </a:moveTo>
                <a:cubicBezTo>
                  <a:pt x="32252" y="4906"/>
                  <a:pt x="32252" y="4992"/>
                  <a:pt x="32252" y="5034"/>
                </a:cubicBezTo>
                <a:lnTo>
                  <a:pt x="32210" y="5034"/>
                </a:lnTo>
                <a:cubicBezTo>
                  <a:pt x="32210" y="4992"/>
                  <a:pt x="32210" y="4906"/>
                  <a:pt x="32210" y="4864"/>
                </a:cubicBezTo>
                <a:close/>
                <a:moveTo>
                  <a:pt x="17321" y="5333"/>
                </a:moveTo>
                <a:cubicBezTo>
                  <a:pt x="17321" y="5333"/>
                  <a:pt x="17321" y="5376"/>
                  <a:pt x="17321" y="5376"/>
                </a:cubicBezTo>
                <a:lnTo>
                  <a:pt x="17150" y="5376"/>
                </a:lnTo>
                <a:cubicBezTo>
                  <a:pt x="17150" y="5376"/>
                  <a:pt x="17150" y="5333"/>
                  <a:pt x="17150" y="5333"/>
                </a:cubicBezTo>
                <a:close/>
                <a:moveTo>
                  <a:pt x="16169" y="7551"/>
                </a:moveTo>
                <a:cubicBezTo>
                  <a:pt x="16169" y="7594"/>
                  <a:pt x="16169" y="7637"/>
                  <a:pt x="16169" y="7679"/>
                </a:cubicBezTo>
                <a:lnTo>
                  <a:pt x="16126" y="7679"/>
                </a:lnTo>
                <a:cubicBezTo>
                  <a:pt x="16126" y="7637"/>
                  <a:pt x="16126" y="7594"/>
                  <a:pt x="16126" y="7551"/>
                </a:cubicBezTo>
                <a:close/>
                <a:moveTo>
                  <a:pt x="32679" y="8405"/>
                </a:moveTo>
                <a:cubicBezTo>
                  <a:pt x="32679" y="8405"/>
                  <a:pt x="32679" y="8447"/>
                  <a:pt x="32679" y="8447"/>
                </a:cubicBezTo>
                <a:lnTo>
                  <a:pt x="32508" y="8447"/>
                </a:lnTo>
                <a:cubicBezTo>
                  <a:pt x="32508" y="8447"/>
                  <a:pt x="32508" y="8405"/>
                  <a:pt x="32508" y="8405"/>
                </a:cubicBezTo>
                <a:close/>
                <a:moveTo>
                  <a:pt x="15572" y="11689"/>
                </a:moveTo>
                <a:cubicBezTo>
                  <a:pt x="15572" y="11689"/>
                  <a:pt x="15572" y="11732"/>
                  <a:pt x="15572" y="11732"/>
                </a:cubicBezTo>
                <a:lnTo>
                  <a:pt x="15401" y="11732"/>
                </a:lnTo>
                <a:cubicBezTo>
                  <a:pt x="15401" y="11732"/>
                  <a:pt x="15401" y="11689"/>
                  <a:pt x="15401" y="11689"/>
                </a:cubicBezTo>
                <a:close/>
                <a:moveTo>
                  <a:pt x="32337" y="12329"/>
                </a:moveTo>
                <a:cubicBezTo>
                  <a:pt x="32337" y="12372"/>
                  <a:pt x="32337" y="12372"/>
                  <a:pt x="32337" y="12415"/>
                </a:cubicBezTo>
                <a:lnTo>
                  <a:pt x="32167" y="12415"/>
                </a:lnTo>
                <a:cubicBezTo>
                  <a:pt x="32167" y="12372"/>
                  <a:pt x="32167" y="12372"/>
                  <a:pt x="32210" y="12329"/>
                </a:cubicBezTo>
                <a:close/>
                <a:moveTo>
                  <a:pt x="31954" y="12287"/>
                </a:moveTo>
                <a:cubicBezTo>
                  <a:pt x="31954" y="12329"/>
                  <a:pt x="31954" y="12372"/>
                  <a:pt x="31954" y="12457"/>
                </a:cubicBezTo>
                <a:lnTo>
                  <a:pt x="31911" y="12457"/>
                </a:lnTo>
                <a:cubicBezTo>
                  <a:pt x="31911" y="12372"/>
                  <a:pt x="31911" y="12329"/>
                  <a:pt x="31911" y="12287"/>
                </a:cubicBezTo>
                <a:close/>
                <a:moveTo>
                  <a:pt x="32295" y="12799"/>
                </a:moveTo>
                <a:cubicBezTo>
                  <a:pt x="32295" y="12884"/>
                  <a:pt x="32295" y="13012"/>
                  <a:pt x="32295" y="13097"/>
                </a:cubicBezTo>
                <a:lnTo>
                  <a:pt x="32210" y="13097"/>
                </a:lnTo>
                <a:cubicBezTo>
                  <a:pt x="32210" y="13012"/>
                  <a:pt x="32210" y="12884"/>
                  <a:pt x="32210" y="12799"/>
                </a:cubicBezTo>
                <a:close/>
                <a:moveTo>
                  <a:pt x="40272" y="16126"/>
                </a:moveTo>
                <a:cubicBezTo>
                  <a:pt x="40272" y="16126"/>
                  <a:pt x="40272" y="16169"/>
                  <a:pt x="40272" y="16169"/>
                </a:cubicBezTo>
                <a:lnTo>
                  <a:pt x="40102" y="16169"/>
                </a:lnTo>
                <a:cubicBezTo>
                  <a:pt x="40102" y="16169"/>
                  <a:pt x="40102" y="16126"/>
                  <a:pt x="40102" y="16126"/>
                </a:cubicBezTo>
                <a:close/>
                <a:moveTo>
                  <a:pt x="39931" y="16425"/>
                </a:moveTo>
                <a:cubicBezTo>
                  <a:pt x="39931" y="16467"/>
                  <a:pt x="39931" y="16467"/>
                  <a:pt x="39931" y="16467"/>
                </a:cubicBezTo>
                <a:lnTo>
                  <a:pt x="39760" y="16467"/>
                </a:lnTo>
                <a:cubicBezTo>
                  <a:pt x="39760" y="16467"/>
                  <a:pt x="39760" y="16425"/>
                  <a:pt x="39760" y="16425"/>
                </a:cubicBezTo>
                <a:close/>
                <a:moveTo>
                  <a:pt x="38054" y="16638"/>
                </a:moveTo>
                <a:cubicBezTo>
                  <a:pt x="38054" y="16681"/>
                  <a:pt x="38097" y="16723"/>
                  <a:pt x="38097" y="16766"/>
                </a:cubicBezTo>
                <a:lnTo>
                  <a:pt x="37798" y="16766"/>
                </a:lnTo>
                <a:cubicBezTo>
                  <a:pt x="37798" y="16723"/>
                  <a:pt x="37798" y="16723"/>
                  <a:pt x="37798" y="16681"/>
                </a:cubicBezTo>
                <a:cubicBezTo>
                  <a:pt x="37883" y="16681"/>
                  <a:pt x="37969" y="16638"/>
                  <a:pt x="38054" y="16638"/>
                </a:cubicBezTo>
                <a:close/>
                <a:moveTo>
                  <a:pt x="51108" y="16979"/>
                </a:moveTo>
                <a:cubicBezTo>
                  <a:pt x="51108" y="17022"/>
                  <a:pt x="51066" y="17065"/>
                  <a:pt x="51023" y="17150"/>
                </a:cubicBezTo>
                <a:cubicBezTo>
                  <a:pt x="50980" y="17107"/>
                  <a:pt x="50980" y="17107"/>
                  <a:pt x="50980" y="17065"/>
                </a:cubicBezTo>
                <a:cubicBezTo>
                  <a:pt x="51023" y="17022"/>
                  <a:pt x="51066" y="17022"/>
                  <a:pt x="51108" y="16979"/>
                </a:cubicBezTo>
                <a:close/>
                <a:moveTo>
                  <a:pt x="2902" y="19752"/>
                </a:moveTo>
                <a:cubicBezTo>
                  <a:pt x="2902" y="19752"/>
                  <a:pt x="2902" y="19795"/>
                  <a:pt x="2902" y="19795"/>
                </a:cubicBezTo>
                <a:lnTo>
                  <a:pt x="2731" y="19795"/>
                </a:lnTo>
                <a:cubicBezTo>
                  <a:pt x="2731" y="19795"/>
                  <a:pt x="2731" y="19752"/>
                  <a:pt x="2731" y="19752"/>
                </a:cubicBezTo>
                <a:close/>
                <a:moveTo>
                  <a:pt x="21374" y="23293"/>
                </a:moveTo>
                <a:cubicBezTo>
                  <a:pt x="21374" y="23293"/>
                  <a:pt x="21374" y="23336"/>
                  <a:pt x="21374" y="23336"/>
                </a:cubicBezTo>
                <a:lnTo>
                  <a:pt x="21203" y="23336"/>
                </a:lnTo>
                <a:cubicBezTo>
                  <a:pt x="21203" y="23293"/>
                  <a:pt x="21203" y="23293"/>
                  <a:pt x="21203" y="23293"/>
                </a:cubicBezTo>
                <a:close/>
                <a:moveTo>
                  <a:pt x="513" y="24061"/>
                </a:moveTo>
                <a:cubicBezTo>
                  <a:pt x="555" y="24146"/>
                  <a:pt x="555" y="24274"/>
                  <a:pt x="598" y="24360"/>
                </a:cubicBezTo>
                <a:lnTo>
                  <a:pt x="427" y="24360"/>
                </a:lnTo>
                <a:cubicBezTo>
                  <a:pt x="427" y="24274"/>
                  <a:pt x="427" y="24189"/>
                  <a:pt x="470" y="24061"/>
                </a:cubicBezTo>
                <a:close/>
                <a:moveTo>
                  <a:pt x="34129" y="25256"/>
                </a:moveTo>
                <a:cubicBezTo>
                  <a:pt x="34129" y="25298"/>
                  <a:pt x="34129" y="25298"/>
                  <a:pt x="34129" y="25341"/>
                </a:cubicBezTo>
                <a:cubicBezTo>
                  <a:pt x="34087" y="25341"/>
                  <a:pt x="34044" y="25298"/>
                  <a:pt x="34001" y="25298"/>
                </a:cubicBezTo>
                <a:cubicBezTo>
                  <a:pt x="34001" y="25298"/>
                  <a:pt x="34001" y="25298"/>
                  <a:pt x="34001" y="25256"/>
                </a:cubicBezTo>
                <a:close/>
                <a:moveTo>
                  <a:pt x="35580" y="25426"/>
                </a:moveTo>
                <a:cubicBezTo>
                  <a:pt x="35580" y="25469"/>
                  <a:pt x="35580" y="25554"/>
                  <a:pt x="35580" y="25597"/>
                </a:cubicBezTo>
                <a:lnTo>
                  <a:pt x="35494" y="25597"/>
                </a:lnTo>
                <a:cubicBezTo>
                  <a:pt x="35494" y="25554"/>
                  <a:pt x="35494" y="25469"/>
                  <a:pt x="35537" y="25426"/>
                </a:cubicBezTo>
                <a:close/>
                <a:moveTo>
                  <a:pt x="33617" y="25895"/>
                </a:moveTo>
                <a:cubicBezTo>
                  <a:pt x="33617" y="25938"/>
                  <a:pt x="33617" y="25938"/>
                  <a:pt x="33617" y="25981"/>
                </a:cubicBezTo>
                <a:cubicBezTo>
                  <a:pt x="33575" y="25938"/>
                  <a:pt x="33532" y="25938"/>
                  <a:pt x="33447" y="25938"/>
                </a:cubicBezTo>
                <a:cubicBezTo>
                  <a:pt x="33447" y="25938"/>
                  <a:pt x="33447" y="25938"/>
                  <a:pt x="33447" y="25895"/>
                </a:cubicBezTo>
                <a:close/>
                <a:moveTo>
                  <a:pt x="33105" y="26706"/>
                </a:moveTo>
                <a:cubicBezTo>
                  <a:pt x="33105" y="26749"/>
                  <a:pt x="33105" y="26749"/>
                  <a:pt x="33105" y="26749"/>
                </a:cubicBezTo>
                <a:lnTo>
                  <a:pt x="32935" y="26749"/>
                </a:lnTo>
                <a:cubicBezTo>
                  <a:pt x="32935" y="26749"/>
                  <a:pt x="32935" y="26706"/>
                  <a:pt x="32935" y="26706"/>
                </a:cubicBezTo>
                <a:close/>
                <a:moveTo>
                  <a:pt x="25734" y="20759"/>
                </a:moveTo>
                <a:cubicBezTo>
                  <a:pt x="26105" y="20759"/>
                  <a:pt x="26502" y="20799"/>
                  <a:pt x="26877" y="20862"/>
                </a:cubicBezTo>
                <a:cubicBezTo>
                  <a:pt x="27090" y="20862"/>
                  <a:pt x="27346" y="21032"/>
                  <a:pt x="27559" y="21075"/>
                </a:cubicBezTo>
                <a:cubicBezTo>
                  <a:pt x="28711" y="21459"/>
                  <a:pt x="29437" y="22312"/>
                  <a:pt x="29948" y="23336"/>
                </a:cubicBezTo>
                <a:cubicBezTo>
                  <a:pt x="30204" y="23890"/>
                  <a:pt x="30460" y="24488"/>
                  <a:pt x="30375" y="25170"/>
                </a:cubicBezTo>
                <a:cubicBezTo>
                  <a:pt x="30375" y="25298"/>
                  <a:pt x="30460" y="25426"/>
                  <a:pt x="30460" y="25426"/>
                </a:cubicBezTo>
                <a:cubicBezTo>
                  <a:pt x="30418" y="25810"/>
                  <a:pt x="30332" y="25981"/>
                  <a:pt x="30332" y="26194"/>
                </a:cubicBezTo>
                <a:cubicBezTo>
                  <a:pt x="30332" y="26962"/>
                  <a:pt x="29991" y="27645"/>
                  <a:pt x="29479" y="28157"/>
                </a:cubicBezTo>
                <a:cubicBezTo>
                  <a:pt x="29138" y="28498"/>
                  <a:pt x="28583" y="28668"/>
                  <a:pt x="28071" y="28924"/>
                </a:cubicBezTo>
                <a:cubicBezTo>
                  <a:pt x="27730" y="29138"/>
                  <a:pt x="27304" y="29180"/>
                  <a:pt x="26920" y="29180"/>
                </a:cubicBezTo>
                <a:cubicBezTo>
                  <a:pt x="26672" y="29198"/>
                  <a:pt x="26417" y="29208"/>
                  <a:pt x="26162" y="29208"/>
                </a:cubicBezTo>
                <a:cubicBezTo>
                  <a:pt x="25800" y="29208"/>
                  <a:pt x="25435" y="29188"/>
                  <a:pt x="25085" y="29138"/>
                </a:cubicBezTo>
                <a:cubicBezTo>
                  <a:pt x="24531" y="29052"/>
                  <a:pt x="23976" y="28882"/>
                  <a:pt x="23549" y="28540"/>
                </a:cubicBezTo>
                <a:cubicBezTo>
                  <a:pt x="23123" y="28242"/>
                  <a:pt x="22739" y="27815"/>
                  <a:pt x="22526" y="27303"/>
                </a:cubicBezTo>
                <a:cubicBezTo>
                  <a:pt x="22312" y="26706"/>
                  <a:pt x="22099" y="26109"/>
                  <a:pt x="22099" y="25426"/>
                </a:cubicBezTo>
                <a:cubicBezTo>
                  <a:pt x="22099" y="24445"/>
                  <a:pt x="22355" y="23123"/>
                  <a:pt x="22909" y="22355"/>
                </a:cubicBezTo>
                <a:cubicBezTo>
                  <a:pt x="23379" y="21757"/>
                  <a:pt x="24573" y="20904"/>
                  <a:pt x="25341" y="20776"/>
                </a:cubicBezTo>
                <a:cubicBezTo>
                  <a:pt x="25467" y="20765"/>
                  <a:pt x="25599" y="20759"/>
                  <a:pt x="25734" y="20759"/>
                </a:cubicBezTo>
                <a:close/>
                <a:moveTo>
                  <a:pt x="854" y="29564"/>
                </a:moveTo>
                <a:cubicBezTo>
                  <a:pt x="854" y="29564"/>
                  <a:pt x="854" y="29607"/>
                  <a:pt x="854" y="29607"/>
                </a:cubicBezTo>
                <a:lnTo>
                  <a:pt x="683" y="29607"/>
                </a:lnTo>
                <a:cubicBezTo>
                  <a:pt x="683" y="29607"/>
                  <a:pt x="683" y="29564"/>
                  <a:pt x="683" y="29564"/>
                </a:cubicBezTo>
                <a:close/>
                <a:moveTo>
                  <a:pt x="52087" y="30364"/>
                </a:moveTo>
                <a:cubicBezTo>
                  <a:pt x="52074" y="30367"/>
                  <a:pt x="52060" y="30370"/>
                  <a:pt x="52047" y="30375"/>
                </a:cubicBezTo>
                <a:cubicBezTo>
                  <a:pt x="52074" y="30375"/>
                  <a:pt x="52084" y="30375"/>
                  <a:pt x="52087" y="30364"/>
                </a:cubicBezTo>
                <a:close/>
                <a:moveTo>
                  <a:pt x="38737" y="30375"/>
                </a:moveTo>
                <a:lnTo>
                  <a:pt x="38907" y="30418"/>
                </a:lnTo>
                <a:cubicBezTo>
                  <a:pt x="38907" y="30418"/>
                  <a:pt x="38907" y="30418"/>
                  <a:pt x="38907" y="30460"/>
                </a:cubicBezTo>
                <a:lnTo>
                  <a:pt x="38737" y="30460"/>
                </a:lnTo>
                <a:cubicBezTo>
                  <a:pt x="38737" y="30418"/>
                  <a:pt x="38737" y="30418"/>
                  <a:pt x="38737" y="30375"/>
                </a:cubicBezTo>
                <a:close/>
                <a:moveTo>
                  <a:pt x="37627" y="30801"/>
                </a:moveTo>
                <a:cubicBezTo>
                  <a:pt x="37670" y="30844"/>
                  <a:pt x="37713" y="30887"/>
                  <a:pt x="37713" y="30929"/>
                </a:cubicBezTo>
                <a:cubicBezTo>
                  <a:pt x="37670" y="30929"/>
                  <a:pt x="37627" y="30887"/>
                  <a:pt x="37585" y="30844"/>
                </a:cubicBezTo>
                <a:cubicBezTo>
                  <a:pt x="37585" y="30844"/>
                  <a:pt x="37627" y="30801"/>
                  <a:pt x="37627" y="30801"/>
                </a:cubicBezTo>
                <a:close/>
                <a:moveTo>
                  <a:pt x="37713" y="30972"/>
                </a:moveTo>
                <a:cubicBezTo>
                  <a:pt x="37755" y="30972"/>
                  <a:pt x="37798" y="31015"/>
                  <a:pt x="37841" y="31057"/>
                </a:cubicBezTo>
                <a:cubicBezTo>
                  <a:pt x="37841" y="31057"/>
                  <a:pt x="37841" y="31100"/>
                  <a:pt x="37798" y="31100"/>
                </a:cubicBezTo>
                <a:cubicBezTo>
                  <a:pt x="37755" y="31057"/>
                  <a:pt x="37755" y="31015"/>
                  <a:pt x="37713" y="30972"/>
                </a:cubicBezTo>
                <a:close/>
                <a:moveTo>
                  <a:pt x="47055" y="30844"/>
                </a:moveTo>
                <a:cubicBezTo>
                  <a:pt x="47098" y="30929"/>
                  <a:pt x="47141" y="31015"/>
                  <a:pt x="47183" y="31143"/>
                </a:cubicBezTo>
                <a:cubicBezTo>
                  <a:pt x="47098" y="31100"/>
                  <a:pt x="46927" y="31100"/>
                  <a:pt x="46714" y="31100"/>
                </a:cubicBezTo>
                <a:cubicBezTo>
                  <a:pt x="46842" y="31015"/>
                  <a:pt x="46927" y="30929"/>
                  <a:pt x="47055" y="30844"/>
                </a:cubicBezTo>
                <a:close/>
                <a:moveTo>
                  <a:pt x="1878" y="30887"/>
                </a:moveTo>
                <a:cubicBezTo>
                  <a:pt x="1920" y="30929"/>
                  <a:pt x="1920" y="30972"/>
                  <a:pt x="1963" y="31015"/>
                </a:cubicBezTo>
                <a:cubicBezTo>
                  <a:pt x="1963" y="31015"/>
                  <a:pt x="1963" y="31015"/>
                  <a:pt x="1963" y="31057"/>
                </a:cubicBezTo>
                <a:cubicBezTo>
                  <a:pt x="2006" y="31057"/>
                  <a:pt x="2048" y="31100"/>
                  <a:pt x="2091" y="31143"/>
                </a:cubicBezTo>
                <a:cubicBezTo>
                  <a:pt x="2091" y="31143"/>
                  <a:pt x="2048" y="31185"/>
                  <a:pt x="2048" y="31185"/>
                </a:cubicBezTo>
                <a:cubicBezTo>
                  <a:pt x="2006" y="31143"/>
                  <a:pt x="1963" y="31100"/>
                  <a:pt x="1920" y="31057"/>
                </a:cubicBezTo>
                <a:cubicBezTo>
                  <a:pt x="1963" y="31015"/>
                  <a:pt x="1963" y="31015"/>
                  <a:pt x="1963" y="31015"/>
                </a:cubicBezTo>
                <a:cubicBezTo>
                  <a:pt x="1920" y="31015"/>
                  <a:pt x="1878" y="30972"/>
                  <a:pt x="1835" y="30929"/>
                </a:cubicBezTo>
                <a:cubicBezTo>
                  <a:pt x="1835" y="30929"/>
                  <a:pt x="1835" y="30887"/>
                  <a:pt x="1878" y="30887"/>
                </a:cubicBezTo>
                <a:close/>
                <a:moveTo>
                  <a:pt x="2987" y="32380"/>
                </a:moveTo>
                <a:cubicBezTo>
                  <a:pt x="2987" y="32423"/>
                  <a:pt x="2987" y="32508"/>
                  <a:pt x="2987" y="32551"/>
                </a:cubicBezTo>
                <a:lnTo>
                  <a:pt x="2944" y="32551"/>
                </a:lnTo>
                <a:cubicBezTo>
                  <a:pt x="2944" y="32508"/>
                  <a:pt x="2944" y="32423"/>
                  <a:pt x="2944" y="32380"/>
                </a:cubicBezTo>
                <a:close/>
                <a:moveTo>
                  <a:pt x="5717" y="35110"/>
                </a:moveTo>
                <a:cubicBezTo>
                  <a:pt x="5674" y="35196"/>
                  <a:pt x="5674" y="35238"/>
                  <a:pt x="5674" y="35281"/>
                </a:cubicBezTo>
                <a:lnTo>
                  <a:pt x="5632" y="35281"/>
                </a:lnTo>
                <a:cubicBezTo>
                  <a:pt x="5632" y="35238"/>
                  <a:pt x="5632" y="35196"/>
                  <a:pt x="5632" y="35110"/>
                </a:cubicBezTo>
                <a:close/>
                <a:moveTo>
                  <a:pt x="6357" y="35153"/>
                </a:moveTo>
                <a:cubicBezTo>
                  <a:pt x="6357" y="35196"/>
                  <a:pt x="6357" y="35281"/>
                  <a:pt x="6357" y="35324"/>
                </a:cubicBezTo>
                <a:lnTo>
                  <a:pt x="6314" y="35324"/>
                </a:lnTo>
                <a:cubicBezTo>
                  <a:pt x="6314" y="35281"/>
                  <a:pt x="6314" y="35196"/>
                  <a:pt x="6314" y="35153"/>
                </a:cubicBezTo>
                <a:close/>
                <a:moveTo>
                  <a:pt x="6826" y="35494"/>
                </a:moveTo>
                <a:cubicBezTo>
                  <a:pt x="6826" y="35579"/>
                  <a:pt x="6826" y="35622"/>
                  <a:pt x="6826" y="35665"/>
                </a:cubicBezTo>
                <a:lnTo>
                  <a:pt x="6784" y="35665"/>
                </a:lnTo>
                <a:cubicBezTo>
                  <a:pt x="6784" y="35622"/>
                  <a:pt x="6784" y="35579"/>
                  <a:pt x="6784" y="35494"/>
                </a:cubicBezTo>
                <a:close/>
                <a:moveTo>
                  <a:pt x="7850" y="35750"/>
                </a:moveTo>
                <a:cubicBezTo>
                  <a:pt x="7850" y="35793"/>
                  <a:pt x="7850" y="35793"/>
                  <a:pt x="7850" y="35835"/>
                </a:cubicBezTo>
                <a:lnTo>
                  <a:pt x="7722" y="35835"/>
                </a:lnTo>
                <a:cubicBezTo>
                  <a:pt x="7722" y="35793"/>
                  <a:pt x="7722" y="35793"/>
                  <a:pt x="7722" y="35750"/>
                </a:cubicBezTo>
                <a:close/>
                <a:moveTo>
                  <a:pt x="22696" y="35835"/>
                </a:moveTo>
                <a:cubicBezTo>
                  <a:pt x="22739" y="35878"/>
                  <a:pt x="22824" y="35878"/>
                  <a:pt x="22867" y="35878"/>
                </a:cubicBezTo>
                <a:cubicBezTo>
                  <a:pt x="22867" y="35878"/>
                  <a:pt x="22867" y="35878"/>
                  <a:pt x="22867" y="35921"/>
                </a:cubicBezTo>
                <a:lnTo>
                  <a:pt x="22696" y="35921"/>
                </a:lnTo>
                <a:cubicBezTo>
                  <a:pt x="22696" y="35878"/>
                  <a:pt x="22696" y="35878"/>
                  <a:pt x="22696" y="35835"/>
                </a:cubicBezTo>
                <a:close/>
                <a:moveTo>
                  <a:pt x="25213" y="41680"/>
                </a:moveTo>
                <a:cubicBezTo>
                  <a:pt x="25213" y="41723"/>
                  <a:pt x="25213" y="41765"/>
                  <a:pt x="25213" y="41851"/>
                </a:cubicBezTo>
                <a:cubicBezTo>
                  <a:pt x="25170" y="41851"/>
                  <a:pt x="25170" y="41851"/>
                  <a:pt x="25170" y="41808"/>
                </a:cubicBezTo>
                <a:cubicBezTo>
                  <a:pt x="25170" y="41765"/>
                  <a:pt x="25170" y="41723"/>
                  <a:pt x="25170" y="41680"/>
                </a:cubicBezTo>
                <a:close/>
                <a:moveTo>
                  <a:pt x="26365" y="42747"/>
                </a:moveTo>
                <a:cubicBezTo>
                  <a:pt x="26365" y="42789"/>
                  <a:pt x="26365" y="42789"/>
                  <a:pt x="26365" y="42832"/>
                </a:cubicBezTo>
                <a:cubicBezTo>
                  <a:pt x="26322" y="42789"/>
                  <a:pt x="26280" y="42789"/>
                  <a:pt x="26194" y="42789"/>
                </a:cubicBezTo>
                <a:cubicBezTo>
                  <a:pt x="26194" y="42789"/>
                  <a:pt x="26194" y="42789"/>
                  <a:pt x="26194" y="42747"/>
                </a:cubicBezTo>
                <a:close/>
                <a:moveTo>
                  <a:pt x="26450" y="43216"/>
                </a:moveTo>
                <a:cubicBezTo>
                  <a:pt x="26450" y="43258"/>
                  <a:pt x="26450" y="43301"/>
                  <a:pt x="26450" y="43344"/>
                </a:cubicBezTo>
                <a:lnTo>
                  <a:pt x="26408" y="43344"/>
                </a:lnTo>
                <a:cubicBezTo>
                  <a:pt x="26408" y="43301"/>
                  <a:pt x="26408" y="43258"/>
                  <a:pt x="26408" y="43216"/>
                </a:cubicBezTo>
                <a:close/>
                <a:moveTo>
                  <a:pt x="27090" y="43386"/>
                </a:moveTo>
                <a:cubicBezTo>
                  <a:pt x="27133" y="43429"/>
                  <a:pt x="27133" y="43429"/>
                  <a:pt x="27176" y="43472"/>
                </a:cubicBezTo>
                <a:cubicBezTo>
                  <a:pt x="27133" y="43514"/>
                  <a:pt x="27048" y="43514"/>
                  <a:pt x="27005" y="43557"/>
                </a:cubicBezTo>
                <a:cubicBezTo>
                  <a:pt x="27048" y="43472"/>
                  <a:pt x="27048" y="43429"/>
                  <a:pt x="27090" y="43386"/>
                </a:cubicBezTo>
                <a:close/>
                <a:moveTo>
                  <a:pt x="27005" y="43514"/>
                </a:moveTo>
                <a:lnTo>
                  <a:pt x="27005" y="43514"/>
                </a:lnTo>
                <a:cubicBezTo>
                  <a:pt x="26962" y="43600"/>
                  <a:pt x="26962" y="43642"/>
                  <a:pt x="26920" y="43685"/>
                </a:cubicBezTo>
                <a:cubicBezTo>
                  <a:pt x="26877" y="43685"/>
                  <a:pt x="26877" y="43642"/>
                  <a:pt x="26834" y="43642"/>
                </a:cubicBezTo>
                <a:cubicBezTo>
                  <a:pt x="26877" y="43600"/>
                  <a:pt x="26962" y="43557"/>
                  <a:pt x="27005" y="43514"/>
                </a:cubicBezTo>
                <a:close/>
                <a:moveTo>
                  <a:pt x="27773" y="44410"/>
                </a:moveTo>
                <a:lnTo>
                  <a:pt x="27778" y="44416"/>
                </a:lnTo>
                <a:lnTo>
                  <a:pt x="27778" y="44416"/>
                </a:lnTo>
                <a:cubicBezTo>
                  <a:pt x="27790" y="44414"/>
                  <a:pt x="27802" y="44412"/>
                  <a:pt x="27815" y="44410"/>
                </a:cubicBezTo>
                <a:close/>
                <a:moveTo>
                  <a:pt x="29181" y="45136"/>
                </a:moveTo>
                <a:cubicBezTo>
                  <a:pt x="29181" y="45178"/>
                  <a:pt x="29181" y="45221"/>
                  <a:pt x="29181" y="45263"/>
                </a:cubicBezTo>
                <a:lnTo>
                  <a:pt x="29138" y="45263"/>
                </a:lnTo>
                <a:cubicBezTo>
                  <a:pt x="29138" y="45221"/>
                  <a:pt x="29138" y="45178"/>
                  <a:pt x="29138" y="45136"/>
                </a:cubicBezTo>
                <a:close/>
                <a:moveTo>
                  <a:pt x="35452" y="45349"/>
                </a:moveTo>
                <a:cubicBezTo>
                  <a:pt x="35452" y="45434"/>
                  <a:pt x="35452" y="45477"/>
                  <a:pt x="35452" y="45519"/>
                </a:cubicBezTo>
                <a:lnTo>
                  <a:pt x="35366" y="45519"/>
                </a:lnTo>
                <a:cubicBezTo>
                  <a:pt x="35366" y="45477"/>
                  <a:pt x="35409" y="45434"/>
                  <a:pt x="35409" y="45349"/>
                </a:cubicBezTo>
                <a:close/>
                <a:moveTo>
                  <a:pt x="34001" y="45861"/>
                </a:moveTo>
                <a:cubicBezTo>
                  <a:pt x="34001" y="45861"/>
                  <a:pt x="34001" y="45903"/>
                  <a:pt x="34001" y="45903"/>
                </a:cubicBezTo>
                <a:lnTo>
                  <a:pt x="33831" y="45903"/>
                </a:lnTo>
                <a:cubicBezTo>
                  <a:pt x="33831" y="45903"/>
                  <a:pt x="33831" y="45861"/>
                  <a:pt x="33831" y="45861"/>
                </a:cubicBezTo>
                <a:close/>
                <a:moveTo>
                  <a:pt x="31186" y="46117"/>
                </a:moveTo>
                <a:cubicBezTo>
                  <a:pt x="31271" y="46159"/>
                  <a:pt x="31399" y="46245"/>
                  <a:pt x="31527" y="46330"/>
                </a:cubicBezTo>
                <a:cubicBezTo>
                  <a:pt x="31399" y="46330"/>
                  <a:pt x="31314" y="46373"/>
                  <a:pt x="31186" y="46373"/>
                </a:cubicBezTo>
                <a:cubicBezTo>
                  <a:pt x="31186" y="46202"/>
                  <a:pt x="31186" y="46159"/>
                  <a:pt x="31186" y="46117"/>
                </a:cubicBezTo>
                <a:close/>
                <a:moveTo>
                  <a:pt x="26280" y="0"/>
                </a:moveTo>
                <a:cubicBezTo>
                  <a:pt x="26237" y="128"/>
                  <a:pt x="26237" y="214"/>
                  <a:pt x="26194" y="342"/>
                </a:cubicBezTo>
                <a:cubicBezTo>
                  <a:pt x="25938" y="342"/>
                  <a:pt x="25682" y="342"/>
                  <a:pt x="25426" y="299"/>
                </a:cubicBezTo>
                <a:cubicBezTo>
                  <a:pt x="25341" y="384"/>
                  <a:pt x="25298" y="427"/>
                  <a:pt x="25256" y="470"/>
                </a:cubicBezTo>
                <a:cubicBezTo>
                  <a:pt x="25213" y="555"/>
                  <a:pt x="25170" y="598"/>
                  <a:pt x="25128" y="640"/>
                </a:cubicBezTo>
                <a:cubicBezTo>
                  <a:pt x="25128" y="598"/>
                  <a:pt x="25085" y="598"/>
                  <a:pt x="25085" y="555"/>
                </a:cubicBezTo>
                <a:cubicBezTo>
                  <a:pt x="25128" y="512"/>
                  <a:pt x="25170" y="512"/>
                  <a:pt x="25213" y="470"/>
                </a:cubicBezTo>
                <a:lnTo>
                  <a:pt x="25256" y="470"/>
                </a:lnTo>
                <a:cubicBezTo>
                  <a:pt x="25256" y="427"/>
                  <a:pt x="25256" y="384"/>
                  <a:pt x="25256" y="299"/>
                </a:cubicBezTo>
                <a:cubicBezTo>
                  <a:pt x="25043" y="256"/>
                  <a:pt x="24872" y="171"/>
                  <a:pt x="24659" y="128"/>
                </a:cubicBezTo>
                <a:cubicBezTo>
                  <a:pt x="24531" y="256"/>
                  <a:pt x="24445" y="427"/>
                  <a:pt x="24275" y="640"/>
                </a:cubicBezTo>
                <a:cubicBezTo>
                  <a:pt x="23976" y="640"/>
                  <a:pt x="23635" y="598"/>
                  <a:pt x="23336" y="598"/>
                </a:cubicBezTo>
                <a:cubicBezTo>
                  <a:pt x="23251" y="726"/>
                  <a:pt x="23165" y="811"/>
                  <a:pt x="23080" y="896"/>
                </a:cubicBezTo>
                <a:cubicBezTo>
                  <a:pt x="23080" y="1022"/>
                  <a:pt x="23035" y="1059"/>
                  <a:pt x="22963" y="1059"/>
                </a:cubicBezTo>
                <a:cubicBezTo>
                  <a:pt x="22914" y="1059"/>
                  <a:pt x="22851" y="1042"/>
                  <a:pt x="22781" y="1024"/>
                </a:cubicBezTo>
                <a:cubicBezTo>
                  <a:pt x="22653" y="939"/>
                  <a:pt x="22483" y="896"/>
                  <a:pt x="22355" y="811"/>
                </a:cubicBezTo>
                <a:cubicBezTo>
                  <a:pt x="22056" y="1110"/>
                  <a:pt x="21843" y="1323"/>
                  <a:pt x="21587" y="1536"/>
                </a:cubicBezTo>
                <a:cubicBezTo>
                  <a:pt x="21502" y="1621"/>
                  <a:pt x="21374" y="1621"/>
                  <a:pt x="21246" y="1621"/>
                </a:cubicBezTo>
                <a:cubicBezTo>
                  <a:pt x="21075" y="1792"/>
                  <a:pt x="20904" y="1963"/>
                  <a:pt x="20734" y="2133"/>
                </a:cubicBezTo>
                <a:cubicBezTo>
                  <a:pt x="20606" y="2048"/>
                  <a:pt x="20478" y="1963"/>
                  <a:pt x="20350" y="1877"/>
                </a:cubicBezTo>
                <a:cubicBezTo>
                  <a:pt x="20222" y="2219"/>
                  <a:pt x="20094" y="2475"/>
                  <a:pt x="19966" y="2816"/>
                </a:cubicBezTo>
                <a:cubicBezTo>
                  <a:pt x="19923" y="2645"/>
                  <a:pt x="19881" y="2517"/>
                  <a:pt x="19838" y="2432"/>
                </a:cubicBezTo>
                <a:cubicBezTo>
                  <a:pt x="19667" y="2517"/>
                  <a:pt x="19454" y="2560"/>
                  <a:pt x="19326" y="2688"/>
                </a:cubicBezTo>
                <a:cubicBezTo>
                  <a:pt x="19198" y="2859"/>
                  <a:pt x="19155" y="3072"/>
                  <a:pt x="18899" y="3072"/>
                </a:cubicBezTo>
                <a:cubicBezTo>
                  <a:pt x="18857" y="3285"/>
                  <a:pt x="18857" y="3499"/>
                  <a:pt x="18814" y="3712"/>
                </a:cubicBezTo>
                <a:cubicBezTo>
                  <a:pt x="18601" y="3712"/>
                  <a:pt x="18387" y="3712"/>
                  <a:pt x="18174" y="3669"/>
                </a:cubicBezTo>
                <a:lnTo>
                  <a:pt x="18174" y="3669"/>
                </a:lnTo>
                <a:cubicBezTo>
                  <a:pt x="18430" y="4010"/>
                  <a:pt x="18131" y="4138"/>
                  <a:pt x="18089" y="4352"/>
                </a:cubicBezTo>
                <a:cubicBezTo>
                  <a:pt x="17918" y="4266"/>
                  <a:pt x="17833" y="4224"/>
                  <a:pt x="17748" y="4181"/>
                </a:cubicBezTo>
                <a:cubicBezTo>
                  <a:pt x="17406" y="4394"/>
                  <a:pt x="17492" y="4650"/>
                  <a:pt x="17620" y="4906"/>
                </a:cubicBezTo>
                <a:cubicBezTo>
                  <a:pt x="17236" y="5077"/>
                  <a:pt x="16724" y="5120"/>
                  <a:pt x="16766" y="5674"/>
                </a:cubicBezTo>
                <a:cubicBezTo>
                  <a:pt x="16510" y="5930"/>
                  <a:pt x="16340" y="6101"/>
                  <a:pt x="16126" y="6271"/>
                </a:cubicBezTo>
                <a:cubicBezTo>
                  <a:pt x="16340" y="6869"/>
                  <a:pt x="16340" y="6997"/>
                  <a:pt x="15956" y="7338"/>
                </a:cubicBezTo>
                <a:cubicBezTo>
                  <a:pt x="15913" y="7295"/>
                  <a:pt x="15870" y="7253"/>
                  <a:pt x="15785" y="7210"/>
                </a:cubicBezTo>
                <a:cubicBezTo>
                  <a:pt x="15785" y="7295"/>
                  <a:pt x="15742" y="7338"/>
                  <a:pt x="15742" y="7381"/>
                </a:cubicBezTo>
                <a:cubicBezTo>
                  <a:pt x="15785" y="7466"/>
                  <a:pt x="15828" y="7551"/>
                  <a:pt x="15913" y="7637"/>
                </a:cubicBezTo>
                <a:cubicBezTo>
                  <a:pt x="15742" y="8021"/>
                  <a:pt x="15572" y="8405"/>
                  <a:pt x="15401" y="8788"/>
                </a:cubicBezTo>
                <a:cubicBezTo>
                  <a:pt x="15529" y="8831"/>
                  <a:pt x="15614" y="8874"/>
                  <a:pt x="15700" y="8874"/>
                </a:cubicBezTo>
                <a:cubicBezTo>
                  <a:pt x="15657" y="9002"/>
                  <a:pt x="15657" y="9087"/>
                  <a:pt x="15614" y="9172"/>
                </a:cubicBezTo>
                <a:cubicBezTo>
                  <a:pt x="15529" y="9087"/>
                  <a:pt x="15486" y="9044"/>
                  <a:pt x="15401" y="8959"/>
                </a:cubicBezTo>
                <a:cubicBezTo>
                  <a:pt x="15316" y="9087"/>
                  <a:pt x="15231" y="9215"/>
                  <a:pt x="15103" y="9343"/>
                </a:cubicBezTo>
                <a:cubicBezTo>
                  <a:pt x="15273" y="9428"/>
                  <a:pt x="15401" y="9514"/>
                  <a:pt x="15486" y="9556"/>
                </a:cubicBezTo>
                <a:cubicBezTo>
                  <a:pt x="15145" y="9770"/>
                  <a:pt x="15401" y="10196"/>
                  <a:pt x="15231" y="10452"/>
                </a:cubicBezTo>
                <a:cubicBezTo>
                  <a:pt x="15145" y="10452"/>
                  <a:pt x="15060" y="10495"/>
                  <a:pt x="14889" y="10538"/>
                </a:cubicBezTo>
                <a:cubicBezTo>
                  <a:pt x="15060" y="10623"/>
                  <a:pt x="15188" y="10666"/>
                  <a:pt x="15273" y="10708"/>
                </a:cubicBezTo>
                <a:cubicBezTo>
                  <a:pt x="15145" y="10794"/>
                  <a:pt x="15060" y="10794"/>
                  <a:pt x="14889" y="10879"/>
                </a:cubicBezTo>
                <a:cubicBezTo>
                  <a:pt x="15060" y="10922"/>
                  <a:pt x="15145" y="10964"/>
                  <a:pt x="15273" y="11007"/>
                </a:cubicBezTo>
                <a:cubicBezTo>
                  <a:pt x="15145" y="11135"/>
                  <a:pt x="15017" y="11220"/>
                  <a:pt x="14847" y="11305"/>
                </a:cubicBezTo>
                <a:cubicBezTo>
                  <a:pt x="15017" y="11433"/>
                  <a:pt x="15145" y="11476"/>
                  <a:pt x="15273" y="11561"/>
                </a:cubicBezTo>
                <a:cubicBezTo>
                  <a:pt x="15103" y="11903"/>
                  <a:pt x="14932" y="12201"/>
                  <a:pt x="14761" y="12543"/>
                </a:cubicBezTo>
                <a:cubicBezTo>
                  <a:pt x="14932" y="12671"/>
                  <a:pt x="14847" y="13012"/>
                  <a:pt x="15188" y="13012"/>
                </a:cubicBezTo>
                <a:cubicBezTo>
                  <a:pt x="15188" y="13097"/>
                  <a:pt x="15145" y="13140"/>
                  <a:pt x="15145" y="13225"/>
                </a:cubicBezTo>
                <a:cubicBezTo>
                  <a:pt x="15060" y="13183"/>
                  <a:pt x="14975" y="13140"/>
                  <a:pt x="14932" y="13097"/>
                </a:cubicBezTo>
                <a:cubicBezTo>
                  <a:pt x="14847" y="13268"/>
                  <a:pt x="14761" y="13396"/>
                  <a:pt x="14719" y="13439"/>
                </a:cubicBezTo>
                <a:cubicBezTo>
                  <a:pt x="14889" y="13822"/>
                  <a:pt x="15017" y="14121"/>
                  <a:pt x="15145" y="14420"/>
                </a:cubicBezTo>
                <a:cubicBezTo>
                  <a:pt x="14975" y="14633"/>
                  <a:pt x="14889" y="14846"/>
                  <a:pt x="14761" y="14974"/>
                </a:cubicBezTo>
                <a:cubicBezTo>
                  <a:pt x="14591" y="15145"/>
                  <a:pt x="14377" y="15230"/>
                  <a:pt x="14207" y="15358"/>
                </a:cubicBezTo>
                <a:cubicBezTo>
                  <a:pt x="14164" y="15401"/>
                  <a:pt x="14164" y="15444"/>
                  <a:pt x="14121" y="15486"/>
                </a:cubicBezTo>
                <a:cubicBezTo>
                  <a:pt x="14249" y="15529"/>
                  <a:pt x="14335" y="15572"/>
                  <a:pt x="14420" y="15614"/>
                </a:cubicBezTo>
                <a:cubicBezTo>
                  <a:pt x="14420" y="15700"/>
                  <a:pt x="14420" y="15742"/>
                  <a:pt x="14377" y="15828"/>
                </a:cubicBezTo>
                <a:cubicBezTo>
                  <a:pt x="14294" y="15789"/>
                  <a:pt x="14221" y="15773"/>
                  <a:pt x="14157" y="15773"/>
                </a:cubicBezTo>
                <a:cubicBezTo>
                  <a:pt x="13789" y="15773"/>
                  <a:pt x="13673" y="16297"/>
                  <a:pt x="13311" y="16297"/>
                </a:cubicBezTo>
                <a:cubicBezTo>
                  <a:pt x="13185" y="16171"/>
                  <a:pt x="13058" y="16134"/>
                  <a:pt x="12923" y="16134"/>
                </a:cubicBezTo>
                <a:cubicBezTo>
                  <a:pt x="12830" y="16134"/>
                  <a:pt x="12733" y="16151"/>
                  <a:pt x="12628" y="16169"/>
                </a:cubicBezTo>
                <a:cubicBezTo>
                  <a:pt x="12586" y="16297"/>
                  <a:pt x="12543" y="16382"/>
                  <a:pt x="12500" y="16467"/>
                </a:cubicBezTo>
                <a:cubicBezTo>
                  <a:pt x="12415" y="16382"/>
                  <a:pt x="12372" y="16339"/>
                  <a:pt x="12372" y="16297"/>
                </a:cubicBezTo>
                <a:cubicBezTo>
                  <a:pt x="12159" y="16382"/>
                  <a:pt x="12031" y="16467"/>
                  <a:pt x="11903" y="16510"/>
                </a:cubicBezTo>
                <a:cubicBezTo>
                  <a:pt x="11647" y="16638"/>
                  <a:pt x="11348" y="16553"/>
                  <a:pt x="11092" y="16723"/>
                </a:cubicBezTo>
                <a:cubicBezTo>
                  <a:pt x="11050" y="16738"/>
                  <a:pt x="11002" y="16742"/>
                  <a:pt x="10953" y="16742"/>
                </a:cubicBezTo>
                <a:cubicBezTo>
                  <a:pt x="10855" y="16742"/>
                  <a:pt x="10751" y="16723"/>
                  <a:pt x="10666" y="16723"/>
                </a:cubicBezTo>
                <a:cubicBezTo>
                  <a:pt x="10586" y="16707"/>
                  <a:pt x="10508" y="16700"/>
                  <a:pt x="10431" y="16700"/>
                </a:cubicBezTo>
                <a:cubicBezTo>
                  <a:pt x="10100" y="16700"/>
                  <a:pt x="9807" y="16833"/>
                  <a:pt x="9599" y="16937"/>
                </a:cubicBezTo>
                <a:cubicBezTo>
                  <a:pt x="9343" y="16894"/>
                  <a:pt x="9173" y="16851"/>
                  <a:pt x="9002" y="16809"/>
                </a:cubicBezTo>
                <a:cubicBezTo>
                  <a:pt x="8874" y="16979"/>
                  <a:pt x="8789" y="17150"/>
                  <a:pt x="8703" y="17278"/>
                </a:cubicBezTo>
                <a:cubicBezTo>
                  <a:pt x="8661" y="17278"/>
                  <a:pt x="8661" y="17235"/>
                  <a:pt x="8618" y="17235"/>
                </a:cubicBezTo>
                <a:cubicBezTo>
                  <a:pt x="8575" y="17193"/>
                  <a:pt x="8575" y="17150"/>
                  <a:pt x="8533" y="17107"/>
                </a:cubicBezTo>
                <a:cubicBezTo>
                  <a:pt x="8277" y="17221"/>
                  <a:pt x="8116" y="17259"/>
                  <a:pt x="7936" y="17259"/>
                </a:cubicBezTo>
                <a:cubicBezTo>
                  <a:pt x="7845" y="17259"/>
                  <a:pt x="7751" y="17250"/>
                  <a:pt x="7637" y="17235"/>
                </a:cubicBezTo>
                <a:cubicBezTo>
                  <a:pt x="7509" y="17235"/>
                  <a:pt x="7296" y="17235"/>
                  <a:pt x="7168" y="17278"/>
                </a:cubicBezTo>
                <a:cubicBezTo>
                  <a:pt x="6400" y="17491"/>
                  <a:pt x="5674" y="17747"/>
                  <a:pt x="4864" y="18003"/>
                </a:cubicBezTo>
                <a:cubicBezTo>
                  <a:pt x="5035" y="18131"/>
                  <a:pt x="5163" y="18174"/>
                  <a:pt x="5376" y="18259"/>
                </a:cubicBezTo>
                <a:cubicBezTo>
                  <a:pt x="5077" y="18302"/>
                  <a:pt x="4864" y="18302"/>
                  <a:pt x="4651" y="18302"/>
                </a:cubicBezTo>
                <a:cubicBezTo>
                  <a:pt x="4608" y="18387"/>
                  <a:pt x="4608" y="18472"/>
                  <a:pt x="4565" y="18515"/>
                </a:cubicBezTo>
                <a:cubicBezTo>
                  <a:pt x="4352" y="18600"/>
                  <a:pt x="4139" y="18686"/>
                  <a:pt x="3925" y="18771"/>
                </a:cubicBezTo>
                <a:cubicBezTo>
                  <a:pt x="3883" y="18814"/>
                  <a:pt x="3840" y="18856"/>
                  <a:pt x="3797" y="18899"/>
                </a:cubicBezTo>
                <a:lnTo>
                  <a:pt x="3755" y="18728"/>
                </a:lnTo>
                <a:cubicBezTo>
                  <a:pt x="3731" y="18726"/>
                  <a:pt x="3708" y="18725"/>
                  <a:pt x="3686" y="18725"/>
                </a:cubicBezTo>
                <a:cubicBezTo>
                  <a:pt x="3247" y="18725"/>
                  <a:pt x="3281" y="19122"/>
                  <a:pt x="3200" y="19326"/>
                </a:cubicBezTo>
                <a:cubicBezTo>
                  <a:pt x="2902" y="19368"/>
                  <a:pt x="2646" y="19454"/>
                  <a:pt x="2518" y="19454"/>
                </a:cubicBezTo>
                <a:cubicBezTo>
                  <a:pt x="2304" y="19752"/>
                  <a:pt x="2560" y="20051"/>
                  <a:pt x="2219" y="20179"/>
                </a:cubicBezTo>
                <a:cubicBezTo>
                  <a:pt x="2091" y="20264"/>
                  <a:pt x="2006" y="20307"/>
                  <a:pt x="1878" y="20392"/>
                </a:cubicBezTo>
                <a:cubicBezTo>
                  <a:pt x="1920" y="20478"/>
                  <a:pt x="2006" y="20520"/>
                  <a:pt x="2006" y="20563"/>
                </a:cubicBezTo>
                <a:cubicBezTo>
                  <a:pt x="1920" y="20648"/>
                  <a:pt x="1878" y="20734"/>
                  <a:pt x="1835" y="20776"/>
                </a:cubicBezTo>
                <a:cubicBezTo>
                  <a:pt x="1664" y="20734"/>
                  <a:pt x="1536" y="20691"/>
                  <a:pt x="1280" y="20606"/>
                </a:cubicBezTo>
                <a:lnTo>
                  <a:pt x="1280" y="20606"/>
                </a:lnTo>
                <a:cubicBezTo>
                  <a:pt x="1408" y="20819"/>
                  <a:pt x="1451" y="20947"/>
                  <a:pt x="1494" y="21032"/>
                </a:cubicBezTo>
                <a:cubicBezTo>
                  <a:pt x="1451" y="21160"/>
                  <a:pt x="1408" y="21288"/>
                  <a:pt x="1323" y="21373"/>
                </a:cubicBezTo>
                <a:cubicBezTo>
                  <a:pt x="1280" y="21459"/>
                  <a:pt x="1110" y="21459"/>
                  <a:pt x="1067" y="21501"/>
                </a:cubicBezTo>
                <a:cubicBezTo>
                  <a:pt x="1067" y="21715"/>
                  <a:pt x="1110" y="21843"/>
                  <a:pt x="1110" y="22056"/>
                </a:cubicBezTo>
                <a:cubicBezTo>
                  <a:pt x="982" y="22141"/>
                  <a:pt x="811" y="22269"/>
                  <a:pt x="641" y="22397"/>
                </a:cubicBezTo>
                <a:cubicBezTo>
                  <a:pt x="683" y="22483"/>
                  <a:pt x="683" y="22525"/>
                  <a:pt x="726" y="22568"/>
                </a:cubicBezTo>
                <a:cubicBezTo>
                  <a:pt x="769" y="22525"/>
                  <a:pt x="854" y="22483"/>
                  <a:pt x="982" y="22397"/>
                </a:cubicBezTo>
                <a:lnTo>
                  <a:pt x="982" y="22397"/>
                </a:lnTo>
                <a:cubicBezTo>
                  <a:pt x="939" y="22568"/>
                  <a:pt x="939" y="22611"/>
                  <a:pt x="939" y="22696"/>
                </a:cubicBezTo>
                <a:cubicBezTo>
                  <a:pt x="811" y="22739"/>
                  <a:pt x="641" y="22739"/>
                  <a:pt x="427" y="22781"/>
                </a:cubicBezTo>
                <a:cubicBezTo>
                  <a:pt x="513" y="22952"/>
                  <a:pt x="555" y="23080"/>
                  <a:pt x="598" y="23165"/>
                </a:cubicBezTo>
                <a:cubicBezTo>
                  <a:pt x="513" y="23251"/>
                  <a:pt x="513" y="23251"/>
                  <a:pt x="470" y="23293"/>
                </a:cubicBezTo>
                <a:cubicBezTo>
                  <a:pt x="513" y="23421"/>
                  <a:pt x="555" y="23549"/>
                  <a:pt x="598" y="23720"/>
                </a:cubicBezTo>
                <a:lnTo>
                  <a:pt x="129" y="23720"/>
                </a:lnTo>
                <a:cubicBezTo>
                  <a:pt x="43" y="24232"/>
                  <a:pt x="513" y="24701"/>
                  <a:pt x="86" y="25085"/>
                </a:cubicBezTo>
                <a:cubicBezTo>
                  <a:pt x="257" y="25341"/>
                  <a:pt x="385" y="25597"/>
                  <a:pt x="513" y="25810"/>
                </a:cubicBezTo>
                <a:cubicBezTo>
                  <a:pt x="299" y="25853"/>
                  <a:pt x="171" y="25853"/>
                  <a:pt x="1" y="25895"/>
                </a:cubicBezTo>
                <a:cubicBezTo>
                  <a:pt x="129" y="26279"/>
                  <a:pt x="214" y="26578"/>
                  <a:pt x="299" y="26877"/>
                </a:cubicBezTo>
                <a:cubicBezTo>
                  <a:pt x="214" y="27005"/>
                  <a:pt x="171" y="27133"/>
                  <a:pt x="86" y="27346"/>
                </a:cubicBezTo>
                <a:cubicBezTo>
                  <a:pt x="340" y="27248"/>
                  <a:pt x="478" y="27195"/>
                  <a:pt x="548" y="27195"/>
                </a:cubicBezTo>
                <a:cubicBezTo>
                  <a:pt x="632" y="27195"/>
                  <a:pt x="621" y="27269"/>
                  <a:pt x="598" y="27431"/>
                </a:cubicBezTo>
                <a:cubicBezTo>
                  <a:pt x="513" y="27474"/>
                  <a:pt x="385" y="27559"/>
                  <a:pt x="214" y="27602"/>
                </a:cubicBezTo>
                <a:cubicBezTo>
                  <a:pt x="342" y="27815"/>
                  <a:pt x="470" y="27943"/>
                  <a:pt x="641" y="28199"/>
                </a:cubicBezTo>
                <a:cubicBezTo>
                  <a:pt x="470" y="28284"/>
                  <a:pt x="342" y="28327"/>
                  <a:pt x="171" y="28412"/>
                </a:cubicBezTo>
                <a:cubicBezTo>
                  <a:pt x="385" y="28754"/>
                  <a:pt x="555" y="29010"/>
                  <a:pt x="683" y="29266"/>
                </a:cubicBezTo>
                <a:cubicBezTo>
                  <a:pt x="470" y="29436"/>
                  <a:pt x="513" y="29607"/>
                  <a:pt x="598" y="29820"/>
                </a:cubicBezTo>
                <a:cubicBezTo>
                  <a:pt x="769" y="30162"/>
                  <a:pt x="1110" y="30460"/>
                  <a:pt x="982" y="30929"/>
                </a:cubicBezTo>
                <a:cubicBezTo>
                  <a:pt x="982" y="30929"/>
                  <a:pt x="1024" y="30972"/>
                  <a:pt x="1024" y="30972"/>
                </a:cubicBezTo>
                <a:cubicBezTo>
                  <a:pt x="1110" y="31015"/>
                  <a:pt x="1195" y="31015"/>
                  <a:pt x="1280" y="31057"/>
                </a:cubicBezTo>
                <a:cubicBezTo>
                  <a:pt x="1238" y="31143"/>
                  <a:pt x="1152" y="31271"/>
                  <a:pt x="1067" y="31399"/>
                </a:cubicBezTo>
                <a:cubicBezTo>
                  <a:pt x="1195" y="31484"/>
                  <a:pt x="1280" y="31569"/>
                  <a:pt x="1366" y="31655"/>
                </a:cubicBezTo>
                <a:cubicBezTo>
                  <a:pt x="1408" y="31612"/>
                  <a:pt x="1494" y="31569"/>
                  <a:pt x="1536" y="31527"/>
                </a:cubicBezTo>
                <a:cubicBezTo>
                  <a:pt x="1622" y="31612"/>
                  <a:pt x="1707" y="31697"/>
                  <a:pt x="1750" y="31740"/>
                </a:cubicBezTo>
                <a:cubicBezTo>
                  <a:pt x="1664" y="31868"/>
                  <a:pt x="1622" y="31953"/>
                  <a:pt x="1579" y="32081"/>
                </a:cubicBezTo>
                <a:cubicBezTo>
                  <a:pt x="1750" y="32167"/>
                  <a:pt x="1920" y="32252"/>
                  <a:pt x="2048" y="32337"/>
                </a:cubicBezTo>
                <a:cubicBezTo>
                  <a:pt x="2091" y="32295"/>
                  <a:pt x="2134" y="32252"/>
                  <a:pt x="2176" y="32209"/>
                </a:cubicBezTo>
                <a:cubicBezTo>
                  <a:pt x="2176" y="32209"/>
                  <a:pt x="2219" y="32252"/>
                  <a:pt x="2219" y="32252"/>
                </a:cubicBezTo>
                <a:cubicBezTo>
                  <a:pt x="2176" y="32295"/>
                  <a:pt x="2134" y="32337"/>
                  <a:pt x="2091" y="32380"/>
                </a:cubicBezTo>
                <a:cubicBezTo>
                  <a:pt x="2091" y="32380"/>
                  <a:pt x="2048" y="32337"/>
                  <a:pt x="2048" y="32337"/>
                </a:cubicBezTo>
                <a:lnTo>
                  <a:pt x="2048" y="32337"/>
                </a:lnTo>
                <a:cubicBezTo>
                  <a:pt x="2304" y="32679"/>
                  <a:pt x="2518" y="33062"/>
                  <a:pt x="2731" y="33404"/>
                </a:cubicBezTo>
                <a:cubicBezTo>
                  <a:pt x="2859" y="33318"/>
                  <a:pt x="2902" y="33276"/>
                  <a:pt x="3030" y="33148"/>
                </a:cubicBezTo>
                <a:lnTo>
                  <a:pt x="3030" y="33148"/>
                </a:lnTo>
                <a:cubicBezTo>
                  <a:pt x="3030" y="33446"/>
                  <a:pt x="2987" y="33617"/>
                  <a:pt x="2987" y="33873"/>
                </a:cubicBezTo>
                <a:lnTo>
                  <a:pt x="3584" y="33873"/>
                </a:lnTo>
                <a:cubicBezTo>
                  <a:pt x="3704" y="34112"/>
                  <a:pt x="3712" y="34389"/>
                  <a:pt x="3991" y="34389"/>
                </a:cubicBezTo>
                <a:cubicBezTo>
                  <a:pt x="4011" y="34389"/>
                  <a:pt x="4031" y="34388"/>
                  <a:pt x="4053" y="34385"/>
                </a:cubicBezTo>
                <a:cubicBezTo>
                  <a:pt x="4096" y="34342"/>
                  <a:pt x="4139" y="34300"/>
                  <a:pt x="4224" y="34257"/>
                </a:cubicBezTo>
                <a:cubicBezTo>
                  <a:pt x="4437" y="34556"/>
                  <a:pt x="4651" y="34812"/>
                  <a:pt x="4864" y="35110"/>
                </a:cubicBezTo>
                <a:cubicBezTo>
                  <a:pt x="5077" y="35068"/>
                  <a:pt x="5248" y="35025"/>
                  <a:pt x="5461" y="34982"/>
                </a:cubicBezTo>
                <a:lnTo>
                  <a:pt x="5461" y="34982"/>
                </a:lnTo>
                <a:cubicBezTo>
                  <a:pt x="5461" y="35238"/>
                  <a:pt x="5461" y="35409"/>
                  <a:pt x="5419" y="35622"/>
                </a:cubicBezTo>
                <a:cubicBezTo>
                  <a:pt x="5717" y="35622"/>
                  <a:pt x="5930" y="35622"/>
                  <a:pt x="6144" y="35665"/>
                </a:cubicBezTo>
                <a:cubicBezTo>
                  <a:pt x="6229" y="35835"/>
                  <a:pt x="6314" y="36006"/>
                  <a:pt x="6442" y="36177"/>
                </a:cubicBezTo>
                <a:cubicBezTo>
                  <a:pt x="6570" y="36006"/>
                  <a:pt x="6741" y="35921"/>
                  <a:pt x="6869" y="35793"/>
                </a:cubicBezTo>
                <a:cubicBezTo>
                  <a:pt x="6997" y="35878"/>
                  <a:pt x="7040" y="35921"/>
                  <a:pt x="7125" y="36006"/>
                </a:cubicBezTo>
                <a:cubicBezTo>
                  <a:pt x="7218" y="35936"/>
                  <a:pt x="7299" y="35866"/>
                  <a:pt x="7367" y="35866"/>
                </a:cubicBezTo>
                <a:cubicBezTo>
                  <a:pt x="7423" y="35866"/>
                  <a:pt x="7470" y="35914"/>
                  <a:pt x="7509" y="36049"/>
                </a:cubicBezTo>
                <a:cubicBezTo>
                  <a:pt x="7646" y="36083"/>
                  <a:pt x="7839" y="36200"/>
                  <a:pt x="7953" y="36200"/>
                </a:cubicBezTo>
                <a:cubicBezTo>
                  <a:pt x="7981" y="36200"/>
                  <a:pt x="8004" y="36193"/>
                  <a:pt x="8021" y="36177"/>
                </a:cubicBezTo>
                <a:cubicBezTo>
                  <a:pt x="8191" y="36091"/>
                  <a:pt x="8362" y="36070"/>
                  <a:pt x="8533" y="36070"/>
                </a:cubicBezTo>
                <a:cubicBezTo>
                  <a:pt x="8703" y="36070"/>
                  <a:pt x="8874" y="36091"/>
                  <a:pt x="9045" y="36091"/>
                </a:cubicBezTo>
                <a:cubicBezTo>
                  <a:pt x="9087" y="36091"/>
                  <a:pt x="9130" y="36049"/>
                  <a:pt x="9173" y="36006"/>
                </a:cubicBezTo>
                <a:cubicBezTo>
                  <a:pt x="9173" y="35921"/>
                  <a:pt x="9215" y="35878"/>
                  <a:pt x="9215" y="35835"/>
                </a:cubicBezTo>
                <a:cubicBezTo>
                  <a:pt x="9429" y="35878"/>
                  <a:pt x="9599" y="35921"/>
                  <a:pt x="9770" y="35963"/>
                </a:cubicBezTo>
                <a:cubicBezTo>
                  <a:pt x="9813" y="35835"/>
                  <a:pt x="9855" y="35707"/>
                  <a:pt x="9941" y="35579"/>
                </a:cubicBezTo>
                <a:cubicBezTo>
                  <a:pt x="10069" y="35665"/>
                  <a:pt x="10154" y="35707"/>
                  <a:pt x="10282" y="35793"/>
                </a:cubicBezTo>
                <a:cubicBezTo>
                  <a:pt x="10297" y="35669"/>
                  <a:pt x="10364" y="35640"/>
                  <a:pt x="10446" y="35640"/>
                </a:cubicBezTo>
                <a:cubicBezTo>
                  <a:pt x="10514" y="35640"/>
                  <a:pt x="10594" y="35660"/>
                  <a:pt x="10664" y="35660"/>
                </a:cubicBezTo>
                <a:cubicBezTo>
                  <a:pt x="10742" y="35660"/>
                  <a:pt x="10808" y="35636"/>
                  <a:pt x="10836" y="35537"/>
                </a:cubicBezTo>
                <a:cubicBezTo>
                  <a:pt x="10922" y="35196"/>
                  <a:pt x="11220" y="35324"/>
                  <a:pt x="11391" y="35196"/>
                </a:cubicBezTo>
                <a:cubicBezTo>
                  <a:pt x="11562" y="35110"/>
                  <a:pt x="11775" y="35068"/>
                  <a:pt x="11988" y="35025"/>
                </a:cubicBezTo>
                <a:cubicBezTo>
                  <a:pt x="12202" y="34940"/>
                  <a:pt x="12415" y="34854"/>
                  <a:pt x="12586" y="34726"/>
                </a:cubicBezTo>
                <a:cubicBezTo>
                  <a:pt x="12799" y="34641"/>
                  <a:pt x="13012" y="34513"/>
                  <a:pt x="13183" y="34342"/>
                </a:cubicBezTo>
                <a:cubicBezTo>
                  <a:pt x="13324" y="34201"/>
                  <a:pt x="13495" y="34118"/>
                  <a:pt x="13670" y="34118"/>
                </a:cubicBezTo>
                <a:cubicBezTo>
                  <a:pt x="13707" y="34118"/>
                  <a:pt x="13743" y="34122"/>
                  <a:pt x="13780" y="34129"/>
                </a:cubicBezTo>
                <a:cubicBezTo>
                  <a:pt x="13908" y="33958"/>
                  <a:pt x="13993" y="33788"/>
                  <a:pt x="14079" y="33702"/>
                </a:cubicBezTo>
                <a:cubicBezTo>
                  <a:pt x="14292" y="33745"/>
                  <a:pt x="14463" y="33830"/>
                  <a:pt x="14676" y="33873"/>
                </a:cubicBezTo>
                <a:cubicBezTo>
                  <a:pt x="14847" y="33702"/>
                  <a:pt x="14975" y="33532"/>
                  <a:pt x="15145" y="33361"/>
                </a:cubicBezTo>
                <a:lnTo>
                  <a:pt x="15614" y="33361"/>
                </a:lnTo>
                <a:cubicBezTo>
                  <a:pt x="15700" y="33233"/>
                  <a:pt x="15785" y="33105"/>
                  <a:pt x="15870" y="33062"/>
                </a:cubicBezTo>
                <a:cubicBezTo>
                  <a:pt x="16340" y="32892"/>
                  <a:pt x="16766" y="32764"/>
                  <a:pt x="17278" y="32764"/>
                </a:cubicBezTo>
                <a:cubicBezTo>
                  <a:pt x="17577" y="32764"/>
                  <a:pt x="17822" y="32743"/>
                  <a:pt x="18035" y="32743"/>
                </a:cubicBezTo>
                <a:cubicBezTo>
                  <a:pt x="18249" y="32743"/>
                  <a:pt x="18430" y="32764"/>
                  <a:pt x="18601" y="32849"/>
                </a:cubicBezTo>
                <a:cubicBezTo>
                  <a:pt x="18643" y="32807"/>
                  <a:pt x="18729" y="32764"/>
                  <a:pt x="18771" y="32679"/>
                </a:cubicBezTo>
                <a:cubicBezTo>
                  <a:pt x="19113" y="32977"/>
                  <a:pt x="19411" y="33148"/>
                  <a:pt x="19838" y="33148"/>
                </a:cubicBezTo>
                <a:cubicBezTo>
                  <a:pt x="19838" y="33233"/>
                  <a:pt x="19838" y="33276"/>
                  <a:pt x="19881" y="33404"/>
                </a:cubicBezTo>
                <a:lnTo>
                  <a:pt x="20606" y="33404"/>
                </a:lnTo>
                <a:cubicBezTo>
                  <a:pt x="20734" y="33702"/>
                  <a:pt x="20947" y="33702"/>
                  <a:pt x="21203" y="33788"/>
                </a:cubicBezTo>
                <a:cubicBezTo>
                  <a:pt x="21374" y="33873"/>
                  <a:pt x="21502" y="34214"/>
                  <a:pt x="21587" y="34342"/>
                </a:cubicBezTo>
                <a:cubicBezTo>
                  <a:pt x="21843" y="34470"/>
                  <a:pt x="22056" y="34556"/>
                  <a:pt x="22312" y="34684"/>
                </a:cubicBezTo>
                <a:cubicBezTo>
                  <a:pt x="21971" y="34897"/>
                  <a:pt x="22099" y="35153"/>
                  <a:pt x="22056" y="35409"/>
                </a:cubicBezTo>
                <a:cubicBezTo>
                  <a:pt x="22227" y="35494"/>
                  <a:pt x="22398" y="35622"/>
                  <a:pt x="22568" y="35750"/>
                </a:cubicBezTo>
                <a:cubicBezTo>
                  <a:pt x="22483" y="35878"/>
                  <a:pt x="22440" y="35963"/>
                  <a:pt x="22398" y="36006"/>
                </a:cubicBezTo>
                <a:cubicBezTo>
                  <a:pt x="22483" y="36177"/>
                  <a:pt x="22568" y="36390"/>
                  <a:pt x="22696" y="36561"/>
                </a:cubicBezTo>
                <a:cubicBezTo>
                  <a:pt x="22824" y="36689"/>
                  <a:pt x="22995" y="36774"/>
                  <a:pt x="23165" y="36859"/>
                </a:cubicBezTo>
                <a:cubicBezTo>
                  <a:pt x="22909" y="37115"/>
                  <a:pt x="22952" y="37329"/>
                  <a:pt x="22995" y="37585"/>
                </a:cubicBezTo>
                <a:cubicBezTo>
                  <a:pt x="23080" y="37627"/>
                  <a:pt x="23165" y="37670"/>
                  <a:pt x="23293" y="37713"/>
                </a:cubicBezTo>
                <a:cubicBezTo>
                  <a:pt x="23165" y="38310"/>
                  <a:pt x="23507" y="38694"/>
                  <a:pt x="23891" y="39078"/>
                </a:cubicBezTo>
                <a:cubicBezTo>
                  <a:pt x="23763" y="39120"/>
                  <a:pt x="23635" y="39163"/>
                  <a:pt x="23549" y="39206"/>
                </a:cubicBezTo>
                <a:cubicBezTo>
                  <a:pt x="23848" y="39419"/>
                  <a:pt x="23805" y="39803"/>
                  <a:pt x="24104" y="40016"/>
                </a:cubicBezTo>
                <a:cubicBezTo>
                  <a:pt x="24317" y="40187"/>
                  <a:pt x="24275" y="40656"/>
                  <a:pt x="24360" y="40955"/>
                </a:cubicBezTo>
                <a:cubicBezTo>
                  <a:pt x="24488" y="40997"/>
                  <a:pt x="24616" y="40997"/>
                  <a:pt x="24829" y="40997"/>
                </a:cubicBezTo>
                <a:cubicBezTo>
                  <a:pt x="24744" y="41125"/>
                  <a:pt x="24701" y="41168"/>
                  <a:pt x="24659" y="41211"/>
                </a:cubicBezTo>
                <a:cubicBezTo>
                  <a:pt x="24787" y="41509"/>
                  <a:pt x="24957" y="41851"/>
                  <a:pt x="25128" y="42192"/>
                </a:cubicBezTo>
                <a:cubicBezTo>
                  <a:pt x="25213" y="42107"/>
                  <a:pt x="25256" y="42064"/>
                  <a:pt x="25341" y="42021"/>
                </a:cubicBezTo>
                <a:cubicBezTo>
                  <a:pt x="25469" y="42235"/>
                  <a:pt x="25640" y="42448"/>
                  <a:pt x="25810" y="42661"/>
                </a:cubicBezTo>
                <a:cubicBezTo>
                  <a:pt x="25853" y="42576"/>
                  <a:pt x="25938" y="42448"/>
                  <a:pt x="26024" y="42277"/>
                </a:cubicBezTo>
                <a:cubicBezTo>
                  <a:pt x="26024" y="42533"/>
                  <a:pt x="26024" y="42661"/>
                  <a:pt x="26024" y="42832"/>
                </a:cubicBezTo>
                <a:cubicBezTo>
                  <a:pt x="25896" y="42832"/>
                  <a:pt x="25810" y="42874"/>
                  <a:pt x="25640" y="42917"/>
                </a:cubicBezTo>
                <a:cubicBezTo>
                  <a:pt x="25810" y="42960"/>
                  <a:pt x="25938" y="43002"/>
                  <a:pt x="25981" y="43045"/>
                </a:cubicBezTo>
                <a:cubicBezTo>
                  <a:pt x="26237" y="43642"/>
                  <a:pt x="26792" y="43984"/>
                  <a:pt x="27176" y="44496"/>
                </a:cubicBezTo>
                <a:cubicBezTo>
                  <a:pt x="27218" y="44538"/>
                  <a:pt x="27346" y="44538"/>
                  <a:pt x="27517" y="44581"/>
                </a:cubicBezTo>
                <a:cubicBezTo>
                  <a:pt x="27389" y="44453"/>
                  <a:pt x="27346" y="44368"/>
                  <a:pt x="27346" y="44325"/>
                </a:cubicBezTo>
                <a:cubicBezTo>
                  <a:pt x="27304" y="44240"/>
                  <a:pt x="27346" y="44154"/>
                  <a:pt x="27346" y="44026"/>
                </a:cubicBezTo>
                <a:cubicBezTo>
                  <a:pt x="27517" y="44154"/>
                  <a:pt x="27645" y="44282"/>
                  <a:pt x="27815" y="44410"/>
                </a:cubicBezTo>
                <a:cubicBezTo>
                  <a:pt x="27858" y="44410"/>
                  <a:pt x="27901" y="44453"/>
                  <a:pt x="27943" y="44496"/>
                </a:cubicBezTo>
                <a:cubicBezTo>
                  <a:pt x="27943" y="44538"/>
                  <a:pt x="27901" y="44538"/>
                  <a:pt x="27901" y="44538"/>
                </a:cubicBezTo>
                <a:lnTo>
                  <a:pt x="27778" y="44416"/>
                </a:lnTo>
                <a:lnTo>
                  <a:pt x="27778" y="44416"/>
                </a:lnTo>
                <a:cubicBezTo>
                  <a:pt x="27487" y="44469"/>
                  <a:pt x="27645" y="44671"/>
                  <a:pt x="27645" y="44794"/>
                </a:cubicBezTo>
                <a:cubicBezTo>
                  <a:pt x="27901" y="45008"/>
                  <a:pt x="28114" y="45178"/>
                  <a:pt x="28370" y="45391"/>
                </a:cubicBezTo>
                <a:cubicBezTo>
                  <a:pt x="28413" y="45306"/>
                  <a:pt x="28455" y="45221"/>
                  <a:pt x="28541" y="45008"/>
                </a:cubicBezTo>
                <a:cubicBezTo>
                  <a:pt x="28626" y="45306"/>
                  <a:pt x="28711" y="45519"/>
                  <a:pt x="28797" y="45690"/>
                </a:cubicBezTo>
                <a:cubicBezTo>
                  <a:pt x="28967" y="45647"/>
                  <a:pt x="29138" y="45647"/>
                  <a:pt x="29351" y="45605"/>
                </a:cubicBezTo>
                <a:cubicBezTo>
                  <a:pt x="29437" y="45818"/>
                  <a:pt x="29522" y="45946"/>
                  <a:pt x="29607" y="46117"/>
                </a:cubicBezTo>
                <a:cubicBezTo>
                  <a:pt x="29693" y="46031"/>
                  <a:pt x="29778" y="45903"/>
                  <a:pt x="29863" y="45733"/>
                </a:cubicBezTo>
                <a:cubicBezTo>
                  <a:pt x="29948" y="45690"/>
                  <a:pt x="30076" y="45647"/>
                  <a:pt x="30204" y="45647"/>
                </a:cubicBezTo>
                <a:cubicBezTo>
                  <a:pt x="30204" y="45733"/>
                  <a:pt x="30204" y="45861"/>
                  <a:pt x="30204" y="46031"/>
                </a:cubicBezTo>
                <a:cubicBezTo>
                  <a:pt x="30119" y="45946"/>
                  <a:pt x="30076" y="45903"/>
                  <a:pt x="29991" y="45861"/>
                </a:cubicBezTo>
                <a:cubicBezTo>
                  <a:pt x="29948" y="45818"/>
                  <a:pt x="29906" y="45775"/>
                  <a:pt x="29863" y="45733"/>
                </a:cubicBezTo>
                <a:lnTo>
                  <a:pt x="29863" y="45733"/>
                </a:lnTo>
                <a:cubicBezTo>
                  <a:pt x="29948" y="45989"/>
                  <a:pt x="29991" y="46159"/>
                  <a:pt x="30034" y="46373"/>
                </a:cubicBezTo>
                <a:cubicBezTo>
                  <a:pt x="30375" y="46287"/>
                  <a:pt x="30674" y="46245"/>
                  <a:pt x="30930" y="46202"/>
                </a:cubicBezTo>
                <a:cubicBezTo>
                  <a:pt x="30972" y="46287"/>
                  <a:pt x="31058" y="46415"/>
                  <a:pt x="31058" y="46501"/>
                </a:cubicBezTo>
                <a:lnTo>
                  <a:pt x="32124" y="46501"/>
                </a:lnTo>
                <a:cubicBezTo>
                  <a:pt x="32167" y="46330"/>
                  <a:pt x="32210" y="46202"/>
                  <a:pt x="32210" y="46031"/>
                </a:cubicBezTo>
                <a:cubicBezTo>
                  <a:pt x="32337" y="46074"/>
                  <a:pt x="32423" y="46117"/>
                  <a:pt x="32508" y="46117"/>
                </a:cubicBezTo>
                <a:cubicBezTo>
                  <a:pt x="32423" y="46202"/>
                  <a:pt x="32380" y="46245"/>
                  <a:pt x="32337" y="46330"/>
                </a:cubicBezTo>
                <a:cubicBezTo>
                  <a:pt x="32508" y="46415"/>
                  <a:pt x="32721" y="46501"/>
                  <a:pt x="32935" y="46629"/>
                </a:cubicBezTo>
                <a:cubicBezTo>
                  <a:pt x="32892" y="46415"/>
                  <a:pt x="32892" y="46245"/>
                  <a:pt x="32849" y="46031"/>
                </a:cubicBezTo>
                <a:lnTo>
                  <a:pt x="32849" y="46031"/>
                </a:lnTo>
                <a:cubicBezTo>
                  <a:pt x="32977" y="46159"/>
                  <a:pt x="33063" y="46245"/>
                  <a:pt x="33148" y="46287"/>
                </a:cubicBezTo>
                <a:cubicBezTo>
                  <a:pt x="33276" y="46245"/>
                  <a:pt x="33361" y="46159"/>
                  <a:pt x="33447" y="46117"/>
                </a:cubicBezTo>
                <a:cubicBezTo>
                  <a:pt x="33489" y="46245"/>
                  <a:pt x="33532" y="46373"/>
                  <a:pt x="33575" y="46501"/>
                </a:cubicBezTo>
                <a:cubicBezTo>
                  <a:pt x="33916" y="46330"/>
                  <a:pt x="34172" y="46159"/>
                  <a:pt x="34343" y="46074"/>
                </a:cubicBezTo>
                <a:cubicBezTo>
                  <a:pt x="34599" y="46117"/>
                  <a:pt x="34769" y="46117"/>
                  <a:pt x="34940" y="46159"/>
                </a:cubicBezTo>
                <a:cubicBezTo>
                  <a:pt x="34982" y="46031"/>
                  <a:pt x="34982" y="45946"/>
                  <a:pt x="35025" y="45861"/>
                </a:cubicBezTo>
                <a:lnTo>
                  <a:pt x="35665" y="45861"/>
                </a:lnTo>
                <a:cubicBezTo>
                  <a:pt x="35708" y="45861"/>
                  <a:pt x="35750" y="45775"/>
                  <a:pt x="35793" y="45733"/>
                </a:cubicBezTo>
                <a:cubicBezTo>
                  <a:pt x="35750" y="45690"/>
                  <a:pt x="35708" y="45647"/>
                  <a:pt x="35665" y="45605"/>
                </a:cubicBezTo>
                <a:cubicBezTo>
                  <a:pt x="35708" y="45605"/>
                  <a:pt x="35708" y="45562"/>
                  <a:pt x="35708" y="45562"/>
                </a:cubicBezTo>
                <a:cubicBezTo>
                  <a:pt x="35750" y="45605"/>
                  <a:pt x="35793" y="45647"/>
                  <a:pt x="35836" y="45690"/>
                </a:cubicBezTo>
                <a:cubicBezTo>
                  <a:pt x="35836" y="45690"/>
                  <a:pt x="35793" y="45733"/>
                  <a:pt x="35793" y="45733"/>
                </a:cubicBezTo>
                <a:cubicBezTo>
                  <a:pt x="36092" y="45562"/>
                  <a:pt x="36433" y="45434"/>
                  <a:pt x="36604" y="45221"/>
                </a:cubicBezTo>
                <a:cubicBezTo>
                  <a:pt x="36774" y="44922"/>
                  <a:pt x="37073" y="44752"/>
                  <a:pt x="37286" y="44538"/>
                </a:cubicBezTo>
                <a:cubicBezTo>
                  <a:pt x="37542" y="44282"/>
                  <a:pt x="37670" y="43898"/>
                  <a:pt x="37798" y="43514"/>
                </a:cubicBezTo>
                <a:cubicBezTo>
                  <a:pt x="37926" y="43002"/>
                  <a:pt x="38310" y="42576"/>
                  <a:pt x="38566" y="42107"/>
                </a:cubicBezTo>
                <a:cubicBezTo>
                  <a:pt x="38395" y="41893"/>
                  <a:pt x="38438" y="41723"/>
                  <a:pt x="38566" y="41509"/>
                </a:cubicBezTo>
                <a:cubicBezTo>
                  <a:pt x="38651" y="41339"/>
                  <a:pt x="38609" y="41083"/>
                  <a:pt x="38651" y="40869"/>
                </a:cubicBezTo>
                <a:cubicBezTo>
                  <a:pt x="38651" y="40656"/>
                  <a:pt x="38737" y="40443"/>
                  <a:pt x="38523" y="40272"/>
                </a:cubicBezTo>
                <a:cubicBezTo>
                  <a:pt x="38822" y="40230"/>
                  <a:pt x="38395" y="39931"/>
                  <a:pt x="38651" y="39803"/>
                </a:cubicBezTo>
                <a:cubicBezTo>
                  <a:pt x="38694" y="39760"/>
                  <a:pt x="38566" y="39419"/>
                  <a:pt x="38523" y="39248"/>
                </a:cubicBezTo>
                <a:cubicBezTo>
                  <a:pt x="38481" y="39035"/>
                  <a:pt x="38438" y="38864"/>
                  <a:pt x="38395" y="38651"/>
                </a:cubicBezTo>
                <a:cubicBezTo>
                  <a:pt x="38438" y="38608"/>
                  <a:pt x="38523" y="38523"/>
                  <a:pt x="38566" y="38480"/>
                </a:cubicBezTo>
                <a:cubicBezTo>
                  <a:pt x="38438" y="38182"/>
                  <a:pt x="38310" y="37883"/>
                  <a:pt x="38097" y="37457"/>
                </a:cubicBezTo>
                <a:cubicBezTo>
                  <a:pt x="38097" y="37371"/>
                  <a:pt x="38097" y="37158"/>
                  <a:pt x="38139" y="36945"/>
                </a:cubicBezTo>
                <a:cubicBezTo>
                  <a:pt x="38011" y="36902"/>
                  <a:pt x="37926" y="36859"/>
                  <a:pt x="37798" y="36817"/>
                </a:cubicBezTo>
                <a:cubicBezTo>
                  <a:pt x="37883" y="36774"/>
                  <a:pt x="37926" y="36689"/>
                  <a:pt x="37969" y="36646"/>
                </a:cubicBezTo>
                <a:cubicBezTo>
                  <a:pt x="37499" y="36219"/>
                  <a:pt x="37499" y="35537"/>
                  <a:pt x="37243" y="34982"/>
                </a:cubicBezTo>
                <a:cubicBezTo>
                  <a:pt x="37158" y="34812"/>
                  <a:pt x="37073" y="34556"/>
                  <a:pt x="37116" y="34342"/>
                </a:cubicBezTo>
                <a:cubicBezTo>
                  <a:pt x="37116" y="34001"/>
                  <a:pt x="36945" y="33745"/>
                  <a:pt x="36817" y="33489"/>
                </a:cubicBezTo>
                <a:cubicBezTo>
                  <a:pt x="36945" y="33276"/>
                  <a:pt x="37116" y="33062"/>
                  <a:pt x="37116" y="32849"/>
                </a:cubicBezTo>
                <a:cubicBezTo>
                  <a:pt x="37073" y="32508"/>
                  <a:pt x="37201" y="32209"/>
                  <a:pt x="37201" y="31868"/>
                </a:cubicBezTo>
                <a:cubicBezTo>
                  <a:pt x="37414" y="31484"/>
                  <a:pt x="37926" y="31356"/>
                  <a:pt x="38139" y="30972"/>
                </a:cubicBezTo>
                <a:cubicBezTo>
                  <a:pt x="38139" y="30958"/>
                  <a:pt x="38158" y="30953"/>
                  <a:pt x="38187" y="30953"/>
                </a:cubicBezTo>
                <a:cubicBezTo>
                  <a:pt x="38244" y="30953"/>
                  <a:pt x="38338" y="30972"/>
                  <a:pt x="38395" y="30972"/>
                </a:cubicBezTo>
                <a:cubicBezTo>
                  <a:pt x="38438" y="30929"/>
                  <a:pt x="38481" y="30887"/>
                  <a:pt x="38523" y="30801"/>
                </a:cubicBezTo>
                <a:cubicBezTo>
                  <a:pt x="38566" y="30759"/>
                  <a:pt x="38609" y="30716"/>
                  <a:pt x="38651" y="30673"/>
                </a:cubicBezTo>
                <a:cubicBezTo>
                  <a:pt x="38694" y="30716"/>
                  <a:pt x="38694" y="30801"/>
                  <a:pt x="38694" y="30844"/>
                </a:cubicBezTo>
                <a:cubicBezTo>
                  <a:pt x="38751" y="30844"/>
                  <a:pt x="38827" y="30863"/>
                  <a:pt x="38884" y="30863"/>
                </a:cubicBezTo>
                <a:cubicBezTo>
                  <a:pt x="38912" y="30863"/>
                  <a:pt x="38936" y="30858"/>
                  <a:pt x="38950" y="30844"/>
                </a:cubicBezTo>
                <a:cubicBezTo>
                  <a:pt x="39291" y="30546"/>
                  <a:pt x="39718" y="30546"/>
                  <a:pt x="40102" y="30418"/>
                </a:cubicBezTo>
                <a:cubicBezTo>
                  <a:pt x="40272" y="30332"/>
                  <a:pt x="40454" y="30332"/>
                  <a:pt x="40630" y="30332"/>
                </a:cubicBezTo>
                <a:cubicBezTo>
                  <a:pt x="40806" y="30332"/>
                  <a:pt x="40976" y="30332"/>
                  <a:pt x="41126" y="30247"/>
                </a:cubicBezTo>
                <a:cubicBezTo>
                  <a:pt x="41211" y="30418"/>
                  <a:pt x="41211" y="30503"/>
                  <a:pt x="41254" y="30546"/>
                </a:cubicBezTo>
                <a:cubicBezTo>
                  <a:pt x="41552" y="30503"/>
                  <a:pt x="41851" y="30418"/>
                  <a:pt x="42192" y="30332"/>
                </a:cubicBezTo>
                <a:cubicBezTo>
                  <a:pt x="42235" y="30418"/>
                  <a:pt x="42363" y="30546"/>
                  <a:pt x="42405" y="30631"/>
                </a:cubicBezTo>
                <a:cubicBezTo>
                  <a:pt x="42875" y="30673"/>
                  <a:pt x="43259" y="30631"/>
                  <a:pt x="43643" y="30801"/>
                </a:cubicBezTo>
                <a:cubicBezTo>
                  <a:pt x="43685" y="30673"/>
                  <a:pt x="43685" y="30631"/>
                  <a:pt x="43728" y="30546"/>
                </a:cubicBezTo>
                <a:cubicBezTo>
                  <a:pt x="43967" y="30635"/>
                  <a:pt x="44164" y="30892"/>
                  <a:pt x="44421" y="30892"/>
                </a:cubicBezTo>
                <a:cubicBezTo>
                  <a:pt x="44532" y="30892"/>
                  <a:pt x="44653" y="30844"/>
                  <a:pt x="44794" y="30716"/>
                </a:cubicBezTo>
                <a:cubicBezTo>
                  <a:pt x="44880" y="30844"/>
                  <a:pt x="44965" y="30972"/>
                  <a:pt x="45050" y="31100"/>
                </a:cubicBezTo>
                <a:cubicBezTo>
                  <a:pt x="45306" y="31057"/>
                  <a:pt x="45520" y="31057"/>
                  <a:pt x="45776" y="31015"/>
                </a:cubicBezTo>
                <a:cubicBezTo>
                  <a:pt x="45818" y="31057"/>
                  <a:pt x="45946" y="31185"/>
                  <a:pt x="45989" y="31228"/>
                </a:cubicBezTo>
                <a:cubicBezTo>
                  <a:pt x="46127" y="31194"/>
                  <a:pt x="46265" y="31131"/>
                  <a:pt x="46358" y="31131"/>
                </a:cubicBezTo>
                <a:cubicBezTo>
                  <a:pt x="46380" y="31131"/>
                  <a:pt x="46399" y="31135"/>
                  <a:pt x="46416" y="31143"/>
                </a:cubicBezTo>
                <a:cubicBezTo>
                  <a:pt x="46680" y="31311"/>
                  <a:pt x="46945" y="31330"/>
                  <a:pt x="47225" y="31330"/>
                </a:cubicBezTo>
                <a:cubicBezTo>
                  <a:pt x="47307" y="31330"/>
                  <a:pt x="47391" y="31329"/>
                  <a:pt x="47477" y="31329"/>
                </a:cubicBezTo>
                <a:cubicBezTo>
                  <a:pt x="47616" y="31329"/>
                  <a:pt x="47759" y="31333"/>
                  <a:pt x="47909" y="31356"/>
                </a:cubicBezTo>
                <a:cubicBezTo>
                  <a:pt x="47994" y="31271"/>
                  <a:pt x="48079" y="31143"/>
                  <a:pt x="48165" y="31057"/>
                </a:cubicBezTo>
                <a:cubicBezTo>
                  <a:pt x="48250" y="31100"/>
                  <a:pt x="48442" y="31121"/>
                  <a:pt x="48629" y="31121"/>
                </a:cubicBezTo>
                <a:cubicBezTo>
                  <a:pt x="48815" y="31121"/>
                  <a:pt x="48997" y="31100"/>
                  <a:pt x="49061" y="31057"/>
                </a:cubicBezTo>
                <a:cubicBezTo>
                  <a:pt x="49103" y="31015"/>
                  <a:pt x="49146" y="30972"/>
                  <a:pt x="49189" y="30929"/>
                </a:cubicBezTo>
                <a:lnTo>
                  <a:pt x="49231" y="31100"/>
                </a:lnTo>
                <a:cubicBezTo>
                  <a:pt x="49316" y="31143"/>
                  <a:pt x="49402" y="31185"/>
                  <a:pt x="49487" y="31228"/>
                </a:cubicBezTo>
                <a:cubicBezTo>
                  <a:pt x="49530" y="31185"/>
                  <a:pt x="49615" y="31143"/>
                  <a:pt x="49658" y="31100"/>
                </a:cubicBezTo>
                <a:cubicBezTo>
                  <a:pt x="49700" y="31143"/>
                  <a:pt x="49743" y="31228"/>
                  <a:pt x="49786" y="31271"/>
                </a:cubicBezTo>
                <a:cubicBezTo>
                  <a:pt x="49956" y="31143"/>
                  <a:pt x="50084" y="31057"/>
                  <a:pt x="50255" y="30972"/>
                </a:cubicBezTo>
                <a:cubicBezTo>
                  <a:pt x="50298" y="30887"/>
                  <a:pt x="50340" y="30801"/>
                  <a:pt x="50383" y="30801"/>
                </a:cubicBezTo>
                <a:cubicBezTo>
                  <a:pt x="50554" y="30844"/>
                  <a:pt x="50767" y="30929"/>
                  <a:pt x="51023" y="30972"/>
                </a:cubicBezTo>
                <a:cubicBezTo>
                  <a:pt x="51108" y="30844"/>
                  <a:pt x="51236" y="30673"/>
                  <a:pt x="51322" y="30503"/>
                </a:cubicBezTo>
                <a:cubicBezTo>
                  <a:pt x="51407" y="30546"/>
                  <a:pt x="51450" y="30631"/>
                  <a:pt x="51535" y="30716"/>
                </a:cubicBezTo>
                <a:cubicBezTo>
                  <a:pt x="51706" y="30588"/>
                  <a:pt x="51876" y="30503"/>
                  <a:pt x="52047" y="30375"/>
                </a:cubicBezTo>
                <a:cubicBezTo>
                  <a:pt x="52004" y="30332"/>
                  <a:pt x="51961" y="30290"/>
                  <a:pt x="51919" y="30247"/>
                </a:cubicBezTo>
                <a:cubicBezTo>
                  <a:pt x="51961" y="30247"/>
                  <a:pt x="51961" y="30247"/>
                  <a:pt x="52004" y="30204"/>
                </a:cubicBezTo>
                <a:cubicBezTo>
                  <a:pt x="52004" y="30247"/>
                  <a:pt x="52047" y="30290"/>
                  <a:pt x="52089" y="30332"/>
                </a:cubicBezTo>
                <a:cubicBezTo>
                  <a:pt x="52089" y="30348"/>
                  <a:pt x="52089" y="30358"/>
                  <a:pt x="52087" y="30364"/>
                </a:cubicBezTo>
                <a:lnTo>
                  <a:pt x="52087" y="30364"/>
                </a:lnTo>
                <a:cubicBezTo>
                  <a:pt x="52138" y="30354"/>
                  <a:pt x="52187" y="30354"/>
                  <a:pt x="52233" y="30354"/>
                </a:cubicBezTo>
                <a:cubicBezTo>
                  <a:pt x="52292" y="30354"/>
                  <a:pt x="52345" y="30354"/>
                  <a:pt x="52388" y="30332"/>
                </a:cubicBezTo>
                <a:cubicBezTo>
                  <a:pt x="52815" y="30076"/>
                  <a:pt x="53241" y="29906"/>
                  <a:pt x="53625" y="29607"/>
                </a:cubicBezTo>
                <a:cubicBezTo>
                  <a:pt x="54095" y="29266"/>
                  <a:pt x="54649" y="28924"/>
                  <a:pt x="54905" y="28412"/>
                </a:cubicBezTo>
                <a:cubicBezTo>
                  <a:pt x="55204" y="27815"/>
                  <a:pt x="55502" y="27175"/>
                  <a:pt x="55545" y="26322"/>
                </a:cubicBezTo>
                <a:cubicBezTo>
                  <a:pt x="55630" y="26237"/>
                  <a:pt x="55801" y="26066"/>
                  <a:pt x="55972" y="25938"/>
                </a:cubicBezTo>
                <a:cubicBezTo>
                  <a:pt x="55929" y="25810"/>
                  <a:pt x="55886" y="25682"/>
                  <a:pt x="55886" y="25554"/>
                </a:cubicBezTo>
                <a:cubicBezTo>
                  <a:pt x="56014" y="25426"/>
                  <a:pt x="56142" y="25298"/>
                  <a:pt x="56185" y="25256"/>
                </a:cubicBezTo>
                <a:cubicBezTo>
                  <a:pt x="56142" y="24829"/>
                  <a:pt x="55801" y="24530"/>
                  <a:pt x="55972" y="24146"/>
                </a:cubicBezTo>
                <a:cubicBezTo>
                  <a:pt x="56100" y="23976"/>
                  <a:pt x="55972" y="23805"/>
                  <a:pt x="56100" y="23592"/>
                </a:cubicBezTo>
                <a:cubicBezTo>
                  <a:pt x="56185" y="23464"/>
                  <a:pt x="56100" y="23080"/>
                  <a:pt x="55972" y="22867"/>
                </a:cubicBezTo>
                <a:cubicBezTo>
                  <a:pt x="55886" y="22739"/>
                  <a:pt x="55886" y="22568"/>
                  <a:pt x="55844" y="22440"/>
                </a:cubicBezTo>
                <a:cubicBezTo>
                  <a:pt x="55673" y="21800"/>
                  <a:pt x="55545" y="21117"/>
                  <a:pt x="55076" y="20606"/>
                </a:cubicBezTo>
                <a:cubicBezTo>
                  <a:pt x="55033" y="20563"/>
                  <a:pt x="54990" y="20520"/>
                  <a:pt x="54948" y="20478"/>
                </a:cubicBezTo>
                <a:cubicBezTo>
                  <a:pt x="54990" y="20478"/>
                  <a:pt x="55076" y="20435"/>
                  <a:pt x="55118" y="20435"/>
                </a:cubicBezTo>
                <a:cubicBezTo>
                  <a:pt x="55033" y="20307"/>
                  <a:pt x="54948" y="20222"/>
                  <a:pt x="54862" y="20094"/>
                </a:cubicBezTo>
                <a:cubicBezTo>
                  <a:pt x="54777" y="20179"/>
                  <a:pt x="54734" y="20222"/>
                  <a:pt x="54692" y="20264"/>
                </a:cubicBezTo>
                <a:cubicBezTo>
                  <a:pt x="54606" y="20136"/>
                  <a:pt x="54521" y="20008"/>
                  <a:pt x="54436" y="19880"/>
                </a:cubicBezTo>
                <a:cubicBezTo>
                  <a:pt x="54521" y="19795"/>
                  <a:pt x="54564" y="19752"/>
                  <a:pt x="54606" y="19710"/>
                </a:cubicBezTo>
                <a:cubicBezTo>
                  <a:pt x="54478" y="19155"/>
                  <a:pt x="53796" y="19070"/>
                  <a:pt x="53583" y="18558"/>
                </a:cubicBezTo>
                <a:cubicBezTo>
                  <a:pt x="53540" y="18686"/>
                  <a:pt x="53497" y="18771"/>
                  <a:pt x="53455" y="18856"/>
                </a:cubicBezTo>
                <a:cubicBezTo>
                  <a:pt x="53327" y="18686"/>
                  <a:pt x="53199" y="18558"/>
                  <a:pt x="53028" y="18387"/>
                </a:cubicBezTo>
                <a:cubicBezTo>
                  <a:pt x="53028" y="18259"/>
                  <a:pt x="53028" y="18089"/>
                  <a:pt x="53028" y="17875"/>
                </a:cubicBezTo>
                <a:cubicBezTo>
                  <a:pt x="52982" y="17883"/>
                  <a:pt x="52939" y="17886"/>
                  <a:pt x="52897" y="17886"/>
                </a:cubicBezTo>
                <a:cubicBezTo>
                  <a:pt x="52470" y="17886"/>
                  <a:pt x="52230" y="17519"/>
                  <a:pt x="51919" y="17363"/>
                </a:cubicBezTo>
                <a:cubicBezTo>
                  <a:pt x="51919" y="17406"/>
                  <a:pt x="51876" y="17449"/>
                  <a:pt x="51833" y="17491"/>
                </a:cubicBezTo>
                <a:cubicBezTo>
                  <a:pt x="51791" y="17491"/>
                  <a:pt x="51791" y="17449"/>
                  <a:pt x="51791" y="17449"/>
                </a:cubicBezTo>
                <a:cubicBezTo>
                  <a:pt x="51830" y="17410"/>
                  <a:pt x="51869" y="17371"/>
                  <a:pt x="51908" y="17332"/>
                </a:cubicBezTo>
                <a:lnTo>
                  <a:pt x="51908" y="17332"/>
                </a:lnTo>
                <a:cubicBezTo>
                  <a:pt x="51912" y="17342"/>
                  <a:pt x="51915" y="17353"/>
                  <a:pt x="51919" y="17363"/>
                </a:cubicBezTo>
                <a:cubicBezTo>
                  <a:pt x="51919" y="17363"/>
                  <a:pt x="51919" y="17321"/>
                  <a:pt x="51919" y="17321"/>
                </a:cubicBezTo>
                <a:cubicBezTo>
                  <a:pt x="51915" y="17324"/>
                  <a:pt x="51911" y="17328"/>
                  <a:pt x="51908" y="17332"/>
                </a:cubicBezTo>
                <a:lnTo>
                  <a:pt x="51908" y="17332"/>
                </a:lnTo>
                <a:cubicBezTo>
                  <a:pt x="51862" y="17215"/>
                  <a:pt x="51784" y="17100"/>
                  <a:pt x="51706" y="17022"/>
                </a:cubicBezTo>
                <a:cubicBezTo>
                  <a:pt x="51620" y="17065"/>
                  <a:pt x="51535" y="17107"/>
                  <a:pt x="51492" y="17150"/>
                </a:cubicBezTo>
                <a:cubicBezTo>
                  <a:pt x="51407" y="17150"/>
                  <a:pt x="51364" y="17150"/>
                  <a:pt x="51322" y="17107"/>
                </a:cubicBezTo>
                <a:cubicBezTo>
                  <a:pt x="51236" y="17065"/>
                  <a:pt x="51194" y="17022"/>
                  <a:pt x="51108" y="16979"/>
                </a:cubicBezTo>
                <a:cubicBezTo>
                  <a:pt x="51023" y="16553"/>
                  <a:pt x="50596" y="16681"/>
                  <a:pt x="50340" y="16510"/>
                </a:cubicBezTo>
                <a:cubicBezTo>
                  <a:pt x="50310" y="16540"/>
                  <a:pt x="50280" y="16570"/>
                  <a:pt x="50265" y="16570"/>
                </a:cubicBezTo>
                <a:cubicBezTo>
                  <a:pt x="50259" y="16570"/>
                  <a:pt x="50255" y="16565"/>
                  <a:pt x="50255" y="16553"/>
                </a:cubicBezTo>
                <a:cubicBezTo>
                  <a:pt x="49743" y="16339"/>
                  <a:pt x="49274" y="16083"/>
                  <a:pt x="48805" y="15870"/>
                </a:cubicBezTo>
                <a:cubicBezTo>
                  <a:pt x="48677" y="15956"/>
                  <a:pt x="48677" y="15998"/>
                  <a:pt x="48591" y="16083"/>
                </a:cubicBezTo>
                <a:cubicBezTo>
                  <a:pt x="48506" y="15956"/>
                  <a:pt x="48421" y="15828"/>
                  <a:pt x="48293" y="15657"/>
                </a:cubicBezTo>
                <a:cubicBezTo>
                  <a:pt x="47994" y="15742"/>
                  <a:pt x="47738" y="15785"/>
                  <a:pt x="47439" y="15828"/>
                </a:cubicBezTo>
                <a:cubicBezTo>
                  <a:pt x="47397" y="15742"/>
                  <a:pt x="47354" y="15657"/>
                  <a:pt x="47354" y="15572"/>
                </a:cubicBezTo>
                <a:cubicBezTo>
                  <a:pt x="47013" y="15529"/>
                  <a:pt x="46714" y="15529"/>
                  <a:pt x="46373" y="15529"/>
                </a:cubicBezTo>
                <a:cubicBezTo>
                  <a:pt x="46458" y="15614"/>
                  <a:pt x="46501" y="15657"/>
                  <a:pt x="46629" y="15828"/>
                </a:cubicBezTo>
                <a:cubicBezTo>
                  <a:pt x="46373" y="15742"/>
                  <a:pt x="46160" y="15700"/>
                  <a:pt x="45989" y="15614"/>
                </a:cubicBezTo>
                <a:cubicBezTo>
                  <a:pt x="45946" y="15657"/>
                  <a:pt x="45861" y="15742"/>
                  <a:pt x="45818" y="15742"/>
                </a:cubicBezTo>
                <a:cubicBezTo>
                  <a:pt x="45690" y="15700"/>
                  <a:pt x="45648" y="15657"/>
                  <a:pt x="45562" y="15614"/>
                </a:cubicBezTo>
                <a:cubicBezTo>
                  <a:pt x="45562" y="15657"/>
                  <a:pt x="45520" y="15700"/>
                  <a:pt x="45477" y="15742"/>
                </a:cubicBezTo>
                <a:cubicBezTo>
                  <a:pt x="45434" y="15742"/>
                  <a:pt x="45434" y="15742"/>
                  <a:pt x="45434" y="15700"/>
                </a:cubicBezTo>
                <a:cubicBezTo>
                  <a:pt x="45477" y="15657"/>
                  <a:pt x="45520" y="15614"/>
                  <a:pt x="45562" y="15614"/>
                </a:cubicBezTo>
                <a:cubicBezTo>
                  <a:pt x="45562" y="15572"/>
                  <a:pt x="45562" y="15486"/>
                  <a:pt x="45562" y="15444"/>
                </a:cubicBezTo>
                <a:cubicBezTo>
                  <a:pt x="45136" y="15529"/>
                  <a:pt x="44709" y="15614"/>
                  <a:pt x="44155" y="15742"/>
                </a:cubicBezTo>
                <a:cubicBezTo>
                  <a:pt x="44325" y="15614"/>
                  <a:pt x="44368" y="15529"/>
                  <a:pt x="44411" y="15486"/>
                </a:cubicBezTo>
                <a:cubicBezTo>
                  <a:pt x="44411" y="15486"/>
                  <a:pt x="44368" y="15444"/>
                  <a:pt x="44325" y="15401"/>
                </a:cubicBezTo>
                <a:lnTo>
                  <a:pt x="43557" y="15401"/>
                </a:lnTo>
                <a:cubicBezTo>
                  <a:pt x="43643" y="15529"/>
                  <a:pt x="43685" y="15572"/>
                  <a:pt x="43813" y="15742"/>
                </a:cubicBezTo>
                <a:cubicBezTo>
                  <a:pt x="43515" y="15657"/>
                  <a:pt x="43344" y="15614"/>
                  <a:pt x="43131" y="15572"/>
                </a:cubicBezTo>
                <a:cubicBezTo>
                  <a:pt x="43088" y="15657"/>
                  <a:pt x="43045" y="15742"/>
                  <a:pt x="43003" y="15870"/>
                </a:cubicBezTo>
                <a:cubicBezTo>
                  <a:pt x="42960" y="15742"/>
                  <a:pt x="42917" y="15614"/>
                  <a:pt x="42832" y="15486"/>
                </a:cubicBezTo>
                <a:cubicBezTo>
                  <a:pt x="42789" y="15486"/>
                  <a:pt x="42747" y="15486"/>
                  <a:pt x="42661" y="15529"/>
                </a:cubicBezTo>
                <a:cubicBezTo>
                  <a:pt x="42320" y="15614"/>
                  <a:pt x="41979" y="15742"/>
                  <a:pt x="41595" y="15870"/>
                </a:cubicBezTo>
                <a:cubicBezTo>
                  <a:pt x="41510" y="15870"/>
                  <a:pt x="41339" y="15828"/>
                  <a:pt x="41339" y="15828"/>
                </a:cubicBezTo>
                <a:cubicBezTo>
                  <a:pt x="41310" y="15895"/>
                  <a:pt x="41277" y="15919"/>
                  <a:pt x="41241" y="15919"/>
                </a:cubicBezTo>
                <a:cubicBezTo>
                  <a:pt x="41156" y="15919"/>
                  <a:pt x="41060" y="15779"/>
                  <a:pt x="40987" y="15779"/>
                </a:cubicBezTo>
                <a:cubicBezTo>
                  <a:pt x="40957" y="15779"/>
                  <a:pt x="40932" y="15803"/>
                  <a:pt x="40912" y="15870"/>
                </a:cubicBezTo>
                <a:cubicBezTo>
                  <a:pt x="40876" y="15870"/>
                  <a:pt x="40651" y="15776"/>
                  <a:pt x="40561" y="15776"/>
                </a:cubicBezTo>
                <a:cubicBezTo>
                  <a:pt x="40546" y="15776"/>
                  <a:pt x="40534" y="15779"/>
                  <a:pt x="40528" y="15785"/>
                </a:cubicBezTo>
                <a:cubicBezTo>
                  <a:pt x="40443" y="15870"/>
                  <a:pt x="40358" y="15892"/>
                  <a:pt x="40272" y="15892"/>
                </a:cubicBezTo>
                <a:cubicBezTo>
                  <a:pt x="40187" y="15892"/>
                  <a:pt x="40102" y="15870"/>
                  <a:pt x="40016" y="15870"/>
                </a:cubicBezTo>
                <a:cubicBezTo>
                  <a:pt x="39590" y="15956"/>
                  <a:pt x="39163" y="15998"/>
                  <a:pt x="38907" y="16297"/>
                </a:cubicBezTo>
                <a:cubicBezTo>
                  <a:pt x="38438" y="16339"/>
                  <a:pt x="38054" y="16425"/>
                  <a:pt x="37670" y="16467"/>
                </a:cubicBezTo>
                <a:cubicBezTo>
                  <a:pt x="37627" y="16638"/>
                  <a:pt x="37585" y="16809"/>
                  <a:pt x="37542" y="16979"/>
                </a:cubicBezTo>
                <a:cubicBezTo>
                  <a:pt x="37414" y="16809"/>
                  <a:pt x="37243" y="16681"/>
                  <a:pt x="37116" y="16510"/>
                </a:cubicBezTo>
                <a:cubicBezTo>
                  <a:pt x="37030" y="16638"/>
                  <a:pt x="36988" y="16681"/>
                  <a:pt x="36945" y="16766"/>
                </a:cubicBezTo>
                <a:cubicBezTo>
                  <a:pt x="37030" y="16766"/>
                  <a:pt x="37073" y="16809"/>
                  <a:pt x="37116" y="16851"/>
                </a:cubicBezTo>
                <a:cubicBezTo>
                  <a:pt x="37073" y="16894"/>
                  <a:pt x="37073" y="16894"/>
                  <a:pt x="37030" y="16894"/>
                </a:cubicBezTo>
                <a:cubicBezTo>
                  <a:pt x="37030" y="16851"/>
                  <a:pt x="36988" y="16809"/>
                  <a:pt x="36945" y="16766"/>
                </a:cubicBezTo>
                <a:cubicBezTo>
                  <a:pt x="36898" y="16746"/>
                  <a:pt x="36857" y="16738"/>
                  <a:pt x="36819" y="16738"/>
                </a:cubicBezTo>
                <a:cubicBezTo>
                  <a:pt x="36616" y="16738"/>
                  <a:pt x="36528" y="16986"/>
                  <a:pt x="36348" y="17022"/>
                </a:cubicBezTo>
                <a:cubicBezTo>
                  <a:pt x="36305" y="16979"/>
                  <a:pt x="36262" y="16937"/>
                  <a:pt x="36177" y="16894"/>
                </a:cubicBezTo>
                <a:cubicBezTo>
                  <a:pt x="36134" y="17022"/>
                  <a:pt x="36092" y="17107"/>
                  <a:pt x="36049" y="17193"/>
                </a:cubicBezTo>
                <a:cubicBezTo>
                  <a:pt x="35964" y="17150"/>
                  <a:pt x="35836" y="17065"/>
                  <a:pt x="35750" y="17022"/>
                </a:cubicBezTo>
                <a:cubicBezTo>
                  <a:pt x="35665" y="17107"/>
                  <a:pt x="35580" y="17150"/>
                  <a:pt x="35537" y="17193"/>
                </a:cubicBezTo>
                <a:cubicBezTo>
                  <a:pt x="35422" y="17032"/>
                  <a:pt x="35295" y="16995"/>
                  <a:pt x="35169" y="16995"/>
                </a:cubicBezTo>
                <a:cubicBezTo>
                  <a:pt x="35060" y="16995"/>
                  <a:pt x="34953" y="17022"/>
                  <a:pt x="34854" y="17022"/>
                </a:cubicBezTo>
                <a:cubicBezTo>
                  <a:pt x="34812" y="17150"/>
                  <a:pt x="34769" y="17235"/>
                  <a:pt x="34727" y="17321"/>
                </a:cubicBezTo>
                <a:cubicBezTo>
                  <a:pt x="34599" y="17193"/>
                  <a:pt x="34513" y="17107"/>
                  <a:pt x="34385" y="16979"/>
                </a:cubicBezTo>
                <a:cubicBezTo>
                  <a:pt x="34215" y="16979"/>
                  <a:pt x="34044" y="17022"/>
                  <a:pt x="33873" y="17065"/>
                </a:cubicBezTo>
                <a:cubicBezTo>
                  <a:pt x="33745" y="16979"/>
                  <a:pt x="33617" y="16937"/>
                  <a:pt x="33489" y="16894"/>
                </a:cubicBezTo>
                <a:cubicBezTo>
                  <a:pt x="33489" y="16766"/>
                  <a:pt x="33532" y="16681"/>
                  <a:pt x="33532" y="16510"/>
                </a:cubicBezTo>
                <a:cubicBezTo>
                  <a:pt x="32721" y="15956"/>
                  <a:pt x="32593" y="15017"/>
                  <a:pt x="32295" y="14121"/>
                </a:cubicBezTo>
                <a:cubicBezTo>
                  <a:pt x="32508" y="13822"/>
                  <a:pt x="32508" y="13822"/>
                  <a:pt x="32337" y="13353"/>
                </a:cubicBezTo>
                <a:cubicBezTo>
                  <a:pt x="32465" y="13183"/>
                  <a:pt x="32551" y="13012"/>
                  <a:pt x="32636" y="12841"/>
                </a:cubicBezTo>
                <a:lnTo>
                  <a:pt x="32551" y="12841"/>
                </a:lnTo>
                <a:cubicBezTo>
                  <a:pt x="32551" y="12671"/>
                  <a:pt x="32593" y="12543"/>
                  <a:pt x="32636" y="12329"/>
                </a:cubicBezTo>
                <a:cubicBezTo>
                  <a:pt x="32593" y="12287"/>
                  <a:pt x="32551" y="12201"/>
                  <a:pt x="32508" y="12116"/>
                </a:cubicBezTo>
                <a:cubicBezTo>
                  <a:pt x="32508" y="12073"/>
                  <a:pt x="32679" y="11135"/>
                  <a:pt x="32721" y="11092"/>
                </a:cubicBezTo>
                <a:cubicBezTo>
                  <a:pt x="33020" y="10836"/>
                  <a:pt x="32935" y="10580"/>
                  <a:pt x="32764" y="10324"/>
                </a:cubicBezTo>
                <a:cubicBezTo>
                  <a:pt x="32721" y="10324"/>
                  <a:pt x="32679" y="10282"/>
                  <a:pt x="32636" y="10239"/>
                </a:cubicBezTo>
                <a:cubicBezTo>
                  <a:pt x="32636" y="10196"/>
                  <a:pt x="32636" y="10196"/>
                  <a:pt x="32679" y="10196"/>
                </a:cubicBezTo>
                <a:cubicBezTo>
                  <a:pt x="32721" y="10239"/>
                  <a:pt x="32764" y="10282"/>
                  <a:pt x="32764" y="10324"/>
                </a:cubicBezTo>
                <a:cubicBezTo>
                  <a:pt x="32892" y="10282"/>
                  <a:pt x="32977" y="10196"/>
                  <a:pt x="33105" y="10111"/>
                </a:cubicBezTo>
                <a:cubicBezTo>
                  <a:pt x="33105" y="9855"/>
                  <a:pt x="33105" y="9599"/>
                  <a:pt x="33105" y="9386"/>
                </a:cubicBezTo>
                <a:cubicBezTo>
                  <a:pt x="32977" y="9343"/>
                  <a:pt x="32892" y="9300"/>
                  <a:pt x="32807" y="9300"/>
                </a:cubicBezTo>
                <a:cubicBezTo>
                  <a:pt x="32935" y="9130"/>
                  <a:pt x="33020" y="8959"/>
                  <a:pt x="33148" y="8788"/>
                </a:cubicBezTo>
                <a:cubicBezTo>
                  <a:pt x="32935" y="8533"/>
                  <a:pt x="32935" y="8319"/>
                  <a:pt x="33148" y="8149"/>
                </a:cubicBezTo>
                <a:cubicBezTo>
                  <a:pt x="33063" y="7893"/>
                  <a:pt x="32935" y="7679"/>
                  <a:pt x="32849" y="7423"/>
                </a:cubicBezTo>
                <a:cubicBezTo>
                  <a:pt x="32977" y="7381"/>
                  <a:pt x="33063" y="7381"/>
                  <a:pt x="33191" y="7338"/>
                </a:cubicBezTo>
                <a:cubicBezTo>
                  <a:pt x="33191" y="7210"/>
                  <a:pt x="33191" y="7082"/>
                  <a:pt x="33233" y="6783"/>
                </a:cubicBezTo>
                <a:cubicBezTo>
                  <a:pt x="33148" y="6698"/>
                  <a:pt x="32977" y="6527"/>
                  <a:pt x="32849" y="6399"/>
                </a:cubicBezTo>
                <a:cubicBezTo>
                  <a:pt x="33105" y="6229"/>
                  <a:pt x="32764" y="6058"/>
                  <a:pt x="32764" y="5888"/>
                </a:cubicBezTo>
                <a:cubicBezTo>
                  <a:pt x="32721" y="5845"/>
                  <a:pt x="32679" y="5802"/>
                  <a:pt x="32636" y="5760"/>
                </a:cubicBezTo>
                <a:cubicBezTo>
                  <a:pt x="32679" y="5760"/>
                  <a:pt x="32721" y="5717"/>
                  <a:pt x="32764" y="5717"/>
                </a:cubicBezTo>
                <a:cubicBezTo>
                  <a:pt x="32892" y="5290"/>
                  <a:pt x="32508" y="4949"/>
                  <a:pt x="32465" y="4565"/>
                </a:cubicBezTo>
                <a:cubicBezTo>
                  <a:pt x="32295" y="4565"/>
                  <a:pt x="32167" y="4522"/>
                  <a:pt x="32082" y="4522"/>
                </a:cubicBezTo>
                <a:cubicBezTo>
                  <a:pt x="31996" y="4224"/>
                  <a:pt x="31954" y="3882"/>
                  <a:pt x="31783" y="3712"/>
                </a:cubicBezTo>
                <a:cubicBezTo>
                  <a:pt x="31527" y="3541"/>
                  <a:pt x="31655" y="3157"/>
                  <a:pt x="31399" y="3029"/>
                </a:cubicBezTo>
                <a:cubicBezTo>
                  <a:pt x="31356" y="3072"/>
                  <a:pt x="31356" y="3115"/>
                  <a:pt x="31314" y="3157"/>
                </a:cubicBezTo>
                <a:cubicBezTo>
                  <a:pt x="31271" y="3157"/>
                  <a:pt x="31271" y="3115"/>
                  <a:pt x="31228" y="3115"/>
                </a:cubicBezTo>
                <a:cubicBezTo>
                  <a:pt x="31314" y="3072"/>
                  <a:pt x="31356" y="3029"/>
                  <a:pt x="31399" y="3029"/>
                </a:cubicBezTo>
                <a:cubicBezTo>
                  <a:pt x="31271" y="2859"/>
                  <a:pt x="31100" y="2688"/>
                  <a:pt x="30930" y="2517"/>
                </a:cubicBezTo>
                <a:cubicBezTo>
                  <a:pt x="30930" y="2475"/>
                  <a:pt x="30930" y="2347"/>
                  <a:pt x="30930" y="2304"/>
                </a:cubicBezTo>
                <a:cubicBezTo>
                  <a:pt x="30716" y="2133"/>
                  <a:pt x="30588" y="1963"/>
                  <a:pt x="30418" y="1877"/>
                </a:cubicBezTo>
                <a:cubicBezTo>
                  <a:pt x="30247" y="1792"/>
                  <a:pt x="29991" y="1792"/>
                  <a:pt x="29821" y="1749"/>
                </a:cubicBezTo>
                <a:cubicBezTo>
                  <a:pt x="29693" y="1536"/>
                  <a:pt x="29565" y="1323"/>
                  <a:pt x="29437" y="1110"/>
                </a:cubicBezTo>
                <a:cubicBezTo>
                  <a:pt x="29266" y="1152"/>
                  <a:pt x="29095" y="1195"/>
                  <a:pt x="28882" y="1238"/>
                </a:cubicBezTo>
                <a:cubicBezTo>
                  <a:pt x="28754" y="1024"/>
                  <a:pt x="28370" y="939"/>
                  <a:pt x="28285" y="598"/>
                </a:cubicBezTo>
                <a:cubicBezTo>
                  <a:pt x="28199" y="683"/>
                  <a:pt x="28114" y="726"/>
                  <a:pt x="28071" y="768"/>
                </a:cubicBezTo>
                <a:cubicBezTo>
                  <a:pt x="27986" y="726"/>
                  <a:pt x="27943" y="683"/>
                  <a:pt x="27858" y="640"/>
                </a:cubicBezTo>
                <a:cubicBezTo>
                  <a:pt x="27773" y="598"/>
                  <a:pt x="27687" y="598"/>
                  <a:pt x="27602" y="555"/>
                </a:cubicBezTo>
                <a:cubicBezTo>
                  <a:pt x="27559" y="726"/>
                  <a:pt x="27517" y="811"/>
                  <a:pt x="27474" y="854"/>
                </a:cubicBezTo>
                <a:cubicBezTo>
                  <a:pt x="27090" y="598"/>
                  <a:pt x="26706" y="299"/>
                  <a:pt x="2628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989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ighlighted numbers">
  <p:cSld name="Highlighted numbers">
    <p:spTree>
      <p:nvGrpSpPr>
        <p:cNvPr id="1" name="Shape 403"/>
        <p:cNvGrpSpPr/>
        <p:nvPr/>
      </p:nvGrpSpPr>
      <p:grpSpPr>
        <a:xfrm>
          <a:off x="0" y="0"/>
          <a:ext cx="0" cy="0"/>
          <a:chOff x="0" y="0"/>
          <a:chExt cx="0" cy="0"/>
        </a:xfrm>
      </p:grpSpPr>
      <p:sp>
        <p:nvSpPr>
          <p:cNvPr id="404" name="Google Shape;404;p22"/>
          <p:cNvSpPr/>
          <p:nvPr/>
        </p:nvSpPr>
        <p:spPr>
          <a:xfrm rot="10800000">
            <a:off x="169605" y="5472517"/>
            <a:ext cx="971089" cy="1077844"/>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2"/>
          <p:cNvSpPr/>
          <p:nvPr/>
        </p:nvSpPr>
        <p:spPr>
          <a:xfrm>
            <a:off x="-83533" y="6294072"/>
            <a:ext cx="2176137" cy="656973"/>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6" name="Google Shape;406;p22"/>
          <p:cNvGrpSpPr/>
          <p:nvPr/>
        </p:nvGrpSpPr>
        <p:grpSpPr>
          <a:xfrm rot="8100000">
            <a:off x="10420666" y="-291545"/>
            <a:ext cx="1502023" cy="2459949"/>
            <a:chOff x="4503750" y="1497575"/>
            <a:chExt cx="1206190" cy="1975446"/>
          </a:xfrm>
        </p:grpSpPr>
        <p:sp>
          <p:nvSpPr>
            <p:cNvPr id="407" name="Google Shape;407;p22"/>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txBox="1">
            <a:spLocks noGrp="1"/>
          </p:cNvSpPr>
          <p:nvPr>
            <p:ph type="title"/>
          </p:nvPr>
        </p:nvSpPr>
        <p:spPr>
          <a:xfrm>
            <a:off x="960000" y="723349"/>
            <a:ext cx="10272000" cy="5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atin typeface="Public Sans"/>
                <a:ea typeface="Public Sans"/>
                <a:cs typeface="Public Sans"/>
                <a:sym typeface="Public Sans"/>
              </a:defRPr>
            </a:lvl2pPr>
            <a:lvl3pPr lvl="2" rtl="0">
              <a:spcBef>
                <a:spcPts val="0"/>
              </a:spcBef>
              <a:spcAft>
                <a:spcPts val="0"/>
              </a:spcAft>
              <a:buSzPts val="2800"/>
              <a:buNone/>
              <a:defRPr>
                <a:latin typeface="Public Sans"/>
                <a:ea typeface="Public Sans"/>
                <a:cs typeface="Public Sans"/>
                <a:sym typeface="Public Sans"/>
              </a:defRPr>
            </a:lvl3pPr>
            <a:lvl4pPr lvl="3" rtl="0">
              <a:spcBef>
                <a:spcPts val="0"/>
              </a:spcBef>
              <a:spcAft>
                <a:spcPts val="0"/>
              </a:spcAft>
              <a:buSzPts val="2800"/>
              <a:buNone/>
              <a:defRPr>
                <a:latin typeface="Public Sans"/>
                <a:ea typeface="Public Sans"/>
                <a:cs typeface="Public Sans"/>
                <a:sym typeface="Public Sans"/>
              </a:defRPr>
            </a:lvl4pPr>
            <a:lvl5pPr lvl="4" rtl="0">
              <a:spcBef>
                <a:spcPts val="0"/>
              </a:spcBef>
              <a:spcAft>
                <a:spcPts val="0"/>
              </a:spcAft>
              <a:buSzPts val="2800"/>
              <a:buNone/>
              <a:defRPr>
                <a:latin typeface="Public Sans"/>
                <a:ea typeface="Public Sans"/>
                <a:cs typeface="Public Sans"/>
                <a:sym typeface="Public Sans"/>
              </a:defRPr>
            </a:lvl5pPr>
            <a:lvl6pPr lvl="5" rtl="0">
              <a:spcBef>
                <a:spcPts val="0"/>
              </a:spcBef>
              <a:spcAft>
                <a:spcPts val="0"/>
              </a:spcAft>
              <a:buSzPts val="2800"/>
              <a:buNone/>
              <a:defRPr>
                <a:latin typeface="Public Sans"/>
                <a:ea typeface="Public Sans"/>
                <a:cs typeface="Public Sans"/>
                <a:sym typeface="Public Sans"/>
              </a:defRPr>
            </a:lvl6pPr>
            <a:lvl7pPr lvl="6" rtl="0">
              <a:spcBef>
                <a:spcPts val="0"/>
              </a:spcBef>
              <a:spcAft>
                <a:spcPts val="0"/>
              </a:spcAft>
              <a:buSzPts val="2800"/>
              <a:buNone/>
              <a:defRPr>
                <a:latin typeface="Public Sans"/>
                <a:ea typeface="Public Sans"/>
                <a:cs typeface="Public Sans"/>
                <a:sym typeface="Public Sans"/>
              </a:defRPr>
            </a:lvl7pPr>
            <a:lvl8pPr lvl="7" rtl="0">
              <a:spcBef>
                <a:spcPts val="0"/>
              </a:spcBef>
              <a:spcAft>
                <a:spcPts val="0"/>
              </a:spcAft>
              <a:buSzPts val="2800"/>
              <a:buNone/>
              <a:defRPr>
                <a:latin typeface="Public Sans"/>
                <a:ea typeface="Public Sans"/>
                <a:cs typeface="Public Sans"/>
                <a:sym typeface="Public Sans"/>
              </a:defRPr>
            </a:lvl8pPr>
            <a:lvl9pPr lvl="8" rtl="0">
              <a:spcBef>
                <a:spcPts val="0"/>
              </a:spcBef>
              <a:spcAft>
                <a:spcPts val="0"/>
              </a:spcAft>
              <a:buSzPts val="2800"/>
              <a:buNone/>
              <a:defRPr>
                <a:latin typeface="Public Sans"/>
                <a:ea typeface="Public Sans"/>
                <a:cs typeface="Public Sans"/>
                <a:sym typeface="Public Sans"/>
              </a:defRPr>
            </a:lvl9pPr>
          </a:lstStyle>
          <a:p>
            <a:endParaRPr/>
          </a:p>
        </p:txBody>
      </p:sp>
      <p:sp>
        <p:nvSpPr>
          <p:cNvPr id="417" name="Google Shape;417;p22"/>
          <p:cNvSpPr txBox="1">
            <a:spLocks noGrp="1"/>
          </p:cNvSpPr>
          <p:nvPr>
            <p:ph type="title" idx="2" hasCustomPrompt="1"/>
          </p:nvPr>
        </p:nvSpPr>
        <p:spPr>
          <a:xfrm>
            <a:off x="1554843"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8" name="Google Shape;418;p22"/>
          <p:cNvSpPr txBox="1">
            <a:spLocks noGrp="1"/>
          </p:cNvSpPr>
          <p:nvPr>
            <p:ph type="subTitle" idx="1"/>
          </p:nvPr>
        </p:nvSpPr>
        <p:spPr>
          <a:xfrm>
            <a:off x="1400843"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19" name="Google Shape;419;p22"/>
          <p:cNvSpPr txBox="1">
            <a:spLocks noGrp="1"/>
          </p:cNvSpPr>
          <p:nvPr>
            <p:ph type="title" idx="3" hasCustomPrompt="1"/>
          </p:nvPr>
        </p:nvSpPr>
        <p:spPr>
          <a:xfrm>
            <a:off x="5066077"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2"/>
          <p:cNvSpPr txBox="1">
            <a:spLocks noGrp="1"/>
          </p:cNvSpPr>
          <p:nvPr>
            <p:ph type="subTitle" idx="4"/>
          </p:nvPr>
        </p:nvSpPr>
        <p:spPr>
          <a:xfrm>
            <a:off x="4912077"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21" name="Google Shape;421;p22"/>
          <p:cNvSpPr txBox="1">
            <a:spLocks noGrp="1"/>
          </p:cNvSpPr>
          <p:nvPr>
            <p:ph type="title" idx="5" hasCustomPrompt="1"/>
          </p:nvPr>
        </p:nvSpPr>
        <p:spPr>
          <a:xfrm>
            <a:off x="8543729" y="3216684"/>
            <a:ext cx="2208000" cy="5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2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2" name="Google Shape;422;p22"/>
          <p:cNvSpPr txBox="1">
            <a:spLocks noGrp="1"/>
          </p:cNvSpPr>
          <p:nvPr>
            <p:ph type="subTitle" idx="6"/>
          </p:nvPr>
        </p:nvSpPr>
        <p:spPr>
          <a:xfrm>
            <a:off x="8389729" y="3913367"/>
            <a:ext cx="2516000" cy="52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955968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23"/>
        <p:cNvGrpSpPr/>
        <p:nvPr/>
      </p:nvGrpSpPr>
      <p:grpSpPr>
        <a:xfrm>
          <a:off x="0" y="0"/>
          <a:ext cx="0" cy="0"/>
          <a:chOff x="0" y="0"/>
          <a:chExt cx="0" cy="0"/>
        </a:xfrm>
      </p:grpSpPr>
      <p:grpSp>
        <p:nvGrpSpPr>
          <p:cNvPr id="424" name="Google Shape;424;p23"/>
          <p:cNvGrpSpPr/>
          <p:nvPr/>
        </p:nvGrpSpPr>
        <p:grpSpPr>
          <a:xfrm rot="2006511">
            <a:off x="7207507" y="459301"/>
            <a:ext cx="2772381" cy="2344256"/>
            <a:chOff x="3130525" y="503225"/>
            <a:chExt cx="2287175" cy="1933800"/>
          </a:xfrm>
        </p:grpSpPr>
        <p:sp>
          <p:nvSpPr>
            <p:cNvPr id="425" name="Google Shape;425;p23"/>
            <p:cNvSpPr/>
            <p:nvPr/>
          </p:nvSpPr>
          <p:spPr>
            <a:xfrm>
              <a:off x="3439550" y="941000"/>
              <a:ext cx="1487125" cy="1496025"/>
            </a:xfrm>
            <a:custGeom>
              <a:avLst/>
              <a:gdLst/>
              <a:ahLst/>
              <a:cxnLst/>
              <a:rect l="l" t="t" r="r" b="b"/>
              <a:pathLst>
                <a:path w="59485" h="59841" extrusionOk="0">
                  <a:moveTo>
                    <a:pt x="41049" y="1950"/>
                  </a:moveTo>
                  <a:lnTo>
                    <a:pt x="41049" y="2208"/>
                  </a:lnTo>
                  <a:lnTo>
                    <a:pt x="40963" y="2208"/>
                  </a:lnTo>
                  <a:lnTo>
                    <a:pt x="40963" y="1950"/>
                  </a:lnTo>
                  <a:close/>
                  <a:moveTo>
                    <a:pt x="22571" y="10091"/>
                  </a:moveTo>
                  <a:lnTo>
                    <a:pt x="22571" y="10177"/>
                  </a:lnTo>
                  <a:lnTo>
                    <a:pt x="22313" y="10177"/>
                  </a:lnTo>
                  <a:lnTo>
                    <a:pt x="22313" y="10091"/>
                  </a:lnTo>
                  <a:close/>
                  <a:moveTo>
                    <a:pt x="49879" y="19136"/>
                  </a:moveTo>
                  <a:lnTo>
                    <a:pt x="49879" y="19394"/>
                  </a:lnTo>
                  <a:lnTo>
                    <a:pt x="49793" y="19394"/>
                  </a:lnTo>
                  <a:lnTo>
                    <a:pt x="49793" y="19136"/>
                  </a:lnTo>
                  <a:close/>
                  <a:moveTo>
                    <a:pt x="2930" y="19394"/>
                  </a:moveTo>
                  <a:cubicBezTo>
                    <a:pt x="2930" y="19394"/>
                    <a:pt x="2887" y="19395"/>
                    <a:pt x="2887" y="19438"/>
                  </a:cubicBezTo>
                  <a:lnTo>
                    <a:pt x="2892" y="19442"/>
                  </a:lnTo>
                  <a:lnTo>
                    <a:pt x="2892" y="19442"/>
                  </a:lnTo>
                  <a:cubicBezTo>
                    <a:pt x="2904" y="19426"/>
                    <a:pt x="2917" y="19410"/>
                    <a:pt x="2930" y="19394"/>
                  </a:cubicBezTo>
                  <a:close/>
                  <a:moveTo>
                    <a:pt x="58322" y="20299"/>
                  </a:moveTo>
                  <a:lnTo>
                    <a:pt x="58322" y="20428"/>
                  </a:lnTo>
                  <a:lnTo>
                    <a:pt x="58020" y="20428"/>
                  </a:lnTo>
                  <a:lnTo>
                    <a:pt x="58020" y="20299"/>
                  </a:lnTo>
                  <a:close/>
                  <a:moveTo>
                    <a:pt x="3188" y="20601"/>
                  </a:moveTo>
                  <a:lnTo>
                    <a:pt x="3188" y="20687"/>
                  </a:lnTo>
                  <a:lnTo>
                    <a:pt x="2930" y="20687"/>
                  </a:lnTo>
                  <a:lnTo>
                    <a:pt x="2930" y="20601"/>
                  </a:lnTo>
                  <a:close/>
                  <a:moveTo>
                    <a:pt x="58322" y="21160"/>
                  </a:moveTo>
                  <a:lnTo>
                    <a:pt x="58322" y="21247"/>
                  </a:lnTo>
                  <a:lnTo>
                    <a:pt x="58020" y="21247"/>
                  </a:lnTo>
                  <a:lnTo>
                    <a:pt x="58020" y="21160"/>
                  </a:lnTo>
                  <a:close/>
                  <a:moveTo>
                    <a:pt x="57712" y="21622"/>
                  </a:moveTo>
                  <a:cubicBezTo>
                    <a:pt x="57928" y="21622"/>
                    <a:pt x="58132" y="21683"/>
                    <a:pt x="58322" y="21850"/>
                  </a:cubicBezTo>
                  <a:cubicBezTo>
                    <a:pt x="58063" y="21936"/>
                    <a:pt x="57805" y="22022"/>
                    <a:pt x="57546" y="22108"/>
                  </a:cubicBezTo>
                  <a:cubicBezTo>
                    <a:pt x="57460" y="22022"/>
                    <a:pt x="57331" y="21893"/>
                    <a:pt x="57159" y="21720"/>
                  </a:cubicBezTo>
                  <a:cubicBezTo>
                    <a:pt x="57352" y="21662"/>
                    <a:pt x="57536" y="21622"/>
                    <a:pt x="57712" y="21622"/>
                  </a:cubicBezTo>
                  <a:close/>
                  <a:moveTo>
                    <a:pt x="58839" y="23659"/>
                  </a:moveTo>
                  <a:lnTo>
                    <a:pt x="58839" y="23745"/>
                  </a:lnTo>
                  <a:lnTo>
                    <a:pt x="58580" y="23745"/>
                  </a:lnTo>
                  <a:lnTo>
                    <a:pt x="58580" y="23659"/>
                  </a:lnTo>
                  <a:close/>
                  <a:moveTo>
                    <a:pt x="9305" y="26114"/>
                  </a:moveTo>
                  <a:lnTo>
                    <a:pt x="9305" y="26243"/>
                  </a:lnTo>
                  <a:lnTo>
                    <a:pt x="9003" y="26243"/>
                  </a:lnTo>
                  <a:lnTo>
                    <a:pt x="9003" y="26114"/>
                  </a:lnTo>
                  <a:close/>
                  <a:moveTo>
                    <a:pt x="58192" y="28526"/>
                  </a:moveTo>
                  <a:lnTo>
                    <a:pt x="58192" y="28827"/>
                  </a:lnTo>
                  <a:lnTo>
                    <a:pt x="58106" y="28827"/>
                  </a:lnTo>
                  <a:lnTo>
                    <a:pt x="58106" y="28526"/>
                  </a:lnTo>
                  <a:close/>
                  <a:moveTo>
                    <a:pt x="690" y="29172"/>
                  </a:moveTo>
                  <a:lnTo>
                    <a:pt x="690" y="29258"/>
                  </a:lnTo>
                  <a:lnTo>
                    <a:pt x="432" y="29258"/>
                  </a:lnTo>
                  <a:lnTo>
                    <a:pt x="432" y="29172"/>
                  </a:lnTo>
                  <a:close/>
                  <a:moveTo>
                    <a:pt x="8659" y="31283"/>
                  </a:moveTo>
                  <a:cubicBezTo>
                    <a:pt x="8659" y="31369"/>
                    <a:pt x="8659" y="31455"/>
                    <a:pt x="8659" y="31541"/>
                  </a:cubicBezTo>
                  <a:lnTo>
                    <a:pt x="8228" y="31541"/>
                  </a:lnTo>
                  <a:cubicBezTo>
                    <a:pt x="8228" y="31498"/>
                    <a:pt x="8228" y="31455"/>
                    <a:pt x="8185" y="31412"/>
                  </a:cubicBezTo>
                  <a:cubicBezTo>
                    <a:pt x="8357" y="31369"/>
                    <a:pt x="8529" y="31326"/>
                    <a:pt x="8659" y="31283"/>
                  </a:cubicBezTo>
                  <a:close/>
                  <a:moveTo>
                    <a:pt x="57762" y="31929"/>
                  </a:moveTo>
                  <a:lnTo>
                    <a:pt x="57762" y="32058"/>
                  </a:lnTo>
                  <a:lnTo>
                    <a:pt x="57460" y="32058"/>
                  </a:lnTo>
                  <a:lnTo>
                    <a:pt x="57460" y="31929"/>
                  </a:lnTo>
                  <a:close/>
                  <a:moveTo>
                    <a:pt x="8357" y="32144"/>
                  </a:moveTo>
                  <a:lnTo>
                    <a:pt x="8357" y="32403"/>
                  </a:lnTo>
                  <a:lnTo>
                    <a:pt x="8271" y="32403"/>
                  </a:lnTo>
                  <a:lnTo>
                    <a:pt x="8271" y="32144"/>
                  </a:lnTo>
                  <a:close/>
                  <a:moveTo>
                    <a:pt x="9227" y="32756"/>
                  </a:moveTo>
                  <a:lnTo>
                    <a:pt x="9227" y="32756"/>
                  </a:lnTo>
                  <a:cubicBezTo>
                    <a:pt x="9262" y="32796"/>
                    <a:pt x="9262" y="32836"/>
                    <a:pt x="9262" y="32876"/>
                  </a:cubicBezTo>
                  <a:cubicBezTo>
                    <a:pt x="9250" y="32879"/>
                    <a:pt x="9239" y="32882"/>
                    <a:pt x="9228" y="32884"/>
                  </a:cubicBezTo>
                  <a:lnTo>
                    <a:pt x="9228" y="32884"/>
                  </a:lnTo>
                  <a:cubicBezTo>
                    <a:pt x="9227" y="32841"/>
                    <a:pt x="9227" y="32798"/>
                    <a:pt x="9227" y="32756"/>
                  </a:cubicBezTo>
                  <a:close/>
                  <a:moveTo>
                    <a:pt x="9052" y="32747"/>
                  </a:moveTo>
                  <a:cubicBezTo>
                    <a:pt x="9054" y="32804"/>
                    <a:pt x="9056" y="32860"/>
                    <a:pt x="9057" y="32915"/>
                  </a:cubicBezTo>
                  <a:lnTo>
                    <a:pt x="9057" y="32915"/>
                  </a:lnTo>
                  <a:cubicBezTo>
                    <a:pt x="8971" y="32927"/>
                    <a:pt x="8886" y="32938"/>
                    <a:pt x="8788" y="32962"/>
                  </a:cubicBezTo>
                  <a:cubicBezTo>
                    <a:pt x="8788" y="32876"/>
                    <a:pt x="8788" y="32833"/>
                    <a:pt x="8788" y="32747"/>
                  </a:cubicBezTo>
                  <a:close/>
                  <a:moveTo>
                    <a:pt x="8659" y="34341"/>
                  </a:moveTo>
                  <a:lnTo>
                    <a:pt x="8659" y="34642"/>
                  </a:lnTo>
                  <a:lnTo>
                    <a:pt x="8529" y="34642"/>
                  </a:lnTo>
                  <a:lnTo>
                    <a:pt x="8529" y="34341"/>
                  </a:lnTo>
                  <a:close/>
                  <a:moveTo>
                    <a:pt x="57719" y="34384"/>
                  </a:moveTo>
                  <a:cubicBezTo>
                    <a:pt x="57719" y="34427"/>
                    <a:pt x="57719" y="34470"/>
                    <a:pt x="57719" y="34556"/>
                  </a:cubicBezTo>
                  <a:cubicBezTo>
                    <a:pt x="57546" y="34599"/>
                    <a:pt x="57374" y="34599"/>
                    <a:pt x="57202" y="34642"/>
                  </a:cubicBezTo>
                  <a:cubicBezTo>
                    <a:pt x="57374" y="34384"/>
                    <a:pt x="57546" y="34384"/>
                    <a:pt x="57719" y="34384"/>
                  </a:cubicBezTo>
                  <a:close/>
                  <a:moveTo>
                    <a:pt x="57159" y="34599"/>
                  </a:moveTo>
                  <a:lnTo>
                    <a:pt x="57165" y="34606"/>
                  </a:lnTo>
                  <a:lnTo>
                    <a:pt x="57165" y="34606"/>
                  </a:lnTo>
                  <a:cubicBezTo>
                    <a:pt x="57121" y="34767"/>
                    <a:pt x="57062" y="34825"/>
                    <a:pt x="57029" y="34858"/>
                  </a:cubicBezTo>
                  <a:cubicBezTo>
                    <a:pt x="56986" y="34858"/>
                    <a:pt x="56986" y="34815"/>
                    <a:pt x="56943" y="34772"/>
                  </a:cubicBezTo>
                  <a:cubicBezTo>
                    <a:pt x="57029" y="34728"/>
                    <a:pt x="57073" y="34642"/>
                    <a:pt x="57159" y="34599"/>
                  </a:cubicBezTo>
                  <a:close/>
                  <a:moveTo>
                    <a:pt x="9078" y="34999"/>
                  </a:moveTo>
                  <a:lnTo>
                    <a:pt x="9078" y="34999"/>
                  </a:lnTo>
                  <a:cubicBezTo>
                    <a:pt x="9072" y="35030"/>
                    <a:pt x="9066" y="35038"/>
                    <a:pt x="9059" y="35038"/>
                  </a:cubicBezTo>
                  <a:cubicBezTo>
                    <a:pt x="9055" y="35038"/>
                    <a:pt x="9050" y="35034"/>
                    <a:pt x="9046" y="35030"/>
                  </a:cubicBezTo>
                  <a:lnTo>
                    <a:pt x="9078" y="34999"/>
                  </a:lnTo>
                  <a:close/>
                  <a:moveTo>
                    <a:pt x="9259" y="35103"/>
                  </a:moveTo>
                  <a:lnTo>
                    <a:pt x="9305" y="35159"/>
                  </a:lnTo>
                  <a:lnTo>
                    <a:pt x="9262" y="35202"/>
                  </a:lnTo>
                  <a:cubicBezTo>
                    <a:pt x="9261" y="35169"/>
                    <a:pt x="9260" y="35136"/>
                    <a:pt x="9259" y="35103"/>
                  </a:cubicBezTo>
                  <a:close/>
                  <a:moveTo>
                    <a:pt x="56640" y="38719"/>
                  </a:moveTo>
                  <a:cubicBezTo>
                    <a:pt x="56600" y="38739"/>
                    <a:pt x="56558" y="38758"/>
                    <a:pt x="56513" y="38777"/>
                  </a:cubicBezTo>
                  <a:lnTo>
                    <a:pt x="56642" y="38777"/>
                  </a:lnTo>
                  <a:cubicBezTo>
                    <a:pt x="56642" y="38758"/>
                    <a:pt x="56641" y="38739"/>
                    <a:pt x="56640" y="38719"/>
                  </a:cubicBezTo>
                  <a:close/>
                  <a:moveTo>
                    <a:pt x="47941" y="39337"/>
                  </a:moveTo>
                  <a:lnTo>
                    <a:pt x="47941" y="39596"/>
                  </a:lnTo>
                  <a:lnTo>
                    <a:pt x="47855" y="39596"/>
                  </a:lnTo>
                  <a:lnTo>
                    <a:pt x="47855" y="39337"/>
                  </a:lnTo>
                  <a:close/>
                  <a:moveTo>
                    <a:pt x="9735" y="39897"/>
                  </a:moveTo>
                  <a:lnTo>
                    <a:pt x="9735" y="40156"/>
                  </a:lnTo>
                  <a:lnTo>
                    <a:pt x="9649" y="40156"/>
                  </a:lnTo>
                  <a:lnTo>
                    <a:pt x="9649" y="39897"/>
                  </a:lnTo>
                  <a:close/>
                  <a:moveTo>
                    <a:pt x="47255" y="40524"/>
                  </a:moveTo>
                  <a:cubicBezTo>
                    <a:pt x="47346" y="40524"/>
                    <a:pt x="47471" y="40532"/>
                    <a:pt x="47640" y="40543"/>
                  </a:cubicBezTo>
                  <a:cubicBezTo>
                    <a:pt x="47338" y="40716"/>
                    <a:pt x="47166" y="40802"/>
                    <a:pt x="47037" y="40845"/>
                  </a:cubicBezTo>
                  <a:cubicBezTo>
                    <a:pt x="47005" y="40590"/>
                    <a:pt x="46996" y="40524"/>
                    <a:pt x="47255" y="40524"/>
                  </a:cubicBezTo>
                  <a:close/>
                  <a:moveTo>
                    <a:pt x="46649" y="41362"/>
                  </a:moveTo>
                  <a:lnTo>
                    <a:pt x="46649" y="41448"/>
                  </a:lnTo>
                  <a:lnTo>
                    <a:pt x="46390" y="41448"/>
                  </a:lnTo>
                  <a:lnTo>
                    <a:pt x="46390" y="41362"/>
                  </a:lnTo>
                  <a:close/>
                  <a:moveTo>
                    <a:pt x="44883" y="43774"/>
                  </a:moveTo>
                  <a:cubicBezTo>
                    <a:pt x="44926" y="43817"/>
                    <a:pt x="44969" y="43860"/>
                    <a:pt x="44969" y="43860"/>
                  </a:cubicBezTo>
                  <a:cubicBezTo>
                    <a:pt x="44926" y="43946"/>
                    <a:pt x="44840" y="43989"/>
                    <a:pt x="44754" y="44075"/>
                  </a:cubicBezTo>
                  <a:cubicBezTo>
                    <a:pt x="44754" y="43946"/>
                    <a:pt x="44840" y="43860"/>
                    <a:pt x="44883" y="43774"/>
                  </a:cubicBezTo>
                  <a:close/>
                  <a:moveTo>
                    <a:pt x="44711" y="44032"/>
                  </a:moveTo>
                  <a:cubicBezTo>
                    <a:pt x="44711" y="44161"/>
                    <a:pt x="44624" y="44205"/>
                    <a:pt x="44581" y="44291"/>
                  </a:cubicBezTo>
                  <a:lnTo>
                    <a:pt x="44495" y="44205"/>
                  </a:lnTo>
                  <a:lnTo>
                    <a:pt x="44711" y="44032"/>
                  </a:lnTo>
                  <a:close/>
                  <a:moveTo>
                    <a:pt x="44065" y="44894"/>
                  </a:moveTo>
                  <a:lnTo>
                    <a:pt x="44065" y="45152"/>
                  </a:lnTo>
                  <a:lnTo>
                    <a:pt x="43978" y="45152"/>
                  </a:lnTo>
                  <a:lnTo>
                    <a:pt x="43978" y="44894"/>
                  </a:lnTo>
                  <a:close/>
                  <a:moveTo>
                    <a:pt x="32238" y="9393"/>
                  </a:moveTo>
                  <a:cubicBezTo>
                    <a:pt x="33302" y="9393"/>
                    <a:pt x="34369" y="9458"/>
                    <a:pt x="35422" y="9458"/>
                  </a:cubicBezTo>
                  <a:cubicBezTo>
                    <a:pt x="35676" y="9458"/>
                    <a:pt x="35930" y="9454"/>
                    <a:pt x="36182" y="9445"/>
                  </a:cubicBezTo>
                  <a:cubicBezTo>
                    <a:pt x="36292" y="9439"/>
                    <a:pt x="36405" y="9436"/>
                    <a:pt x="36520" y="9436"/>
                  </a:cubicBezTo>
                  <a:cubicBezTo>
                    <a:pt x="38076" y="9436"/>
                    <a:pt x="40091" y="9960"/>
                    <a:pt x="41695" y="10521"/>
                  </a:cubicBezTo>
                  <a:cubicBezTo>
                    <a:pt x="41717" y="10543"/>
                    <a:pt x="41749" y="10543"/>
                    <a:pt x="41776" y="10543"/>
                  </a:cubicBezTo>
                  <a:cubicBezTo>
                    <a:pt x="41803" y="10543"/>
                    <a:pt x="41825" y="10543"/>
                    <a:pt x="41825" y="10565"/>
                  </a:cubicBezTo>
                  <a:cubicBezTo>
                    <a:pt x="42299" y="11168"/>
                    <a:pt x="42988" y="11426"/>
                    <a:pt x="43634" y="11814"/>
                  </a:cubicBezTo>
                  <a:cubicBezTo>
                    <a:pt x="44280" y="12201"/>
                    <a:pt x="44926" y="12589"/>
                    <a:pt x="45443" y="13106"/>
                  </a:cubicBezTo>
                  <a:cubicBezTo>
                    <a:pt x="45830" y="13450"/>
                    <a:pt x="45960" y="14010"/>
                    <a:pt x="46261" y="14398"/>
                  </a:cubicBezTo>
                  <a:cubicBezTo>
                    <a:pt x="47898" y="16552"/>
                    <a:pt x="49190" y="18878"/>
                    <a:pt x="50396" y="21290"/>
                  </a:cubicBezTo>
                  <a:cubicBezTo>
                    <a:pt x="50870" y="22280"/>
                    <a:pt x="51042" y="23314"/>
                    <a:pt x="51387" y="24348"/>
                  </a:cubicBezTo>
                  <a:cubicBezTo>
                    <a:pt x="51861" y="25855"/>
                    <a:pt x="51775" y="27406"/>
                    <a:pt x="51602" y="28914"/>
                  </a:cubicBezTo>
                  <a:cubicBezTo>
                    <a:pt x="51387" y="30637"/>
                    <a:pt x="51301" y="32403"/>
                    <a:pt x="50569" y="33996"/>
                  </a:cubicBezTo>
                  <a:cubicBezTo>
                    <a:pt x="50095" y="35073"/>
                    <a:pt x="49233" y="36624"/>
                    <a:pt x="48329" y="37528"/>
                  </a:cubicBezTo>
                  <a:cubicBezTo>
                    <a:pt x="48415" y="37614"/>
                    <a:pt x="48544" y="37701"/>
                    <a:pt x="48587" y="37830"/>
                  </a:cubicBezTo>
                  <a:cubicBezTo>
                    <a:pt x="48630" y="37916"/>
                    <a:pt x="48587" y="38088"/>
                    <a:pt x="48544" y="38260"/>
                  </a:cubicBezTo>
                  <a:cubicBezTo>
                    <a:pt x="48415" y="38131"/>
                    <a:pt x="48286" y="38045"/>
                    <a:pt x="48113" y="37916"/>
                  </a:cubicBezTo>
                  <a:cubicBezTo>
                    <a:pt x="48070" y="38347"/>
                    <a:pt x="48027" y="38691"/>
                    <a:pt x="47984" y="39122"/>
                  </a:cubicBezTo>
                  <a:cubicBezTo>
                    <a:pt x="47855" y="38993"/>
                    <a:pt x="47769" y="38950"/>
                    <a:pt x="47640" y="38777"/>
                  </a:cubicBezTo>
                  <a:cubicBezTo>
                    <a:pt x="47553" y="38993"/>
                    <a:pt x="47424" y="39165"/>
                    <a:pt x="47338" y="39380"/>
                  </a:cubicBezTo>
                  <a:cubicBezTo>
                    <a:pt x="47252" y="39596"/>
                    <a:pt x="47209" y="39854"/>
                    <a:pt x="47123" y="40156"/>
                  </a:cubicBezTo>
                  <a:cubicBezTo>
                    <a:pt x="47037" y="40070"/>
                    <a:pt x="46950" y="39983"/>
                    <a:pt x="46821" y="39940"/>
                  </a:cubicBezTo>
                  <a:cubicBezTo>
                    <a:pt x="46778" y="39983"/>
                    <a:pt x="46692" y="39983"/>
                    <a:pt x="46692" y="40070"/>
                  </a:cubicBezTo>
                  <a:cubicBezTo>
                    <a:pt x="46434" y="41017"/>
                    <a:pt x="45787" y="41749"/>
                    <a:pt x="45271" y="42525"/>
                  </a:cubicBezTo>
                  <a:cubicBezTo>
                    <a:pt x="44452" y="43645"/>
                    <a:pt x="43548" y="44678"/>
                    <a:pt x="42643" y="45712"/>
                  </a:cubicBezTo>
                  <a:cubicBezTo>
                    <a:pt x="41825" y="46617"/>
                    <a:pt x="40834" y="47220"/>
                    <a:pt x="39757" y="47780"/>
                  </a:cubicBezTo>
                  <a:cubicBezTo>
                    <a:pt x="38637" y="48340"/>
                    <a:pt x="37560" y="48986"/>
                    <a:pt x="36484" y="49589"/>
                  </a:cubicBezTo>
                  <a:cubicBezTo>
                    <a:pt x="35450" y="50149"/>
                    <a:pt x="34330" y="50364"/>
                    <a:pt x="33210" y="50665"/>
                  </a:cubicBezTo>
                  <a:cubicBezTo>
                    <a:pt x="32478" y="50881"/>
                    <a:pt x="31703" y="51010"/>
                    <a:pt x="30970" y="51268"/>
                  </a:cubicBezTo>
                  <a:cubicBezTo>
                    <a:pt x="30238" y="51484"/>
                    <a:pt x="29506" y="51484"/>
                    <a:pt x="28817" y="51742"/>
                  </a:cubicBezTo>
                  <a:cubicBezTo>
                    <a:pt x="28644" y="51811"/>
                    <a:pt x="28451" y="51832"/>
                    <a:pt x="28249" y="51832"/>
                  </a:cubicBezTo>
                  <a:cubicBezTo>
                    <a:pt x="27945" y="51832"/>
                    <a:pt x="27619" y="51785"/>
                    <a:pt x="27309" y="51785"/>
                  </a:cubicBezTo>
                  <a:cubicBezTo>
                    <a:pt x="27051" y="51828"/>
                    <a:pt x="26792" y="51915"/>
                    <a:pt x="26534" y="52001"/>
                  </a:cubicBezTo>
                  <a:cubicBezTo>
                    <a:pt x="26457" y="51962"/>
                    <a:pt x="26346" y="51822"/>
                    <a:pt x="26201" y="51822"/>
                  </a:cubicBezTo>
                  <a:cubicBezTo>
                    <a:pt x="26183" y="51822"/>
                    <a:pt x="26165" y="51824"/>
                    <a:pt x="26146" y="51828"/>
                  </a:cubicBezTo>
                  <a:cubicBezTo>
                    <a:pt x="24940" y="51828"/>
                    <a:pt x="23734" y="51785"/>
                    <a:pt x="22657" y="51225"/>
                  </a:cubicBezTo>
                  <a:cubicBezTo>
                    <a:pt x="22511" y="51239"/>
                    <a:pt x="22366" y="51246"/>
                    <a:pt x="22223" y="51246"/>
                  </a:cubicBezTo>
                  <a:cubicBezTo>
                    <a:pt x="21022" y="51246"/>
                    <a:pt x="19940" y="50792"/>
                    <a:pt x="18824" y="50407"/>
                  </a:cubicBezTo>
                  <a:cubicBezTo>
                    <a:pt x="17575" y="49976"/>
                    <a:pt x="16369" y="49459"/>
                    <a:pt x="15249" y="48727"/>
                  </a:cubicBezTo>
                  <a:cubicBezTo>
                    <a:pt x="14904" y="48469"/>
                    <a:pt x="14732" y="47952"/>
                    <a:pt x="14344" y="47392"/>
                  </a:cubicBezTo>
                  <a:cubicBezTo>
                    <a:pt x="13310" y="46530"/>
                    <a:pt x="12234" y="45411"/>
                    <a:pt x="11717" y="43860"/>
                  </a:cubicBezTo>
                  <a:cubicBezTo>
                    <a:pt x="11544" y="43774"/>
                    <a:pt x="11372" y="43688"/>
                    <a:pt x="11157" y="43601"/>
                  </a:cubicBezTo>
                  <a:cubicBezTo>
                    <a:pt x="11243" y="43386"/>
                    <a:pt x="11372" y="43257"/>
                    <a:pt x="11458" y="43085"/>
                  </a:cubicBezTo>
                  <a:cubicBezTo>
                    <a:pt x="11157" y="42869"/>
                    <a:pt x="10640" y="42826"/>
                    <a:pt x="10683" y="42223"/>
                  </a:cubicBezTo>
                  <a:cubicBezTo>
                    <a:pt x="10812" y="42137"/>
                    <a:pt x="10985" y="42094"/>
                    <a:pt x="11157" y="42051"/>
                  </a:cubicBezTo>
                  <a:cubicBezTo>
                    <a:pt x="10985" y="41706"/>
                    <a:pt x="10769" y="41405"/>
                    <a:pt x="10640" y="41103"/>
                  </a:cubicBezTo>
                  <a:cubicBezTo>
                    <a:pt x="10468" y="40759"/>
                    <a:pt x="10338" y="40371"/>
                    <a:pt x="10166" y="40026"/>
                  </a:cubicBezTo>
                  <a:cubicBezTo>
                    <a:pt x="10252" y="39854"/>
                    <a:pt x="10425" y="39596"/>
                    <a:pt x="10381" y="39466"/>
                  </a:cubicBezTo>
                  <a:cubicBezTo>
                    <a:pt x="9908" y="38519"/>
                    <a:pt x="10166" y="37270"/>
                    <a:pt x="9305" y="36451"/>
                  </a:cubicBezTo>
                  <a:cubicBezTo>
                    <a:pt x="9391" y="36365"/>
                    <a:pt x="9520" y="36236"/>
                    <a:pt x="9520" y="36150"/>
                  </a:cubicBezTo>
                  <a:cubicBezTo>
                    <a:pt x="9520" y="35935"/>
                    <a:pt x="9477" y="35633"/>
                    <a:pt x="9391" y="35418"/>
                  </a:cubicBezTo>
                  <a:cubicBezTo>
                    <a:pt x="9219" y="35073"/>
                    <a:pt x="9778" y="35030"/>
                    <a:pt x="9563" y="34685"/>
                  </a:cubicBezTo>
                  <a:cubicBezTo>
                    <a:pt x="9434" y="34470"/>
                    <a:pt x="9391" y="34212"/>
                    <a:pt x="9305" y="33953"/>
                  </a:cubicBezTo>
                  <a:cubicBezTo>
                    <a:pt x="9262" y="33824"/>
                    <a:pt x="9219" y="33652"/>
                    <a:pt x="9305" y="33565"/>
                  </a:cubicBezTo>
                  <a:cubicBezTo>
                    <a:pt x="9778" y="33006"/>
                    <a:pt x="9391" y="32532"/>
                    <a:pt x="9305" y="31972"/>
                  </a:cubicBezTo>
                  <a:cubicBezTo>
                    <a:pt x="9226" y="31463"/>
                    <a:pt x="9290" y="30883"/>
                    <a:pt x="9270" y="30361"/>
                  </a:cubicBezTo>
                  <a:lnTo>
                    <a:pt x="9270" y="30361"/>
                  </a:lnTo>
                  <a:cubicBezTo>
                    <a:pt x="9333" y="29254"/>
                    <a:pt x="9447" y="29178"/>
                    <a:pt x="9520" y="29129"/>
                  </a:cubicBezTo>
                  <a:lnTo>
                    <a:pt x="9520" y="27794"/>
                  </a:lnTo>
                  <a:lnTo>
                    <a:pt x="9089" y="27363"/>
                  </a:lnTo>
                  <a:cubicBezTo>
                    <a:pt x="9348" y="27105"/>
                    <a:pt x="9735" y="26846"/>
                    <a:pt x="9822" y="26545"/>
                  </a:cubicBezTo>
                  <a:cubicBezTo>
                    <a:pt x="9994" y="25899"/>
                    <a:pt x="10338" y="25252"/>
                    <a:pt x="10209" y="24477"/>
                  </a:cubicBezTo>
                  <a:cubicBezTo>
                    <a:pt x="10295" y="24434"/>
                    <a:pt x="10468" y="24348"/>
                    <a:pt x="10683" y="24262"/>
                  </a:cubicBezTo>
                  <a:cubicBezTo>
                    <a:pt x="10468" y="24133"/>
                    <a:pt x="10295" y="24046"/>
                    <a:pt x="10080" y="23960"/>
                  </a:cubicBezTo>
                  <a:cubicBezTo>
                    <a:pt x="10295" y="23874"/>
                    <a:pt x="10425" y="23831"/>
                    <a:pt x="10597" y="23745"/>
                  </a:cubicBezTo>
                  <a:cubicBezTo>
                    <a:pt x="10812" y="23185"/>
                    <a:pt x="11028" y="22625"/>
                    <a:pt x="11243" y="22065"/>
                  </a:cubicBezTo>
                  <a:cubicBezTo>
                    <a:pt x="11157" y="21979"/>
                    <a:pt x="11071" y="21850"/>
                    <a:pt x="10985" y="21764"/>
                  </a:cubicBezTo>
                  <a:cubicBezTo>
                    <a:pt x="12104" y="20557"/>
                    <a:pt x="12880" y="19093"/>
                    <a:pt x="13440" y="17542"/>
                  </a:cubicBezTo>
                  <a:cubicBezTo>
                    <a:pt x="13698" y="16810"/>
                    <a:pt x="14043" y="16121"/>
                    <a:pt x="14646" y="15561"/>
                  </a:cubicBezTo>
                  <a:cubicBezTo>
                    <a:pt x="15076" y="15173"/>
                    <a:pt x="15550" y="14743"/>
                    <a:pt x="15895" y="14269"/>
                  </a:cubicBezTo>
                  <a:cubicBezTo>
                    <a:pt x="16239" y="13795"/>
                    <a:pt x="16886" y="13752"/>
                    <a:pt x="17101" y="13149"/>
                  </a:cubicBezTo>
                  <a:cubicBezTo>
                    <a:pt x="17230" y="12890"/>
                    <a:pt x="17747" y="12804"/>
                    <a:pt x="18092" y="12632"/>
                  </a:cubicBezTo>
                  <a:cubicBezTo>
                    <a:pt x="19125" y="12158"/>
                    <a:pt x="20030" y="11512"/>
                    <a:pt x="21150" y="11254"/>
                  </a:cubicBezTo>
                  <a:cubicBezTo>
                    <a:pt x="21753" y="11124"/>
                    <a:pt x="22399" y="10952"/>
                    <a:pt x="23045" y="10823"/>
                  </a:cubicBezTo>
                  <a:cubicBezTo>
                    <a:pt x="23863" y="10608"/>
                    <a:pt x="24768" y="10565"/>
                    <a:pt x="25500" y="10005"/>
                  </a:cubicBezTo>
                  <a:cubicBezTo>
                    <a:pt x="25558" y="10076"/>
                    <a:pt x="25615" y="10100"/>
                    <a:pt x="25674" y="10100"/>
                  </a:cubicBezTo>
                  <a:cubicBezTo>
                    <a:pt x="25792" y="10100"/>
                    <a:pt x="25916" y="10005"/>
                    <a:pt x="26060" y="10005"/>
                  </a:cubicBezTo>
                  <a:cubicBezTo>
                    <a:pt x="26935" y="10005"/>
                    <a:pt x="27779" y="9665"/>
                    <a:pt x="28644" y="9665"/>
                  </a:cubicBezTo>
                  <a:cubicBezTo>
                    <a:pt x="28801" y="9665"/>
                    <a:pt x="28959" y="9677"/>
                    <a:pt x="29118" y="9703"/>
                  </a:cubicBezTo>
                  <a:cubicBezTo>
                    <a:pt x="30146" y="9456"/>
                    <a:pt x="31191" y="9393"/>
                    <a:pt x="32238" y="9393"/>
                  </a:cubicBezTo>
                  <a:close/>
                  <a:moveTo>
                    <a:pt x="45863" y="52332"/>
                  </a:moveTo>
                  <a:lnTo>
                    <a:pt x="45863" y="52332"/>
                  </a:lnTo>
                  <a:cubicBezTo>
                    <a:pt x="45852" y="52337"/>
                    <a:pt x="45841" y="52341"/>
                    <a:pt x="45830" y="52345"/>
                  </a:cubicBezTo>
                  <a:lnTo>
                    <a:pt x="45874" y="52345"/>
                  </a:lnTo>
                  <a:lnTo>
                    <a:pt x="45863" y="52332"/>
                  </a:lnTo>
                  <a:close/>
                  <a:moveTo>
                    <a:pt x="45271" y="52431"/>
                  </a:moveTo>
                  <a:lnTo>
                    <a:pt x="45271" y="52518"/>
                  </a:lnTo>
                  <a:lnTo>
                    <a:pt x="45012" y="52518"/>
                  </a:lnTo>
                  <a:lnTo>
                    <a:pt x="45012" y="52431"/>
                  </a:lnTo>
                  <a:close/>
                  <a:moveTo>
                    <a:pt x="42514" y="54111"/>
                  </a:moveTo>
                  <a:lnTo>
                    <a:pt x="42514" y="54197"/>
                  </a:lnTo>
                  <a:lnTo>
                    <a:pt x="42255" y="54197"/>
                  </a:lnTo>
                  <a:lnTo>
                    <a:pt x="42255" y="54111"/>
                  </a:lnTo>
                  <a:close/>
                  <a:moveTo>
                    <a:pt x="41695" y="54671"/>
                  </a:moveTo>
                  <a:lnTo>
                    <a:pt x="41695" y="54757"/>
                  </a:lnTo>
                  <a:lnTo>
                    <a:pt x="41394" y="54757"/>
                  </a:lnTo>
                  <a:lnTo>
                    <a:pt x="41394" y="54671"/>
                  </a:lnTo>
                  <a:close/>
                  <a:moveTo>
                    <a:pt x="39930" y="55403"/>
                  </a:moveTo>
                  <a:lnTo>
                    <a:pt x="39930" y="55662"/>
                  </a:lnTo>
                  <a:lnTo>
                    <a:pt x="39843" y="55662"/>
                  </a:lnTo>
                  <a:lnTo>
                    <a:pt x="39843" y="55403"/>
                  </a:lnTo>
                  <a:close/>
                  <a:moveTo>
                    <a:pt x="36957" y="57428"/>
                  </a:moveTo>
                  <a:lnTo>
                    <a:pt x="36957" y="57514"/>
                  </a:lnTo>
                  <a:lnTo>
                    <a:pt x="36699" y="57514"/>
                  </a:lnTo>
                  <a:lnTo>
                    <a:pt x="36699" y="57428"/>
                  </a:lnTo>
                  <a:close/>
                  <a:moveTo>
                    <a:pt x="32925" y="1"/>
                  </a:moveTo>
                  <a:cubicBezTo>
                    <a:pt x="32667" y="1"/>
                    <a:pt x="32407" y="28"/>
                    <a:pt x="32145" y="28"/>
                  </a:cubicBezTo>
                  <a:cubicBezTo>
                    <a:pt x="32041" y="28"/>
                    <a:pt x="31936" y="24"/>
                    <a:pt x="31832" y="12"/>
                  </a:cubicBezTo>
                  <a:cubicBezTo>
                    <a:pt x="31660" y="249"/>
                    <a:pt x="31455" y="302"/>
                    <a:pt x="31240" y="302"/>
                  </a:cubicBezTo>
                  <a:cubicBezTo>
                    <a:pt x="31060" y="302"/>
                    <a:pt x="30873" y="265"/>
                    <a:pt x="30691" y="265"/>
                  </a:cubicBezTo>
                  <a:cubicBezTo>
                    <a:pt x="30655" y="265"/>
                    <a:pt x="30619" y="266"/>
                    <a:pt x="30583" y="270"/>
                  </a:cubicBezTo>
                  <a:cubicBezTo>
                    <a:pt x="30175" y="344"/>
                    <a:pt x="29767" y="546"/>
                    <a:pt x="29360" y="546"/>
                  </a:cubicBezTo>
                  <a:cubicBezTo>
                    <a:pt x="29294" y="546"/>
                    <a:pt x="29227" y="541"/>
                    <a:pt x="29161" y="529"/>
                  </a:cubicBezTo>
                  <a:cubicBezTo>
                    <a:pt x="29040" y="513"/>
                    <a:pt x="28920" y="506"/>
                    <a:pt x="28801" y="506"/>
                  </a:cubicBezTo>
                  <a:cubicBezTo>
                    <a:pt x="27652" y="506"/>
                    <a:pt x="26644" y="1176"/>
                    <a:pt x="25508" y="1176"/>
                  </a:cubicBezTo>
                  <a:cubicBezTo>
                    <a:pt x="25477" y="1176"/>
                    <a:pt x="25446" y="1176"/>
                    <a:pt x="25414" y="1175"/>
                  </a:cubicBezTo>
                  <a:cubicBezTo>
                    <a:pt x="24865" y="1562"/>
                    <a:pt x="24243" y="1683"/>
                    <a:pt x="23621" y="1683"/>
                  </a:cubicBezTo>
                  <a:cubicBezTo>
                    <a:pt x="23414" y="1683"/>
                    <a:pt x="23206" y="1670"/>
                    <a:pt x="23002" y="1648"/>
                  </a:cubicBezTo>
                  <a:cubicBezTo>
                    <a:pt x="22614" y="2208"/>
                    <a:pt x="21839" y="1993"/>
                    <a:pt x="21494" y="2510"/>
                  </a:cubicBezTo>
                  <a:cubicBezTo>
                    <a:pt x="21580" y="2553"/>
                    <a:pt x="21624" y="2596"/>
                    <a:pt x="21710" y="2682"/>
                  </a:cubicBezTo>
                  <a:cubicBezTo>
                    <a:pt x="21710" y="2682"/>
                    <a:pt x="21667" y="2725"/>
                    <a:pt x="21624" y="2768"/>
                  </a:cubicBezTo>
                  <a:lnTo>
                    <a:pt x="21451" y="2510"/>
                  </a:lnTo>
                  <a:lnTo>
                    <a:pt x="21494" y="2510"/>
                  </a:lnTo>
                  <a:cubicBezTo>
                    <a:pt x="21423" y="2503"/>
                    <a:pt x="21352" y="2499"/>
                    <a:pt x="21283" y="2499"/>
                  </a:cubicBezTo>
                  <a:cubicBezTo>
                    <a:pt x="20936" y="2499"/>
                    <a:pt x="20618" y="2589"/>
                    <a:pt x="20331" y="2768"/>
                  </a:cubicBezTo>
                  <a:cubicBezTo>
                    <a:pt x="19470" y="3328"/>
                    <a:pt x="18565" y="3888"/>
                    <a:pt x="17704" y="4448"/>
                  </a:cubicBezTo>
                  <a:cubicBezTo>
                    <a:pt x="16799" y="5094"/>
                    <a:pt x="15852" y="5740"/>
                    <a:pt x="14947" y="6386"/>
                  </a:cubicBezTo>
                  <a:cubicBezTo>
                    <a:pt x="13440" y="7463"/>
                    <a:pt x="11975" y="8583"/>
                    <a:pt x="10468" y="9660"/>
                  </a:cubicBezTo>
                  <a:cubicBezTo>
                    <a:pt x="10468" y="9617"/>
                    <a:pt x="10468" y="9617"/>
                    <a:pt x="10425" y="9574"/>
                  </a:cubicBezTo>
                  <a:cubicBezTo>
                    <a:pt x="9951" y="9832"/>
                    <a:pt x="9477" y="10134"/>
                    <a:pt x="9132" y="10306"/>
                  </a:cubicBezTo>
                  <a:cubicBezTo>
                    <a:pt x="8917" y="10737"/>
                    <a:pt x="8788" y="11038"/>
                    <a:pt x="8659" y="11254"/>
                  </a:cubicBezTo>
                  <a:cubicBezTo>
                    <a:pt x="8142" y="11598"/>
                    <a:pt x="7496" y="11598"/>
                    <a:pt x="7323" y="12244"/>
                  </a:cubicBezTo>
                  <a:cubicBezTo>
                    <a:pt x="7453" y="12460"/>
                    <a:pt x="7582" y="12632"/>
                    <a:pt x="7668" y="12804"/>
                  </a:cubicBezTo>
                  <a:cubicBezTo>
                    <a:pt x="7280" y="13149"/>
                    <a:pt x="6936" y="13450"/>
                    <a:pt x="6505" y="13838"/>
                  </a:cubicBezTo>
                  <a:cubicBezTo>
                    <a:pt x="6462" y="13838"/>
                    <a:pt x="6247" y="13881"/>
                    <a:pt x="6031" y="13881"/>
                  </a:cubicBezTo>
                  <a:cubicBezTo>
                    <a:pt x="6074" y="14269"/>
                    <a:pt x="6117" y="14570"/>
                    <a:pt x="6160" y="14958"/>
                  </a:cubicBezTo>
                  <a:cubicBezTo>
                    <a:pt x="5945" y="15087"/>
                    <a:pt x="5687" y="15259"/>
                    <a:pt x="5557" y="15303"/>
                  </a:cubicBezTo>
                  <a:cubicBezTo>
                    <a:pt x="5600" y="15690"/>
                    <a:pt x="5643" y="15992"/>
                    <a:pt x="5687" y="16293"/>
                  </a:cubicBezTo>
                  <a:cubicBezTo>
                    <a:pt x="5299" y="16336"/>
                    <a:pt x="5084" y="16379"/>
                    <a:pt x="4782" y="16466"/>
                  </a:cubicBezTo>
                  <a:cubicBezTo>
                    <a:pt x="4911" y="16724"/>
                    <a:pt x="4997" y="16896"/>
                    <a:pt x="5040" y="17025"/>
                  </a:cubicBezTo>
                  <a:cubicBezTo>
                    <a:pt x="4696" y="17413"/>
                    <a:pt x="4351" y="17801"/>
                    <a:pt x="4050" y="18145"/>
                  </a:cubicBezTo>
                  <a:cubicBezTo>
                    <a:pt x="4136" y="18232"/>
                    <a:pt x="4222" y="18361"/>
                    <a:pt x="4308" y="18447"/>
                  </a:cubicBezTo>
                  <a:cubicBezTo>
                    <a:pt x="4179" y="18361"/>
                    <a:pt x="4050" y="18232"/>
                    <a:pt x="3964" y="18145"/>
                  </a:cubicBezTo>
                  <a:cubicBezTo>
                    <a:pt x="3921" y="18404"/>
                    <a:pt x="3921" y="18619"/>
                    <a:pt x="3877" y="19007"/>
                  </a:cubicBezTo>
                  <a:cubicBezTo>
                    <a:pt x="3748" y="18576"/>
                    <a:pt x="3705" y="18447"/>
                    <a:pt x="3619" y="18275"/>
                  </a:cubicBezTo>
                  <a:cubicBezTo>
                    <a:pt x="3361" y="18662"/>
                    <a:pt x="3145" y="19050"/>
                    <a:pt x="2930" y="19394"/>
                  </a:cubicBezTo>
                  <a:cubicBezTo>
                    <a:pt x="3016" y="19438"/>
                    <a:pt x="3102" y="19481"/>
                    <a:pt x="3188" y="19567"/>
                  </a:cubicBezTo>
                  <a:cubicBezTo>
                    <a:pt x="3145" y="19610"/>
                    <a:pt x="3102" y="19610"/>
                    <a:pt x="3102" y="19653"/>
                  </a:cubicBezTo>
                  <a:lnTo>
                    <a:pt x="2892" y="19442"/>
                  </a:lnTo>
                  <a:lnTo>
                    <a:pt x="2892" y="19442"/>
                  </a:lnTo>
                  <a:cubicBezTo>
                    <a:pt x="2733" y="19641"/>
                    <a:pt x="2579" y="19835"/>
                    <a:pt x="2499" y="19954"/>
                  </a:cubicBezTo>
                  <a:cubicBezTo>
                    <a:pt x="2542" y="20471"/>
                    <a:pt x="2628" y="20859"/>
                    <a:pt x="2671" y="21247"/>
                  </a:cubicBezTo>
                  <a:cubicBezTo>
                    <a:pt x="2370" y="21333"/>
                    <a:pt x="2241" y="21376"/>
                    <a:pt x="2068" y="21462"/>
                  </a:cubicBezTo>
                  <a:lnTo>
                    <a:pt x="2068" y="22022"/>
                  </a:lnTo>
                  <a:cubicBezTo>
                    <a:pt x="1810" y="22194"/>
                    <a:pt x="1508" y="22367"/>
                    <a:pt x="1250" y="22582"/>
                  </a:cubicBezTo>
                  <a:cubicBezTo>
                    <a:pt x="1379" y="22668"/>
                    <a:pt x="1508" y="22754"/>
                    <a:pt x="1465" y="22797"/>
                  </a:cubicBezTo>
                  <a:cubicBezTo>
                    <a:pt x="1379" y="23400"/>
                    <a:pt x="1293" y="24003"/>
                    <a:pt x="1207" y="24606"/>
                  </a:cubicBezTo>
                  <a:cubicBezTo>
                    <a:pt x="1035" y="24649"/>
                    <a:pt x="862" y="24692"/>
                    <a:pt x="690" y="24779"/>
                  </a:cubicBezTo>
                  <a:cubicBezTo>
                    <a:pt x="819" y="24865"/>
                    <a:pt x="905" y="24994"/>
                    <a:pt x="992" y="25080"/>
                  </a:cubicBezTo>
                  <a:cubicBezTo>
                    <a:pt x="604" y="25295"/>
                    <a:pt x="819" y="25726"/>
                    <a:pt x="776" y="25985"/>
                  </a:cubicBezTo>
                  <a:cubicBezTo>
                    <a:pt x="690" y="26458"/>
                    <a:pt x="432" y="26717"/>
                    <a:pt x="173" y="27018"/>
                  </a:cubicBezTo>
                  <a:cubicBezTo>
                    <a:pt x="259" y="27105"/>
                    <a:pt x="346" y="27191"/>
                    <a:pt x="389" y="27234"/>
                  </a:cubicBezTo>
                  <a:cubicBezTo>
                    <a:pt x="302" y="27794"/>
                    <a:pt x="173" y="28311"/>
                    <a:pt x="173" y="28827"/>
                  </a:cubicBezTo>
                  <a:cubicBezTo>
                    <a:pt x="130" y="29904"/>
                    <a:pt x="130" y="30981"/>
                    <a:pt x="130" y="32015"/>
                  </a:cubicBezTo>
                  <a:lnTo>
                    <a:pt x="130" y="33393"/>
                  </a:lnTo>
                  <a:cubicBezTo>
                    <a:pt x="130" y="33824"/>
                    <a:pt x="1" y="34341"/>
                    <a:pt x="173" y="34642"/>
                  </a:cubicBezTo>
                  <a:cubicBezTo>
                    <a:pt x="518" y="35116"/>
                    <a:pt x="1" y="35418"/>
                    <a:pt x="130" y="35805"/>
                  </a:cubicBezTo>
                  <a:cubicBezTo>
                    <a:pt x="173" y="35891"/>
                    <a:pt x="259" y="35935"/>
                    <a:pt x="216" y="35935"/>
                  </a:cubicBezTo>
                  <a:cubicBezTo>
                    <a:pt x="475" y="36021"/>
                    <a:pt x="604" y="36107"/>
                    <a:pt x="733" y="36150"/>
                  </a:cubicBezTo>
                  <a:cubicBezTo>
                    <a:pt x="604" y="36538"/>
                    <a:pt x="346" y="36882"/>
                    <a:pt x="475" y="37097"/>
                  </a:cubicBezTo>
                  <a:cubicBezTo>
                    <a:pt x="690" y="37528"/>
                    <a:pt x="690" y="38002"/>
                    <a:pt x="776" y="38476"/>
                  </a:cubicBezTo>
                  <a:cubicBezTo>
                    <a:pt x="1078" y="39639"/>
                    <a:pt x="1379" y="40802"/>
                    <a:pt x="1638" y="42008"/>
                  </a:cubicBezTo>
                  <a:lnTo>
                    <a:pt x="1422" y="42180"/>
                  </a:lnTo>
                  <a:cubicBezTo>
                    <a:pt x="1638" y="42309"/>
                    <a:pt x="1853" y="42395"/>
                    <a:pt x="2068" y="42525"/>
                  </a:cubicBezTo>
                  <a:cubicBezTo>
                    <a:pt x="1939" y="42654"/>
                    <a:pt x="1896" y="42740"/>
                    <a:pt x="1853" y="42783"/>
                  </a:cubicBezTo>
                  <a:cubicBezTo>
                    <a:pt x="2542" y="44032"/>
                    <a:pt x="3016" y="45324"/>
                    <a:pt x="3705" y="46574"/>
                  </a:cubicBezTo>
                  <a:cubicBezTo>
                    <a:pt x="4351" y="47693"/>
                    <a:pt x="5040" y="48727"/>
                    <a:pt x="5902" y="49675"/>
                  </a:cubicBezTo>
                  <a:cubicBezTo>
                    <a:pt x="7237" y="51053"/>
                    <a:pt x="8659" y="52259"/>
                    <a:pt x="10166" y="53422"/>
                  </a:cubicBezTo>
                  <a:cubicBezTo>
                    <a:pt x="10597" y="53724"/>
                    <a:pt x="10898" y="54284"/>
                    <a:pt x="11243" y="54714"/>
                  </a:cubicBezTo>
                  <a:cubicBezTo>
                    <a:pt x="12018" y="55748"/>
                    <a:pt x="13181" y="56308"/>
                    <a:pt x="14172" y="57040"/>
                  </a:cubicBezTo>
                  <a:cubicBezTo>
                    <a:pt x="14904" y="57514"/>
                    <a:pt x="15636" y="58074"/>
                    <a:pt x="16541" y="58376"/>
                  </a:cubicBezTo>
                  <a:cubicBezTo>
                    <a:pt x="17273" y="58591"/>
                    <a:pt x="17962" y="58935"/>
                    <a:pt x="18651" y="59237"/>
                  </a:cubicBezTo>
                  <a:cubicBezTo>
                    <a:pt x="19771" y="59495"/>
                    <a:pt x="20934" y="59538"/>
                    <a:pt x="22140" y="59582"/>
                  </a:cubicBezTo>
                  <a:cubicBezTo>
                    <a:pt x="22247" y="59584"/>
                    <a:pt x="22354" y="59585"/>
                    <a:pt x="22460" y="59585"/>
                  </a:cubicBezTo>
                  <a:cubicBezTo>
                    <a:pt x="23422" y="59585"/>
                    <a:pt x="24383" y="59498"/>
                    <a:pt x="25345" y="59498"/>
                  </a:cubicBezTo>
                  <a:cubicBezTo>
                    <a:pt x="26215" y="59498"/>
                    <a:pt x="27085" y="59569"/>
                    <a:pt x="27955" y="59840"/>
                  </a:cubicBezTo>
                  <a:cubicBezTo>
                    <a:pt x="28084" y="59840"/>
                    <a:pt x="28257" y="59797"/>
                    <a:pt x="28343" y="59754"/>
                  </a:cubicBezTo>
                  <a:cubicBezTo>
                    <a:pt x="28501" y="59569"/>
                    <a:pt x="28676" y="59546"/>
                    <a:pt x="28857" y="59546"/>
                  </a:cubicBezTo>
                  <a:cubicBezTo>
                    <a:pt x="28917" y="59546"/>
                    <a:pt x="28977" y="59549"/>
                    <a:pt x="29038" y="59549"/>
                  </a:cubicBezTo>
                  <a:cubicBezTo>
                    <a:pt x="29093" y="59549"/>
                    <a:pt x="29149" y="59546"/>
                    <a:pt x="29204" y="59538"/>
                  </a:cubicBezTo>
                  <a:cubicBezTo>
                    <a:pt x="29477" y="59538"/>
                    <a:pt x="29750" y="59548"/>
                    <a:pt x="30021" y="59548"/>
                  </a:cubicBezTo>
                  <a:cubicBezTo>
                    <a:pt x="30564" y="59548"/>
                    <a:pt x="31100" y="59510"/>
                    <a:pt x="31616" y="59280"/>
                  </a:cubicBezTo>
                  <a:cubicBezTo>
                    <a:pt x="31961" y="59108"/>
                    <a:pt x="32349" y="59022"/>
                    <a:pt x="32736" y="59022"/>
                  </a:cubicBezTo>
                  <a:cubicBezTo>
                    <a:pt x="34416" y="58935"/>
                    <a:pt x="35967" y="58419"/>
                    <a:pt x="37474" y="57816"/>
                  </a:cubicBezTo>
                  <a:cubicBezTo>
                    <a:pt x="37517" y="57557"/>
                    <a:pt x="37560" y="57299"/>
                    <a:pt x="37647" y="56954"/>
                  </a:cubicBezTo>
                  <a:cubicBezTo>
                    <a:pt x="37776" y="57256"/>
                    <a:pt x="37862" y="57428"/>
                    <a:pt x="37948" y="57600"/>
                  </a:cubicBezTo>
                  <a:lnTo>
                    <a:pt x="38250" y="57600"/>
                  </a:lnTo>
                  <a:cubicBezTo>
                    <a:pt x="39714" y="56782"/>
                    <a:pt x="41006" y="55705"/>
                    <a:pt x="42600" y="55102"/>
                  </a:cubicBezTo>
                  <a:cubicBezTo>
                    <a:pt x="42902" y="54973"/>
                    <a:pt x="43031" y="54585"/>
                    <a:pt x="43289" y="54241"/>
                  </a:cubicBezTo>
                  <a:lnTo>
                    <a:pt x="44237" y="54241"/>
                  </a:lnTo>
                  <a:cubicBezTo>
                    <a:pt x="44065" y="54068"/>
                    <a:pt x="44021" y="53982"/>
                    <a:pt x="43892" y="53853"/>
                  </a:cubicBezTo>
                  <a:cubicBezTo>
                    <a:pt x="44108" y="53724"/>
                    <a:pt x="44280" y="53551"/>
                    <a:pt x="44452" y="53422"/>
                  </a:cubicBezTo>
                  <a:cubicBezTo>
                    <a:pt x="44668" y="53551"/>
                    <a:pt x="44797" y="53638"/>
                    <a:pt x="44883" y="53681"/>
                  </a:cubicBezTo>
                  <a:cubicBezTo>
                    <a:pt x="45400" y="53379"/>
                    <a:pt x="45874" y="53078"/>
                    <a:pt x="46347" y="52776"/>
                  </a:cubicBezTo>
                  <a:cubicBezTo>
                    <a:pt x="46132" y="52604"/>
                    <a:pt x="46003" y="52475"/>
                    <a:pt x="45830" y="52345"/>
                  </a:cubicBezTo>
                  <a:cubicBezTo>
                    <a:pt x="45744" y="52302"/>
                    <a:pt x="45658" y="52259"/>
                    <a:pt x="45572" y="52173"/>
                  </a:cubicBezTo>
                  <a:cubicBezTo>
                    <a:pt x="45615" y="52173"/>
                    <a:pt x="45658" y="52130"/>
                    <a:pt x="45658" y="52087"/>
                  </a:cubicBezTo>
                  <a:lnTo>
                    <a:pt x="45863" y="52332"/>
                  </a:lnTo>
                  <a:lnTo>
                    <a:pt x="45863" y="52332"/>
                  </a:lnTo>
                  <a:cubicBezTo>
                    <a:pt x="46283" y="52166"/>
                    <a:pt x="46695" y="52032"/>
                    <a:pt x="46821" y="51570"/>
                  </a:cubicBezTo>
                  <a:cubicBezTo>
                    <a:pt x="46950" y="51656"/>
                    <a:pt x="47123" y="51742"/>
                    <a:pt x="47252" y="51828"/>
                  </a:cubicBezTo>
                  <a:cubicBezTo>
                    <a:pt x="47424" y="51613"/>
                    <a:pt x="47553" y="51398"/>
                    <a:pt x="47726" y="51268"/>
                  </a:cubicBezTo>
                  <a:cubicBezTo>
                    <a:pt x="47898" y="51096"/>
                    <a:pt x="48113" y="50967"/>
                    <a:pt x="48329" y="50838"/>
                  </a:cubicBezTo>
                  <a:lnTo>
                    <a:pt x="48027" y="50536"/>
                  </a:lnTo>
                  <a:cubicBezTo>
                    <a:pt x="48286" y="50364"/>
                    <a:pt x="48501" y="50235"/>
                    <a:pt x="48716" y="50062"/>
                  </a:cubicBezTo>
                  <a:cubicBezTo>
                    <a:pt x="48846" y="50321"/>
                    <a:pt x="48932" y="50493"/>
                    <a:pt x="49018" y="50709"/>
                  </a:cubicBezTo>
                  <a:cubicBezTo>
                    <a:pt x="49233" y="50493"/>
                    <a:pt x="49362" y="50321"/>
                    <a:pt x="49492" y="50192"/>
                  </a:cubicBezTo>
                  <a:cubicBezTo>
                    <a:pt x="49362" y="49976"/>
                    <a:pt x="49276" y="49804"/>
                    <a:pt x="49190" y="49675"/>
                  </a:cubicBezTo>
                  <a:cubicBezTo>
                    <a:pt x="49535" y="49589"/>
                    <a:pt x="49879" y="49546"/>
                    <a:pt x="50396" y="49459"/>
                  </a:cubicBezTo>
                  <a:cubicBezTo>
                    <a:pt x="50052" y="49330"/>
                    <a:pt x="49922" y="49287"/>
                    <a:pt x="49578" y="49158"/>
                  </a:cubicBezTo>
                  <a:cubicBezTo>
                    <a:pt x="51042" y="48512"/>
                    <a:pt x="51947" y="47435"/>
                    <a:pt x="52291" y="45927"/>
                  </a:cubicBezTo>
                  <a:lnTo>
                    <a:pt x="52636" y="46272"/>
                  </a:lnTo>
                  <a:cubicBezTo>
                    <a:pt x="52851" y="45454"/>
                    <a:pt x="53799" y="45066"/>
                    <a:pt x="53584" y="44161"/>
                  </a:cubicBezTo>
                  <a:cubicBezTo>
                    <a:pt x="54402" y="43429"/>
                    <a:pt x="55134" y="42697"/>
                    <a:pt x="55565" y="41706"/>
                  </a:cubicBezTo>
                  <a:lnTo>
                    <a:pt x="55565" y="40500"/>
                  </a:lnTo>
                  <a:cubicBezTo>
                    <a:pt x="55866" y="40457"/>
                    <a:pt x="56082" y="40414"/>
                    <a:pt x="56340" y="40371"/>
                  </a:cubicBezTo>
                  <a:cubicBezTo>
                    <a:pt x="56383" y="39811"/>
                    <a:pt x="56254" y="39251"/>
                    <a:pt x="56513" y="38777"/>
                  </a:cubicBezTo>
                  <a:cubicBezTo>
                    <a:pt x="56426" y="38605"/>
                    <a:pt x="56383" y="38433"/>
                    <a:pt x="56383" y="38260"/>
                  </a:cubicBezTo>
                  <a:cubicBezTo>
                    <a:pt x="56426" y="38260"/>
                    <a:pt x="56513" y="38260"/>
                    <a:pt x="56556" y="38217"/>
                  </a:cubicBezTo>
                  <a:cubicBezTo>
                    <a:pt x="56594" y="38409"/>
                    <a:pt x="56632" y="38566"/>
                    <a:pt x="56640" y="38719"/>
                  </a:cubicBezTo>
                  <a:lnTo>
                    <a:pt x="56640" y="38719"/>
                  </a:lnTo>
                  <a:cubicBezTo>
                    <a:pt x="56867" y="38609"/>
                    <a:pt x="57019" y="38499"/>
                    <a:pt x="57202" y="38390"/>
                  </a:cubicBezTo>
                  <a:cubicBezTo>
                    <a:pt x="56728" y="38002"/>
                    <a:pt x="56986" y="37528"/>
                    <a:pt x="56900" y="37141"/>
                  </a:cubicBezTo>
                  <a:cubicBezTo>
                    <a:pt x="56814" y="37097"/>
                    <a:pt x="56728" y="37011"/>
                    <a:pt x="56685" y="36968"/>
                  </a:cubicBezTo>
                  <a:cubicBezTo>
                    <a:pt x="56685" y="36925"/>
                    <a:pt x="56728" y="36882"/>
                    <a:pt x="56771" y="36882"/>
                  </a:cubicBezTo>
                  <a:cubicBezTo>
                    <a:pt x="56814" y="36925"/>
                    <a:pt x="56900" y="37011"/>
                    <a:pt x="56943" y="37097"/>
                  </a:cubicBezTo>
                  <a:cubicBezTo>
                    <a:pt x="56943" y="37097"/>
                    <a:pt x="56900" y="37141"/>
                    <a:pt x="56900" y="37141"/>
                  </a:cubicBezTo>
                  <a:cubicBezTo>
                    <a:pt x="57202" y="36968"/>
                    <a:pt x="57503" y="36839"/>
                    <a:pt x="57848" y="36667"/>
                  </a:cubicBezTo>
                  <a:cubicBezTo>
                    <a:pt x="57719" y="36408"/>
                    <a:pt x="57589" y="36279"/>
                    <a:pt x="57546" y="36193"/>
                  </a:cubicBezTo>
                  <a:cubicBezTo>
                    <a:pt x="57891" y="35676"/>
                    <a:pt x="57503" y="34815"/>
                    <a:pt x="58279" y="34513"/>
                  </a:cubicBezTo>
                  <a:cubicBezTo>
                    <a:pt x="57977" y="33695"/>
                    <a:pt x="57934" y="33178"/>
                    <a:pt x="58149" y="32962"/>
                  </a:cubicBezTo>
                  <a:lnTo>
                    <a:pt x="58149" y="32962"/>
                  </a:lnTo>
                  <a:cubicBezTo>
                    <a:pt x="58279" y="33049"/>
                    <a:pt x="58365" y="33135"/>
                    <a:pt x="58451" y="33221"/>
                  </a:cubicBezTo>
                  <a:cubicBezTo>
                    <a:pt x="58580" y="33006"/>
                    <a:pt x="58709" y="32747"/>
                    <a:pt x="58795" y="32532"/>
                  </a:cubicBezTo>
                  <a:cubicBezTo>
                    <a:pt x="58752" y="32446"/>
                    <a:pt x="58666" y="32359"/>
                    <a:pt x="58623" y="32316"/>
                  </a:cubicBezTo>
                  <a:cubicBezTo>
                    <a:pt x="58795" y="31972"/>
                    <a:pt x="58925" y="31713"/>
                    <a:pt x="59097" y="31412"/>
                  </a:cubicBezTo>
                  <a:cubicBezTo>
                    <a:pt x="58451" y="30766"/>
                    <a:pt x="58709" y="29861"/>
                    <a:pt x="58365" y="29086"/>
                  </a:cubicBezTo>
                  <a:cubicBezTo>
                    <a:pt x="58537" y="28957"/>
                    <a:pt x="58709" y="28827"/>
                    <a:pt x="58839" y="28698"/>
                  </a:cubicBezTo>
                  <a:cubicBezTo>
                    <a:pt x="58752" y="28569"/>
                    <a:pt x="58666" y="28483"/>
                    <a:pt x="58580" y="28354"/>
                  </a:cubicBezTo>
                  <a:cubicBezTo>
                    <a:pt x="58752" y="28268"/>
                    <a:pt x="58925" y="28224"/>
                    <a:pt x="59097" y="28181"/>
                  </a:cubicBezTo>
                  <a:cubicBezTo>
                    <a:pt x="59011" y="28052"/>
                    <a:pt x="58968" y="27923"/>
                    <a:pt x="58925" y="27794"/>
                  </a:cubicBezTo>
                  <a:cubicBezTo>
                    <a:pt x="58968" y="27708"/>
                    <a:pt x="59054" y="27621"/>
                    <a:pt x="59140" y="27535"/>
                  </a:cubicBezTo>
                  <a:cubicBezTo>
                    <a:pt x="58882" y="27320"/>
                    <a:pt x="58752" y="27148"/>
                    <a:pt x="58580" y="27018"/>
                  </a:cubicBezTo>
                  <a:cubicBezTo>
                    <a:pt x="58580" y="26372"/>
                    <a:pt x="58580" y="25726"/>
                    <a:pt x="58580" y="25080"/>
                  </a:cubicBezTo>
                  <a:cubicBezTo>
                    <a:pt x="58580" y="25037"/>
                    <a:pt x="58709" y="24994"/>
                    <a:pt x="58882" y="24951"/>
                  </a:cubicBezTo>
                  <a:lnTo>
                    <a:pt x="58882" y="26071"/>
                  </a:lnTo>
                  <a:cubicBezTo>
                    <a:pt x="59097" y="26028"/>
                    <a:pt x="59226" y="26028"/>
                    <a:pt x="59269" y="26028"/>
                  </a:cubicBezTo>
                  <a:lnTo>
                    <a:pt x="59269" y="24692"/>
                  </a:lnTo>
                  <a:cubicBezTo>
                    <a:pt x="59097" y="24692"/>
                    <a:pt x="58839" y="24649"/>
                    <a:pt x="58580" y="24606"/>
                  </a:cubicBezTo>
                  <a:cubicBezTo>
                    <a:pt x="58580" y="24434"/>
                    <a:pt x="58623" y="24305"/>
                    <a:pt x="58623" y="24176"/>
                  </a:cubicBezTo>
                  <a:cubicBezTo>
                    <a:pt x="58882" y="24262"/>
                    <a:pt x="59140" y="24305"/>
                    <a:pt x="59398" y="24348"/>
                  </a:cubicBezTo>
                  <a:cubicBezTo>
                    <a:pt x="59485" y="23443"/>
                    <a:pt x="58623" y="23314"/>
                    <a:pt x="58149" y="22668"/>
                  </a:cubicBezTo>
                  <a:cubicBezTo>
                    <a:pt x="58408" y="22496"/>
                    <a:pt x="58623" y="22410"/>
                    <a:pt x="58795" y="22280"/>
                  </a:cubicBezTo>
                  <a:cubicBezTo>
                    <a:pt x="58580" y="22151"/>
                    <a:pt x="58451" y="22022"/>
                    <a:pt x="58322" y="21850"/>
                  </a:cubicBezTo>
                  <a:lnTo>
                    <a:pt x="58322" y="21850"/>
                  </a:lnTo>
                  <a:cubicBezTo>
                    <a:pt x="58451" y="21893"/>
                    <a:pt x="58623" y="21893"/>
                    <a:pt x="58752" y="21893"/>
                  </a:cubicBezTo>
                  <a:cubicBezTo>
                    <a:pt x="58623" y="21160"/>
                    <a:pt x="58623" y="20471"/>
                    <a:pt x="58365" y="19954"/>
                  </a:cubicBezTo>
                  <a:cubicBezTo>
                    <a:pt x="58063" y="19308"/>
                    <a:pt x="58020" y="18662"/>
                    <a:pt x="58020" y="18059"/>
                  </a:cubicBezTo>
                  <a:cubicBezTo>
                    <a:pt x="57676" y="17887"/>
                    <a:pt x="57460" y="17715"/>
                    <a:pt x="57245" y="17585"/>
                  </a:cubicBezTo>
                  <a:cubicBezTo>
                    <a:pt x="57546" y="17241"/>
                    <a:pt x="57589" y="16982"/>
                    <a:pt x="57331" y="16595"/>
                  </a:cubicBezTo>
                  <a:cubicBezTo>
                    <a:pt x="57073" y="16293"/>
                    <a:pt x="56814" y="15992"/>
                    <a:pt x="56642" y="15647"/>
                  </a:cubicBezTo>
                  <a:cubicBezTo>
                    <a:pt x="56168" y="14613"/>
                    <a:pt x="55608" y="13623"/>
                    <a:pt x="54876" y="12761"/>
                  </a:cubicBezTo>
                  <a:cubicBezTo>
                    <a:pt x="54316" y="12115"/>
                    <a:pt x="53799" y="11469"/>
                    <a:pt x="53411" y="10737"/>
                  </a:cubicBezTo>
                  <a:cubicBezTo>
                    <a:pt x="52722" y="9445"/>
                    <a:pt x="51861" y="8282"/>
                    <a:pt x="50741" y="7291"/>
                  </a:cubicBezTo>
                  <a:cubicBezTo>
                    <a:pt x="50439" y="6989"/>
                    <a:pt x="50095" y="6645"/>
                    <a:pt x="49750" y="6343"/>
                  </a:cubicBezTo>
                  <a:cubicBezTo>
                    <a:pt x="49362" y="6042"/>
                    <a:pt x="49190" y="5439"/>
                    <a:pt x="48716" y="5310"/>
                  </a:cubicBezTo>
                  <a:cubicBezTo>
                    <a:pt x="48156" y="5180"/>
                    <a:pt x="48027" y="4620"/>
                    <a:pt x="47640" y="4448"/>
                  </a:cubicBezTo>
                  <a:cubicBezTo>
                    <a:pt x="47080" y="4448"/>
                    <a:pt x="46606" y="4405"/>
                    <a:pt x="45917" y="4362"/>
                  </a:cubicBezTo>
                  <a:cubicBezTo>
                    <a:pt x="46304" y="4190"/>
                    <a:pt x="46477" y="4104"/>
                    <a:pt x="46778" y="3974"/>
                  </a:cubicBezTo>
                  <a:cubicBezTo>
                    <a:pt x="46304" y="3759"/>
                    <a:pt x="45960" y="3544"/>
                    <a:pt x="45658" y="3371"/>
                  </a:cubicBezTo>
                  <a:cubicBezTo>
                    <a:pt x="45572" y="3630"/>
                    <a:pt x="45486" y="3759"/>
                    <a:pt x="45400" y="4104"/>
                  </a:cubicBezTo>
                  <a:cubicBezTo>
                    <a:pt x="45314" y="3587"/>
                    <a:pt x="45271" y="3328"/>
                    <a:pt x="45227" y="3113"/>
                  </a:cubicBezTo>
                  <a:cubicBezTo>
                    <a:pt x="44969" y="3070"/>
                    <a:pt x="44754" y="3027"/>
                    <a:pt x="44624" y="3027"/>
                  </a:cubicBezTo>
                  <a:cubicBezTo>
                    <a:pt x="44409" y="2725"/>
                    <a:pt x="44237" y="2467"/>
                    <a:pt x="44108" y="2208"/>
                  </a:cubicBezTo>
                  <a:lnTo>
                    <a:pt x="43375" y="2208"/>
                  </a:lnTo>
                  <a:cubicBezTo>
                    <a:pt x="42945" y="1993"/>
                    <a:pt x="42643" y="1821"/>
                    <a:pt x="42342" y="1691"/>
                  </a:cubicBezTo>
                  <a:cubicBezTo>
                    <a:pt x="41437" y="1304"/>
                    <a:pt x="40360" y="1261"/>
                    <a:pt x="39585" y="572"/>
                  </a:cubicBezTo>
                  <a:cubicBezTo>
                    <a:pt x="39461" y="583"/>
                    <a:pt x="39336" y="588"/>
                    <a:pt x="39210" y="588"/>
                  </a:cubicBezTo>
                  <a:cubicBezTo>
                    <a:pt x="38802" y="588"/>
                    <a:pt x="38385" y="540"/>
                    <a:pt x="37960" y="540"/>
                  </a:cubicBezTo>
                  <a:cubicBezTo>
                    <a:pt x="37561" y="540"/>
                    <a:pt x="37156" y="582"/>
                    <a:pt x="36742" y="744"/>
                  </a:cubicBezTo>
                  <a:cubicBezTo>
                    <a:pt x="36656" y="658"/>
                    <a:pt x="36484" y="485"/>
                    <a:pt x="36354" y="356"/>
                  </a:cubicBezTo>
                  <a:cubicBezTo>
                    <a:pt x="35665" y="270"/>
                    <a:pt x="35019" y="184"/>
                    <a:pt x="34287" y="55"/>
                  </a:cubicBezTo>
                  <a:cubicBezTo>
                    <a:pt x="34244" y="98"/>
                    <a:pt x="34115" y="227"/>
                    <a:pt x="33985" y="313"/>
                  </a:cubicBezTo>
                  <a:cubicBezTo>
                    <a:pt x="33641" y="55"/>
                    <a:pt x="33286" y="1"/>
                    <a:pt x="32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3"/>
            <p:cNvSpPr/>
            <p:nvPr/>
          </p:nvSpPr>
          <p:spPr>
            <a:xfrm>
              <a:off x="3785225" y="1307100"/>
              <a:ext cx="752725" cy="797625"/>
            </a:xfrm>
            <a:custGeom>
              <a:avLst/>
              <a:gdLst/>
              <a:ahLst/>
              <a:cxnLst/>
              <a:rect l="l" t="t" r="r" b="b"/>
              <a:pathLst>
                <a:path w="30109" h="31905" extrusionOk="0">
                  <a:moveTo>
                    <a:pt x="20029" y="874"/>
                  </a:moveTo>
                  <a:lnTo>
                    <a:pt x="20029" y="1132"/>
                  </a:lnTo>
                  <a:lnTo>
                    <a:pt x="19900" y="1132"/>
                  </a:lnTo>
                  <a:lnTo>
                    <a:pt x="19900" y="874"/>
                  </a:lnTo>
                  <a:close/>
                  <a:moveTo>
                    <a:pt x="21968" y="1434"/>
                  </a:moveTo>
                  <a:lnTo>
                    <a:pt x="21968" y="1692"/>
                  </a:lnTo>
                  <a:lnTo>
                    <a:pt x="21838" y="1692"/>
                  </a:lnTo>
                  <a:lnTo>
                    <a:pt x="21838" y="1434"/>
                  </a:lnTo>
                  <a:close/>
                  <a:moveTo>
                    <a:pt x="19816" y="7780"/>
                  </a:moveTo>
                  <a:cubicBezTo>
                    <a:pt x="19816" y="7780"/>
                    <a:pt x="19810" y="7784"/>
                    <a:pt x="19798" y="7791"/>
                  </a:cubicBezTo>
                  <a:lnTo>
                    <a:pt x="19798" y="7791"/>
                  </a:lnTo>
                  <a:cubicBezTo>
                    <a:pt x="19810" y="7783"/>
                    <a:pt x="19816" y="7780"/>
                    <a:pt x="19816" y="7780"/>
                  </a:cubicBezTo>
                  <a:close/>
                  <a:moveTo>
                    <a:pt x="22484" y="19998"/>
                  </a:moveTo>
                  <a:lnTo>
                    <a:pt x="22484" y="20257"/>
                  </a:lnTo>
                  <a:lnTo>
                    <a:pt x="22398" y="20257"/>
                  </a:lnTo>
                  <a:lnTo>
                    <a:pt x="22398" y="19998"/>
                  </a:lnTo>
                  <a:close/>
                  <a:moveTo>
                    <a:pt x="21783" y="20527"/>
                  </a:moveTo>
                  <a:cubicBezTo>
                    <a:pt x="21889" y="20573"/>
                    <a:pt x="21932" y="20648"/>
                    <a:pt x="22011" y="20687"/>
                  </a:cubicBezTo>
                  <a:cubicBezTo>
                    <a:pt x="21968" y="20731"/>
                    <a:pt x="21968" y="20774"/>
                    <a:pt x="21924" y="20774"/>
                  </a:cubicBezTo>
                  <a:lnTo>
                    <a:pt x="21752" y="20558"/>
                  </a:lnTo>
                  <a:lnTo>
                    <a:pt x="21783" y="20527"/>
                  </a:lnTo>
                  <a:close/>
                  <a:moveTo>
                    <a:pt x="19426" y="6861"/>
                  </a:moveTo>
                  <a:cubicBezTo>
                    <a:pt x="19555" y="7162"/>
                    <a:pt x="19684" y="7506"/>
                    <a:pt x="19770" y="7807"/>
                  </a:cubicBezTo>
                  <a:lnTo>
                    <a:pt x="19770" y="7807"/>
                  </a:lnTo>
                  <a:cubicBezTo>
                    <a:pt x="19721" y="7834"/>
                    <a:pt x="19638" y="7874"/>
                    <a:pt x="19555" y="7895"/>
                  </a:cubicBezTo>
                  <a:cubicBezTo>
                    <a:pt x="19640" y="8049"/>
                    <a:pt x="19770" y="8085"/>
                    <a:pt x="19913" y="8085"/>
                  </a:cubicBezTo>
                  <a:cubicBezTo>
                    <a:pt x="20034" y="8085"/>
                    <a:pt x="20165" y="8059"/>
                    <a:pt x="20285" y="8059"/>
                  </a:cubicBezTo>
                  <a:cubicBezTo>
                    <a:pt x="20457" y="8059"/>
                    <a:pt x="20607" y="8112"/>
                    <a:pt x="20675" y="8369"/>
                  </a:cubicBezTo>
                  <a:lnTo>
                    <a:pt x="21408" y="8369"/>
                  </a:lnTo>
                  <a:cubicBezTo>
                    <a:pt x="21451" y="8670"/>
                    <a:pt x="21494" y="9015"/>
                    <a:pt x="21537" y="9445"/>
                  </a:cubicBezTo>
                  <a:cubicBezTo>
                    <a:pt x="21709" y="9359"/>
                    <a:pt x="21795" y="9273"/>
                    <a:pt x="21968" y="9187"/>
                  </a:cubicBezTo>
                  <a:cubicBezTo>
                    <a:pt x="22011" y="9445"/>
                    <a:pt x="22011" y="9747"/>
                    <a:pt x="22140" y="9962"/>
                  </a:cubicBezTo>
                  <a:cubicBezTo>
                    <a:pt x="22269" y="10178"/>
                    <a:pt x="22484" y="10307"/>
                    <a:pt x="22700" y="10522"/>
                  </a:cubicBezTo>
                  <a:cubicBezTo>
                    <a:pt x="22571" y="10695"/>
                    <a:pt x="22484" y="10824"/>
                    <a:pt x="22398" y="10910"/>
                  </a:cubicBezTo>
                  <a:cubicBezTo>
                    <a:pt x="22614" y="11599"/>
                    <a:pt x="22657" y="12374"/>
                    <a:pt x="23130" y="13020"/>
                  </a:cubicBezTo>
                  <a:cubicBezTo>
                    <a:pt x="23346" y="13279"/>
                    <a:pt x="23001" y="13580"/>
                    <a:pt x="23001" y="13925"/>
                  </a:cubicBezTo>
                  <a:cubicBezTo>
                    <a:pt x="23001" y="14313"/>
                    <a:pt x="23174" y="14657"/>
                    <a:pt x="23174" y="15002"/>
                  </a:cubicBezTo>
                  <a:cubicBezTo>
                    <a:pt x="23130" y="15433"/>
                    <a:pt x="23130" y="15820"/>
                    <a:pt x="23044" y="16251"/>
                  </a:cubicBezTo>
                  <a:cubicBezTo>
                    <a:pt x="23001" y="16509"/>
                    <a:pt x="22958" y="16725"/>
                    <a:pt x="22915" y="17285"/>
                  </a:cubicBezTo>
                  <a:cubicBezTo>
                    <a:pt x="22441" y="18103"/>
                    <a:pt x="22484" y="19481"/>
                    <a:pt x="21752" y="20515"/>
                  </a:cubicBezTo>
                  <a:cubicBezTo>
                    <a:pt x="21763" y="20519"/>
                    <a:pt x="21773" y="20523"/>
                    <a:pt x="21782" y="20527"/>
                  </a:cubicBezTo>
                  <a:lnTo>
                    <a:pt x="21782" y="20527"/>
                  </a:lnTo>
                  <a:cubicBezTo>
                    <a:pt x="21358" y="20911"/>
                    <a:pt x="21015" y="21293"/>
                    <a:pt x="20546" y="21592"/>
                  </a:cubicBezTo>
                  <a:cubicBezTo>
                    <a:pt x="20072" y="21894"/>
                    <a:pt x="19900" y="22410"/>
                    <a:pt x="19426" y="22798"/>
                  </a:cubicBezTo>
                  <a:cubicBezTo>
                    <a:pt x="18349" y="23660"/>
                    <a:pt x="17057" y="23918"/>
                    <a:pt x="15808" y="24392"/>
                  </a:cubicBezTo>
                  <a:cubicBezTo>
                    <a:pt x="15205" y="24650"/>
                    <a:pt x="14602" y="24866"/>
                    <a:pt x="13956" y="24952"/>
                  </a:cubicBezTo>
                  <a:cubicBezTo>
                    <a:pt x="13785" y="24972"/>
                    <a:pt x="13616" y="24981"/>
                    <a:pt x="13448" y="24981"/>
                  </a:cubicBezTo>
                  <a:cubicBezTo>
                    <a:pt x="12181" y="24981"/>
                    <a:pt x="11010" y="24435"/>
                    <a:pt x="9907" y="23789"/>
                  </a:cubicBezTo>
                  <a:cubicBezTo>
                    <a:pt x="9606" y="23616"/>
                    <a:pt x="9304" y="23401"/>
                    <a:pt x="9046" y="23186"/>
                  </a:cubicBezTo>
                  <a:cubicBezTo>
                    <a:pt x="8658" y="22798"/>
                    <a:pt x="8141" y="22583"/>
                    <a:pt x="7883" y="22023"/>
                  </a:cubicBezTo>
                  <a:cubicBezTo>
                    <a:pt x="7538" y="21247"/>
                    <a:pt x="6806" y="20731"/>
                    <a:pt x="6461" y="19869"/>
                  </a:cubicBezTo>
                  <a:cubicBezTo>
                    <a:pt x="6203" y="19137"/>
                    <a:pt x="6031" y="18491"/>
                    <a:pt x="5944" y="17715"/>
                  </a:cubicBezTo>
                  <a:cubicBezTo>
                    <a:pt x="5901" y="16552"/>
                    <a:pt x="6031" y="15390"/>
                    <a:pt x="6289" y="14227"/>
                  </a:cubicBezTo>
                  <a:cubicBezTo>
                    <a:pt x="6461" y="13537"/>
                    <a:pt x="6892" y="12805"/>
                    <a:pt x="7280" y="12202"/>
                  </a:cubicBezTo>
                  <a:cubicBezTo>
                    <a:pt x="7753" y="11513"/>
                    <a:pt x="8270" y="10867"/>
                    <a:pt x="8873" y="10350"/>
                  </a:cubicBezTo>
                  <a:cubicBezTo>
                    <a:pt x="10079" y="9230"/>
                    <a:pt x="11458" y="8369"/>
                    <a:pt x="13051" y="7809"/>
                  </a:cubicBezTo>
                  <a:cubicBezTo>
                    <a:pt x="13224" y="7723"/>
                    <a:pt x="13353" y="7636"/>
                    <a:pt x="13525" y="7593"/>
                  </a:cubicBezTo>
                  <a:cubicBezTo>
                    <a:pt x="14214" y="7378"/>
                    <a:pt x="14904" y="7076"/>
                    <a:pt x="15593" y="6990"/>
                  </a:cubicBezTo>
                  <a:cubicBezTo>
                    <a:pt x="16088" y="6947"/>
                    <a:pt x="16573" y="6926"/>
                    <a:pt x="17057" y="6926"/>
                  </a:cubicBezTo>
                  <a:cubicBezTo>
                    <a:pt x="17542" y="6926"/>
                    <a:pt x="18026" y="6947"/>
                    <a:pt x="18522" y="6990"/>
                  </a:cubicBezTo>
                  <a:cubicBezTo>
                    <a:pt x="18641" y="7010"/>
                    <a:pt x="18752" y="7039"/>
                    <a:pt x="18878" y="7039"/>
                  </a:cubicBezTo>
                  <a:cubicBezTo>
                    <a:pt x="19025" y="7039"/>
                    <a:pt x="19195" y="7000"/>
                    <a:pt x="19426" y="6861"/>
                  </a:cubicBezTo>
                  <a:close/>
                  <a:moveTo>
                    <a:pt x="15204" y="1"/>
                  </a:moveTo>
                  <a:cubicBezTo>
                    <a:pt x="14901" y="1"/>
                    <a:pt x="14644" y="182"/>
                    <a:pt x="14341" y="182"/>
                  </a:cubicBezTo>
                  <a:cubicBezTo>
                    <a:pt x="14234" y="182"/>
                    <a:pt x="14121" y="160"/>
                    <a:pt x="13999" y="99"/>
                  </a:cubicBezTo>
                  <a:cubicBezTo>
                    <a:pt x="13893" y="35"/>
                    <a:pt x="13776" y="10"/>
                    <a:pt x="13653" y="10"/>
                  </a:cubicBezTo>
                  <a:cubicBezTo>
                    <a:pt x="13279" y="10"/>
                    <a:pt x="12848" y="238"/>
                    <a:pt x="12491" y="271"/>
                  </a:cubicBezTo>
                  <a:cubicBezTo>
                    <a:pt x="11415" y="357"/>
                    <a:pt x="10424" y="745"/>
                    <a:pt x="9606" y="1348"/>
                  </a:cubicBezTo>
                  <a:cubicBezTo>
                    <a:pt x="8184" y="2338"/>
                    <a:pt x="6504" y="2941"/>
                    <a:pt x="5428" y="4320"/>
                  </a:cubicBezTo>
                  <a:cubicBezTo>
                    <a:pt x="5384" y="4406"/>
                    <a:pt x="5298" y="4406"/>
                    <a:pt x="5212" y="4492"/>
                  </a:cubicBezTo>
                  <a:cubicBezTo>
                    <a:pt x="3662" y="5569"/>
                    <a:pt x="2412" y="6904"/>
                    <a:pt x="1637" y="8670"/>
                  </a:cubicBezTo>
                  <a:cubicBezTo>
                    <a:pt x="1465" y="9101"/>
                    <a:pt x="1293" y="9575"/>
                    <a:pt x="1163" y="10005"/>
                  </a:cubicBezTo>
                  <a:cubicBezTo>
                    <a:pt x="216" y="12676"/>
                    <a:pt x="86" y="11771"/>
                    <a:pt x="173" y="14571"/>
                  </a:cubicBezTo>
                  <a:cubicBezTo>
                    <a:pt x="173" y="15045"/>
                    <a:pt x="173" y="15476"/>
                    <a:pt x="173" y="15949"/>
                  </a:cubicBezTo>
                  <a:cubicBezTo>
                    <a:pt x="173" y="17112"/>
                    <a:pt x="0" y="18275"/>
                    <a:pt x="733" y="19309"/>
                  </a:cubicBezTo>
                  <a:cubicBezTo>
                    <a:pt x="991" y="21247"/>
                    <a:pt x="1809" y="22927"/>
                    <a:pt x="2671" y="24607"/>
                  </a:cubicBezTo>
                  <a:cubicBezTo>
                    <a:pt x="2929" y="25167"/>
                    <a:pt x="3317" y="25727"/>
                    <a:pt x="3446" y="26330"/>
                  </a:cubicBezTo>
                  <a:cubicBezTo>
                    <a:pt x="3662" y="27364"/>
                    <a:pt x="4221" y="28139"/>
                    <a:pt x="4781" y="29001"/>
                  </a:cubicBezTo>
                  <a:cubicBezTo>
                    <a:pt x="5600" y="30207"/>
                    <a:pt x="6806" y="30723"/>
                    <a:pt x="7969" y="31327"/>
                  </a:cubicBezTo>
                  <a:cubicBezTo>
                    <a:pt x="8464" y="31606"/>
                    <a:pt x="9003" y="31606"/>
                    <a:pt x="9536" y="31606"/>
                  </a:cubicBezTo>
                  <a:cubicBezTo>
                    <a:pt x="10069" y="31606"/>
                    <a:pt x="10596" y="31606"/>
                    <a:pt x="11070" y="31886"/>
                  </a:cubicBezTo>
                  <a:cubicBezTo>
                    <a:pt x="11677" y="31886"/>
                    <a:pt x="12283" y="31904"/>
                    <a:pt x="12887" y="31904"/>
                  </a:cubicBezTo>
                  <a:cubicBezTo>
                    <a:pt x="14169" y="31904"/>
                    <a:pt x="15439" y="31824"/>
                    <a:pt x="16670" y="31327"/>
                  </a:cubicBezTo>
                  <a:cubicBezTo>
                    <a:pt x="17660" y="30939"/>
                    <a:pt x="18737" y="30680"/>
                    <a:pt x="19728" y="30336"/>
                  </a:cubicBezTo>
                  <a:cubicBezTo>
                    <a:pt x="19900" y="30422"/>
                    <a:pt x="20072" y="30465"/>
                    <a:pt x="20288" y="30594"/>
                  </a:cubicBezTo>
                  <a:cubicBezTo>
                    <a:pt x="20546" y="30250"/>
                    <a:pt x="20805" y="29948"/>
                    <a:pt x="21063" y="29647"/>
                  </a:cubicBezTo>
                  <a:lnTo>
                    <a:pt x="21795" y="29647"/>
                  </a:lnTo>
                  <a:cubicBezTo>
                    <a:pt x="22355" y="29259"/>
                    <a:pt x="22786" y="29001"/>
                    <a:pt x="23174" y="28656"/>
                  </a:cubicBezTo>
                  <a:cubicBezTo>
                    <a:pt x="23561" y="28311"/>
                    <a:pt x="23906" y="27838"/>
                    <a:pt x="24250" y="27493"/>
                  </a:cubicBezTo>
                  <a:cubicBezTo>
                    <a:pt x="24164" y="27407"/>
                    <a:pt x="24078" y="27364"/>
                    <a:pt x="23992" y="27278"/>
                  </a:cubicBezTo>
                  <a:cubicBezTo>
                    <a:pt x="24035" y="27278"/>
                    <a:pt x="24078" y="27235"/>
                    <a:pt x="24078" y="27192"/>
                  </a:cubicBezTo>
                  <a:cubicBezTo>
                    <a:pt x="24164" y="27278"/>
                    <a:pt x="24207" y="27364"/>
                    <a:pt x="24293" y="27450"/>
                  </a:cubicBezTo>
                  <a:cubicBezTo>
                    <a:pt x="24250" y="27450"/>
                    <a:pt x="24250" y="27450"/>
                    <a:pt x="24250" y="27493"/>
                  </a:cubicBezTo>
                  <a:cubicBezTo>
                    <a:pt x="24810" y="27321"/>
                    <a:pt x="24810" y="26847"/>
                    <a:pt x="24853" y="26459"/>
                  </a:cubicBezTo>
                  <a:cubicBezTo>
                    <a:pt x="25715" y="26158"/>
                    <a:pt x="26146" y="25469"/>
                    <a:pt x="26490" y="24693"/>
                  </a:cubicBezTo>
                  <a:cubicBezTo>
                    <a:pt x="26404" y="24607"/>
                    <a:pt x="26318" y="24564"/>
                    <a:pt x="26232" y="24521"/>
                  </a:cubicBezTo>
                  <a:cubicBezTo>
                    <a:pt x="26318" y="24478"/>
                    <a:pt x="26404" y="24435"/>
                    <a:pt x="26490" y="24435"/>
                  </a:cubicBezTo>
                  <a:cubicBezTo>
                    <a:pt x="26619" y="24306"/>
                    <a:pt x="26835" y="24219"/>
                    <a:pt x="26921" y="24090"/>
                  </a:cubicBezTo>
                  <a:cubicBezTo>
                    <a:pt x="27868" y="22970"/>
                    <a:pt x="28428" y="21678"/>
                    <a:pt x="28945" y="20343"/>
                  </a:cubicBezTo>
                  <a:cubicBezTo>
                    <a:pt x="29204" y="19697"/>
                    <a:pt x="29204" y="18878"/>
                    <a:pt x="29333" y="18060"/>
                  </a:cubicBezTo>
                  <a:cubicBezTo>
                    <a:pt x="29548" y="17931"/>
                    <a:pt x="29807" y="17759"/>
                    <a:pt x="30108" y="17586"/>
                  </a:cubicBezTo>
                  <a:cubicBezTo>
                    <a:pt x="30065" y="17069"/>
                    <a:pt x="29075" y="16811"/>
                    <a:pt x="29678" y="16165"/>
                  </a:cubicBezTo>
                  <a:lnTo>
                    <a:pt x="29678" y="16165"/>
                  </a:lnTo>
                  <a:cubicBezTo>
                    <a:pt x="29807" y="16251"/>
                    <a:pt x="29893" y="16294"/>
                    <a:pt x="30022" y="16423"/>
                  </a:cubicBezTo>
                  <a:lnTo>
                    <a:pt x="30022" y="15045"/>
                  </a:lnTo>
                  <a:cubicBezTo>
                    <a:pt x="29807" y="14270"/>
                    <a:pt x="29161" y="13839"/>
                    <a:pt x="29764" y="13150"/>
                  </a:cubicBezTo>
                  <a:cubicBezTo>
                    <a:pt x="29591" y="12977"/>
                    <a:pt x="29462" y="12848"/>
                    <a:pt x="29333" y="12719"/>
                  </a:cubicBezTo>
                  <a:cubicBezTo>
                    <a:pt x="29290" y="12719"/>
                    <a:pt x="29290" y="12676"/>
                    <a:pt x="29247" y="12633"/>
                  </a:cubicBezTo>
                  <a:cubicBezTo>
                    <a:pt x="29548" y="12030"/>
                    <a:pt x="29548" y="12030"/>
                    <a:pt x="29419" y="10910"/>
                  </a:cubicBezTo>
                  <a:cubicBezTo>
                    <a:pt x="29247" y="10824"/>
                    <a:pt x="29118" y="10781"/>
                    <a:pt x="28902" y="10738"/>
                  </a:cubicBezTo>
                  <a:cubicBezTo>
                    <a:pt x="29204" y="10608"/>
                    <a:pt x="29376" y="10522"/>
                    <a:pt x="29548" y="10436"/>
                  </a:cubicBezTo>
                  <a:cubicBezTo>
                    <a:pt x="29290" y="9704"/>
                    <a:pt x="29075" y="9058"/>
                    <a:pt x="28902" y="8498"/>
                  </a:cubicBezTo>
                  <a:cubicBezTo>
                    <a:pt x="28601" y="8282"/>
                    <a:pt x="28342" y="8153"/>
                    <a:pt x="28084" y="7938"/>
                  </a:cubicBezTo>
                  <a:cubicBezTo>
                    <a:pt x="28601" y="7636"/>
                    <a:pt x="28342" y="7206"/>
                    <a:pt x="28385" y="6775"/>
                  </a:cubicBezTo>
                  <a:cubicBezTo>
                    <a:pt x="28213" y="6646"/>
                    <a:pt x="28041" y="6516"/>
                    <a:pt x="27868" y="6430"/>
                  </a:cubicBezTo>
                  <a:cubicBezTo>
                    <a:pt x="27825" y="6516"/>
                    <a:pt x="27739" y="6603"/>
                    <a:pt x="27696" y="6646"/>
                  </a:cubicBezTo>
                  <a:cubicBezTo>
                    <a:pt x="27653" y="6646"/>
                    <a:pt x="27653" y="6603"/>
                    <a:pt x="27610" y="6560"/>
                  </a:cubicBezTo>
                  <a:cubicBezTo>
                    <a:pt x="27696" y="6516"/>
                    <a:pt x="27739" y="6430"/>
                    <a:pt x="27825" y="6387"/>
                  </a:cubicBezTo>
                  <a:cubicBezTo>
                    <a:pt x="27868" y="6387"/>
                    <a:pt x="27868" y="6430"/>
                    <a:pt x="27868" y="6430"/>
                  </a:cubicBezTo>
                  <a:cubicBezTo>
                    <a:pt x="27868" y="6258"/>
                    <a:pt x="27868" y="6086"/>
                    <a:pt x="27868" y="5913"/>
                  </a:cubicBezTo>
                  <a:cubicBezTo>
                    <a:pt x="27524" y="5870"/>
                    <a:pt x="27265" y="5827"/>
                    <a:pt x="27007" y="5784"/>
                  </a:cubicBezTo>
                  <a:lnTo>
                    <a:pt x="27007" y="4880"/>
                  </a:lnTo>
                  <a:cubicBezTo>
                    <a:pt x="26447" y="4621"/>
                    <a:pt x="25930" y="4406"/>
                    <a:pt x="25327" y="4147"/>
                  </a:cubicBezTo>
                  <a:cubicBezTo>
                    <a:pt x="25499" y="3932"/>
                    <a:pt x="25543" y="3846"/>
                    <a:pt x="25629" y="3717"/>
                  </a:cubicBezTo>
                  <a:cubicBezTo>
                    <a:pt x="25284" y="3501"/>
                    <a:pt x="24810" y="3329"/>
                    <a:pt x="24681" y="3028"/>
                  </a:cubicBezTo>
                  <a:cubicBezTo>
                    <a:pt x="24250" y="2123"/>
                    <a:pt x="23346" y="1908"/>
                    <a:pt x="22614" y="1434"/>
                  </a:cubicBezTo>
                  <a:cubicBezTo>
                    <a:pt x="22571" y="1520"/>
                    <a:pt x="22484" y="1606"/>
                    <a:pt x="22441" y="1692"/>
                  </a:cubicBezTo>
                  <a:lnTo>
                    <a:pt x="22355" y="1606"/>
                  </a:lnTo>
                  <a:cubicBezTo>
                    <a:pt x="22398" y="1520"/>
                    <a:pt x="22484" y="1477"/>
                    <a:pt x="22571" y="1391"/>
                  </a:cubicBezTo>
                  <a:cubicBezTo>
                    <a:pt x="22571" y="1434"/>
                    <a:pt x="22614" y="1434"/>
                    <a:pt x="22614" y="1434"/>
                  </a:cubicBezTo>
                  <a:cubicBezTo>
                    <a:pt x="22318" y="991"/>
                    <a:pt x="21896" y="864"/>
                    <a:pt x="21456" y="864"/>
                  </a:cubicBezTo>
                  <a:cubicBezTo>
                    <a:pt x="21383" y="864"/>
                    <a:pt x="21309" y="868"/>
                    <a:pt x="21235" y="874"/>
                  </a:cubicBezTo>
                  <a:cubicBezTo>
                    <a:pt x="21192" y="960"/>
                    <a:pt x="21106" y="1046"/>
                    <a:pt x="21063" y="1132"/>
                  </a:cubicBezTo>
                  <a:cubicBezTo>
                    <a:pt x="21020" y="1089"/>
                    <a:pt x="20977" y="1046"/>
                    <a:pt x="20977" y="1046"/>
                  </a:cubicBezTo>
                  <a:cubicBezTo>
                    <a:pt x="21020" y="960"/>
                    <a:pt x="21106" y="917"/>
                    <a:pt x="21192" y="831"/>
                  </a:cubicBezTo>
                  <a:cubicBezTo>
                    <a:pt x="21192" y="874"/>
                    <a:pt x="21235" y="874"/>
                    <a:pt x="21235" y="874"/>
                  </a:cubicBezTo>
                  <a:cubicBezTo>
                    <a:pt x="21152" y="624"/>
                    <a:pt x="20985" y="574"/>
                    <a:pt x="20794" y="574"/>
                  </a:cubicBezTo>
                  <a:cubicBezTo>
                    <a:pt x="20666" y="574"/>
                    <a:pt x="20526" y="597"/>
                    <a:pt x="20394" y="597"/>
                  </a:cubicBezTo>
                  <a:cubicBezTo>
                    <a:pt x="20215" y="597"/>
                    <a:pt x="20050" y="555"/>
                    <a:pt x="19943" y="357"/>
                  </a:cubicBezTo>
                  <a:cubicBezTo>
                    <a:pt x="19925" y="302"/>
                    <a:pt x="19827" y="286"/>
                    <a:pt x="19701" y="286"/>
                  </a:cubicBezTo>
                  <a:cubicBezTo>
                    <a:pt x="19533" y="286"/>
                    <a:pt x="19315" y="314"/>
                    <a:pt x="19168" y="314"/>
                  </a:cubicBezTo>
                  <a:cubicBezTo>
                    <a:pt x="18995" y="357"/>
                    <a:pt x="18866" y="443"/>
                    <a:pt x="18694" y="486"/>
                  </a:cubicBezTo>
                  <a:cubicBezTo>
                    <a:pt x="18608" y="529"/>
                    <a:pt x="18565" y="529"/>
                    <a:pt x="18392" y="529"/>
                  </a:cubicBezTo>
                  <a:cubicBezTo>
                    <a:pt x="18306" y="400"/>
                    <a:pt x="18177" y="228"/>
                    <a:pt x="18048" y="56"/>
                  </a:cubicBezTo>
                  <a:cubicBezTo>
                    <a:pt x="17919" y="142"/>
                    <a:pt x="17789" y="271"/>
                    <a:pt x="17703" y="271"/>
                  </a:cubicBezTo>
                  <a:cubicBezTo>
                    <a:pt x="17445" y="228"/>
                    <a:pt x="17229" y="56"/>
                    <a:pt x="16971" y="56"/>
                  </a:cubicBezTo>
                  <a:cubicBezTo>
                    <a:pt x="16844" y="46"/>
                    <a:pt x="16717" y="43"/>
                    <a:pt x="16591" y="43"/>
                  </a:cubicBezTo>
                  <a:cubicBezTo>
                    <a:pt x="16366" y="43"/>
                    <a:pt x="16142" y="53"/>
                    <a:pt x="15923" y="53"/>
                  </a:cubicBezTo>
                  <a:cubicBezTo>
                    <a:pt x="15722" y="53"/>
                    <a:pt x="15525" y="44"/>
                    <a:pt x="15334" y="12"/>
                  </a:cubicBezTo>
                  <a:cubicBezTo>
                    <a:pt x="15290" y="4"/>
                    <a:pt x="15247" y="1"/>
                    <a:pt x="152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3"/>
            <p:cNvSpPr/>
            <p:nvPr/>
          </p:nvSpPr>
          <p:spPr>
            <a:xfrm>
              <a:off x="4039350" y="1563450"/>
              <a:ext cx="233700" cy="256825"/>
            </a:xfrm>
            <a:custGeom>
              <a:avLst/>
              <a:gdLst/>
              <a:ahLst/>
              <a:cxnLst/>
              <a:rect l="l" t="t" r="r" b="b"/>
              <a:pathLst>
                <a:path w="9348" h="10273" extrusionOk="0">
                  <a:moveTo>
                    <a:pt x="8012" y="2077"/>
                  </a:moveTo>
                  <a:lnTo>
                    <a:pt x="8012" y="2163"/>
                  </a:lnTo>
                  <a:lnTo>
                    <a:pt x="7711" y="2163"/>
                  </a:lnTo>
                  <a:lnTo>
                    <a:pt x="7711" y="2077"/>
                  </a:lnTo>
                  <a:close/>
                  <a:moveTo>
                    <a:pt x="5155" y="0"/>
                  </a:moveTo>
                  <a:cubicBezTo>
                    <a:pt x="4934" y="0"/>
                    <a:pt x="4699" y="225"/>
                    <a:pt x="4480" y="225"/>
                  </a:cubicBezTo>
                  <a:cubicBezTo>
                    <a:pt x="4394" y="182"/>
                    <a:pt x="4351" y="96"/>
                    <a:pt x="4265" y="53"/>
                  </a:cubicBezTo>
                  <a:cubicBezTo>
                    <a:pt x="4092" y="225"/>
                    <a:pt x="3877" y="397"/>
                    <a:pt x="3748" y="527"/>
                  </a:cubicBezTo>
                  <a:cubicBezTo>
                    <a:pt x="3533" y="441"/>
                    <a:pt x="3403" y="354"/>
                    <a:pt x="3231" y="311"/>
                  </a:cubicBezTo>
                  <a:cubicBezTo>
                    <a:pt x="3188" y="311"/>
                    <a:pt x="3102" y="484"/>
                    <a:pt x="3016" y="570"/>
                  </a:cubicBezTo>
                  <a:cubicBezTo>
                    <a:pt x="3102" y="656"/>
                    <a:pt x="3188" y="699"/>
                    <a:pt x="3231" y="785"/>
                  </a:cubicBezTo>
                  <a:lnTo>
                    <a:pt x="3016" y="871"/>
                  </a:lnTo>
                  <a:cubicBezTo>
                    <a:pt x="2973" y="957"/>
                    <a:pt x="2886" y="1001"/>
                    <a:pt x="2843" y="1087"/>
                  </a:cubicBezTo>
                  <a:cubicBezTo>
                    <a:pt x="2800" y="1001"/>
                    <a:pt x="2757" y="957"/>
                    <a:pt x="2757" y="871"/>
                  </a:cubicBezTo>
                  <a:lnTo>
                    <a:pt x="2068" y="871"/>
                  </a:lnTo>
                  <a:cubicBezTo>
                    <a:pt x="1723" y="1216"/>
                    <a:pt x="1422" y="1517"/>
                    <a:pt x="1077" y="1819"/>
                  </a:cubicBezTo>
                  <a:cubicBezTo>
                    <a:pt x="1164" y="1905"/>
                    <a:pt x="1207" y="1991"/>
                    <a:pt x="1336" y="2120"/>
                  </a:cubicBezTo>
                  <a:cubicBezTo>
                    <a:pt x="1120" y="2336"/>
                    <a:pt x="819" y="2551"/>
                    <a:pt x="647" y="2810"/>
                  </a:cubicBezTo>
                  <a:cubicBezTo>
                    <a:pt x="474" y="3154"/>
                    <a:pt x="345" y="3542"/>
                    <a:pt x="259" y="3886"/>
                  </a:cubicBezTo>
                  <a:cubicBezTo>
                    <a:pt x="216" y="4231"/>
                    <a:pt x="130" y="4619"/>
                    <a:pt x="517" y="4877"/>
                  </a:cubicBezTo>
                  <a:cubicBezTo>
                    <a:pt x="1" y="5049"/>
                    <a:pt x="690" y="5566"/>
                    <a:pt x="44" y="5868"/>
                  </a:cubicBezTo>
                  <a:cubicBezTo>
                    <a:pt x="345" y="6040"/>
                    <a:pt x="560" y="6169"/>
                    <a:pt x="862" y="6298"/>
                  </a:cubicBezTo>
                  <a:cubicBezTo>
                    <a:pt x="560" y="6385"/>
                    <a:pt x="388" y="6471"/>
                    <a:pt x="216" y="6514"/>
                  </a:cubicBezTo>
                  <a:cubicBezTo>
                    <a:pt x="604" y="7031"/>
                    <a:pt x="991" y="7548"/>
                    <a:pt x="1379" y="8064"/>
                  </a:cubicBezTo>
                  <a:lnTo>
                    <a:pt x="1379" y="9141"/>
                  </a:lnTo>
                  <a:cubicBezTo>
                    <a:pt x="1637" y="9184"/>
                    <a:pt x="1853" y="9184"/>
                    <a:pt x="1939" y="9184"/>
                  </a:cubicBezTo>
                  <a:cubicBezTo>
                    <a:pt x="2197" y="9400"/>
                    <a:pt x="2326" y="9572"/>
                    <a:pt x="2499" y="9744"/>
                  </a:cubicBezTo>
                  <a:cubicBezTo>
                    <a:pt x="2771" y="9967"/>
                    <a:pt x="3072" y="10005"/>
                    <a:pt x="3377" y="10005"/>
                  </a:cubicBezTo>
                  <a:cubicBezTo>
                    <a:pt x="3533" y="10005"/>
                    <a:pt x="3690" y="9995"/>
                    <a:pt x="3845" y="9995"/>
                  </a:cubicBezTo>
                  <a:cubicBezTo>
                    <a:pt x="3913" y="9995"/>
                    <a:pt x="3982" y="9997"/>
                    <a:pt x="4049" y="10003"/>
                  </a:cubicBezTo>
                  <a:cubicBezTo>
                    <a:pt x="4071" y="10006"/>
                    <a:pt x="4093" y="10007"/>
                    <a:pt x="4115" y="10007"/>
                  </a:cubicBezTo>
                  <a:cubicBezTo>
                    <a:pt x="4259" y="10007"/>
                    <a:pt x="4423" y="9954"/>
                    <a:pt x="4572" y="9954"/>
                  </a:cubicBezTo>
                  <a:cubicBezTo>
                    <a:pt x="4730" y="9954"/>
                    <a:pt x="4871" y="10014"/>
                    <a:pt x="4954" y="10261"/>
                  </a:cubicBezTo>
                  <a:cubicBezTo>
                    <a:pt x="5016" y="10269"/>
                    <a:pt x="5078" y="10273"/>
                    <a:pt x="5138" y="10273"/>
                  </a:cubicBezTo>
                  <a:cubicBezTo>
                    <a:pt x="5743" y="10273"/>
                    <a:pt x="6242" y="9913"/>
                    <a:pt x="6634" y="9874"/>
                  </a:cubicBezTo>
                  <a:cubicBezTo>
                    <a:pt x="7021" y="9960"/>
                    <a:pt x="7194" y="10003"/>
                    <a:pt x="7323" y="10003"/>
                  </a:cubicBezTo>
                  <a:cubicBezTo>
                    <a:pt x="7581" y="9443"/>
                    <a:pt x="7840" y="8883"/>
                    <a:pt x="8098" y="8366"/>
                  </a:cubicBezTo>
                  <a:cubicBezTo>
                    <a:pt x="8960" y="7892"/>
                    <a:pt x="9089" y="7677"/>
                    <a:pt x="9046" y="6428"/>
                  </a:cubicBezTo>
                  <a:cubicBezTo>
                    <a:pt x="8830" y="6298"/>
                    <a:pt x="8529" y="6169"/>
                    <a:pt x="8227" y="5954"/>
                  </a:cubicBezTo>
                  <a:cubicBezTo>
                    <a:pt x="8658" y="5782"/>
                    <a:pt x="9304" y="5911"/>
                    <a:pt x="9347" y="5394"/>
                  </a:cubicBezTo>
                  <a:cubicBezTo>
                    <a:pt x="9261" y="5006"/>
                    <a:pt x="9046" y="4705"/>
                    <a:pt x="9132" y="4446"/>
                  </a:cubicBezTo>
                  <a:cubicBezTo>
                    <a:pt x="9218" y="4102"/>
                    <a:pt x="8701" y="3929"/>
                    <a:pt x="9046" y="3542"/>
                  </a:cubicBezTo>
                  <a:cubicBezTo>
                    <a:pt x="9218" y="3326"/>
                    <a:pt x="9089" y="2939"/>
                    <a:pt x="9132" y="2637"/>
                  </a:cubicBezTo>
                  <a:cubicBezTo>
                    <a:pt x="8658" y="2207"/>
                    <a:pt x="8227" y="1862"/>
                    <a:pt x="7668" y="1388"/>
                  </a:cubicBezTo>
                  <a:lnTo>
                    <a:pt x="7668" y="957"/>
                  </a:lnTo>
                  <a:cubicBezTo>
                    <a:pt x="7280" y="828"/>
                    <a:pt x="6978" y="742"/>
                    <a:pt x="6763" y="699"/>
                  </a:cubicBezTo>
                  <a:cubicBezTo>
                    <a:pt x="6548" y="785"/>
                    <a:pt x="6375" y="828"/>
                    <a:pt x="6203" y="914"/>
                  </a:cubicBezTo>
                  <a:cubicBezTo>
                    <a:pt x="6117" y="699"/>
                    <a:pt x="6031" y="484"/>
                    <a:pt x="5945" y="311"/>
                  </a:cubicBezTo>
                  <a:lnTo>
                    <a:pt x="5514" y="311"/>
                  </a:lnTo>
                  <a:cubicBezTo>
                    <a:pt x="5471" y="397"/>
                    <a:pt x="5428" y="484"/>
                    <a:pt x="5342" y="570"/>
                  </a:cubicBezTo>
                  <a:cubicBezTo>
                    <a:pt x="5299" y="527"/>
                    <a:pt x="5299" y="527"/>
                    <a:pt x="5255" y="484"/>
                  </a:cubicBezTo>
                  <a:lnTo>
                    <a:pt x="5471" y="268"/>
                  </a:lnTo>
                  <a:cubicBezTo>
                    <a:pt x="5514" y="311"/>
                    <a:pt x="5514" y="311"/>
                    <a:pt x="5514" y="311"/>
                  </a:cubicBezTo>
                  <a:cubicBezTo>
                    <a:pt x="5404" y="75"/>
                    <a:pt x="5282" y="0"/>
                    <a:pt x="5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3"/>
            <p:cNvSpPr/>
            <p:nvPr/>
          </p:nvSpPr>
          <p:spPr>
            <a:xfrm>
              <a:off x="4043650" y="503225"/>
              <a:ext cx="197100" cy="685750"/>
            </a:xfrm>
            <a:custGeom>
              <a:avLst/>
              <a:gdLst/>
              <a:ahLst/>
              <a:cxnLst/>
              <a:rect l="l" t="t" r="r" b="b"/>
              <a:pathLst>
                <a:path w="7884" h="27430" extrusionOk="0">
                  <a:moveTo>
                    <a:pt x="6591" y="2275"/>
                  </a:moveTo>
                  <a:lnTo>
                    <a:pt x="6591" y="2490"/>
                  </a:lnTo>
                  <a:lnTo>
                    <a:pt x="6505" y="2490"/>
                  </a:lnTo>
                  <a:lnTo>
                    <a:pt x="6505" y="2275"/>
                  </a:lnTo>
                  <a:close/>
                  <a:moveTo>
                    <a:pt x="7409" y="19116"/>
                  </a:moveTo>
                  <a:lnTo>
                    <a:pt x="7409" y="19332"/>
                  </a:lnTo>
                  <a:lnTo>
                    <a:pt x="7366" y="19332"/>
                  </a:lnTo>
                  <a:lnTo>
                    <a:pt x="7366" y="19116"/>
                  </a:lnTo>
                  <a:close/>
                  <a:moveTo>
                    <a:pt x="7194" y="22433"/>
                  </a:moveTo>
                  <a:lnTo>
                    <a:pt x="7194" y="22648"/>
                  </a:lnTo>
                  <a:lnTo>
                    <a:pt x="7151" y="22648"/>
                  </a:lnTo>
                  <a:lnTo>
                    <a:pt x="7151" y="22433"/>
                  </a:lnTo>
                  <a:close/>
                  <a:moveTo>
                    <a:pt x="6739" y="1"/>
                  </a:moveTo>
                  <a:cubicBezTo>
                    <a:pt x="6619" y="1"/>
                    <a:pt x="6529" y="54"/>
                    <a:pt x="6505" y="293"/>
                  </a:cubicBezTo>
                  <a:cubicBezTo>
                    <a:pt x="6634" y="423"/>
                    <a:pt x="6634" y="552"/>
                    <a:pt x="6634" y="681"/>
                  </a:cubicBezTo>
                  <a:cubicBezTo>
                    <a:pt x="6591" y="681"/>
                    <a:pt x="6548" y="724"/>
                    <a:pt x="6505" y="724"/>
                  </a:cubicBezTo>
                  <a:lnTo>
                    <a:pt x="6419" y="293"/>
                  </a:lnTo>
                  <a:lnTo>
                    <a:pt x="6505" y="293"/>
                  </a:lnTo>
                  <a:cubicBezTo>
                    <a:pt x="6462" y="291"/>
                    <a:pt x="6420" y="290"/>
                    <a:pt x="6378" y="290"/>
                  </a:cubicBezTo>
                  <a:cubicBezTo>
                    <a:pt x="5610" y="290"/>
                    <a:pt x="4916" y="649"/>
                    <a:pt x="4222" y="853"/>
                  </a:cubicBezTo>
                  <a:cubicBezTo>
                    <a:pt x="3662" y="1026"/>
                    <a:pt x="3102" y="1241"/>
                    <a:pt x="2585" y="1456"/>
                  </a:cubicBezTo>
                  <a:cubicBezTo>
                    <a:pt x="1982" y="1672"/>
                    <a:pt x="1379" y="1801"/>
                    <a:pt x="776" y="1973"/>
                  </a:cubicBezTo>
                  <a:cubicBezTo>
                    <a:pt x="388" y="2447"/>
                    <a:pt x="259" y="2964"/>
                    <a:pt x="302" y="3481"/>
                  </a:cubicBezTo>
                  <a:cubicBezTo>
                    <a:pt x="345" y="3782"/>
                    <a:pt x="561" y="4170"/>
                    <a:pt x="432" y="4342"/>
                  </a:cubicBezTo>
                  <a:cubicBezTo>
                    <a:pt x="130" y="4730"/>
                    <a:pt x="561" y="4816"/>
                    <a:pt x="518" y="5075"/>
                  </a:cubicBezTo>
                  <a:cubicBezTo>
                    <a:pt x="475" y="5376"/>
                    <a:pt x="345" y="5678"/>
                    <a:pt x="302" y="5979"/>
                  </a:cubicBezTo>
                  <a:cubicBezTo>
                    <a:pt x="302" y="6151"/>
                    <a:pt x="475" y="6281"/>
                    <a:pt x="518" y="6367"/>
                  </a:cubicBezTo>
                  <a:cubicBezTo>
                    <a:pt x="432" y="6582"/>
                    <a:pt x="388" y="6754"/>
                    <a:pt x="302" y="6884"/>
                  </a:cubicBezTo>
                  <a:cubicBezTo>
                    <a:pt x="130" y="7185"/>
                    <a:pt x="604" y="7228"/>
                    <a:pt x="432" y="7530"/>
                  </a:cubicBezTo>
                  <a:cubicBezTo>
                    <a:pt x="345" y="7616"/>
                    <a:pt x="432" y="7917"/>
                    <a:pt x="518" y="8004"/>
                  </a:cubicBezTo>
                  <a:cubicBezTo>
                    <a:pt x="690" y="8262"/>
                    <a:pt x="130" y="8434"/>
                    <a:pt x="432" y="8650"/>
                  </a:cubicBezTo>
                  <a:cubicBezTo>
                    <a:pt x="518" y="8736"/>
                    <a:pt x="432" y="9080"/>
                    <a:pt x="432" y="9253"/>
                  </a:cubicBezTo>
                  <a:cubicBezTo>
                    <a:pt x="432" y="9468"/>
                    <a:pt x="518" y="9813"/>
                    <a:pt x="475" y="9813"/>
                  </a:cubicBezTo>
                  <a:cubicBezTo>
                    <a:pt x="87" y="10028"/>
                    <a:pt x="604" y="10157"/>
                    <a:pt x="388" y="10416"/>
                  </a:cubicBezTo>
                  <a:cubicBezTo>
                    <a:pt x="130" y="10803"/>
                    <a:pt x="259" y="11320"/>
                    <a:pt x="561" y="11665"/>
                  </a:cubicBezTo>
                  <a:cubicBezTo>
                    <a:pt x="130" y="12139"/>
                    <a:pt x="345" y="12483"/>
                    <a:pt x="475" y="12655"/>
                  </a:cubicBezTo>
                  <a:cubicBezTo>
                    <a:pt x="216" y="13818"/>
                    <a:pt x="173" y="14809"/>
                    <a:pt x="518" y="15714"/>
                  </a:cubicBezTo>
                  <a:cubicBezTo>
                    <a:pt x="173" y="16360"/>
                    <a:pt x="216" y="16877"/>
                    <a:pt x="432" y="17264"/>
                  </a:cubicBezTo>
                  <a:cubicBezTo>
                    <a:pt x="388" y="17824"/>
                    <a:pt x="259" y="18212"/>
                    <a:pt x="345" y="18556"/>
                  </a:cubicBezTo>
                  <a:cubicBezTo>
                    <a:pt x="388" y="18772"/>
                    <a:pt x="345" y="18944"/>
                    <a:pt x="345" y="19159"/>
                  </a:cubicBezTo>
                  <a:cubicBezTo>
                    <a:pt x="302" y="19504"/>
                    <a:pt x="216" y="19892"/>
                    <a:pt x="475" y="20150"/>
                  </a:cubicBezTo>
                  <a:cubicBezTo>
                    <a:pt x="604" y="20236"/>
                    <a:pt x="432" y="20624"/>
                    <a:pt x="388" y="20925"/>
                  </a:cubicBezTo>
                  <a:lnTo>
                    <a:pt x="604" y="21141"/>
                  </a:lnTo>
                  <a:cubicBezTo>
                    <a:pt x="1" y="21485"/>
                    <a:pt x="432" y="21873"/>
                    <a:pt x="388" y="22261"/>
                  </a:cubicBezTo>
                  <a:cubicBezTo>
                    <a:pt x="388" y="22734"/>
                    <a:pt x="302" y="23208"/>
                    <a:pt x="302" y="23682"/>
                  </a:cubicBezTo>
                  <a:cubicBezTo>
                    <a:pt x="302" y="24113"/>
                    <a:pt x="388" y="24544"/>
                    <a:pt x="475" y="25017"/>
                  </a:cubicBezTo>
                  <a:cubicBezTo>
                    <a:pt x="302" y="25233"/>
                    <a:pt x="173" y="25534"/>
                    <a:pt x="388" y="25750"/>
                  </a:cubicBezTo>
                  <a:cubicBezTo>
                    <a:pt x="647" y="26008"/>
                    <a:pt x="173" y="26137"/>
                    <a:pt x="302" y="26396"/>
                  </a:cubicBezTo>
                  <a:cubicBezTo>
                    <a:pt x="388" y="26611"/>
                    <a:pt x="302" y="26956"/>
                    <a:pt x="302" y="27214"/>
                  </a:cubicBezTo>
                  <a:cubicBezTo>
                    <a:pt x="518" y="27300"/>
                    <a:pt x="733" y="27386"/>
                    <a:pt x="819" y="27429"/>
                  </a:cubicBezTo>
                  <a:cubicBezTo>
                    <a:pt x="3188" y="26783"/>
                    <a:pt x="5471" y="26266"/>
                    <a:pt x="7668" y="25405"/>
                  </a:cubicBezTo>
                  <a:cubicBezTo>
                    <a:pt x="7668" y="25190"/>
                    <a:pt x="7883" y="24845"/>
                    <a:pt x="7496" y="24845"/>
                  </a:cubicBezTo>
                  <a:cubicBezTo>
                    <a:pt x="7452" y="24888"/>
                    <a:pt x="7409" y="24974"/>
                    <a:pt x="7366" y="25017"/>
                  </a:cubicBezTo>
                  <a:cubicBezTo>
                    <a:pt x="7366" y="25017"/>
                    <a:pt x="7323" y="24974"/>
                    <a:pt x="7323" y="24974"/>
                  </a:cubicBezTo>
                  <a:cubicBezTo>
                    <a:pt x="7366" y="24931"/>
                    <a:pt x="7409" y="24845"/>
                    <a:pt x="7496" y="24802"/>
                  </a:cubicBezTo>
                  <a:cubicBezTo>
                    <a:pt x="7496" y="24802"/>
                    <a:pt x="7496" y="24802"/>
                    <a:pt x="7496" y="24845"/>
                  </a:cubicBezTo>
                  <a:cubicBezTo>
                    <a:pt x="7539" y="24587"/>
                    <a:pt x="7625" y="24371"/>
                    <a:pt x="7625" y="24156"/>
                  </a:cubicBezTo>
                  <a:cubicBezTo>
                    <a:pt x="7582" y="23941"/>
                    <a:pt x="7625" y="23725"/>
                    <a:pt x="7539" y="23510"/>
                  </a:cubicBezTo>
                  <a:cubicBezTo>
                    <a:pt x="7452" y="23381"/>
                    <a:pt x="7668" y="23079"/>
                    <a:pt x="7711" y="22821"/>
                  </a:cubicBezTo>
                  <a:cubicBezTo>
                    <a:pt x="7754" y="22648"/>
                    <a:pt x="7797" y="22390"/>
                    <a:pt x="7711" y="22304"/>
                  </a:cubicBezTo>
                  <a:cubicBezTo>
                    <a:pt x="7366" y="22002"/>
                    <a:pt x="7496" y="21572"/>
                    <a:pt x="7496" y="21184"/>
                  </a:cubicBezTo>
                  <a:cubicBezTo>
                    <a:pt x="7496" y="20753"/>
                    <a:pt x="7452" y="20365"/>
                    <a:pt x="7582" y="19892"/>
                  </a:cubicBezTo>
                  <a:cubicBezTo>
                    <a:pt x="7711" y="19590"/>
                    <a:pt x="7797" y="19159"/>
                    <a:pt x="7711" y="18772"/>
                  </a:cubicBezTo>
                  <a:cubicBezTo>
                    <a:pt x="7668" y="18729"/>
                    <a:pt x="7625" y="18686"/>
                    <a:pt x="7582" y="18643"/>
                  </a:cubicBezTo>
                  <a:cubicBezTo>
                    <a:pt x="7539" y="18729"/>
                    <a:pt x="7452" y="18815"/>
                    <a:pt x="7280" y="18944"/>
                  </a:cubicBezTo>
                  <a:cubicBezTo>
                    <a:pt x="7237" y="18470"/>
                    <a:pt x="7625" y="18169"/>
                    <a:pt x="7668" y="17781"/>
                  </a:cubicBezTo>
                  <a:cubicBezTo>
                    <a:pt x="7539" y="17781"/>
                    <a:pt x="7409" y="17738"/>
                    <a:pt x="7323" y="17738"/>
                  </a:cubicBezTo>
                  <a:cubicBezTo>
                    <a:pt x="7539" y="17307"/>
                    <a:pt x="7539" y="16877"/>
                    <a:pt x="7452" y="16489"/>
                  </a:cubicBezTo>
                  <a:cubicBezTo>
                    <a:pt x="7280" y="16489"/>
                    <a:pt x="7194" y="16446"/>
                    <a:pt x="6979" y="16446"/>
                  </a:cubicBezTo>
                  <a:cubicBezTo>
                    <a:pt x="7194" y="16230"/>
                    <a:pt x="7366" y="16101"/>
                    <a:pt x="7582" y="15929"/>
                  </a:cubicBezTo>
                  <a:cubicBezTo>
                    <a:pt x="7409" y="15369"/>
                    <a:pt x="7280" y="14809"/>
                    <a:pt x="7151" y="14335"/>
                  </a:cubicBezTo>
                  <a:cubicBezTo>
                    <a:pt x="7280" y="14292"/>
                    <a:pt x="7366" y="14249"/>
                    <a:pt x="7539" y="14163"/>
                  </a:cubicBezTo>
                  <a:cubicBezTo>
                    <a:pt x="7409" y="13905"/>
                    <a:pt x="7625" y="13517"/>
                    <a:pt x="7323" y="13302"/>
                  </a:cubicBezTo>
                  <a:cubicBezTo>
                    <a:pt x="7108" y="13129"/>
                    <a:pt x="7711" y="12785"/>
                    <a:pt x="7280" y="12612"/>
                  </a:cubicBezTo>
                  <a:cubicBezTo>
                    <a:pt x="7754" y="12311"/>
                    <a:pt x="7323" y="12095"/>
                    <a:pt x="7280" y="11837"/>
                  </a:cubicBezTo>
                  <a:cubicBezTo>
                    <a:pt x="7711" y="11492"/>
                    <a:pt x="7194" y="11105"/>
                    <a:pt x="7496" y="10760"/>
                  </a:cubicBezTo>
                  <a:cubicBezTo>
                    <a:pt x="7496" y="10717"/>
                    <a:pt x="7452" y="10631"/>
                    <a:pt x="7452" y="10545"/>
                  </a:cubicBezTo>
                  <a:cubicBezTo>
                    <a:pt x="7409" y="10502"/>
                    <a:pt x="7323" y="10459"/>
                    <a:pt x="7280" y="10416"/>
                  </a:cubicBezTo>
                  <a:cubicBezTo>
                    <a:pt x="7366" y="10329"/>
                    <a:pt x="7409" y="10243"/>
                    <a:pt x="7496" y="10200"/>
                  </a:cubicBezTo>
                  <a:cubicBezTo>
                    <a:pt x="7409" y="10071"/>
                    <a:pt x="7323" y="9985"/>
                    <a:pt x="7280" y="9899"/>
                  </a:cubicBezTo>
                  <a:cubicBezTo>
                    <a:pt x="7366" y="9554"/>
                    <a:pt x="7797" y="9210"/>
                    <a:pt x="7280" y="8994"/>
                  </a:cubicBezTo>
                  <a:cubicBezTo>
                    <a:pt x="7237" y="9080"/>
                    <a:pt x="7194" y="9123"/>
                    <a:pt x="7151" y="9210"/>
                  </a:cubicBezTo>
                  <a:cubicBezTo>
                    <a:pt x="7151" y="9166"/>
                    <a:pt x="7108" y="9166"/>
                    <a:pt x="7108" y="9166"/>
                  </a:cubicBezTo>
                  <a:lnTo>
                    <a:pt x="7280" y="8951"/>
                  </a:lnTo>
                  <a:cubicBezTo>
                    <a:pt x="7280" y="8880"/>
                    <a:pt x="7280" y="8815"/>
                    <a:pt x="7280" y="8779"/>
                  </a:cubicBezTo>
                  <a:cubicBezTo>
                    <a:pt x="7194" y="8736"/>
                    <a:pt x="7151" y="8693"/>
                    <a:pt x="7108" y="8650"/>
                  </a:cubicBezTo>
                  <a:cubicBezTo>
                    <a:pt x="7108" y="8650"/>
                    <a:pt x="7151" y="8607"/>
                    <a:pt x="7151" y="8563"/>
                  </a:cubicBezTo>
                  <a:cubicBezTo>
                    <a:pt x="7194" y="8650"/>
                    <a:pt x="7237" y="8693"/>
                    <a:pt x="7323" y="8736"/>
                  </a:cubicBezTo>
                  <a:cubicBezTo>
                    <a:pt x="7280" y="8779"/>
                    <a:pt x="7280" y="8779"/>
                    <a:pt x="7280" y="8779"/>
                  </a:cubicBezTo>
                  <a:cubicBezTo>
                    <a:pt x="7366" y="8693"/>
                    <a:pt x="7452" y="8650"/>
                    <a:pt x="7496" y="8563"/>
                  </a:cubicBezTo>
                  <a:cubicBezTo>
                    <a:pt x="7625" y="8047"/>
                    <a:pt x="7237" y="7702"/>
                    <a:pt x="7108" y="7314"/>
                  </a:cubicBezTo>
                  <a:cubicBezTo>
                    <a:pt x="7237" y="7228"/>
                    <a:pt x="7366" y="7185"/>
                    <a:pt x="7539" y="7099"/>
                  </a:cubicBezTo>
                  <a:cubicBezTo>
                    <a:pt x="7366" y="7013"/>
                    <a:pt x="7194" y="6970"/>
                    <a:pt x="7065" y="6927"/>
                  </a:cubicBezTo>
                  <a:cubicBezTo>
                    <a:pt x="7194" y="6625"/>
                    <a:pt x="7194" y="5764"/>
                    <a:pt x="7065" y="5505"/>
                  </a:cubicBezTo>
                  <a:cubicBezTo>
                    <a:pt x="6979" y="5462"/>
                    <a:pt x="6936" y="5419"/>
                    <a:pt x="6892" y="5376"/>
                  </a:cubicBezTo>
                  <a:cubicBezTo>
                    <a:pt x="6892" y="5376"/>
                    <a:pt x="6936" y="5333"/>
                    <a:pt x="6936" y="5290"/>
                  </a:cubicBezTo>
                  <a:cubicBezTo>
                    <a:pt x="6979" y="5376"/>
                    <a:pt x="7065" y="5419"/>
                    <a:pt x="7108" y="5462"/>
                  </a:cubicBezTo>
                  <a:cubicBezTo>
                    <a:pt x="7065" y="5505"/>
                    <a:pt x="7065" y="5505"/>
                    <a:pt x="7065" y="5505"/>
                  </a:cubicBezTo>
                  <a:cubicBezTo>
                    <a:pt x="7452" y="5290"/>
                    <a:pt x="7280" y="5118"/>
                    <a:pt x="7151" y="5031"/>
                  </a:cubicBezTo>
                  <a:cubicBezTo>
                    <a:pt x="7194" y="4687"/>
                    <a:pt x="7237" y="4428"/>
                    <a:pt x="7280" y="4170"/>
                  </a:cubicBezTo>
                  <a:cubicBezTo>
                    <a:pt x="7323" y="3869"/>
                    <a:pt x="7409" y="3567"/>
                    <a:pt x="7539" y="3179"/>
                  </a:cubicBezTo>
                  <a:lnTo>
                    <a:pt x="7539" y="3179"/>
                  </a:lnTo>
                  <a:cubicBezTo>
                    <a:pt x="7323" y="3352"/>
                    <a:pt x="7237" y="3395"/>
                    <a:pt x="6979" y="3567"/>
                  </a:cubicBezTo>
                  <a:cubicBezTo>
                    <a:pt x="7151" y="3179"/>
                    <a:pt x="7237" y="2921"/>
                    <a:pt x="7280" y="2706"/>
                  </a:cubicBezTo>
                  <a:cubicBezTo>
                    <a:pt x="7108" y="2619"/>
                    <a:pt x="7022" y="2619"/>
                    <a:pt x="6806" y="2533"/>
                  </a:cubicBezTo>
                  <a:cubicBezTo>
                    <a:pt x="7022" y="2404"/>
                    <a:pt x="7151" y="2361"/>
                    <a:pt x="7280" y="2318"/>
                  </a:cubicBezTo>
                  <a:cubicBezTo>
                    <a:pt x="7194" y="2189"/>
                    <a:pt x="7151" y="2103"/>
                    <a:pt x="7065" y="2016"/>
                  </a:cubicBezTo>
                  <a:cubicBezTo>
                    <a:pt x="7280" y="1930"/>
                    <a:pt x="7366" y="1887"/>
                    <a:pt x="7539" y="1801"/>
                  </a:cubicBezTo>
                  <a:cubicBezTo>
                    <a:pt x="7366" y="1672"/>
                    <a:pt x="7237" y="1586"/>
                    <a:pt x="7108" y="1456"/>
                  </a:cubicBezTo>
                  <a:cubicBezTo>
                    <a:pt x="7582" y="853"/>
                    <a:pt x="6936" y="552"/>
                    <a:pt x="7065" y="35"/>
                  </a:cubicBezTo>
                  <a:cubicBezTo>
                    <a:pt x="6950" y="35"/>
                    <a:pt x="6835" y="1"/>
                    <a:pt x="6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3"/>
            <p:cNvSpPr/>
            <p:nvPr/>
          </p:nvSpPr>
          <p:spPr>
            <a:xfrm>
              <a:off x="3546175" y="608550"/>
              <a:ext cx="411350" cy="650425"/>
            </a:xfrm>
            <a:custGeom>
              <a:avLst/>
              <a:gdLst/>
              <a:ahLst/>
              <a:cxnLst/>
              <a:rect l="l" t="t" r="r" b="b"/>
              <a:pathLst>
                <a:path w="16454" h="26017" extrusionOk="0">
                  <a:moveTo>
                    <a:pt x="8830" y="7753"/>
                  </a:moveTo>
                  <a:cubicBezTo>
                    <a:pt x="8830" y="7796"/>
                    <a:pt x="8873" y="7796"/>
                    <a:pt x="8873" y="7839"/>
                  </a:cubicBezTo>
                  <a:lnTo>
                    <a:pt x="8658" y="7926"/>
                  </a:lnTo>
                  <a:cubicBezTo>
                    <a:pt x="8658" y="7882"/>
                    <a:pt x="8658" y="7882"/>
                    <a:pt x="8658" y="7839"/>
                  </a:cubicBezTo>
                  <a:lnTo>
                    <a:pt x="8830" y="7753"/>
                  </a:lnTo>
                  <a:close/>
                  <a:moveTo>
                    <a:pt x="12104" y="13999"/>
                  </a:moveTo>
                  <a:cubicBezTo>
                    <a:pt x="12147" y="14042"/>
                    <a:pt x="12147" y="14042"/>
                    <a:pt x="12147" y="14085"/>
                  </a:cubicBezTo>
                  <a:cubicBezTo>
                    <a:pt x="12104" y="14085"/>
                    <a:pt x="12017" y="14128"/>
                    <a:pt x="11931" y="14171"/>
                  </a:cubicBezTo>
                  <a:lnTo>
                    <a:pt x="11931" y="14085"/>
                  </a:lnTo>
                  <a:lnTo>
                    <a:pt x="12104" y="13999"/>
                  </a:lnTo>
                  <a:close/>
                  <a:moveTo>
                    <a:pt x="12319" y="15076"/>
                  </a:moveTo>
                  <a:cubicBezTo>
                    <a:pt x="12319" y="15119"/>
                    <a:pt x="12362" y="15205"/>
                    <a:pt x="12405" y="15248"/>
                  </a:cubicBezTo>
                  <a:lnTo>
                    <a:pt x="12319" y="15291"/>
                  </a:lnTo>
                  <a:lnTo>
                    <a:pt x="12233" y="15076"/>
                  </a:lnTo>
                  <a:close/>
                  <a:moveTo>
                    <a:pt x="6073" y="15377"/>
                  </a:moveTo>
                  <a:lnTo>
                    <a:pt x="6203" y="15593"/>
                  </a:lnTo>
                  <a:lnTo>
                    <a:pt x="6116" y="15593"/>
                  </a:lnTo>
                  <a:cubicBezTo>
                    <a:pt x="6073" y="15549"/>
                    <a:pt x="6073" y="15463"/>
                    <a:pt x="6030" y="15420"/>
                  </a:cubicBezTo>
                  <a:lnTo>
                    <a:pt x="6073" y="15377"/>
                  </a:lnTo>
                  <a:close/>
                  <a:moveTo>
                    <a:pt x="4954" y="0"/>
                  </a:moveTo>
                  <a:cubicBezTo>
                    <a:pt x="4566" y="259"/>
                    <a:pt x="4006" y="345"/>
                    <a:pt x="3747" y="818"/>
                  </a:cubicBezTo>
                  <a:cubicBezTo>
                    <a:pt x="3101" y="991"/>
                    <a:pt x="2757" y="1637"/>
                    <a:pt x="2154" y="1852"/>
                  </a:cubicBezTo>
                  <a:cubicBezTo>
                    <a:pt x="1551" y="2068"/>
                    <a:pt x="1206" y="2714"/>
                    <a:pt x="560" y="2886"/>
                  </a:cubicBezTo>
                  <a:cubicBezTo>
                    <a:pt x="302" y="2972"/>
                    <a:pt x="129" y="3317"/>
                    <a:pt x="0" y="3446"/>
                  </a:cubicBezTo>
                  <a:cubicBezTo>
                    <a:pt x="43" y="3834"/>
                    <a:pt x="86" y="4092"/>
                    <a:pt x="86" y="4264"/>
                  </a:cubicBezTo>
                  <a:cubicBezTo>
                    <a:pt x="302" y="4523"/>
                    <a:pt x="517" y="4738"/>
                    <a:pt x="603" y="4997"/>
                  </a:cubicBezTo>
                  <a:cubicBezTo>
                    <a:pt x="732" y="5169"/>
                    <a:pt x="689" y="5600"/>
                    <a:pt x="775" y="5643"/>
                  </a:cubicBezTo>
                  <a:cubicBezTo>
                    <a:pt x="1206" y="5729"/>
                    <a:pt x="991" y="6073"/>
                    <a:pt x="1034" y="6332"/>
                  </a:cubicBezTo>
                  <a:cubicBezTo>
                    <a:pt x="1206" y="6461"/>
                    <a:pt x="1335" y="6547"/>
                    <a:pt x="1508" y="6676"/>
                  </a:cubicBezTo>
                  <a:cubicBezTo>
                    <a:pt x="1465" y="6806"/>
                    <a:pt x="1422" y="6935"/>
                    <a:pt x="1378" y="6978"/>
                  </a:cubicBezTo>
                  <a:cubicBezTo>
                    <a:pt x="1508" y="7064"/>
                    <a:pt x="1637" y="7150"/>
                    <a:pt x="1723" y="7193"/>
                  </a:cubicBezTo>
                  <a:cubicBezTo>
                    <a:pt x="1723" y="7409"/>
                    <a:pt x="1723" y="7581"/>
                    <a:pt x="1680" y="7753"/>
                  </a:cubicBezTo>
                  <a:cubicBezTo>
                    <a:pt x="1852" y="7839"/>
                    <a:pt x="1982" y="7882"/>
                    <a:pt x="2154" y="7969"/>
                  </a:cubicBezTo>
                  <a:cubicBezTo>
                    <a:pt x="2111" y="8141"/>
                    <a:pt x="2111" y="8270"/>
                    <a:pt x="2068" y="8399"/>
                  </a:cubicBezTo>
                  <a:cubicBezTo>
                    <a:pt x="2585" y="8830"/>
                    <a:pt x="2671" y="8959"/>
                    <a:pt x="2671" y="9692"/>
                  </a:cubicBezTo>
                  <a:cubicBezTo>
                    <a:pt x="3360" y="10165"/>
                    <a:pt x="3489" y="10424"/>
                    <a:pt x="3661" y="11371"/>
                  </a:cubicBezTo>
                  <a:cubicBezTo>
                    <a:pt x="3704" y="11630"/>
                    <a:pt x="3963" y="11802"/>
                    <a:pt x="3877" y="12147"/>
                  </a:cubicBezTo>
                  <a:cubicBezTo>
                    <a:pt x="3834" y="12190"/>
                    <a:pt x="3963" y="12319"/>
                    <a:pt x="4006" y="12405"/>
                  </a:cubicBezTo>
                  <a:cubicBezTo>
                    <a:pt x="4178" y="12362"/>
                    <a:pt x="4307" y="12362"/>
                    <a:pt x="4480" y="12362"/>
                  </a:cubicBezTo>
                  <a:cubicBezTo>
                    <a:pt x="4437" y="12448"/>
                    <a:pt x="4394" y="12577"/>
                    <a:pt x="4394" y="12664"/>
                  </a:cubicBezTo>
                  <a:cubicBezTo>
                    <a:pt x="4480" y="12707"/>
                    <a:pt x="4566" y="12750"/>
                    <a:pt x="4652" y="12750"/>
                  </a:cubicBezTo>
                  <a:cubicBezTo>
                    <a:pt x="4480" y="13180"/>
                    <a:pt x="4781" y="13439"/>
                    <a:pt x="4910" y="13783"/>
                  </a:cubicBezTo>
                  <a:cubicBezTo>
                    <a:pt x="5040" y="14042"/>
                    <a:pt x="5040" y="14343"/>
                    <a:pt x="5298" y="14645"/>
                  </a:cubicBezTo>
                  <a:cubicBezTo>
                    <a:pt x="5513" y="14903"/>
                    <a:pt x="5815" y="15248"/>
                    <a:pt x="5643" y="15722"/>
                  </a:cubicBezTo>
                  <a:cubicBezTo>
                    <a:pt x="6030" y="15765"/>
                    <a:pt x="5987" y="16282"/>
                    <a:pt x="6246" y="16454"/>
                  </a:cubicBezTo>
                  <a:lnTo>
                    <a:pt x="6763" y="16454"/>
                  </a:lnTo>
                  <a:cubicBezTo>
                    <a:pt x="6720" y="16885"/>
                    <a:pt x="6720" y="17229"/>
                    <a:pt x="6720" y="17574"/>
                  </a:cubicBezTo>
                  <a:cubicBezTo>
                    <a:pt x="7150" y="17703"/>
                    <a:pt x="6978" y="18134"/>
                    <a:pt x="7150" y="18392"/>
                  </a:cubicBezTo>
                  <a:cubicBezTo>
                    <a:pt x="7279" y="18651"/>
                    <a:pt x="7366" y="18995"/>
                    <a:pt x="7495" y="19383"/>
                  </a:cubicBezTo>
                  <a:cubicBezTo>
                    <a:pt x="7581" y="19426"/>
                    <a:pt x="7753" y="19469"/>
                    <a:pt x="7753" y="19469"/>
                  </a:cubicBezTo>
                  <a:cubicBezTo>
                    <a:pt x="8227" y="20201"/>
                    <a:pt x="8615" y="20804"/>
                    <a:pt x="9045" y="21450"/>
                  </a:cubicBezTo>
                  <a:cubicBezTo>
                    <a:pt x="9045" y="21450"/>
                    <a:pt x="9045" y="21580"/>
                    <a:pt x="9002" y="21666"/>
                  </a:cubicBezTo>
                  <a:cubicBezTo>
                    <a:pt x="9089" y="21709"/>
                    <a:pt x="9175" y="21752"/>
                    <a:pt x="9261" y="21795"/>
                  </a:cubicBezTo>
                  <a:cubicBezTo>
                    <a:pt x="9347" y="22097"/>
                    <a:pt x="9347" y="22484"/>
                    <a:pt x="9519" y="22700"/>
                  </a:cubicBezTo>
                  <a:cubicBezTo>
                    <a:pt x="9778" y="23044"/>
                    <a:pt x="10208" y="23346"/>
                    <a:pt x="10122" y="23863"/>
                  </a:cubicBezTo>
                  <a:cubicBezTo>
                    <a:pt x="10682" y="24164"/>
                    <a:pt x="10639" y="24767"/>
                    <a:pt x="10941" y="25241"/>
                  </a:cubicBezTo>
                  <a:cubicBezTo>
                    <a:pt x="11113" y="25456"/>
                    <a:pt x="11199" y="25758"/>
                    <a:pt x="11328" y="26016"/>
                  </a:cubicBezTo>
                  <a:cubicBezTo>
                    <a:pt x="11673" y="25844"/>
                    <a:pt x="12061" y="25801"/>
                    <a:pt x="12233" y="25585"/>
                  </a:cubicBezTo>
                  <a:cubicBezTo>
                    <a:pt x="12793" y="24982"/>
                    <a:pt x="13396" y="24466"/>
                    <a:pt x="14042" y="24035"/>
                  </a:cubicBezTo>
                  <a:cubicBezTo>
                    <a:pt x="14731" y="23561"/>
                    <a:pt x="15205" y="22872"/>
                    <a:pt x="16023" y="22527"/>
                  </a:cubicBezTo>
                  <a:cubicBezTo>
                    <a:pt x="16239" y="22441"/>
                    <a:pt x="16325" y="22183"/>
                    <a:pt x="16454" y="21967"/>
                  </a:cubicBezTo>
                  <a:cubicBezTo>
                    <a:pt x="16368" y="21795"/>
                    <a:pt x="16282" y="21580"/>
                    <a:pt x="16196" y="21364"/>
                  </a:cubicBezTo>
                  <a:cubicBezTo>
                    <a:pt x="15980" y="21278"/>
                    <a:pt x="15722" y="21192"/>
                    <a:pt x="15463" y="21106"/>
                  </a:cubicBezTo>
                  <a:cubicBezTo>
                    <a:pt x="15549" y="20804"/>
                    <a:pt x="15636" y="20589"/>
                    <a:pt x="15679" y="20374"/>
                  </a:cubicBezTo>
                  <a:cubicBezTo>
                    <a:pt x="15593" y="20331"/>
                    <a:pt x="15506" y="20331"/>
                    <a:pt x="15420" y="20287"/>
                  </a:cubicBezTo>
                  <a:cubicBezTo>
                    <a:pt x="15463" y="20201"/>
                    <a:pt x="15463" y="20072"/>
                    <a:pt x="15506" y="19986"/>
                  </a:cubicBezTo>
                  <a:cubicBezTo>
                    <a:pt x="15291" y="19900"/>
                    <a:pt x="15076" y="19814"/>
                    <a:pt x="14860" y="19728"/>
                  </a:cubicBezTo>
                  <a:cubicBezTo>
                    <a:pt x="14860" y="19469"/>
                    <a:pt x="14860" y="19340"/>
                    <a:pt x="14903" y="19168"/>
                  </a:cubicBezTo>
                  <a:cubicBezTo>
                    <a:pt x="14774" y="19081"/>
                    <a:pt x="14645" y="18995"/>
                    <a:pt x="14559" y="18952"/>
                  </a:cubicBezTo>
                  <a:cubicBezTo>
                    <a:pt x="14645" y="18823"/>
                    <a:pt x="14731" y="18737"/>
                    <a:pt x="14860" y="18608"/>
                  </a:cubicBezTo>
                  <a:cubicBezTo>
                    <a:pt x="14645" y="18521"/>
                    <a:pt x="14430" y="18478"/>
                    <a:pt x="14042" y="18306"/>
                  </a:cubicBezTo>
                  <a:cubicBezTo>
                    <a:pt x="14171" y="18134"/>
                    <a:pt x="14343" y="17962"/>
                    <a:pt x="14602" y="17660"/>
                  </a:cubicBezTo>
                  <a:lnTo>
                    <a:pt x="14602" y="17660"/>
                  </a:lnTo>
                  <a:cubicBezTo>
                    <a:pt x="14257" y="17789"/>
                    <a:pt x="14128" y="17832"/>
                    <a:pt x="13999" y="17918"/>
                  </a:cubicBezTo>
                  <a:cubicBezTo>
                    <a:pt x="13999" y="18005"/>
                    <a:pt x="13999" y="18048"/>
                    <a:pt x="13999" y="18134"/>
                  </a:cubicBezTo>
                  <a:cubicBezTo>
                    <a:pt x="13956" y="18134"/>
                    <a:pt x="13913" y="18134"/>
                    <a:pt x="13870" y="18091"/>
                  </a:cubicBezTo>
                  <a:cubicBezTo>
                    <a:pt x="13910" y="18051"/>
                    <a:pt x="13950" y="17973"/>
                    <a:pt x="13990" y="17893"/>
                  </a:cubicBezTo>
                  <a:lnTo>
                    <a:pt x="13990" y="17893"/>
                  </a:lnTo>
                  <a:cubicBezTo>
                    <a:pt x="13993" y="17901"/>
                    <a:pt x="13996" y="17910"/>
                    <a:pt x="13999" y="17918"/>
                  </a:cubicBezTo>
                  <a:cubicBezTo>
                    <a:pt x="13999" y="17918"/>
                    <a:pt x="13999" y="17875"/>
                    <a:pt x="13999" y="17875"/>
                  </a:cubicBezTo>
                  <a:cubicBezTo>
                    <a:pt x="13996" y="17881"/>
                    <a:pt x="13993" y="17887"/>
                    <a:pt x="13990" y="17893"/>
                  </a:cubicBezTo>
                  <a:lnTo>
                    <a:pt x="13990" y="17893"/>
                  </a:lnTo>
                  <a:cubicBezTo>
                    <a:pt x="13950" y="17778"/>
                    <a:pt x="13910" y="17697"/>
                    <a:pt x="13870" y="17617"/>
                  </a:cubicBezTo>
                  <a:cubicBezTo>
                    <a:pt x="13956" y="17445"/>
                    <a:pt x="14042" y="17229"/>
                    <a:pt x="14171" y="17014"/>
                  </a:cubicBezTo>
                  <a:lnTo>
                    <a:pt x="13611" y="17014"/>
                  </a:lnTo>
                  <a:cubicBezTo>
                    <a:pt x="13611" y="16712"/>
                    <a:pt x="13611" y="16454"/>
                    <a:pt x="13654" y="16196"/>
                  </a:cubicBezTo>
                  <a:cubicBezTo>
                    <a:pt x="13525" y="16152"/>
                    <a:pt x="13482" y="16152"/>
                    <a:pt x="13396" y="16109"/>
                  </a:cubicBezTo>
                  <a:cubicBezTo>
                    <a:pt x="13439" y="16023"/>
                    <a:pt x="13439" y="15937"/>
                    <a:pt x="13482" y="15894"/>
                  </a:cubicBezTo>
                  <a:cubicBezTo>
                    <a:pt x="13310" y="15722"/>
                    <a:pt x="13137" y="15593"/>
                    <a:pt x="13051" y="15420"/>
                  </a:cubicBezTo>
                  <a:cubicBezTo>
                    <a:pt x="12836" y="14989"/>
                    <a:pt x="12621" y="14559"/>
                    <a:pt x="12405" y="14128"/>
                  </a:cubicBezTo>
                  <a:cubicBezTo>
                    <a:pt x="12233" y="13740"/>
                    <a:pt x="11931" y="13353"/>
                    <a:pt x="11888" y="12922"/>
                  </a:cubicBezTo>
                  <a:cubicBezTo>
                    <a:pt x="11845" y="12448"/>
                    <a:pt x="11371" y="12276"/>
                    <a:pt x="11285" y="11802"/>
                  </a:cubicBezTo>
                  <a:cubicBezTo>
                    <a:pt x="11242" y="11328"/>
                    <a:pt x="10682" y="11113"/>
                    <a:pt x="10682" y="10596"/>
                  </a:cubicBezTo>
                  <a:cubicBezTo>
                    <a:pt x="10295" y="10596"/>
                    <a:pt x="10553" y="10079"/>
                    <a:pt x="10208" y="10036"/>
                  </a:cubicBezTo>
                  <a:cubicBezTo>
                    <a:pt x="10295" y="9735"/>
                    <a:pt x="9950" y="9519"/>
                    <a:pt x="10036" y="9218"/>
                  </a:cubicBezTo>
                  <a:cubicBezTo>
                    <a:pt x="9950" y="9175"/>
                    <a:pt x="9821" y="9132"/>
                    <a:pt x="9648" y="9045"/>
                  </a:cubicBezTo>
                  <a:cubicBezTo>
                    <a:pt x="9735" y="8873"/>
                    <a:pt x="9864" y="8701"/>
                    <a:pt x="9950" y="8485"/>
                  </a:cubicBezTo>
                  <a:cubicBezTo>
                    <a:pt x="9735" y="8442"/>
                    <a:pt x="9562" y="8356"/>
                    <a:pt x="9347" y="8313"/>
                  </a:cubicBezTo>
                  <a:cubicBezTo>
                    <a:pt x="9390" y="8184"/>
                    <a:pt x="9390" y="8098"/>
                    <a:pt x="9433" y="8012"/>
                  </a:cubicBezTo>
                  <a:cubicBezTo>
                    <a:pt x="9347" y="7969"/>
                    <a:pt x="9261" y="7926"/>
                    <a:pt x="9218" y="7926"/>
                  </a:cubicBezTo>
                  <a:cubicBezTo>
                    <a:pt x="9175" y="7667"/>
                    <a:pt x="9132" y="7409"/>
                    <a:pt x="9045" y="6978"/>
                  </a:cubicBezTo>
                  <a:cubicBezTo>
                    <a:pt x="8873" y="7021"/>
                    <a:pt x="8658" y="7021"/>
                    <a:pt x="8658" y="7021"/>
                  </a:cubicBezTo>
                  <a:cubicBezTo>
                    <a:pt x="8529" y="6504"/>
                    <a:pt x="8270" y="6116"/>
                    <a:pt x="8098" y="5729"/>
                  </a:cubicBezTo>
                  <a:cubicBezTo>
                    <a:pt x="7926" y="5384"/>
                    <a:pt x="7796" y="4953"/>
                    <a:pt x="7366" y="4695"/>
                  </a:cubicBezTo>
                  <a:cubicBezTo>
                    <a:pt x="7452" y="4566"/>
                    <a:pt x="7538" y="4394"/>
                    <a:pt x="7624" y="4221"/>
                  </a:cubicBezTo>
                  <a:cubicBezTo>
                    <a:pt x="7107" y="4092"/>
                    <a:pt x="7150" y="3575"/>
                    <a:pt x="6763" y="3188"/>
                  </a:cubicBezTo>
                  <a:cubicBezTo>
                    <a:pt x="6763" y="3188"/>
                    <a:pt x="6547" y="3188"/>
                    <a:pt x="6332" y="3144"/>
                  </a:cubicBezTo>
                  <a:cubicBezTo>
                    <a:pt x="6418" y="2886"/>
                    <a:pt x="6504" y="2714"/>
                    <a:pt x="6547" y="2541"/>
                  </a:cubicBezTo>
                  <a:cubicBezTo>
                    <a:pt x="6461" y="2498"/>
                    <a:pt x="6375" y="2455"/>
                    <a:pt x="6289" y="2455"/>
                  </a:cubicBezTo>
                  <a:cubicBezTo>
                    <a:pt x="6289" y="2283"/>
                    <a:pt x="6332" y="2154"/>
                    <a:pt x="6289" y="2025"/>
                  </a:cubicBezTo>
                  <a:cubicBezTo>
                    <a:pt x="6203" y="1852"/>
                    <a:pt x="5858" y="1895"/>
                    <a:pt x="6030" y="1551"/>
                  </a:cubicBezTo>
                  <a:cubicBezTo>
                    <a:pt x="6073" y="1508"/>
                    <a:pt x="5686" y="1249"/>
                    <a:pt x="5600" y="1077"/>
                  </a:cubicBezTo>
                  <a:cubicBezTo>
                    <a:pt x="5470" y="775"/>
                    <a:pt x="5470" y="474"/>
                    <a:pt x="5384" y="172"/>
                  </a:cubicBezTo>
                  <a:cubicBezTo>
                    <a:pt x="5255" y="129"/>
                    <a:pt x="5126" y="86"/>
                    <a:pt x="4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3"/>
            <p:cNvSpPr/>
            <p:nvPr/>
          </p:nvSpPr>
          <p:spPr>
            <a:xfrm>
              <a:off x="3130525" y="1047875"/>
              <a:ext cx="611650" cy="421075"/>
            </a:xfrm>
            <a:custGeom>
              <a:avLst/>
              <a:gdLst/>
              <a:ahLst/>
              <a:cxnLst/>
              <a:rect l="l" t="t" r="r" b="b"/>
              <a:pathLst>
                <a:path w="24466" h="16843" extrusionOk="0">
                  <a:moveTo>
                    <a:pt x="2886" y="7797"/>
                  </a:moveTo>
                  <a:cubicBezTo>
                    <a:pt x="2886" y="7797"/>
                    <a:pt x="2886" y="7840"/>
                    <a:pt x="2886" y="7840"/>
                  </a:cubicBezTo>
                  <a:cubicBezTo>
                    <a:pt x="2888" y="7840"/>
                    <a:pt x="2890" y="7840"/>
                    <a:pt x="2891" y="7840"/>
                  </a:cubicBezTo>
                  <a:lnTo>
                    <a:pt x="2891" y="7840"/>
                  </a:lnTo>
                  <a:cubicBezTo>
                    <a:pt x="2889" y="7826"/>
                    <a:pt x="2887" y="7812"/>
                    <a:pt x="2886" y="7797"/>
                  </a:cubicBezTo>
                  <a:close/>
                  <a:moveTo>
                    <a:pt x="18651" y="8788"/>
                  </a:moveTo>
                  <a:cubicBezTo>
                    <a:pt x="18737" y="8831"/>
                    <a:pt x="18780" y="8874"/>
                    <a:pt x="18866" y="8917"/>
                  </a:cubicBezTo>
                  <a:cubicBezTo>
                    <a:pt x="18823" y="8917"/>
                    <a:pt x="18823" y="8960"/>
                    <a:pt x="18823" y="8960"/>
                  </a:cubicBezTo>
                  <a:cubicBezTo>
                    <a:pt x="18737" y="8917"/>
                    <a:pt x="18694" y="8917"/>
                    <a:pt x="18608" y="8874"/>
                  </a:cubicBezTo>
                  <a:cubicBezTo>
                    <a:pt x="18651" y="8831"/>
                    <a:pt x="18651" y="8831"/>
                    <a:pt x="18651" y="8788"/>
                  </a:cubicBezTo>
                  <a:close/>
                  <a:moveTo>
                    <a:pt x="19814" y="9089"/>
                  </a:moveTo>
                  <a:lnTo>
                    <a:pt x="19814" y="9089"/>
                  </a:lnTo>
                  <a:cubicBezTo>
                    <a:pt x="20158" y="9175"/>
                    <a:pt x="20330" y="9262"/>
                    <a:pt x="20546" y="9348"/>
                  </a:cubicBezTo>
                  <a:cubicBezTo>
                    <a:pt x="20460" y="9477"/>
                    <a:pt x="20417" y="9606"/>
                    <a:pt x="20373" y="9735"/>
                  </a:cubicBezTo>
                  <a:cubicBezTo>
                    <a:pt x="20201" y="9520"/>
                    <a:pt x="20072" y="9348"/>
                    <a:pt x="19814" y="9089"/>
                  </a:cubicBezTo>
                  <a:close/>
                  <a:moveTo>
                    <a:pt x="21795" y="9951"/>
                  </a:moveTo>
                  <a:cubicBezTo>
                    <a:pt x="21838" y="9951"/>
                    <a:pt x="21881" y="9994"/>
                    <a:pt x="21881" y="9994"/>
                  </a:cubicBezTo>
                  <a:lnTo>
                    <a:pt x="21838" y="10338"/>
                  </a:lnTo>
                  <a:cubicBezTo>
                    <a:pt x="21752" y="10338"/>
                    <a:pt x="21709" y="10295"/>
                    <a:pt x="21623" y="10295"/>
                  </a:cubicBezTo>
                  <a:cubicBezTo>
                    <a:pt x="21709" y="10166"/>
                    <a:pt x="21752" y="10080"/>
                    <a:pt x="21795" y="9951"/>
                  </a:cubicBezTo>
                  <a:close/>
                  <a:moveTo>
                    <a:pt x="23647" y="10511"/>
                  </a:moveTo>
                  <a:cubicBezTo>
                    <a:pt x="23708" y="10541"/>
                    <a:pt x="23747" y="10572"/>
                    <a:pt x="23765" y="10572"/>
                  </a:cubicBezTo>
                  <a:cubicBezTo>
                    <a:pt x="23773" y="10572"/>
                    <a:pt x="23776" y="10566"/>
                    <a:pt x="23776" y="10554"/>
                  </a:cubicBezTo>
                  <a:lnTo>
                    <a:pt x="23776" y="10554"/>
                  </a:lnTo>
                  <a:cubicBezTo>
                    <a:pt x="23776" y="10812"/>
                    <a:pt x="23690" y="10984"/>
                    <a:pt x="23604" y="11200"/>
                  </a:cubicBezTo>
                  <a:cubicBezTo>
                    <a:pt x="23561" y="11200"/>
                    <a:pt x="23518" y="11157"/>
                    <a:pt x="23475" y="11157"/>
                  </a:cubicBezTo>
                  <a:cubicBezTo>
                    <a:pt x="23518" y="10941"/>
                    <a:pt x="23604" y="10726"/>
                    <a:pt x="23647" y="10511"/>
                  </a:cubicBezTo>
                  <a:close/>
                  <a:moveTo>
                    <a:pt x="10854" y="11200"/>
                  </a:moveTo>
                  <a:cubicBezTo>
                    <a:pt x="10854" y="11243"/>
                    <a:pt x="10897" y="11243"/>
                    <a:pt x="10897" y="11243"/>
                  </a:cubicBezTo>
                  <a:lnTo>
                    <a:pt x="10811" y="11458"/>
                  </a:lnTo>
                  <a:cubicBezTo>
                    <a:pt x="10811" y="11458"/>
                    <a:pt x="10768" y="11415"/>
                    <a:pt x="10768" y="11415"/>
                  </a:cubicBezTo>
                  <a:lnTo>
                    <a:pt x="10854" y="11200"/>
                  </a:lnTo>
                  <a:close/>
                  <a:moveTo>
                    <a:pt x="14817" y="13741"/>
                  </a:moveTo>
                  <a:cubicBezTo>
                    <a:pt x="14817" y="13763"/>
                    <a:pt x="14828" y="13773"/>
                    <a:pt x="14833" y="13773"/>
                  </a:cubicBezTo>
                  <a:cubicBezTo>
                    <a:pt x="14839" y="13773"/>
                    <a:pt x="14839" y="13763"/>
                    <a:pt x="14817" y="13741"/>
                  </a:cubicBezTo>
                  <a:close/>
                  <a:moveTo>
                    <a:pt x="1852" y="1"/>
                  </a:moveTo>
                  <a:cubicBezTo>
                    <a:pt x="905" y="2068"/>
                    <a:pt x="775" y="4222"/>
                    <a:pt x="0" y="6203"/>
                  </a:cubicBezTo>
                  <a:cubicBezTo>
                    <a:pt x="215" y="6419"/>
                    <a:pt x="388" y="6591"/>
                    <a:pt x="517" y="6763"/>
                  </a:cubicBezTo>
                  <a:cubicBezTo>
                    <a:pt x="905" y="6806"/>
                    <a:pt x="1249" y="6763"/>
                    <a:pt x="1421" y="6936"/>
                  </a:cubicBezTo>
                  <a:cubicBezTo>
                    <a:pt x="1711" y="7261"/>
                    <a:pt x="1970" y="7526"/>
                    <a:pt x="2402" y="7526"/>
                  </a:cubicBezTo>
                  <a:cubicBezTo>
                    <a:pt x="2485" y="7526"/>
                    <a:pt x="2574" y="7516"/>
                    <a:pt x="2671" y="7496"/>
                  </a:cubicBezTo>
                  <a:cubicBezTo>
                    <a:pt x="2671" y="7496"/>
                    <a:pt x="2671" y="7539"/>
                    <a:pt x="2800" y="7711"/>
                  </a:cubicBezTo>
                  <a:cubicBezTo>
                    <a:pt x="2792" y="7703"/>
                    <a:pt x="2786" y="7699"/>
                    <a:pt x="2784" y="7699"/>
                  </a:cubicBezTo>
                  <a:lnTo>
                    <a:pt x="2784" y="7699"/>
                  </a:lnTo>
                  <a:cubicBezTo>
                    <a:pt x="2775" y="7699"/>
                    <a:pt x="2816" y="7762"/>
                    <a:pt x="2886" y="7797"/>
                  </a:cubicBezTo>
                  <a:cubicBezTo>
                    <a:pt x="2929" y="7754"/>
                    <a:pt x="3015" y="7711"/>
                    <a:pt x="3101" y="7668"/>
                  </a:cubicBezTo>
                  <a:cubicBezTo>
                    <a:pt x="3101" y="7711"/>
                    <a:pt x="3101" y="7754"/>
                    <a:pt x="3101" y="7797"/>
                  </a:cubicBezTo>
                  <a:cubicBezTo>
                    <a:pt x="3059" y="7797"/>
                    <a:pt x="2976" y="7838"/>
                    <a:pt x="2891" y="7840"/>
                  </a:cubicBezTo>
                  <a:lnTo>
                    <a:pt x="2891" y="7840"/>
                  </a:lnTo>
                  <a:cubicBezTo>
                    <a:pt x="2953" y="8231"/>
                    <a:pt x="3285" y="8272"/>
                    <a:pt x="3618" y="8314"/>
                  </a:cubicBezTo>
                  <a:cubicBezTo>
                    <a:pt x="3833" y="8314"/>
                    <a:pt x="4049" y="8400"/>
                    <a:pt x="4264" y="8443"/>
                  </a:cubicBezTo>
                  <a:cubicBezTo>
                    <a:pt x="4350" y="8400"/>
                    <a:pt x="4393" y="8357"/>
                    <a:pt x="4480" y="8314"/>
                  </a:cubicBezTo>
                  <a:cubicBezTo>
                    <a:pt x="4480" y="8357"/>
                    <a:pt x="4523" y="8400"/>
                    <a:pt x="4523" y="8443"/>
                  </a:cubicBezTo>
                  <a:cubicBezTo>
                    <a:pt x="4437" y="8443"/>
                    <a:pt x="4350" y="8486"/>
                    <a:pt x="4307" y="8486"/>
                  </a:cubicBezTo>
                  <a:cubicBezTo>
                    <a:pt x="4264" y="8486"/>
                    <a:pt x="4264" y="8443"/>
                    <a:pt x="4264" y="8443"/>
                  </a:cubicBezTo>
                  <a:lnTo>
                    <a:pt x="4264" y="8443"/>
                  </a:lnTo>
                  <a:cubicBezTo>
                    <a:pt x="4178" y="8702"/>
                    <a:pt x="4393" y="8702"/>
                    <a:pt x="4523" y="8831"/>
                  </a:cubicBezTo>
                  <a:cubicBezTo>
                    <a:pt x="4652" y="8917"/>
                    <a:pt x="4738" y="9046"/>
                    <a:pt x="4824" y="9132"/>
                  </a:cubicBezTo>
                  <a:cubicBezTo>
                    <a:pt x="4859" y="9130"/>
                    <a:pt x="4894" y="9129"/>
                    <a:pt x="4928" y="9129"/>
                  </a:cubicBezTo>
                  <a:cubicBezTo>
                    <a:pt x="5562" y="9129"/>
                    <a:pt x="6009" y="9501"/>
                    <a:pt x="6418" y="9951"/>
                  </a:cubicBezTo>
                  <a:cubicBezTo>
                    <a:pt x="6590" y="9822"/>
                    <a:pt x="6762" y="9735"/>
                    <a:pt x="6892" y="9649"/>
                  </a:cubicBezTo>
                  <a:cubicBezTo>
                    <a:pt x="6806" y="9606"/>
                    <a:pt x="6806" y="9520"/>
                    <a:pt x="6762" y="9434"/>
                  </a:cubicBezTo>
                  <a:cubicBezTo>
                    <a:pt x="6806" y="9434"/>
                    <a:pt x="6806" y="9434"/>
                    <a:pt x="6849" y="9391"/>
                  </a:cubicBezTo>
                  <a:lnTo>
                    <a:pt x="6935" y="9649"/>
                  </a:lnTo>
                  <a:lnTo>
                    <a:pt x="6892" y="9649"/>
                  </a:lnTo>
                  <a:cubicBezTo>
                    <a:pt x="6978" y="9865"/>
                    <a:pt x="7064" y="10080"/>
                    <a:pt x="7150" y="10338"/>
                  </a:cubicBezTo>
                  <a:cubicBezTo>
                    <a:pt x="7409" y="10080"/>
                    <a:pt x="7581" y="9908"/>
                    <a:pt x="7796" y="9692"/>
                  </a:cubicBezTo>
                  <a:cubicBezTo>
                    <a:pt x="7882" y="10123"/>
                    <a:pt x="7968" y="10425"/>
                    <a:pt x="8098" y="10812"/>
                  </a:cubicBezTo>
                  <a:cubicBezTo>
                    <a:pt x="8399" y="10683"/>
                    <a:pt x="8572" y="10554"/>
                    <a:pt x="8830" y="10425"/>
                  </a:cubicBezTo>
                  <a:cubicBezTo>
                    <a:pt x="8873" y="10726"/>
                    <a:pt x="8959" y="10898"/>
                    <a:pt x="9002" y="11157"/>
                  </a:cubicBezTo>
                  <a:cubicBezTo>
                    <a:pt x="9433" y="11286"/>
                    <a:pt x="9821" y="11372"/>
                    <a:pt x="10338" y="11501"/>
                  </a:cubicBezTo>
                  <a:cubicBezTo>
                    <a:pt x="10542" y="11765"/>
                    <a:pt x="10608" y="11849"/>
                    <a:pt x="10913" y="11849"/>
                  </a:cubicBezTo>
                  <a:cubicBezTo>
                    <a:pt x="11057" y="11849"/>
                    <a:pt x="11254" y="11830"/>
                    <a:pt x="11544" y="11803"/>
                  </a:cubicBezTo>
                  <a:cubicBezTo>
                    <a:pt x="12042" y="12384"/>
                    <a:pt x="12500" y="12925"/>
                    <a:pt x="13342" y="12925"/>
                  </a:cubicBezTo>
                  <a:cubicBezTo>
                    <a:pt x="13374" y="12925"/>
                    <a:pt x="13406" y="12924"/>
                    <a:pt x="13439" y="12923"/>
                  </a:cubicBezTo>
                  <a:cubicBezTo>
                    <a:pt x="13481" y="12918"/>
                    <a:pt x="13523" y="12916"/>
                    <a:pt x="13566" y="12916"/>
                  </a:cubicBezTo>
                  <a:cubicBezTo>
                    <a:pt x="13919" y="12916"/>
                    <a:pt x="14294" y="13061"/>
                    <a:pt x="14602" y="13138"/>
                  </a:cubicBezTo>
                  <a:cubicBezTo>
                    <a:pt x="14688" y="13397"/>
                    <a:pt x="14731" y="13569"/>
                    <a:pt x="14817" y="13741"/>
                  </a:cubicBezTo>
                  <a:cubicBezTo>
                    <a:pt x="15162" y="13827"/>
                    <a:pt x="15463" y="13870"/>
                    <a:pt x="15722" y="13913"/>
                  </a:cubicBezTo>
                  <a:cubicBezTo>
                    <a:pt x="15980" y="13957"/>
                    <a:pt x="16195" y="14000"/>
                    <a:pt x="16454" y="14129"/>
                  </a:cubicBezTo>
                  <a:cubicBezTo>
                    <a:pt x="16712" y="14215"/>
                    <a:pt x="16928" y="14430"/>
                    <a:pt x="17143" y="14560"/>
                  </a:cubicBezTo>
                  <a:cubicBezTo>
                    <a:pt x="17358" y="14732"/>
                    <a:pt x="17531" y="14861"/>
                    <a:pt x="17746" y="14990"/>
                  </a:cubicBezTo>
                  <a:cubicBezTo>
                    <a:pt x="17832" y="14904"/>
                    <a:pt x="17875" y="14818"/>
                    <a:pt x="18004" y="14646"/>
                  </a:cubicBezTo>
                  <a:cubicBezTo>
                    <a:pt x="18134" y="14861"/>
                    <a:pt x="18263" y="14990"/>
                    <a:pt x="18392" y="15163"/>
                  </a:cubicBezTo>
                  <a:cubicBezTo>
                    <a:pt x="18608" y="15163"/>
                    <a:pt x="18780" y="15119"/>
                    <a:pt x="18952" y="15119"/>
                  </a:cubicBezTo>
                  <a:cubicBezTo>
                    <a:pt x="19038" y="15292"/>
                    <a:pt x="19124" y="15421"/>
                    <a:pt x="19167" y="15507"/>
                  </a:cubicBezTo>
                  <a:cubicBezTo>
                    <a:pt x="19230" y="15514"/>
                    <a:pt x="19294" y="15517"/>
                    <a:pt x="19359" y="15517"/>
                  </a:cubicBezTo>
                  <a:cubicBezTo>
                    <a:pt x="19524" y="15517"/>
                    <a:pt x="19693" y="15501"/>
                    <a:pt x="19839" y="15501"/>
                  </a:cubicBezTo>
                  <a:cubicBezTo>
                    <a:pt x="19995" y="15501"/>
                    <a:pt x="20127" y="15519"/>
                    <a:pt x="20201" y="15593"/>
                  </a:cubicBezTo>
                  <a:cubicBezTo>
                    <a:pt x="20460" y="15852"/>
                    <a:pt x="20761" y="15723"/>
                    <a:pt x="20977" y="15809"/>
                  </a:cubicBezTo>
                  <a:cubicBezTo>
                    <a:pt x="21321" y="15938"/>
                    <a:pt x="21407" y="16326"/>
                    <a:pt x="21795" y="16326"/>
                  </a:cubicBezTo>
                  <a:cubicBezTo>
                    <a:pt x="21834" y="16321"/>
                    <a:pt x="21872" y="16319"/>
                    <a:pt x="21909" y="16319"/>
                  </a:cubicBezTo>
                  <a:cubicBezTo>
                    <a:pt x="22241" y="16319"/>
                    <a:pt x="22497" y="16494"/>
                    <a:pt x="22613" y="16842"/>
                  </a:cubicBezTo>
                  <a:cubicBezTo>
                    <a:pt x="22786" y="16756"/>
                    <a:pt x="22915" y="16713"/>
                    <a:pt x="23001" y="16670"/>
                  </a:cubicBezTo>
                  <a:cubicBezTo>
                    <a:pt x="23475" y="14861"/>
                    <a:pt x="23992" y="13052"/>
                    <a:pt x="24465" y="11243"/>
                  </a:cubicBezTo>
                  <a:cubicBezTo>
                    <a:pt x="24293" y="10984"/>
                    <a:pt x="24121" y="10683"/>
                    <a:pt x="23949" y="10338"/>
                  </a:cubicBezTo>
                  <a:cubicBezTo>
                    <a:pt x="23819" y="10425"/>
                    <a:pt x="23733" y="10468"/>
                    <a:pt x="23776" y="10554"/>
                  </a:cubicBezTo>
                  <a:cubicBezTo>
                    <a:pt x="23561" y="10381"/>
                    <a:pt x="23475" y="10252"/>
                    <a:pt x="23302" y="10080"/>
                  </a:cubicBezTo>
                  <a:cubicBezTo>
                    <a:pt x="23001" y="10209"/>
                    <a:pt x="22699" y="10295"/>
                    <a:pt x="22398" y="10425"/>
                  </a:cubicBezTo>
                  <a:cubicBezTo>
                    <a:pt x="22312" y="10209"/>
                    <a:pt x="22226" y="10037"/>
                    <a:pt x="22183" y="9865"/>
                  </a:cubicBezTo>
                  <a:cubicBezTo>
                    <a:pt x="21964" y="9771"/>
                    <a:pt x="21768" y="9610"/>
                    <a:pt x="21546" y="9610"/>
                  </a:cubicBezTo>
                  <a:cubicBezTo>
                    <a:pt x="21461" y="9610"/>
                    <a:pt x="21373" y="9633"/>
                    <a:pt x="21278" y="9692"/>
                  </a:cubicBezTo>
                  <a:cubicBezTo>
                    <a:pt x="20847" y="9132"/>
                    <a:pt x="20761" y="9089"/>
                    <a:pt x="18952" y="8572"/>
                  </a:cubicBezTo>
                  <a:cubicBezTo>
                    <a:pt x="18349" y="7754"/>
                    <a:pt x="17358" y="8012"/>
                    <a:pt x="16411" y="7582"/>
                  </a:cubicBezTo>
                  <a:cubicBezTo>
                    <a:pt x="16411" y="7539"/>
                    <a:pt x="16411" y="7323"/>
                    <a:pt x="16411" y="7065"/>
                  </a:cubicBezTo>
                  <a:cubicBezTo>
                    <a:pt x="16152" y="7151"/>
                    <a:pt x="15980" y="7151"/>
                    <a:pt x="15851" y="7194"/>
                  </a:cubicBezTo>
                  <a:cubicBezTo>
                    <a:pt x="15808" y="6806"/>
                    <a:pt x="15420" y="6806"/>
                    <a:pt x="15076" y="6591"/>
                  </a:cubicBezTo>
                  <a:cubicBezTo>
                    <a:pt x="14946" y="6677"/>
                    <a:pt x="14731" y="6806"/>
                    <a:pt x="14602" y="6893"/>
                  </a:cubicBezTo>
                  <a:cubicBezTo>
                    <a:pt x="14386" y="6763"/>
                    <a:pt x="14214" y="6677"/>
                    <a:pt x="14042" y="6591"/>
                  </a:cubicBezTo>
                  <a:cubicBezTo>
                    <a:pt x="14214" y="6505"/>
                    <a:pt x="14300" y="6462"/>
                    <a:pt x="14429" y="6419"/>
                  </a:cubicBezTo>
                  <a:cubicBezTo>
                    <a:pt x="14343" y="6290"/>
                    <a:pt x="14300" y="6117"/>
                    <a:pt x="14257" y="5988"/>
                  </a:cubicBezTo>
                  <a:cubicBezTo>
                    <a:pt x="14171" y="6031"/>
                    <a:pt x="14042" y="6074"/>
                    <a:pt x="13956" y="6074"/>
                  </a:cubicBezTo>
                  <a:cubicBezTo>
                    <a:pt x="13913" y="5988"/>
                    <a:pt x="13826" y="5859"/>
                    <a:pt x="13783" y="5730"/>
                  </a:cubicBezTo>
                  <a:cubicBezTo>
                    <a:pt x="13568" y="5773"/>
                    <a:pt x="13396" y="5773"/>
                    <a:pt x="13266" y="5773"/>
                  </a:cubicBezTo>
                  <a:cubicBezTo>
                    <a:pt x="13108" y="5678"/>
                    <a:pt x="13066" y="5373"/>
                    <a:pt x="12901" y="5373"/>
                  </a:cubicBezTo>
                  <a:cubicBezTo>
                    <a:pt x="12841" y="5373"/>
                    <a:pt x="12766" y="5412"/>
                    <a:pt x="12663" y="5514"/>
                  </a:cubicBezTo>
                  <a:cubicBezTo>
                    <a:pt x="12707" y="5557"/>
                    <a:pt x="12750" y="5643"/>
                    <a:pt x="12793" y="5687"/>
                  </a:cubicBezTo>
                  <a:cubicBezTo>
                    <a:pt x="12750" y="5730"/>
                    <a:pt x="12707" y="5730"/>
                    <a:pt x="12707" y="5730"/>
                  </a:cubicBezTo>
                  <a:lnTo>
                    <a:pt x="12620" y="5514"/>
                  </a:lnTo>
                  <a:lnTo>
                    <a:pt x="12663" y="5514"/>
                  </a:lnTo>
                  <a:cubicBezTo>
                    <a:pt x="12577" y="5471"/>
                    <a:pt x="12534" y="5428"/>
                    <a:pt x="12448" y="5428"/>
                  </a:cubicBezTo>
                  <a:cubicBezTo>
                    <a:pt x="12405" y="5471"/>
                    <a:pt x="12319" y="5514"/>
                    <a:pt x="12233" y="5557"/>
                  </a:cubicBezTo>
                  <a:cubicBezTo>
                    <a:pt x="12233" y="5514"/>
                    <a:pt x="12233" y="5471"/>
                    <a:pt x="12233" y="5428"/>
                  </a:cubicBezTo>
                  <a:lnTo>
                    <a:pt x="12436" y="5387"/>
                  </a:lnTo>
                  <a:lnTo>
                    <a:pt x="12436" y="5387"/>
                  </a:lnTo>
                  <a:cubicBezTo>
                    <a:pt x="12440" y="5401"/>
                    <a:pt x="12444" y="5415"/>
                    <a:pt x="12448" y="5428"/>
                  </a:cubicBezTo>
                  <a:cubicBezTo>
                    <a:pt x="12448" y="5428"/>
                    <a:pt x="12448" y="5385"/>
                    <a:pt x="12448" y="5385"/>
                  </a:cubicBezTo>
                  <a:lnTo>
                    <a:pt x="12436" y="5387"/>
                  </a:lnTo>
                  <a:lnTo>
                    <a:pt x="12436" y="5387"/>
                  </a:lnTo>
                  <a:cubicBezTo>
                    <a:pt x="12405" y="5271"/>
                    <a:pt x="12400" y="5152"/>
                    <a:pt x="12362" y="4997"/>
                  </a:cubicBezTo>
                  <a:cubicBezTo>
                    <a:pt x="12017" y="5170"/>
                    <a:pt x="11802" y="5299"/>
                    <a:pt x="11500" y="5471"/>
                  </a:cubicBezTo>
                  <a:cubicBezTo>
                    <a:pt x="11587" y="5213"/>
                    <a:pt x="11630" y="4997"/>
                    <a:pt x="11673" y="4825"/>
                  </a:cubicBezTo>
                  <a:cubicBezTo>
                    <a:pt x="11199" y="4739"/>
                    <a:pt x="10768" y="4610"/>
                    <a:pt x="10424" y="4524"/>
                  </a:cubicBezTo>
                  <a:cubicBezTo>
                    <a:pt x="10251" y="4222"/>
                    <a:pt x="10165" y="3964"/>
                    <a:pt x="10036" y="3705"/>
                  </a:cubicBezTo>
                  <a:cubicBezTo>
                    <a:pt x="9821" y="3877"/>
                    <a:pt x="9648" y="4007"/>
                    <a:pt x="9433" y="4136"/>
                  </a:cubicBezTo>
                  <a:cubicBezTo>
                    <a:pt x="9304" y="3834"/>
                    <a:pt x="9175" y="3576"/>
                    <a:pt x="9045" y="3317"/>
                  </a:cubicBezTo>
                  <a:cubicBezTo>
                    <a:pt x="8787" y="3404"/>
                    <a:pt x="8572" y="3447"/>
                    <a:pt x="8356" y="3533"/>
                  </a:cubicBezTo>
                  <a:cubicBezTo>
                    <a:pt x="8313" y="3361"/>
                    <a:pt x="8313" y="3188"/>
                    <a:pt x="8313" y="3016"/>
                  </a:cubicBezTo>
                  <a:cubicBezTo>
                    <a:pt x="8184" y="3145"/>
                    <a:pt x="8098" y="3231"/>
                    <a:pt x="7925" y="3404"/>
                  </a:cubicBezTo>
                  <a:cubicBezTo>
                    <a:pt x="7925" y="3145"/>
                    <a:pt x="7925" y="3016"/>
                    <a:pt x="7968" y="2801"/>
                  </a:cubicBezTo>
                  <a:lnTo>
                    <a:pt x="7968" y="2801"/>
                  </a:lnTo>
                  <a:cubicBezTo>
                    <a:pt x="7753" y="2844"/>
                    <a:pt x="7624" y="2844"/>
                    <a:pt x="7365" y="2844"/>
                  </a:cubicBezTo>
                  <a:cubicBezTo>
                    <a:pt x="7107" y="2714"/>
                    <a:pt x="6633" y="2671"/>
                    <a:pt x="6461" y="2413"/>
                  </a:cubicBezTo>
                  <a:cubicBezTo>
                    <a:pt x="6289" y="2068"/>
                    <a:pt x="5987" y="1982"/>
                    <a:pt x="5729" y="1853"/>
                  </a:cubicBezTo>
                  <a:cubicBezTo>
                    <a:pt x="5407" y="1692"/>
                    <a:pt x="5085" y="1418"/>
                    <a:pt x="4798" y="1418"/>
                  </a:cubicBezTo>
                  <a:cubicBezTo>
                    <a:pt x="4778" y="1418"/>
                    <a:pt x="4758" y="1419"/>
                    <a:pt x="4738" y="1422"/>
                  </a:cubicBezTo>
                  <a:cubicBezTo>
                    <a:pt x="4689" y="1436"/>
                    <a:pt x="4645" y="1442"/>
                    <a:pt x="4605" y="1442"/>
                  </a:cubicBezTo>
                  <a:cubicBezTo>
                    <a:pt x="4260" y="1442"/>
                    <a:pt x="4224" y="992"/>
                    <a:pt x="3877" y="992"/>
                  </a:cubicBezTo>
                  <a:cubicBezTo>
                    <a:pt x="3575" y="992"/>
                    <a:pt x="3317" y="733"/>
                    <a:pt x="2972" y="604"/>
                  </a:cubicBezTo>
                  <a:cubicBezTo>
                    <a:pt x="2671" y="518"/>
                    <a:pt x="2326" y="432"/>
                    <a:pt x="2024" y="345"/>
                  </a:cubicBezTo>
                  <a:cubicBezTo>
                    <a:pt x="1981" y="259"/>
                    <a:pt x="1938" y="216"/>
                    <a:pt x="1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3"/>
            <p:cNvSpPr/>
            <p:nvPr/>
          </p:nvSpPr>
          <p:spPr>
            <a:xfrm>
              <a:off x="4742525" y="1580900"/>
              <a:ext cx="675175" cy="228325"/>
            </a:xfrm>
            <a:custGeom>
              <a:avLst/>
              <a:gdLst/>
              <a:ahLst/>
              <a:cxnLst/>
              <a:rect l="l" t="t" r="r" b="b"/>
              <a:pathLst>
                <a:path w="27007" h="9133" extrusionOk="0">
                  <a:moveTo>
                    <a:pt x="4480" y="7194"/>
                  </a:moveTo>
                  <a:cubicBezTo>
                    <a:pt x="4480" y="7194"/>
                    <a:pt x="4480" y="7237"/>
                    <a:pt x="4480" y="7280"/>
                  </a:cubicBezTo>
                  <a:cubicBezTo>
                    <a:pt x="4394" y="7237"/>
                    <a:pt x="4307" y="7237"/>
                    <a:pt x="4264" y="7237"/>
                  </a:cubicBezTo>
                  <a:lnTo>
                    <a:pt x="4264" y="7194"/>
                  </a:lnTo>
                  <a:close/>
                  <a:moveTo>
                    <a:pt x="7538" y="7625"/>
                  </a:moveTo>
                  <a:lnTo>
                    <a:pt x="7796" y="7668"/>
                  </a:lnTo>
                  <a:cubicBezTo>
                    <a:pt x="7796" y="7668"/>
                    <a:pt x="7796" y="7711"/>
                    <a:pt x="7796" y="7711"/>
                  </a:cubicBezTo>
                  <a:lnTo>
                    <a:pt x="7538" y="7711"/>
                  </a:lnTo>
                  <a:cubicBezTo>
                    <a:pt x="7538" y="7668"/>
                    <a:pt x="7538" y="7668"/>
                    <a:pt x="7538" y="7625"/>
                  </a:cubicBezTo>
                  <a:close/>
                  <a:moveTo>
                    <a:pt x="24638" y="8099"/>
                  </a:moveTo>
                  <a:cubicBezTo>
                    <a:pt x="24638" y="8142"/>
                    <a:pt x="24638" y="8142"/>
                    <a:pt x="24638" y="8185"/>
                  </a:cubicBezTo>
                  <a:cubicBezTo>
                    <a:pt x="24552" y="8185"/>
                    <a:pt x="24509" y="8142"/>
                    <a:pt x="24422" y="8142"/>
                  </a:cubicBezTo>
                  <a:cubicBezTo>
                    <a:pt x="24422" y="8142"/>
                    <a:pt x="24422" y="8099"/>
                    <a:pt x="24422" y="8099"/>
                  </a:cubicBezTo>
                  <a:close/>
                  <a:moveTo>
                    <a:pt x="18091" y="8357"/>
                  </a:moveTo>
                  <a:cubicBezTo>
                    <a:pt x="18091" y="8357"/>
                    <a:pt x="18091" y="8383"/>
                    <a:pt x="18111" y="8395"/>
                  </a:cubicBezTo>
                  <a:lnTo>
                    <a:pt x="18111" y="8395"/>
                  </a:lnTo>
                  <a:cubicBezTo>
                    <a:pt x="18103" y="8382"/>
                    <a:pt x="18097" y="8369"/>
                    <a:pt x="18091" y="8357"/>
                  </a:cubicBezTo>
                  <a:close/>
                  <a:moveTo>
                    <a:pt x="21364" y="8400"/>
                  </a:moveTo>
                  <a:cubicBezTo>
                    <a:pt x="21364" y="8400"/>
                    <a:pt x="21364" y="8428"/>
                    <a:pt x="21387" y="8439"/>
                  </a:cubicBezTo>
                  <a:lnTo>
                    <a:pt x="21387" y="8439"/>
                  </a:lnTo>
                  <a:cubicBezTo>
                    <a:pt x="21379" y="8427"/>
                    <a:pt x="21372" y="8414"/>
                    <a:pt x="21364" y="8400"/>
                  </a:cubicBezTo>
                  <a:close/>
                  <a:moveTo>
                    <a:pt x="216" y="1"/>
                  </a:moveTo>
                  <a:cubicBezTo>
                    <a:pt x="129" y="216"/>
                    <a:pt x="0" y="432"/>
                    <a:pt x="0" y="518"/>
                  </a:cubicBezTo>
                  <a:cubicBezTo>
                    <a:pt x="474" y="2930"/>
                    <a:pt x="775" y="5213"/>
                    <a:pt x="1465" y="7496"/>
                  </a:cubicBezTo>
                  <a:cubicBezTo>
                    <a:pt x="1612" y="7496"/>
                    <a:pt x="1760" y="7580"/>
                    <a:pt x="1876" y="7580"/>
                  </a:cubicBezTo>
                  <a:cubicBezTo>
                    <a:pt x="1962" y="7580"/>
                    <a:pt x="2031" y="7533"/>
                    <a:pt x="2068" y="7366"/>
                  </a:cubicBezTo>
                  <a:cubicBezTo>
                    <a:pt x="1981" y="7323"/>
                    <a:pt x="1938" y="7280"/>
                    <a:pt x="1852" y="7237"/>
                  </a:cubicBezTo>
                  <a:cubicBezTo>
                    <a:pt x="1895" y="7194"/>
                    <a:pt x="1895" y="7194"/>
                    <a:pt x="1938" y="7151"/>
                  </a:cubicBezTo>
                  <a:cubicBezTo>
                    <a:pt x="1981" y="7237"/>
                    <a:pt x="2025" y="7280"/>
                    <a:pt x="2111" y="7323"/>
                  </a:cubicBezTo>
                  <a:cubicBezTo>
                    <a:pt x="2068" y="7366"/>
                    <a:pt x="2068" y="7366"/>
                    <a:pt x="2068" y="7366"/>
                  </a:cubicBezTo>
                  <a:cubicBezTo>
                    <a:pt x="2283" y="7410"/>
                    <a:pt x="2498" y="7539"/>
                    <a:pt x="2714" y="7539"/>
                  </a:cubicBezTo>
                  <a:cubicBezTo>
                    <a:pt x="2763" y="7529"/>
                    <a:pt x="2811" y="7526"/>
                    <a:pt x="2860" y="7526"/>
                  </a:cubicBezTo>
                  <a:cubicBezTo>
                    <a:pt x="2947" y="7526"/>
                    <a:pt x="3034" y="7536"/>
                    <a:pt x="3121" y="7536"/>
                  </a:cubicBezTo>
                  <a:cubicBezTo>
                    <a:pt x="3201" y="7536"/>
                    <a:pt x="3280" y="7528"/>
                    <a:pt x="3360" y="7496"/>
                  </a:cubicBezTo>
                  <a:cubicBezTo>
                    <a:pt x="3384" y="7484"/>
                    <a:pt x="3410" y="7478"/>
                    <a:pt x="3438" y="7478"/>
                  </a:cubicBezTo>
                  <a:cubicBezTo>
                    <a:pt x="3605" y="7478"/>
                    <a:pt x="3827" y="7674"/>
                    <a:pt x="4049" y="7711"/>
                  </a:cubicBezTo>
                  <a:cubicBezTo>
                    <a:pt x="4168" y="7741"/>
                    <a:pt x="4328" y="7791"/>
                    <a:pt x="4444" y="7791"/>
                  </a:cubicBezTo>
                  <a:cubicBezTo>
                    <a:pt x="4496" y="7791"/>
                    <a:pt x="4539" y="7781"/>
                    <a:pt x="4566" y="7754"/>
                  </a:cubicBezTo>
                  <a:cubicBezTo>
                    <a:pt x="4719" y="7621"/>
                    <a:pt x="4888" y="7580"/>
                    <a:pt x="5060" y="7580"/>
                  </a:cubicBezTo>
                  <a:cubicBezTo>
                    <a:pt x="5275" y="7580"/>
                    <a:pt x="5494" y="7644"/>
                    <a:pt x="5686" y="7668"/>
                  </a:cubicBezTo>
                  <a:cubicBezTo>
                    <a:pt x="6116" y="7711"/>
                    <a:pt x="6504" y="7668"/>
                    <a:pt x="6978" y="7840"/>
                  </a:cubicBezTo>
                  <a:cubicBezTo>
                    <a:pt x="7211" y="7940"/>
                    <a:pt x="7523" y="8040"/>
                    <a:pt x="7811" y="8040"/>
                  </a:cubicBezTo>
                  <a:cubicBezTo>
                    <a:pt x="7895" y="8040"/>
                    <a:pt x="7977" y="8032"/>
                    <a:pt x="8055" y="8013"/>
                  </a:cubicBezTo>
                  <a:cubicBezTo>
                    <a:pt x="8141" y="8013"/>
                    <a:pt x="8184" y="7969"/>
                    <a:pt x="8227" y="7926"/>
                  </a:cubicBezTo>
                  <a:cubicBezTo>
                    <a:pt x="8141" y="7840"/>
                    <a:pt x="8098" y="7797"/>
                    <a:pt x="7926" y="7625"/>
                  </a:cubicBezTo>
                  <a:cubicBezTo>
                    <a:pt x="7948" y="7623"/>
                    <a:pt x="7970" y="7622"/>
                    <a:pt x="7992" y="7622"/>
                  </a:cubicBezTo>
                  <a:cubicBezTo>
                    <a:pt x="8428" y="7622"/>
                    <a:pt x="8719" y="8015"/>
                    <a:pt x="9089" y="8056"/>
                  </a:cubicBezTo>
                  <a:cubicBezTo>
                    <a:pt x="9089" y="7926"/>
                    <a:pt x="9132" y="7840"/>
                    <a:pt x="9132" y="7754"/>
                  </a:cubicBezTo>
                  <a:cubicBezTo>
                    <a:pt x="9437" y="7938"/>
                    <a:pt x="9743" y="7991"/>
                    <a:pt x="10034" y="7991"/>
                  </a:cubicBezTo>
                  <a:cubicBezTo>
                    <a:pt x="10152" y="7991"/>
                    <a:pt x="10268" y="7982"/>
                    <a:pt x="10381" y="7969"/>
                  </a:cubicBezTo>
                  <a:cubicBezTo>
                    <a:pt x="10424" y="7797"/>
                    <a:pt x="10424" y="7711"/>
                    <a:pt x="10467" y="7496"/>
                  </a:cubicBezTo>
                  <a:cubicBezTo>
                    <a:pt x="10639" y="7754"/>
                    <a:pt x="10768" y="7926"/>
                    <a:pt x="10941" y="8142"/>
                  </a:cubicBezTo>
                  <a:cubicBezTo>
                    <a:pt x="11501" y="8013"/>
                    <a:pt x="12061" y="7926"/>
                    <a:pt x="12577" y="7797"/>
                  </a:cubicBezTo>
                  <a:cubicBezTo>
                    <a:pt x="12621" y="7926"/>
                    <a:pt x="12621" y="8056"/>
                    <a:pt x="12664" y="8228"/>
                  </a:cubicBezTo>
                  <a:cubicBezTo>
                    <a:pt x="12734" y="8198"/>
                    <a:pt x="12806" y="8189"/>
                    <a:pt x="12880" y="8189"/>
                  </a:cubicBezTo>
                  <a:cubicBezTo>
                    <a:pt x="12991" y="8189"/>
                    <a:pt x="13103" y="8209"/>
                    <a:pt x="13211" y="8209"/>
                  </a:cubicBezTo>
                  <a:cubicBezTo>
                    <a:pt x="13339" y="8209"/>
                    <a:pt x="13461" y="8181"/>
                    <a:pt x="13568" y="8056"/>
                  </a:cubicBezTo>
                  <a:cubicBezTo>
                    <a:pt x="13594" y="8023"/>
                    <a:pt x="13623" y="8010"/>
                    <a:pt x="13653" y="8010"/>
                  </a:cubicBezTo>
                  <a:cubicBezTo>
                    <a:pt x="13779" y="8010"/>
                    <a:pt x="13941" y="8225"/>
                    <a:pt x="14090" y="8225"/>
                  </a:cubicBezTo>
                  <a:cubicBezTo>
                    <a:pt x="14149" y="8225"/>
                    <a:pt x="14205" y="8192"/>
                    <a:pt x="14257" y="8099"/>
                  </a:cubicBezTo>
                  <a:cubicBezTo>
                    <a:pt x="14369" y="8275"/>
                    <a:pt x="14470" y="8332"/>
                    <a:pt x="14564" y="8332"/>
                  </a:cubicBezTo>
                  <a:cubicBezTo>
                    <a:pt x="14725" y="8332"/>
                    <a:pt x="14870" y="8169"/>
                    <a:pt x="15033" y="8142"/>
                  </a:cubicBezTo>
                  <a:cubicBezTo>
                    <a:pt x="15143" y="8299"/>
                    <a:pt x="15270" y="8336"/>
                    <a:pt x="15404" y="8336"/>
                  </a:cubicBezTo>
                  <a:cubicBezTo>
                    <a:pt x="15521" y="8336"/>
                    <a:pt x="15644" y="8307"/>
                    <a:pt x="15765" y="8307"/>
                  </a:cubicBezTo>
                  <a:cubicBezTo>
                    <a:pt x="15884" y="8307"/>
                    <a:pt x="16001" y="8335"/>
                    <a:pt x="16109" y="8443"/>
                  </a:cubicBezTo>
                  <a:cubicBezTo>
                    <a:pt x="16109" y="8443"/>
                    <a:pt x="16239" y="8400"/>
                    <a:pt x="16282" y="8400"/>
                  </a:cubicBezTo>
                  <a:cubicBezTo>
                    <a:pt x="16368" y="8357"/>
                    <a:pt x="16411" y="8314"/>
                    <a:pt x="16454" y="8271"/>
                  </a:cubicBezTo>
                  <a:cubicBezTo>
                    <a:pt x="16540" y="8314"/>
                    <a:pt x="16583" y="8400"/>
                    <a:pt x="16669" y="8443"/>
                  </a:cubicBezTo>
                  <a:cubicBezTo>
                    <a:pt x="16799" y="8400"/>
                    <a:pt x="16885" y="8314"/>
                    <a:pt x="16971" y="8271"/>
                  </a:cubicBezTo>
                  <a:cubicBezTo>
                    <a:pt x="17199" y="8357"/>
                    <a:pt x="17408" y="8593"/>
                    <a:pt x="17599" y="8593"/>
                  </a:cubicBezTo>
                  <a:cubicBezTo>
                    <a:pt x="17696" y="8593"/>
                    <a:pt x="17788" y="8532"/>
                    <a:pt x="17875" y="8357"/>
                  </a:cubicBezTo>
                  <a:cubicBezTo>
                    <a:pt x="17789" y="8314"/>
                    <a:pt x="17746" y="8271"/>
                    <a:pt x="17660" y="8228"/>
                  </a:cubicBezTo>
                  <a:cubicBezTo>
                    <a:pt x="17703" y="8185"/>
                    <a:pt x="17703" y="8185"/>
                    <a:pt x="17746" y="8142"/>
                  </a:cubicBezTo>
                  <a:cubicBezTo>
                    <a:pt x="17789" y="8228"/>
                    <a:pt x="17832" y="8271"/>
                    <a:pt x="17875" y="8357"/>
                  </a:cubicBezTo>
                  <a:lnTo>
                    <a:pt x="18091" y="8357"/>
                  </a:lnTo>
                  <a:cubicBezTo>
                    <a:pt x="18134" y="8314"/>
                    <a:pt x="18177" y="8228"/>
                    <a:pt x="18220" y="8185"/>
                  </a:cubicBezTo>
                  <a:cubicBezTo>
                    <a:pt x="18220" y="8228"/>
                    <a:pt x="18263" y="8228"/>
                    <a:pt x="18263" y="8271"/>
                  </a:cubicBezTo>
                  <a:cubicBezTo>
                    <a:pt x="18220" y="8314"/>
                    <a:pt x="18177" y="8357"/>
                    <a:pt x="18134" y="8400"/>
                  </a:cubicBezTo>
                  <a:cubicBezTo>
                    <a:pt x="18124" y="8400"/>
                    <a:pt x="18117" y="8398"/>
                    <a:pt x="18111" y="8395"/>
                  </a:cubicBezTo>
                  <a:lnTo>
                    <a:pt x="18111" y="8395"/>
                  </a:lnTo>
                  <a:cubicBezTo>
                    <a:pt x="18157" y="8476"/>
                    <a:pt x="18226" y="8573"/>
                    <a:pt x="18263" y="8573"/>
                  </a:cubicBezTo>
                  <a:cubicBezTo>
                    <a:pt x="18364" y="8606"/>
                    <a:pt x="18458" y="8620"/>
                    <a:pt x="18548" y="8620"/>
                  </a:cubicBezTo>
                  <a:cubicBezTo>
                    <a:pt x="18918" y="8620"/>
                    <a:pt x="19209" y="8383"/>
                    <a:pt x="19555" y="8314"/>
                  </a:cubicBezTo>
                  <a:cubicBezTo>
                    <a:pt x="19641" y="8443"/>
                    <a:pt x="19684" y="8573"/>
                    <a:pt x="19728" y="8745"/>
                  </a:cubicBezTo>
                  <a:cubicBezTo>
                    <a:pt x="19814" y="8573"/>
                    <a:pt x="19900" y="8443"/>
                    <a:pt x="19943" y="8314"/>
                  </a:cubicBezTo>
                  <a:cubicBezTo>
                    <a:pt x="20139" y="8398"/>
                    <a:pt x="20573" y="8464"/>
                    <a:pt x="20923" y="8464"/>
                  </a:cubicBezTo>
                  <a:cubicBezTo>
                    <a:pt x="21111" y="8464"/>
                    <a:pt x="21274" y="8445"/>
                    <a:pt x="21364" y="8400"/>
                  </a:cubicBezTo>
                  <a:cubicBezTo>
                    <a:pt x="21407" y="8357"/>
                    <a:pt x="21450" y="8271"/>
                    <a:pt x="21494" y="8228"/>
                  </a:cubicBezTo>
                  <a:lnTo>
                    <a:pt x="21580" y="8314"/>
                  </a:lnTo>
                  <a:cubicBezTo>
                    <a:pt x="21494" y="8357"/>
                    <a:pt x="21450" y="8400"/>
                    <a:pt x="21407" y="8443"/>
                  </a:cubicBezTo>
                  <a:cubicBezTo>
                    <a:pt x="21399" y="8443"/>
                    <a:pt x="21392" y="8442"/>
                    <a:pt x="21387" y="8439"/>
                  </a:cubicBezTo>
                  <a:lnTo>
                    <a:pt x="21387" y="8439"/>
                  </a:lnTo>
                  <a:cubicBezTo>
                    <a:pt x="21485" y="8603"/>
                    <a:pt x="21575" y="8659"/>
                    <a:pt x="21650" y="8659"/>
                  </a:cubicBezTo>
                  <a:cubicBezTo>
                    <a:pt x="21730" y="8659"/>
                    <a:pt x="21795" y="8594"/>
                    <a:pt x="21838" y="8529"/>
                  </a:cubicBezTo>
                  <a:cubicBezTo>
                    <a:pt x="22183" y="8616"/>
                    <a:pt x="22441" y="8659"/>
                    <a:pt x="22700" y="8745"/>
                  </a:cubicBezTo>
                  <a:cubicBezTo>
                    <a:pt x="22958" y="8788"/>
                    <a:pt x="23260" y="8917"/>
                    <a:pt x="23647" y="9046"/>
                  </a:cubicBezTo>
                  <a:cubicBezTo>
                    <a:pt x="23518" y="8831"/>
                    <a:pt x="23432" y="8745"/>
                    <a:pt x="23303" y="8486"/>
                  </a:cubicBezTo>
                  <a:lnTo>
                    <a:pt x="23303" y="8486"/>
                  </a:lnTo>
                  <a:cubicBezTo>
                    <a:pt x="23690" y="8659"/>
                    <a:pt x="23906" y="8745"/>
                    <a:pt x="24164" y="8874"/>
                  </a:cubicBezTo>
                  <a:cubicBezTo>
                    <a:pt x="24207" y="8702"/>
                    <a:pt x="24250" y="8573"/>
                    <a:pt x="24336" y="8357"/>
                  </a:cubicBezTo>
                  <a:cubicBezTo>
                    <a:pt x="24422" y="8616"/>
                    <a:pt x="24466" y="8745"/>
                    <a:pt x="24552" y="8874"/>
                  </a:cubicBezTo>
                  <a:cubicBezTo>
                    <a:pt x="24638" y="8788"/>
                    <a:pt x="24724" y="8745"/>
                    <a:pt x="24853" y="8659"/>
                  </a:cubicBezTo>
                  <a:cubicBezTo>
                    <a:pt x="24896" y="8874"/>
                    <a:pt x="24939" y="9003"/>
                    <a:pt x="24982" y="9132"/>
                  </a:cubicBezTo>
                  <a:cubicBezTo>
                    <a:pt x="25155" y="9003"/>
                    <a:pt x="25284" y="8874"/>
                    <a:pt x="25413" y="8745"/>
                  </a:cubicBezTo>
                  <a:cubicBezTo>
                    <a:pt x="25576" y="8922"/>
                    <a:pt x="25727" y="8978"/>
                    <a:pt x="25872" y="8978"/>
                  </a:cubicBezTo>
                  <a:cubicBezTo>
                    <a:pt x="26130" y="8978"/>
                    <a:pt x="26374" y="8801"/>
                    <a:pt x="26647" y="8801"/>
                  </a:cubicBezTo>
                  <a:cubicBezTo>
                    <a:pt x="26708" y="8801"/>
                    <a:pt x="26770" y="8810"/>
                    <a:pt x="26835" y="8831"/>
                  </a:cubicBezTo>
                  <a:cubicBezTo>
                    <a:pt x="26835" y="8573"/>
                    <a:pt x="27007" y="8314"/>
                    <a:pt x="26619" y="8271"/>
                  </a:cubicBezTo>
                  <a:cubicBezTo>
                    <a:pt x="26490" y="8357"/>
                    <a:pt x="26361" y="8357"/>
                    <a:pt x="26188" y="8357"/>
                  </a:cubicBezTo>
                  <a:cubicBezTo>
                    <a:pt x="26188" y="8314"/>
                    <a:pt x="26188" y="8271"/>
                    <a:pt x="26188" y="8228"/>
                  </a:cubicBezTo>
                  <a:lnTo>
                    <a:pt x="26619" y="8142"/>
                  </a:lnTo>
                  <a:cubicBezTo>
                    <a:pt x="26619" y="8228"/>
                    <a:pt x="26619" y="8271"/>
                    <a:pt x="26619" y="8271"/>
                  </a:cubicBezTo>
                  <a:cubicBezTo>
                    <a:pt x="26705" y="7410"/>
                    <a:pt x="26361" y="6677"/>
                    <a:pt x="26188" y="5902"/>
                  </a:cubicBezTo>
                  <a:cubicBezTo>
                    <a:pt x="26059" y="5385"/>
                    <a:pt x="25887" y="4782"/>
                    <a:pt x="25715" y="4222"/>
                  </a:cubicBezTo>
                  <a:cubicBezTo>
                    <a:pt x="25542" y="3662"/>
                    <a:pt x="25456" y="3016"/>
                    <a:pt x="25370" y="2413"/>
                  </a:cubicBezTo>
                  <a:cubicBezTo>
                    <a:pt x="24939" y="1982"/>
                    <a:pt x="24422" y="1810"/>
                    <a:pt x="23906" y="1810"/>
                  </a:cubicBezTo>
                  <a:cubicBezTo>
                    <a:pt x="23684" y="1842"/>
                    <a:pt x="23392" y="1943"/>
                    <a:pt x="23202" y="1943"/>
                  </a:cubicBezTo>
                  <a:cubicBezTo>
                    <a:pt x="23133" y="1943"/>
                    <a:pt x="23078" y="1930"/>
                    <a:pt x="23044" y="1896"/>
                  </a:cubicBezTo>
                  <a:cubicBezTo>
                    <a:pt x="22936" y="1788"/>
                    <a:pt x="22845" y="1752"/>
                    <a:pt x="22764" y="1752"/>
                  </a:cubicBezTo>
                  <a:cubicBezTo>
                    <a:pt x="22601" y="1752"/>
                    <a:pt x="22480" y="1900"/>
                    <a:pt x="22346" y="1900"/>
                  </a:cubicBezTo>
                  <a:cubicBezTo>
                    <a:pt x="22335" y="1900"/>
                    <a:pt x="22324" y="1899"/>
                    <a:pt x="22312" y="1896"/>
                  </a:cubicBezTo>
                  <a:cubicBezTo>
                    <a:pt x="22010" y="1853"/>
                    <a:pt x="21709" y="1681"/>
                    <a:pt x="21407" y="1638"/>
                  </a:cubicBezTo>
                  <a:cubicBezTo>
                    <a:pt x="21235" y="1638"/>
                    <a:pt x="21106" y="1767"/>
                    <a:pt x="20977" y="1810"/>
                  </a:cubicBezTo>
                  <a:cubicBezTo>
                    <a:pt x="20804" y="1724"/>
                    <a:pt x="20632" y="1681"/>
                    <a:pt x="20503" y="1552"/>
                  </a:cubicBezTo>
                  <a:cubicBezTo>
                    <a:pt x="20462" y="1524"/>
                    <a:pt x="20425" y="1513"/>
                    <a:pt x="20391" y="1513"/>
                  </a:cubicBezTo>
                  <a:cubicBezTo>
                    <a:pt x="20252" y="1513"/>
                    <a:pt x="20160" y="1695"/>
                    <a:pt x="20009" y="1695"/>
                  </a:cubicBezTo>
                  <a:cubicBezTo>
                    <a:pt x="19965" y="1695"/>
                    <a:pt x="19915" y="1679"/>
                    <a:pt x="19857" y="1638"/>
                  </a:cubicBezTo>
                  <a:cubicBezTo>
                    <a:pt x="19824" y="1605"/>
                    <a:pt x="19760" y="1591"/>
                    <a:pt x="19685" y="1591"/>
                  </a:cubicBezTo>
                  <a:cubicBezTo>
                    <a:pt x="19565" y="1591"/>
                    <a:pt x="19420" y="1628"/>
                    <a:pt x="19340" y="1681"/>
                  </a:cubicBezTo>
                  <a:cubicBezTo>
                    <a:pt x="19312" y="1703"/>
                    <a:pt x="19286" y="1712"/>
                    <a:pt x="19260" y="1712"/>
                  </a:cubicBezTo>
                  <a:cubicBezTo>
                    <a:pt x="19129" y="1712"/>
                    <a:pt x="19021" y="1466"/>
                    <a:pt x="18861" y="1466"/>
                  </a:cubicBezTo>
                  <a:cubicBezTo>
                    <a:pt x="18811" y="1466"/>
                    <a:pt x="18756" y="1489"/>
                    <a:pt x="18694" y="1552"/>
                  </a:cubicBezTo>
                  <a:cubicBezTo>
                    <a:pt x="18683" y="1573"/>
                    <a:pt x="18653" y="1581"/>
                    <a:pt x="18612" y="1581"/>
                  </a:cubicBezTo>
                  <a:cubicBezTo>
                    <a:pt x="18489" y="1581"/>
                    <a:pt x="18263" y="1509"/>
                    <a:pt x="18134" y="1509"/>
                  </a:cubicBezTo>
                  <a:cubicBezTo>
                    <a:pt x="18088" y="1499"/>
                    <a:pt x="18037" y="1496"/>
                    <a:pt x="17984" y="1496"/>
                  </a:cubicBezTo>
                  <a:cubicBezTo>
                    <a:pt x="17841" y="1496"/>
                    <a:pt x="17687" y="1521"/>
                    <a:pt x="17616" y="1521"/>
                  </a:cubicBezTo>
                  <a:cubicBezTo>
                    <a:pt x="17589" y="1521"/>
                    <a:pt x="17574" y="1518"/>
                    <a:pt x="17574" y="1509"/>
                  </a:cubicBezTo>
                  <a:cubicBezTo>
                    <a:pt x="17522" y="1380"/>
                    <a:pt x="17471" y="1340"/>
                    <a:pt x="17417" y="1340"/>
                  </a:cubicBezTo>
                  <a:cubicBezTo>
                    <a:pt x="17328" y="1340"/>
                    <a:pt x="17232" y="1451"/>
                    <a:pt x="17119" y="1451"/>
                  </a:cubicBezTo>
                  <a:cubicBezTo>
                    <a:pt x="17073" y="1451"/>
                    <a:pt x="17024" y="1432"/>
                    <a:pt x="16971" y="1379"/>
                  </a:cubicBezTo>
                  <a:cubicBezTo>
                    <a:pt x="16818" y="1246"/>
                    <a:pt x="16623" y="1188"/>
                    <a:pt x="16419" y="1188"/>
                  </a:cubicBezTo>
                  <a:cubicBezTo>
                    <a:pt x="16163" y="1188"/>
                    <a:pt x="15894" y="1279"/>
                    <a:pt x="15679" y="1422"/>
                  </a:cubicBezTo>
                  <a:cubicBezTo>
                    <a:pt x="15492" y="1215"/>
                    <a:pt x="15306" y="1148"/>
                    <a:pt x="15143" y="1148"/>
                  </a:cubicBezTo>
                  <a:cubicBezTo>
                    <a:pt x="14968" y="1148"/>
                    <a:pt x="14820" y="1226"/>
                    <a:pt x="14731" y="1293"/>
                  </a:cubicBezTo>
                  <a:cubicBezTo>
                    <a:pt x="13990" y="1074"/>
                    <a:pt x="13336" y="941"/>
                    <a:pt x="12714" y="941"/>
                  </a:cubicBezTo>
                  <a:cubicBezTo>
                    <a:pt x="12360" y="941"/>
                    <a:pt x="12016" y="984"/>
                    <a:pt x="11673" y="1078"/>
                  </a:cubicBezTo>
                  <a:cubicBezTo>
                    <a:pt x="11335" y="861"/>
                    <a:pt x="11011" y="779"/>
                    <a:pt x="10724" y="779"/>
                  </a:cubicBezTo>
                  <a:cubicBezTo>
                    <a:pt x="10497" y="779"/>
                    <a:pt x="10293" y="830"/>
                    <a:pt x="10122" y="906"/>
                  </a:cubicBezTo>
                  <a:cubicBezTo>
                    <a:pt x="9661" y="829"/>
                    <a:pt x="9303" y="683"/>
                    <a:pt x="8987" y="683"/>
                  </a:cubicBezTo>
                  <a:cubicBezTo>
                    <a:pt x="8948" y="683"/>
                    <a:pt x="8910" y="686"/>
                    <a:pt x="8873" y="690"/>
                  </a:cubicBezTo>
                  <a:cubicBezTo>
                    <a:pt x="8810" y="703"/>
                    <a:pt x="8751" y="708"/>
                    <a:pt x="8693" y="708"/>
                  </a:cubicBezTo>
                  <a:cubicBezTo>
                    <a:pt x="8553" y="708"/>
                    <a:pt x="8422" y="678"/>
                    <a:pt x="8270" y="647"/>
                  </a:cubicBezTo>
                  <a:cubicBezTo>
                    <a:pt x="8086" y="624"/>
                    <a:pt x="7902" y="577"/>
                    <a:pt x="7718" y="577"/>
                  </a:cubicBezTo>
                  <a:cubicBezTo>
                    <a:pt x="7558" y="577"/>
                    <a:pt x="7397" y="613"/>
                    <a:pt x="7236" y="733"/>
                  </a:cubicBezTo>
                  <a:cubicBezTo>
                    <a:pt x="7220" y="750"/>
                    <a:pt x="7194" y="757"/>
                    <a:pt x="7161" y="757"/>
                  </a:cubicBezTo>
                  <a:cubicBezTo>
                    <a:pt x="7020" y="757"/>
                    <a:pt x="6748" y="631"/>
                    <a:pt x="6504" y="561"/>
                  </a:cubicBezTo>
                  <a:cubicBezTo>
                    <a:pt x="6504" y="561"/>
                    <a:pt x="6461" y="647"/>
                    <a:pt x="6246" y="776"/>
                  </a:cubicBezTo>
                  <a:cubicBezTo>
                    <a:pt x="6125" y="475"/>
                    <a:pt x="5967" y="398"/>
                    <a:pt x="5793" y="398"/>
                  </a:cubicBezTo>
                  <a:cubicBezTo>
                    <a:pt x="5615" y="398"/>
                    <a:pt x="5421" y="478"/>
                    <a:pt x="5233" y="478"/>
                  </a:cubicBezTo>
                  <a:cubicBezTo>
                    <a:pt x="5212" y="478"/>
                    <a:pt x="5190" y="477"/>
                    <a:pt x="5169" y="475"/>
                  </a:cubicBezTo>
                  <a:cubicBezTo>
                    <a:pt x="4695" y="432"/>
                    <a:pt x="4221" y="303"/>
                    <a:pt x="3791" y="303"/>
                  </a:cubicBezTo>
                  <a:cubicBezTo>
                    <a:pt x="3652" y="290"/>
                    <a:pt x="3517" y="285"/>
                    <a:pt x="3382" y="285"/>
                  </a:cubicBezTo>
                  <a:cubicBezTo>
                    <a:pt x="3057" y="285"/>
                    <a:pt x="2735" y="315"/>
                    <a:pt x="2369" y="346"/>
                  </a:cubicBezTo>
                  <a:cubicBezTo>
                    <a:pt x="2287" y="208"/>
                    <a:pt x="2134" y="106"/>
                    <a:pt x="1967" y="106"/>
                  </a:cubicBezTo>
                  <a:cubicBezTo>
                    <a:pt x="1872" y="106"/>
                    <a:pt x="1773" y="139"/>
                    <a:pt x="1680" y="216"/>
                  </a:cubicBezTo>
                  <a:cubicBezTo>
                    <a:pt x="1631" y="257"/>
                    <a:pt x="1589" y="273"/>
                    <a:pt x="1550" y="273"/>
                  </a:cubicBezTo>
                  <a:cubicBezTo>
                    <a:pt x="1399" y="273"/>
                    <a:pt x="1301" y="33"/>
                    <a:pt x="1106" y="33"/>
                  </a:cubicBezTo>
                  <a:cubicBezTo>
                    <a:pt x="1084" y="33"/>
                    <a:pt x="1060" y="37"/>
                    <a:pt x="1034" y="44"/>
                  </a:cubicBezTo>
                  <a:cubicBezTo>
                    <a:pt x="967" y="71"/>
                    <a:pt x="888" y="81"/>
                    <a:pt x="803" y="81"/>
                  </a:cubicBezTo>
                  <a:cubicBezTo>
                    <a:pt x="613" y="81"/>
                    <a:pt x="394" y="31"/>
                    <a:pt x="2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3"/>
            <p:cNvSpPr/>
            <p:nvPr/>
          </p:nvSpPr>
          <p:spPr>
            <a:xfrm>
              <a:off x="4689750" y="1114650"/>
              <a:ext cx="661200" cy="375825"/>
            </a:xfrm>
            <a:custGeom>
              <a:avLst/>
              <a:gdLst/>
              <a:ahLst/>
              <a:cxnLst/>
              <a:rect l="l" t="t" r="r" b="b"/>
              <a:pathLst>
                <a:path w="26448" h="15033" extrusionOk="0">
                  <a:moveTo>
                    <a:pt x="10984" y="5083"/>
                  </a:moveTo>
                  <a:cubicBezTo>
                    <a:pt x="10984" y="5126"/>
                    <a:pt x="11027" y="5169"/>
                    <a:pt x="11027" y="5169"/>
                  </a:cubicBezTo>
                  <a:cubicBezTo>
                    <a:pt x="10941" y="5212"/>
                    <a:pt x="10898" y="5212"/>
                    <a:pt x="10812" y="5255"/>
                  </a:cubicBezTo>
                  <a:lnTo>
                    <a:pt x="10769" y="5169"/>
                  </a:lnTo>
                  <a:lnTo>
                    <a:pt x="10984" y="5083"/>
                  </a:lnTo>
                  <a:close/>
                  <a:moveTo>
                    <a:pt x="18307" y="8270"/>
                  </a:moveTo>
                  <a:lnTo>
                    <a:pt x="18393" y="8486"/>
                  </a:lnTo>
                  <a:cubicBezTo>
                    <a:pt x="18393" y="8486"/>
                    <a:pt x="18350" y="8529"/>
                    <a:pt x="18350" y="8529"/>
                  </a:cubicBezTo>
                  <a:lnTo>
                    <a:pt x="18263" y="8313"/>
                  </a:lnTo>
                  <a:cubicBezTo>
                    <a:pt x="18263" y="8313"/>
                    <a:pt x="18307" y="8313"/>
                    <a:pt x="18307" y="8270"/>
                  </a:cubicBezTo>
                  <a:close/>
                  <a:moveTo>
                    <a:pt x="11846" y="11070"/>
                  </a:moveTo>
                  <a:cubicBezTo>
                    <a:pt x="11889" y="11156"/>
                    <a:pt x="11889" y="11199"/>
                    <a:pt x="11932" y="11286"/>
                  </a:cubicBezTo>
                  <a:lnTo>
                    <a:pt x="11846" y="11329"/>
                  </a:lnTo>
                  <a:lnTo>
                    <a:pt x="11803" y="11113"/>
                  </a:lnTo>
                  <a:cubicBezTo>
                    <a:pt x="11803" y="11113"/>
                    <a:pt x="11846" y="11070"/>
                    <a:pt x="11846" y="11070"/>
                  </a:cubicBezTo>
                  <a:close/>
                  <a:moveTo>
                    <a:pt x="10855" y="11329"/>
                  </a:moveTo>
                  <a:cubicBezTo>
                    <a:pt x="10855" y="11329"/>
                    <a:pt x="10855" y="11372"/>
                    <a:pt x="10855" y="11372"/>
                  </a:cubicBezTo>
                  <a:cubicBezTo>
                    <a:pt x="10812" y="11415"/>
                    <a:pt x="10726" y="11458"/>
                    <a:pt x="10683" y="11458"/>
                  </a:cubicBezTo>
                  <a:lnTo>
                    <a:pt x="10640" y="11415"/>
                  </a:lnTo>
                  <a:lnTo>
                    <a:pt x="10855" y="11329"/>
                  </a:lnTo>
                  <a:close/>
                  <a:moveTo>
                    <a:pt x="7911" y="12869"/>
                  </a:moveTo>
                  <a:cubicBezTo>
                    <a:pt x="7902" y="12873"/>
                    <a:pt x="7893" y="12876"/>
                    <a:pt x="7883" y="12879"/>
                  </a:cubicBezTo>
                  <a:cubicBezTo>
                    <a:pt x="7883" y="12879"/>
                    <a:pt x="7899" y="12879"/>
                    <a:pt x="7911" y="12869"/>
                  </a:cubicBezTo>
                  <a:close/>
                  <a:moveTo>
                    <a:pt x="23389" y="0"/>
                  </a:moveTo>
                  <a:cubicBezTo>
                    <a:pt x="23001" y="0"/>
                    <a:pt x="22743" y="43"/>
                    <a:pt x="22571" y="43"/>
                  </a:cubicBezTo>
                  <a:cubicBezTo>
                    <a:pt x="22269" y="216"/>
                    <a:pt x="22054" y="388"/>
                    <a:pt x="21795" y="517"/>
                  </a:cubicBezTo>
                  <a:cubicBezTo>
                    <a:pt x="21688" y="560"/>
                    <a:pt x="21537" y="560"/>
                    <a:pt x="21408" y="560"/>
                  </a:cubicBezTo>
                  <a:cubicBezTo>
                    <a:pt x="21279" y="560"/>
                    <a:pt x="21171" y="560"/>
                    <a:pt x="21149" y="603"/>
                  </a:cubicBezTo>
                  <a:cubicBezTo>
                    <a:pt x="21068" y="808"/>
                    <a:pt x="20957" y="857"/>
                    <a:pt x="20836" y="857"/>
                  </a:cubicBezTo>
                  <a:cubicBezTo>
                    <a:pt x="20722" y="857"/>
                    <a:pt x="20599" y="814"/>
                    <a:pt x="20482" y="814"/>
                  </a:cubicBezTo>
                  <a:cubicBezTo>
                    <a:pt x="20460" y="814"/>
                    <a:pt x="20438" y="815"/>
                    <a:pt x="20417" y="819"/>
                  </a:cubicBezTo>
                  <a:cubicBezTo>
                    <a:pt x="20288" y="948"/>
                    <a:pt x="20159" y="1120"/>
                    <a:pt x="20029" y="1250"/>
                  </a:cubicBezTo>
                  <a:cubicBezTo>
                    <a:pt x="19900" y="1206"/>
                    <a:pt x="19814" y="1163"/>
                    <a:pt x="19728" y="1120"/>
                  </a:cubicBezTo>
                  <a:cubicBezTo>
                    <a:pt x="19642" y="1250"/>
                    <a:pt x="19556" y="1379"/>
                    <a:pt x="19513" y="1465"/>
                  </a:cubicBezTo>
                  <a:cubicBezTo>
                    <a:pt x="19297" y="1422"/>
                    <a:pt x="19125" y="1379"/>
                    <a:pt x="18953" y="1379"/>
                  </a:cubicBezTo>
                  <a:cubicBezTo>
                    <a:pt x="18866" y="1508"/>
                    <a:pt x="18780" y="1637"/>
                    <a:pt x="18694" y="1809"/>
                  </a:cubicBezTo>
                  <a:cubicBezTo>
                    <a:pt x="18565" y="1766"/>
                    <a:pt x="18436" y="1723"/>
                    <a:pt x="18263" y="1680"/>
                  </a:cubicBezTo>
                  <a:cubicBezTo>
                    <a:pt x="17910" y="2105"/>
                    <a:pt x="17730" y="2210"/>
                    <a:pt x="17271" y="2210"/>
                  </a:cubicBezTo>
                  <a:cubicBezTo>
                    <a:pt x="17172" y="2210"/>
                    <a:pt x="17059" y="2205"/>
                    <a:pt x="16928" y="2197"/>
                  </a:cubicBezTo>
                  <a:cubicBezTo>
                    <a:pt x="16411" y="2843"/>
                    <a:pt x="16153" y="2972"/>
                    <a:pt x="15162" y="3059"/>
                  </a:cubicBezTo>
                  <a:cubicBezTo>
                    <a:pt x="14955" y="3059"/>
                    <a:pt x="14804" y="3224"/>
                    <a:pt x="14597" y="3224"/>
                  </a:cubicBezTo>
                  <a:cubicBezTo>
                    <a:pt x="14545" y="3224"/>
                    <a:pt x="14490" y="3214"/>
                    <a:pt x="14430" y="3188"/>
                  </a:cubicBezTo>
                  <a:cubicBezTo>
                    <a:pt x="14344" y="3188"/>
                    <a:pt x="14258" y="3274"/>
                    <a:pt x="14172" y="3317"/>
                  </a:cubicBezTo>
                  <a:cubicBezTo>
                    <a:pt x="14172" y="3489"/>
                    <a:pt x="14172" y="3619"/>
                    <a:pt x="14172" y="3791"/>
                  </a:cubicBezTo>
                  <a:cubicBezTo>
                    <a:pt x="14042" y="3748"/>
                    <a:pt x="13956" y="3705"/>
                    <a:pt x="13870" y="3662"/>
                  </a:cubicBezTo>
                  <a:cubicBezTo>
                    <a:pt x="13827" y="3748"/>
                    <a:pt x="13784" y="3834"/>
                    <a:pt x="13741" y="3920"/>
                  </a:cubicBezTo>
                  <a:cubicBezTo>
                    <a:pt x="13644" y="3866"/>
                    <a:pt x="13552" y="3845"/>
                    <a:pt x="13464" y="3845"/>
                  </a:cubicBezTo>
                  <a:cubicBezTo>
                    <a:pt x="13200" y="3845"/>
                    <a:pt x="12966" y="4038"/>
                    <a:pt x="12707" y="4135"/>
                  </a:cubicBezTo>
                  <a:cubicBezTo>
                    <a:pt x="12406" y="4222"/>
                    <a:pt x="12104" y="4222"/>
                    <a:pt x="11846" y="4437"/>
                  </a:cubicBezTo>
                  <a:cubicBezTo>
                    <a:pt x="11618" y="4567"/>
                    <a:pt x="11342" y="4770"/>
                    <a:pt x="11035" y="4770"/>
                  </a:cubicBezTo>
                  <a:cubicBezTo>
                    <a:pt x="10935" y="4770"/>
                    <a:pt x="10832" y="4748"/>
                    <a:pt x="10726" y="4695"/>
                  </a:cubicBezTo>
                  <a:cubicBezTo>
                    <a:pt x="10640" y="5083"/>
                    <a:pt x="10166" y="4997"/>
                    <a:pt x="9907" y="5255"/>
                  </a:cubicBezTo>
                  <a:cubicBezTo>
                    <a:pt x="9907" y="5428"/>
                    <a:pt x="9907" y="5600"/>
                    <a:pt x="9907" y="5729"/>
                  </a:cubicBezTo>
                  <a:cubicBezTo>
                    <a:pt x="9477" y="5686"/>
                    <a:pt x="9132" y="5686"/>
                    <a:pt x="8787" y="5643"/>
                  </a:cubicBezTo>
                  <a:cubicBezTo>
                    <a:pt x="8615" y="6074"/>
                    <a:pt x="8227" y="5815"/>
                    <a:pt x="7926" y="5988"/>
                  </a:cubicBezTo>
                  <a:cubicBezTo>
                    <a:pt x="7668" y="6117"/>
                    <a:pt x="7323" y="6160"/>
                    <a:pt x="6892" y="6246"/>
                  </a:cubicBezTo>
                  <a:cubicBezTo>
                    <a:pt x="6892" y="6361"/>
                    <a:pt x="6858" y="6511"/>
                    <a:pt x="6851" y="6511"/>
                  </a:cubicBezTo>
                  <a:cubicBezTo>
                    <a:pt x="6850" y="6511"/>
                    <a:pt x="6849" y="6509"/>
                    <a:pt x="6849" y="6504"/>
                  </a:cubicBezTo>
                  <a:cubicBezTo>
                    <a:pt x="6074" y="6935"/>
                    <a:pt x="5428" y="7280"/>
                    <a:pt x="4739" y="7667"/>
                  </a:cubicBezTo>
                  <a:cubicBezTo>
                    <a:pt x="4739" y="7667"/>
                    <a:pt x="4609" y="7624"/>
                    <a:pt x="4523" y="7581"/>
                  </a:cubicBezTo>
                  <a:cubicBezTo>
                    <a:pt x="4480" y="7667"/>
                    <a:pt x="4437" y="7754"/>
                    <a:pt x="4394" y="7840"/>
                  </a:cubicBezTo>
                  <a:cubicBezTo>
                    <a:pt x="4092" y="7883"/>
                    <a:pt x="3705" y="7840"/>
                    <a:pt x="3489" y="8012"/>
                  </a:cubicBezTo>
                  <a:cubicBezTo>
                    <a:pt x="3155" y="8235"/>
                    <a:pt x="2884" y="8555"/>
                    <a:pt x="2456" y="8555"/>
                  </a:cubicBezTo>
                  <a:cubicBezTo>
                    <a:pt x="2389" y="8555"/>
                    <a:pt x="2317" y="8547"/>
                    <a:pt x="2240" y="8529"/>
                  </a:cubicBezTo>
                  <a:cubicBezTo>
                    <a:pt x="1939" y="9046"/>
                    <a:pt x="1293" y="9003"/>
                    <a:pt x="819" y="9261"/>
                  </a:cubicBezTo>
                  <a:cubicBezTo>
                    <a:pt x="561" y="9390"/>
                    <a:pt x="302" y="9476"/>
                    <a:pt x="1" y="9606"/>
                  </a:cubicBezTo>
                  <a:cubicBezTo>
                    <a:pt x="130" y="9950"/>
                    <a:pt x="173" y="10295"/>
                    <a:pt x="388" y="10510"/>
                  </a:cubicBezTo>
                  <a:cubicBezTo>
                    <a:pt x="948" y="11113"/>
                    <a:pt x="1379" y="11759"/>
                    <a:pt x="1767" y="12448"/>
                  </a:cubicBezTo>
                  <a:cubicBezTo>
                    <a:pt x="2197" y="13138"/>
                    <a:pt x="2886" y="13698"/>
                    <a:pt x="3145" y="14516"/>
                  </a:cubicBezTo>
                  <a:cubicBezTo>
                    <a:pt x="3188" y="14731"/>
                    <a:pt x="3489" y="14861"/>
                    <a:pt x="3662" y="15033"/>
                  </a:cubicBezTo>
                  <a:cubicBezTo>
                    <a:pt x="3834" y="14947"/>
                    <a:pt x="4049" y="14861"/>
                    <a:pt x="4265" y="14774"/>
                  </a:cubicBezTo>
                  <a:cubicBezTo>
                    <a:pt x="4351" y="14559"/>
                    <a:pt x="4480" y="14344"/>
                    <a:pt x="4609" y="14085"/>
                  </a:cubicBezTo>
                  <a:cubicBezTo>
                    <a:pt x="4868" y="14214"/>
                    <a:pt x="5083" y="14258"/>
                    <a:pt x="5299" y="14344"/>
                  </a:cubicBezTo>
                  <a:cubicBezTo>
                    <a:pt x="5342" y="14258"/>
                    <a:pt x="5385" y="14171"/>
                    <a:pt x="5428" y="14085"/>
                  </a:cubicBezTo>
                  <a:cubicBezTo>
                    <a:pt x="5514" y="14128"/>
                    <a:pt x="5600" y="14171"/>
                    <a:pt x="5686" y="14214"/>
                  </a:cubicBezTo>
                  <a:cubicBezTo>
                    <a:pt x="5815" y="13999"/>
                    <a:pt x="5902" y="13784"/>
                    <a:pt x="5988" y="13568"/>
                  </a:cubicBezTo>
                  <a:cubicBezTo>
                    <a:pt x="6246" y="13611"/>
                    <a:pt x="6418" y="13611"/>
                    <a:pt x="6591" y="13655"/>
                  </a:cubicBezTo>
                  <a:cubicBezTo>
                    <a:pt x="6677" y="13525"/>
                    <a:pt x="6720" y="13439"/>
                    <a:pt x="6806" y="13310"/>
                  </a:cubicBezTo>
                  <a:cubicBezTo>
                    <a:pt x="6935" y="13439"/>
                    <a:pt x="7021" y="13525"/>
                    <a:pt x="7108" y="13655"/>
                  </a:cubicBezTo>
                  <a:cubicBezTo>
                    <a:pt x="7237" y="13439"/>
                    <a:pt x="7323" y="13267"/>
                    <a:pt x="7495" y="12879"/>
                  </a:cubicBezTo>
                  <a:cubicBezTo>
                    <a:pt x="7624" y="13052"/>
                    <a:pt x="7797" y="13181"/>
                    <a:pt x="8098" y="13482"/>
                  </a:cubicBezTo>
                  <a:cubicBezTo>
                    <a:pt x="7969" y="13138"/>
                    <a:pt x="7969" y="13008"/>
                    <a:pt x="7883" y="12879"/>
                  </a:cubicBezTo>
                  <a:cubicBezTo>
                    <a:pt x="7797" y="12879"/>
                    <a:pt x="7754" y="12836"/>
                    <a:pt x="7668" y="12836"/>
                  </a:cubicBezTo>
                  <a:cubicBezTo>
                    <a:pt x="7668" y="12793"/>
                    <a:pt x="7711" y="12750"/>
                    <a:pt x="7711" y="12750"/>
                  </a:cubicBezTo>
                  <a:cubicBezTo>
                    <a:pt x="7797" y="12750"/>
                    <a:pt x="7840" y="12793"/>
                    <a:pt x="7926" y="12836"/>
                  </a:cubicBezTo>
                  <a:cubicBezTo>
                    <a:pt x="7926" y="12853"/>
                    <a:pt x="7919" y="12863"/>
                    <a:pt x="7911" y="12869"/>
                  </a:cubicBezTo>
                  <a:lnTo>
                    <a:pt x="7911" y="12869"/>
                  </a:lnTo>
                  <a:cubicBezTo>
                    <a:pt x="8025" y="12830"/>
                    <a:pt x="8105" y="12790"/>
                    <a:pt x="8184" y="12750"/>
                  </a:cubicBezTo>
                  <a:cubicBezTo>
                    <a:pt x="8357" y="12879"/>
                    <a:pt x="8572" y="12965"/>
                    <a:pt x="8787" y="13095"/>
                  </a:cubicBezTo>
                  <a:cubicBezTo>
                    <a:pt x="8787" y="12836"/>
                    <a:pt x="8831" y="12664"/>
                    <a:pt x="8831" y="12535"/>
                  </a:cubicBezTo>
                  <a:cubicBezTo>
                    <a:pt x="9132" y="12578"/>
                    <a:pt x="9347" y="12621"/>
                    <a:pt x="9606" y="12621"/>
                  </a:cubicBezTo>
                  <a:cubicBezTo>
                    <a:pt x="9649" y="12535"/>
                    <a:pt x="9692" y="12492"/>
                    <a:pt x="9735" y="12405"/>
                  </a:cubicBezTo>
                  <a:cubicBezTo>
                    <a:pt x="9821" y="12448"/>
                    <a:pt x="9907" y="12492"/>
                    <a:pt x="9950" y="12492"/>
                  </a:cubicBezTo>
                  <a:cubicBezTo>
                    <a:pt x="10123" y="12319"/>
                    <a:pt x="10295" y="12190"/>
                    <a:pt x="10467" y="12104"/>
                  </a:cubicBezTo>
                  <a:cubicBezTo>
                    <a:pt x="10898" y="11932"/>
                    <a:pt x="11329" y="11759"/>
                    <a:pt x="11803" y="11587"/>
                  </a:cubicBezTo>
                  <a:cubicBezTo>
                    <a:pt x="12190" y="11415"/>
                    <a:pt x="12621" y="11156"/>
                    <a:pt x="13009" y="11113"/>
                  </a:cubicBezTo>
                  <a:cubicBezTo>
                    <a:pt x="13525" y="11113"/>
                    <a:pt x="13741" y="10639"/>
                    <a:pt x="14172" y="10639"/>
                  </a:cubicBezTo>
                  <a:cubicBezTo>
                    <a:pt x="14612" y="10599"/>
                    <a:pt x="14866" y="10114"/>
                    <a:pt x="15348" y="10114"/>
                  </a:cubicBezTo>
                  <a:cubicBezTo>
                    <a:pt x="15385" y="10114"/>
                    <a:pt x="15424" y="10116"/>
                    <a:pt x="15464" y="10123"/>
                  </a:cubicBezTo>
                  <a:cubicBezTo>
                    <a:pt x="15464" y="9735"/>
                    <a:pt x="15981" y="10036"/>
                    <a:pt x="16024" y="9692"/>
                  </a:cubicBezTo>
                  <a:cubicBezTo>
                    <a:pt x="16062" y="9703"/>
                    <a:pt x="16100" y="9708"/>
                    <a:pt x="16138" y="9708"/>
                  </a:cubicBezTo>
                  <a:cubicBezTo>
                    <a:pt x="16339" y="9708"/>
                    <a:pt x="16526" y="9573"/>
                    <a:pt x="16725" y="9573"/>
                  </a:cubicBezTo>
                  <a:cubicBezTo>
                    <a:pt x="16777" y="9573"/>
                    <a:pt x="16831" y="9582"/>
                    <a:pt x="16885" y="9606"/>
                  </a:cubicBezTo>
                  <a:cubicBezTo>
                    <a:pt x="16928" y="9476"/>
                    <a:pt x="16971" y="9390"/>
                    <a:pt x="17057" y="9218"/>
                  </a:cubicBezTo>
                  <a:cubicBezTo>
                    <a:pt x="17230" y="9304"/>
                    <a:pt x="17402" y="9433"/>
                    <a:pt x="17574" y="9563"/>
                  </a:cubicBezTo>
                  <a:cubicBezTo>
                    <a:pt x="17660" y="9304"/>
                    <a:pt x="17747" y="9132"/>
                    <a:pt x="17833" y="8960"/>
                  </a:cubicBezTo>
                  <a:cubicBezTo>
                    <a:pt x="17919" y="9003"/>
                    <a:pt x="18005" y="9046"/>
                    <a:pt x="18134" y="9046"/>
                  </a:cubicBezTo>
                  <a:cubicBezTo>
                    <a:pt x="18177" y="8960"/>
                    <a:pt x="18220" y="8873"/>
                    <a:pt x="18220" y="8873"/>
                  </a:cubicBezTo>
                  <a:cubicBezTo>
                    <a:pt x="18479" y="8830"/>
                    <a:pt x="18737" y="8830"/>
                    <a:pt x="19168" y="8787"/>
                  </a:cubicBezTo>
                  <a:cubicBezTo>
                    <a:pt x="19168" y="8615"/>
                    <a:pt x="19168" y="8400"/>
                    <a:pt x="19168" y="8357"/>
                  </a:cubicBezTo>
                  <a:cubicBezTo>
                    <a:pt x="19685" y="8270"/>
                    <a:pt x="20073" y="8055"/>
                    <a:pt x="20460" y="7926"/>
                  </a:cubicBezTo>
                  <a:cubicBezTo>
                    <a:pt x="20848" y="7754"/>
                    <a:pt x="21279" y="7667"/>
                    <a:pt x="21580" y="7280"/>
                  </a:cubicBezTo>
                  <a:cubicBezTo>
                    <a:pt x="21709" y="7366"/>
                    <a:pt x="21839" y="7452"/>
                    <a:pt x="22011" y="7538"/>
                  </a:cubicBezTo>
                  <a:cubicBezTo>
                    <a:pt x="22183" y="7064"/>
                    <a:pt x="22700" y="7151"/>
                    <a:pt x="23131" y="6763"/>
                  </a:cubicBezTo>
                  <a:cubicBezTo>
                    <a:pt x="23131" y="6763"/>
                    <a:pt x="23174" y="6547"/>
                    <a:pt x="23174" y="6332"/>
                  </a:cubicBezTo>
                  <a:cubicBezTo>
                    <a:pt x="23432" y="6461"/>
                    <a:pt x="23605" y="6547"/>
                    <a:pt x="23777" y="6591"/>
                  </a:cubicBezTo>
                  <a:cubicBezTo>
                    <a:pt x="23820" y="6504"/>
                    <a:pt x="23863" y="6418"/>
                    <a:pt x="23906" y="6375"/>
                  </a:cubicBezTo>
                  <a:cubicBezTo>
                    <a:pt x="24021" y="6375"/>
                    <a:pt x="24117" y="6394"/>
                    <a:pt x="24206" y="6394"/>
                  </a:cubicBezTo>
                  <a:cubicBezTo>
                    <a:pt x="24251" y="6394"/>
                    <a:pt x="24294" y="6390"/>
                    <a:pt x="24337" y="6375"/>
                  </a:cubicBezTo>
                  <a:cubicBezTo>
                    <a:pt x="24440" y="6341"/>
                    <a:pt x="24461" y="6112"/>
                    <a:pt x="24643" y="6112"/>
                  </a:cubicBezTo>
                  <a:cubicBezTo>
                    <a:pt x="24688" y="6112"/>
                    <a:pt x="24742" y="6126"/>
                    <a:pt x="24811" y="6160"/>
                  </a:cubicBezTo>
                  <a:cubicBezTo>
                    <a:pt x="24813" y="6162"/>
                    <a:pt x="24816" y="6164"/>
                    <a:pt x="24820" y="6164"/>
                  </a:cubicBezTo>
                  <a:cubicBezTo>
                    <a:pt x="24884" y="6164"/>
                    <a:pt x="25125" y="5853"/>
                    <a:pt x="25327" y="5772"/>
                  </a:cubicBezTo>
                  <a:cubicBezTo>
                    <a:pt x="25629" y="5686"/>
                    <a:pt x="25930" y="5686"/>
                    <a:pt x="26232" y="5643"/>
                  </a:cubicBezTo>
                  <a:cubicBezTo>
                    <a:pt x="26318" y="5514"/>
                    <a:pt x="26361" y="5385"/>
                    <a:pt x="26447" y="5212"/>
                  </a:cubicBezTo>
                  <a:cubicBezTo>
                    <a:pt x="26232" y="4781"/>
                    <a:pt x="26189" y="4265"/>
                    <a:pt x="25715" y="3963"/>
                  </a:cubicBezTo>
                  <a:cubicBezTo>
                    <a:pt x="25629" y="3274"/>
                    <a:pt x="24983" y="2929"/>
                    <a:pt x="24811" y="2283"/>
                  </a:cubicBezTo>
                  <a:cubicBezTo>
                    <a:pt x="24638" y="1680"/>
                    <a:pt x="24035" y="1293"/>
                    <a:pt x="23863" y="603"/>
                  </a:cubicBezTo>
                  <a:cubicBezTo>
                    <a:pt x="23820" y="345"/>
                    <a:pt x="23518" y="130"/>
                    <a:pt x="233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3"/>
            <p:cNvSpPr/>
            <p:nvPr/>
          </p:nvSpPr>
          <p:spPr>
            <a:xfrm>
              <a:off x="4491625" y="662375"/>
              <a:ext cx="458750" cy="599825"/>
            </a:xfrm>
            <a:custGeom>
              <a:avLst/>
              <a:gdLst/>
              <a:ahLst/>
              <a:cxnLst/>
              <a:rect l="l" t="t" r="r" b="b"/>
              <a:pathLst>
                <a:path w="18350" h="23993" extrusionOk="0">
                  <a:moveTo>
                    <a:pt x="10424" y="2714"/>
                  </a:moveTo>
                  <a:lnTo>
                    <a:pt x="10428" y="2726"/>
                  </a:lnTo>
                  <a:lnTo>
                    <a:pt x="10428" y="2726"/>
                  </a:lnTo>
                  <a:cubicBezTo>
                    <a:pt x="10453" y="2721"/>
                    <a:pt x="10481" y="2717"/>
                    <a:pt x="10510" y="2714"/>
                  </a:cubicBezTo>
                  <a:close/>
                  <a:moveTo>
                    <a:pt x="6289" y="10295"/>
                  </a:moveTo>
                  <a:lnTo>
                    <a:pt x="6461" y="10424"/>
                  </a:lnTo>
                  <a:cubicBezTo>
                    <a:pt x="6461" y="10424"/>
                    <a:pt x="6461" y="10467"/>
                    <a:pt x="6461" y="10467"/>
                  </a:cubicBezTo>
                  <a:cubicBezTo>
                    <a:pt x="6375" y="10424"/>
                    <a:pt x="6332" y="10381"/>
                    <a:pt x="6246" y="10381"/>
                  </a:cubicBezTo>
                  <a:cubicBezTo>
                    <a:pt x="6246" y="10338"/>
                    <a:pt x="6289" y="10338"/>
                    <a:pt x="6289" y="10295"/>
                  </a:cubicBezTo>
                  <a:close/>
                  <a:moveTo>
                    <a:pt x="12189" y="12447"/>
                  </a:moveTo>
                  <a:lnTo>
                    <a:pt x="12189" y="12447"/>
                  </a:lnTo>
                  <a:cubicBezTo>
                    <a:pt x="12175" y="12448"/>
                    <a:pt x="12161" y="12449"/>
                    <a:pt x="12147" y="12449"/>
                  </a:cubicBezTo>
                  <a:lnTo>
                    <a:pt x="12190" y="12449"/>
                  </a:lnTo>
                  <a:cubicBezTo>
                    <a:pt x="12190" y="12448"/>
                    <a:pt x="12189" y="12448"/>
                    <a:pt x="12189" y="12447"/>
                  </a:cubicBezTo>
                  <a:close/>
                  <a:moveTo>
                    <a:pt x="8270" y="18350"/>
                  </a:moveTo>
                  <a:lnTo>
                    <a:pt x="8184" y="18565"/>
                  </a:lnTo>
                  <a:cubicBezTo>
                    <a:pt x="8141" y="18565"/>
                    <a:pt x="8141" y="18522"/>
                    <a:pt x="8098" y="18522"/>
                  </a:cubicBezTo>
                  <a:cubicBezTo>
                    <a:pt x="8141" y="18479"/>
                    <a:pt x="8184" y="18393"/>
                    <a:pt x="8227" y="18350"/>
                  </a:cubicBezTo>
                  <a:close/>
                  <a:moveTo>
                    <a:pt x="7926" y="19513"/>
                  </a:moveTo>
                  <a:lnTo>
                    <a:pt x="7926" y="19513"/>
                  </a:lnTo>
                  <a:cubicBezTo>
                    <a:pt x="7796" y="19814"/>
                    <a:pt x="7710" y="19987"/>
                    <a:pt x="7624" y="20202"/>
                  </a:cubicBezTo>
                  <a:cubicBezTo>
                    <a:pt x="7452" y="20159"/>
                    <a:pt x="7366" y="20073"/>
                    <a:pt x="7236" y="20030"/>
                  </a:cubicBezTo>
                  <a:cubicBezTo>
                    <a:pt x="7452" y="19857"/>
                    <a:pt x="7624" y="19728"/>
                    <a:pt x="7926" y="19513"/>
                  </a:cubicBezTo>
                  <a:close/>
                  <a:moveTo>
                    <a:pt x="6590" y="21236"/>
                  </a:moveTo>
                  <a:cubicBezTo>
                    <a:pt x="6676" y="21279"/>
                    <a:pt x="6806" y="21365"/>
                    <a:pt x="6892" y="21408"/>
                  </a:cubicBezTo>
                  <a:cubicBezTo>
                    <a:pt x="6892" y="21451"/>
                    <a:pt x="6849" y="21494"/>
                    <a:pt x="6849" y="21537"/>
                  </a:cubicBezTo>
                  <a:cubicBezTo>
                    <a:pt x="6720" y="21494"/>
                    <a:pt x="6633" y="21451"/>
                    <a:pt x="6504" y="21408"/>
                  </a:cubicBezTo>
                  <a:cubicBezTo>
                    <a:pt x="6504" y="21365"/>
                    <a:pt x="6547" y="21279"/>
                    <a:pt x="6590" y="21236"/>
                  </a:cubicBezTo>
                  <a:close/>
                  <a:moveTo>
                    <a:pt x="5600" y="23002"/>
                  </a:moveTo>
                  <a:cubicBezTo>
                    <a:pt x="5772" y="23045"/>
                    <a:pt x="5987" y="23131"/>
                    <a:pt x="6203" y="23217"/>
                  </a:cubicBezTo>
                  <a:cubicBezTo>
                    <a:pt x="6177" y="23243"/>
                    <a:pt x="6152" y="23283"/>
                    <a:pt x="6144" y="23303"/>
                  </a:cubicBezTo>
                  <a:lnTo>
                    <a:pt x="6144" y="23303"/>
                  </a:lnTo>
                  <a:cubicBezTo>
                    <a:pt x="5894" y="23300"/>
                    <a:pt x="5725" y="23215"/>
                    <a:pt x="5513" y="23131"/>
                  </a:cubicBezTo>
                  <a:lnTo>
                    <a:pt x="5600" y="23002"/>
                  </a:lnTo>
                  <a:close/>
                  <a:moveTo>
                    <a:pt x="12319" y="1"/>
                  </a:moveTo>
                  <a:cubicBezTo>
                    <a:pt x="12061" y="173"/>
                    <a:pt x="11845" y="345"/>
                    <a:pt x="11716" y="475"/>
                  </a:cubicBezTo>
                  <a:cubicBezTo>
                    <a:pt x="11630" y="819"/>
                    <a:pt x="11630" y="1207"/>
                    <a:pt x="11458" y="1336"/>
                  </a:cubicBezTo>
                  <a:cubicBezTo>
                    <a:pt x="11070" y="1638"/>
                    <a:pt x="10725" y="1939"/>
                    <a:pt x="10811" y="2542"/>
                  </a:cubicBezTo>
                  <a:cubicBezTo>
                    <a:pt x="10811" y="2542"/>
                    <a:pt x="10768" y="2542"/>
                    <a:pt x="10596" y="2628"/>
                  </a:cubicBezTo>
                  <a:cubicBezTo>
                    <a:pt x="10576" y="2648"/>
                    <a:pt x="10535" y="2689"/>
                    <a:pt x="10510" y="2714"/>
                  </a:cubicBezTo>
                  <a:cubicBezTo>
                    <a:pt x="10510" y="2800"/>
                    <a:pt x="10553" y="2844"/>
                    <a:pt x="10596" y="2930"/>
                  </a:cubicBezTo>
                  <a:cubicBezTo>
                    <a:pt x="10553" y="2930"/>
                    <a:pt x="10510" y="2930"/>
                    <a:pt x="10510" y="2973"/>
                  </a:cubicBezTo>
                  <a:lnTo>
                    <a:pt x="10428" y="2726"/>
                  </a:lnTo>
                  <a:lnTo>
                    <a:pt x="10428" y="2726"/>
                  </a:lnTo>
                  <a:cubicBezTo>
                    <a:pt x="10031" y="2800"/>
                    <a:pt x="9990" y="3120"/>
                    <a:pt x="9950" y="3404"/>
                  </a:cubicBezTo>
                  <a:cubicBezTo>
                    <a:pt x="9907" y="3619"/>
                    <a:pt x="9821" y="3834"/>
                    <a:pt x="9735" y="4050"/>
                  </a:cubicBezTo>
                  <a:cubicBezTo>
                    <a:pt x="9778" y="4136"/>
                    <a:pt x="9821" y="4222"/>
                    <a:pt x="9821" y="4265"/>
                  </a:cubicBezTo>
                  <a:cubicBezTo>
                    <a:pt x="9821" y="4308"/>
                    <a:pt x="9778" y="4308"/>
                    <a:pt x="9735" y="4308"/>
                  </a:cubicBezTo>
                  <a:cubicBezTo>
                    <a:pt x="9735" y="4222"/>
                    <a:pt x="9735" y="4136"/>
                    <a:pt x="9692" y="4093"/>
                  </a:cubicBezTo>
                  <a:cubicBezTo>
                    <a:pt x="9735" y="4050"/>
                    <a:pt x="9735" y="4050"/>
                    <a:pt x="9735" y="4050"/>
                  </a:cubicBezTo>
                  <a:cubicBezTo>
                    <a:pt x="9685" y="4025"/>
                    <a:pt x="9645" y="4014"/>
                    <a:pt x="9612" y="4014"/>
                  </a:cubicBezTo>
                  <a:cubicBezTo>
                    <a:pt x="9471" y="4014"/>
                    <a:pt x="9452" y="4204"/>
                    <a:pt x="9347" y="4308"/>
                  </a:cubicBezTo>
                  <a:cubicBezTo>
                    <a:pt x="9261" y="4394"/>
                    <a:pt x="9089" y="4480"/>
                    <a:pt x="9002" y="4566"/>
                  </a:cubicBezTo>
                  <a:cubicBezTo>
                    <a:pt x="9002" y="5256"/>
                    <a:pt x="8572" y="5686"/>
                    <a:pt x="8098" y="6074"/>
                  </a:cubicBezTo>
                  <a:cubicBezTo>
                    <a:pt x="8184" y="6289"/>
                    <a:pt x="8270" y="6419"/>
                    <a:pt x="8356" y="6548"/>
                  </a:cubicBezTo>
                  <a:cubicBezTo>
                    <a:pt x="8399" y="6505"/>
                    <a:pt x="8486" y="6505"/>
                    <a:pt x="8572" y="6462"/>
                  </a:cubicBezTo>
                  <a:cubicBezTo>
                    <a:pt x="8572" y="6505"/>
                    <a:pt x="8572" y="6548"/>
                    <a:pt x="8572" y="6548"/>
                  </a:cubicBezTo>
                  <a:lnTo>
                    <a:pt x="8356" y="6591"/>
                  </a:lnTo>
                  <a:cubicBezTo>
                    <a:pt x="8356" y="6591"/>
                    <a:pt x="8356" y="6548"/>
                    <a:pt x="8356" y="6548"/>
                  </a:cubicBezTo>
                  <a:cubicBezTo>
                    <a:pt x="8141" y="6634"/>
                    <a:pt x="7882" y="6720"/>
                    <a:pt x="7624" y="6806"/>
                  </a:cubicBezTo>
                  <a:cubicBezTo>
                    <a:pt x="7839" y="7065"/>
                    <a:pt x="8012" y="7237"/>
                    <a:pt x="8227" y="7452"/>
                  </a:cubicBezTo>
                  <a:cubicBezTo>
                    <a:pt x="7796" y="7539"/>
                    <a:pt x="7495" y="7625"/>
                    <a:pt x="7107" y="7711"/>
                  </a:cubicBezTo>
                  <a:cubicBezTo>
                    <a:pt x="7236" y="7969"/>
                    <a:pt x="7323" y="8185"/>
                    <a:pt x="7409" y="8443"/>
                  </a:cubicBezTo>
                  <a:cubicBezTo>
                    <a:pt x="7150" y="8486"/>
                    <a:pt x="6935" y="8529"/>
                    <a:pt x="6676" y="8572"/>
                  </a:cubicBezTo>
                  <a:cubicBezTo>
                    <a:pt x="6547" y="8960"/>
                    <a:pt x="6375" y="9391"/>
                    <a:pt x="6203" y="9864"/>
                  </a:cubicBezTo>
                  <a:cubicBezTo>
                    <a:pt x="5815" y="10166"/>
                    <a:pt x="5815" y="10166"/>
                    <a:pt x="5858" y="11071"/>
                  </a:cubicBezTo>
                  <a:cubicBezTo>
                    <a:pt x="5212" y="11544"/>
                    <a:pt x="4609" y="11975"/>
                    <a:pt x="4609" y="12880"/>
                  </a:cubicBezTo>
                  <a:cubicBezTo>
                    <a:pt x="4609" y="13267"/>
                    <a:pt x="4394" y="13655"/>
                    <a:pt x="4307" y="13999"/>
                  </a:cubicBezTo>
                  <a:cubicBezTo>
                    <a:pt x="4006" y="14043"/>
                    <a:pt x="3834" y="14129"/>
                    <a:pt x="3661" y="14172"/>
                  </a:cubicBezTo>
                  <a:cubicBezTo>
                    <a:pt x="3633" y="14172"/>
                    <a:pt x="3623" y="14191"/>
                    <a:pt x="3633" y="14191"/>
                  </a:cubicBezTo>
                  <a:cubicBezTo>
                    <a:pt x="3637" y="14191"/>
                    <a:pt x="3647" y="14186"/>
                    <a:pt x="3661" y="14172"/>
                  </a:cubicBezTo>
                  <a:lnTo>
                    <a:pt x="3661" y="14172"/>
                  </a:lnTo>
                  <a:cubicBezTo>
                    <a:pt x="3575" y="14516"/>
                    <a:pt x="3489" y="14775"/>
                    <a:pt x="3403" y="15033"/>
                  </a:cubicBezTo>
                  <a:cubicBezTo>
                    <a:pt x="3317" y="15292"/>
                    <a:pt x="3274" y="15550"/>
                    <a:pt x="3144" y="15765"/>
                  </a:cubicBezTo>
                  <a:cubicBezTo>
                    <a:pt x="3015" y="16024"/>
                    <a:pt x="2843" y="16196"/>
                    <a:pt x="2671" y="16412"/>
                  </a:cubicBezTo>
                  <a:cubicBezTo>
                    <a:pt x="2498" y="16627"/>
                    <a:pt x="2326" y="16799"/>
                    <a:pt x="2197" y="16972"/>
                  </a:cubicBezTo>
                  <a:cubicBezTo>
                    <a:pt x="2283" y="17058"/>
                    <a:pt x="2369" y="17144"/>
                    <a:pt x="2498" y="17273"/>
                  </a:cubicBezTo>
                  <a:cubicBezTo>
                    <a:pt x="2326" y="17402"/>
                    <a:pt x="2154" y="17531"/>
                    <a:pt x="1982" y="17661"/>
                  </a:cubicBezTo>
                  <a:cubicBezTo>
                    <a:pt x="1982" y="17833"/>
                    <a:pt x="1982" y="18048"/>
                    <a:pt x="1938" y="18221"/>
                  </a:cubicBezTo>
                  <a:cubicBezTo>
                    <a:pt x="1766" y="18264"/>
                    <a:pt x="1637" y="18350"/>
                    <a:pt x="1551" y="18393"/>
                  </a:cubicBezTo>
                  <a:cubicBezTo>
                    <a:pt x="1508" y="18781"/>
                    <a:pt x="1594" y="19254"/>
                    <a:pt x="1422" y="19384"/>
                  </a:cubicBezTo>
                  <a:cubicBezTo>
                    <a:pt x="1120" y="19642"/>
                    <a:pt x="1206" y="19944"/>
                    <a:pt x="1120" y="20159"/>
                  </a:cubicBezTo>
                  <a:cubicBezTo>
                    <a:pt x="991" y="20460"/>
                    <a:pt x="603" y="20547"/>
                    <a:pt x="560" y="20934"/>
                  </a:cubicBezTo>
                  <a:cubicBezTo>
                    <a:pt x="560" y="21322"/>
                    <a:pt x="388" y="21623"/>
                    <a:pt x="0" y="21710"/>
                  </a:cubicBezTo>
                  <a:cubicBezTo>
                    <a:pt x="43" y="21882"/>
                    <a:pt x="86" y="22011"/>
                    <a:pt x="86" y="22097"/>
                  </a:cubicBezTo>
                  <a:cubicBezTo>
                    <a:pt x="1895" y="22743"/>
                    <a:pt x="3661" y="23346"/>
                    <a:pt x="5427" y="23992"/>
                  </a:cubicBezTo>
                  <a:cubicBezTo>
                    <a:pt x="5686" y="23820"/>
                    <a:pt x="5987" y="23691"/>
                    <a:pt x="6332" y="23519"/>
                  </a:cubicBezTo>
                  <a:cubicBezTo>
                    <a:pt x="6289" y="23389"/>
                    <a:pt x="6246" y="23303"/>
                    <a:pt x="6160" y="23303"/>
                  </a:cubicBezTo>
                  <a:cubicBezTo>
                    <a:pt x="6332" y="23131"/>
                    <a:pt x="6461" y="23045"/>
                    <a:pt x="6676" y="22916"/>
                  </a:cubicBezTo>
                  <a:cubicBezTo>
                    <a:pt x="6547" y="22614"/>
                    <a:pt x="6461" y="22269"/>
                    <a:pt x="6375" y="21968"/>
                  </a:cubicBezTo>
                  <a:cubicBezTo>
                    <a:pt x="6633" y="21882"/>
                    <a:pt x="6806" y="21839"/>
                    <a:pt x="6978" y="21796"/>
                  </a:cubicBezTo>
                  <a:cubicBezTo>
                    <a:pt x="7107" y="21537"/>
                    <a:pt x="7409" y="21279"/>
                    <a:pt x="7193" y="20934"/>
                  </a:cubicBezTo>
                  <a:cubicBezTo>
                    <a:pt x="7753" y="20547"/>
                    <a:pt x="7839" y="20460"/>
                    <a:pt x="8529" y="18694"/>
                  </a:cubicBezTo>
                  <a:cubicBezTo>
                    <a:pt x="9347" y="18134"/>
                    <a:pt x="9175" y="17144"/>
                    <a:pt x="9692" y="16239"/>
                  </a:cubicBezTo>
                  <a:lnTo>
                    <a:pt x="10165" y="16239"/>
                  </a:lnTo>
                  <a:cubicBezTo>
                    <a:pt x="10122" y="15981"/>
                    <a:pt x="10122" y="15852"/>
                    <a:pt x="10122" y="15722"/>
                  </a:cubicBezTo>
                  <a:cubicBezTo>
                    <a:pt x="10510" y="15679"/>
                    <a:pt x="10553" y="15292"/>
                    <a:pt x="10768" y="14990"/>
                  </a:cubicBezTo>
                  <a:cubicBezTo>
                    <a:pt x="10682" y="14818"/>
                    <a:pt x="10596" y="14646"/>
                    <a:pt x="10510" y="14473"/>
                  </a:cubicBezTo>
                  <a:cubicBezTo>
                    <a:pt x="10639" y="14258"/>
                    <a:pt x="10725" y="14129"/>
                    <a:pt x="10855" y="13956"/>
                  </a:cubicBezTo>
                  <a:cubicBezTo>
                    <a:pt x="10941" y="14129"/>
                    <a:pt x="10941" y="14215"/>
                    <a:pt x="10984" y="14301"/>
                  </a:cubicBezTo>
                  <a:cubicBezTo>
                    <a:pt x="11156" y="14301"/>
                    <a:pt x="11285" y="14258"/>
                    <a:pt x="11414" y="14215"/>
                  </a:cubicBezTo>
                  <a:cubicBezTo>
                    <a:pt x="11414" y="14086"/>
                    <a:pt x="11371" y="13999"/>
                    <a:pt x="11371" y="13913"/>
                  </a:cubicBezTo>
                  <a:cubicBezTo>
                    <a:pt x="11458" y="13870"/>
                    <a:pt x="11587" y="13784"/>
                    <a:pt x="11716" y="13741"/>
                  </a:cubicBezTo>
                  <a:lnTo>
                    <a:pt x="11716" y="13224"/>
                  </a:lnTo>
                  <a:cubicBezTo>
                    <a:pt x="11845" y="13009"/>
                    <a:pt x="12405" y="13095"/>
                    <a:pt x="12061" y="12664"/>
                  </a:cubicBezTo>
                  <a:lnTo>
                    <a:pt x="12061" y="12664"/>
                  </a:lnTo>
                  <a:cubicBezTo>
                    <a:pt x="11974" y="12707"/>
                    <a:pt x="11888" y="12707"/>
                    <a:pt x="11845" y="12750"/>
                  </a:cubicBezTo>
                  <a:cubicBezTo>
                    <a:pt x="11802" y="12707"/>
                    <a:pt x="11802" y="12707"/>
                    <a:pt x="11802" y="12664"/>
                  </a:cubicBezTo>
                  <a:lnTo>
                    <a:pt x="12017" y="12621"/>
                  </a:lnTo>
                  <a:cubicBezTo>
                    <a:pt x="12017" y="12621"/>
                    <a:pt x="12061" y="12664"/>
                    <a:pt x="12061" y="12664"/>
                  </a:cubicBezTo>
                  <a:cubicBezTo>
                    <a:pt x="12061" y="12578"/>
                    <a:pt x="12104" y="12492"/>
                    <a:pt x="12147" y="12449"/>
                  </a:cubicBezTo>
                  <a:cubicBezTo>
                    <a:pt x="12104" y="12406"/>
                    <a:pt x="12061" y="12320"/>
                    <a:pt x="12017" y="12233"/>
                  </a:cubicBezTo>
                  <a:lnTo>
                    <a:pt x="12147" y="12233"/>
                  </a:lnTo>
                  <a:cubicBezTo>
                    <a:pt x="12147" y="12276"/>
                    <a:pt x="12147" y="12362"/>
                    <a:pt x="12189" y="12447"/>
                  </a:cubicBezTo>
                  <a:lnTo>
                    <a:pt x="12189" y="12447"/>
                  </a:lnTo>
                  <a:cubicBezTo>
                    <a:pt x="12297" y="12439"/>
                    <a:pt x="12386" y="12401"/>
                    <a:pt x="12577" y="12363"/>
                  </a:cubicBezTo>
                  <a:cubicBezTo>
                    <a:pt x="12405" y="12061"/>
                    <a:pt x="12276" y="11803"/>
                    <a:pt x="12147" y="11501"/>
                  </a:cubicBezTo>
                  <a:lnTo>
                    <a:pt x="12147" y="11501"/>
                  </a:lnTo>
                  <a:cubicBezTo>
                    <a:pt x="12405" y="11587"/>
                    <a:pt x="12621" y="11674"/>
                    <a:pt x="12793" y="11717"/>
                  </a:cubicBezTo>
                  <a:cubicBezTo>
                    <a:pt x="12922" y="11243"/>
                    <a:pt x="13051" y="10812"/>
                    <a:pt x="13180" y="10467"/>
                  </a:cubicBezTo>
                  <a:cubicBezTo>
                    <a:pt x="13525" y="10338"/>
                    <a:pt x="13740" y="10252"/>
                    <a:pt x="13999" y="10166"/>
                  </a:cubicBezTo>
                  <a:cubicBezTo>
                    <a:pt x="13870" y="9951"/>
                    <a:pt x="13783" y="9778"/>
                    <a:pt x="13611" y="9563"/>
                  </a:cubicBezTo>
                  <a:cubicBezTo>
                    <a:pt x="13956" y="9434"/>
                    <a:pt x="14214" y="9348"/>
                    <a:pt x="14516" y="9218"/>
                  </a:cubicBezTo>
                  <a:cubicBezTo>
                    <a:pt x="14430" y="8960"/>
                    <a:pt x="14387" y="8701"/>
                    <a:pt x="14343" y="8486"/>
                  </a:cubicBezTo>
                  <a:cubicBezTo>
                    <a:pt x="14516" y="8486"/>
                    <a:pt x="14645" y="8486"/>
                    <a:pt x="14860" y="8529"/>
                  </a:cubicBezTo>
                  <a:cubicBezTo>
                    <a:pt x="14731" y="8357"/>
                    <a:pt x="14645" y="8228"/>
                    <a:pt x="14516" y="8098"/>
                  </a:cubicBezTo>
                  <a:cubicBezTo>
                    <a:pt x="14731" y="8098"/>
                    <a:pt x="14860" y="8142"/>
                    <a:pt x="15076" y="8185"/>
                  </a:cubicBezTo>
                  <a:cubicBezTo>
                    <a:pt x="15076" y="7969"/>
                    <a:pt x="15076" y="7797"/>
                    <a:pt x="15076" y="7582"/>
                  </a:cubicBezTo>
                  <a:cubicBezTo>
                    <a:pt x="15205" y="7323"/>
                    <a:pt x="15334" y="6892"/>
                    <a:pt x="15593" y="6720"/>
                  </a:cubicBezTo>
                  <a:cubicBezTo>
                    <a:pt x="15937" y="6548"/>
                    <a:pt x="16023" y="6289"/>
                    <a:pt x="16196" y="5988"/>
                  </a:cubicBezTo>
                  <a:cubicBezTo>
                    <a:pt x="16411" y="5686"/>
                    <a:pt x="16756" y="5342"/>
                    <a:pt x="16712" y="5040"/>
                  </a:cubicBezTo>
                  <a:cubicBezTo>
                    <a:pt x="16626" y="4566"/>
                    <a:pt x="17143" y="4610"/>
                    <a:pt x="17186" y="4265"/>
                  </a:cubicBezTo>
                  <a:cubicBezTo>
                    <a:pt x="17229" y="3963"/>
                    <a:pt x="17531" y="3662"/>
                    <a:pt x="17660" y="3360"/>
                  </a:cubicBezTo>
                  <a:cubicBezTo>
                    <a:pt x="17789" y="3059"/>
                    <a:pt x="17875" y="2757"/>
                    <a:pt x="17962" y="2413"/>
                  </a:cubicBezTo>
                  <a:cubicBezTo>
                    <a:pt x="18048" y="2413"/>
                    <a:pt x="18134" y="2370"/>
                    <a:pt x="18349" y="2284"/>
                  </a:cubicBezTo>
                  <a:cubicBezTo>
                    <a:pt x="16368" y="1164"/>
                    <a:pt x="14214" y="862"/>
                    <a:pt x="12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4" name="Google Shape;434;p23"/>
          <p:cNvSpPr/>
          <p:nvPr/>
        </p:nvSpPr>
        <p:spPr>
          <a:xfrm rot="4898107">
            <a:off x="3498594" y="324021"/>
            <a:ext cx="4783836" cy="5073329"/>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3"/>
          <p:cNvGrpSpPr/>
          <p:nvPr/>
        </p:nvGrpSpPr>
        <p:grpSpPr>
          <a:xfrm rot="-6656565">
            <a:off x="2434003" y="3279857"/>
            <a:ext cx="1993453" cy="1786748"/>
            <a:chOff x="3037951" y="3368066"/>
            <a:chExt cx="1171411" cy="1049944"/>
          </a:xfrm>
        </p:grpSpPr>
        <p:sp>
          <p:nvSpPr>
            <p:cNvPr id="436" name="Google Shape;436;p23"/>
            <p:cNvSpPr/>
            <p:nvPr/>
          </p:nvSpPr>
          <p:spPr>
            <a:xfrm rot="281643">
              <a:off x="3075535" y="3411306"/>
              <a:ext cx="1096242" cy="96346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3"/>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3"/>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9" name="Google Shape;439;p23"/>
          <p:cNvSpPr/>
          <p:nvPr/>
        </p:nvSpPr>
        <p:spPr>
          <a:xfrm>
            <a:off x="8817567" y="6258458"/>
            <a:ext cx="3501181" cy="640452"/>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3"/>
          <p:cNvSpPr/>
          <p:nvPr/>
        </p:nvSpPr>
        <p:spPr>
          <a:xfrm rot="10800000">
            <a:off x="-93181" y="-39625"/>
            <a:ext cx="3501181" cy="640359"/>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3"/>
          <p:cNvSpPr txBox="1">
            <a:spLocks noGrp="1"/>
          </p:cNvSpPr>
          <p:nvPr>
            <p:ph type="subTitle" idx="1"/>
          </p:nvPr>
        </p:nvSpPr>
        <p:spPr>
          <a:xfrm>
            <a:off x="3702967" y="2195400"/>
            <a:ext cx="4478000" cy="18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42" name="Google Shape;442;p23"/>
          <p:cNvSpPr txBox="1">
            <a:spLocks noGrp="1"/>
          </p:cNvSpPr>
          <p:nvPr>
            <p:ph type="title"/>
          </p:nvPr>
        </p:nvSpPr>
        <p:spPr>
          <a:xfrm>
            <a:off x="3702933" y="1321633"/>
            <a:ext cx="447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3" name="Google Shape;443;p23"/>
          <p:cNvSpPr txBox="1"/>
          <p:nvPr/>
        </p:nvSpPr>
        <p:spPr>
          <a:xfrm>
            <a:off x="3374433" y="5338400"/>
            <a:ext cx="5443200" cy="505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200" b="1">
                <a:solidFill>
                  <a:schemeClr val="dk1"/>
                </a:solidFill>
                <a:latin typeface="Public Sans"/>
                <a:ea typeface="Public Sans"/>
                <a:cs typeface="Public Sans"/>
                <a:sym typeface="Public Sans"/>
              </a:rPr>
              <a:t>CREDITS</a:t>
            </a:r>
            <a:r>
              <a:rPr lang="en" sz="1333" b="1">
                <a:solidFill>
                  <a:schemeClr val="dk1"/>
                </a:solidFill>
                <a:latin typeface="Public Sans"/>
                <a:ea typeface="Public Sans"/>
                <a:cs typeface="Public Sans"/>
                <a:sym typeface="Public Sans"/>
              </a:rPr>
              <a:t>: </a:t>
            </a:r>
            <a:r>
              <a:rPr lang="en" sz="1333">
                <a:solidFill>
                  <a:schemeClr val="dk1"/>
                </a:solidFill>
                <a:latin typeface="Public Sans"/>
                <a:ea typeface="Public Sans"/>
                <a:cs typeface="Public Sans"/>
                <a:sym typeface="Public Sans"/>
              </a:rPr>
              <a:t>This presentation template was created by </a:t>
            </a:r>
            <a:r>
              <a:rPr lang="en" sz="1333" b="1">
                <a:solidFill>
                  <a:schemeClr val="dk1"/>
                </a:solidFill>
                <a:uFill>
                  <a:noFill/>
                </a:u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333">
                <a:solidFill>
                  <a:schemeClr val="dk1"/>
                </a:solidFill>
                <a:latin typeface="Public Sans"/>
                <a:ea typeface="Public Sans"/>
                <a:cs typeface="Public Sans"/>
                <a:sym typeface="Public Sans"/>
              </a:rPr>
              <a:t>, including icons by </a:t>
            </a:r>
            <a:r>
              <a:rPr lang="en" sz="1333" b="1">
                <a:solidFill>
                  <a:schemeClr val="dk1"/>
                </a:solidFill>
                <a:uFill>
                  <a:noFill/>
                </a:u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333">
                <a:solidFill>
                  <a:schemeClr val="dk1"/>
                </a:solidFill>
                <a:latin typeface="Public Sans"/>
                <a:ea typeface="Public Sans"/>
                <a:cs typeface="Public Sans"/>
                <a:sym typeface="Public Sans"/>
              </a:rPr>
              <a:t>, and infographics &amp; images by </a:t>
            </a:r>
            <a:r>
              <a:rPr lang="en" sz="1333" b="1">
                <a:solidFill>
                  <a:schemeClr val="dk1"/>
                </a:solidFill>
                <a:uFill>
                  <a:noFill/>
                </a:u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endParaRPr sz="1333" b="1">
              <a:solidFill>
                <a:schemeClr val="dk1"/>
              </a:solidFill>
              <a:latin typeface="Public Sans"/>
              <a:ea typeface="Public Sans"/>
              <a:cs typeface="Public Sans"/>
              <a:sym typeface="Public Sans"/>
            </a:endParaRPr>
          </a:p>
        </p:txBody>
      </p:sp>
    </p:spTree>
    <p:extLst>
      <p:ext uri="{BB962C8B-B14F-4D97-AF65-F5344CB8AC3E}">
        <p14:creationId xmlns:p14="http://schemas.microsoft.com/office/powerpoint/2010/main" val="2095558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4">
  <p:cSld name="Title and body 4">
    <p:spTree>
      <p:nvGrpSpPr>
        <p:cNvPr id="1" name="Shape 444"/>
        <p:cNvGrpSpPr/>
        <p:nvPr/>
      </p:nvGrpSpPr>
      <p:grpSpPr>
        <a:xfrm>
          <a:off x="0" y="0"/>
          <a:ext cx="0" cy="0"/>
          <a:chOff x="0" y="0"/>
          <a:chExt cx="0" cy="0"/>
        </a:xfrm>
      </p:grpSpPr>
      <p:sp>
        <p:nvSpPr>
          <p:cNvPr id="445" name="Google Shape;445;p24"/>
          <p:cNvSpPr txBox="1">
            <a:spLocks noGrp="1"/>
          </p:cNvSpPr>
          <p:nvPr>
            <p:ph type="subTitle" idx="1"/>
          </p:nvPr>
        </p:nvSpPr>
        <p:spPr>
          <a:xfrm>
            <a:off x="2420533" y="1387200"/>
            <a:ext cx="7351200" cy="475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u="none"/>
            </a:lvl1pPr>
            <a:lvl2pPr lvl="1" algn="ctr" rtl="0">
              <a:lnSpc>
                <a:spcPct val="100000"/>
              </a:lnSpc>
              <a:spcBef>
                <a:spcPts val="0"/>
              </a:spcBef>
              <a:spcAft>
                <a:spcPts val="0"/>
              </a:spcAft>
              <a:buSzPts val="1800"/>
              <a:buChar char="○"/>
              <a:defRPr sz="2400"/>
            </a:lvl2pPr>
            <a:lvl3pPr lvl="2" algn="ctr" rtl="0">
              <a:lnSpc>
                <a:spcPct val="100000"/>
              </a:lnSpc>
              <a:spcBef>
                <a:spcPts val="0"/>
              </a:spcBef>
              <a:spcAft>
                <a:spcPts val="0"/>
              </a:spcAft>
              <a:buSzPts val="1800"/>
              <a:buChar char="■"/>
              <a:defRPr sz="2400"/>
            </a:lvl3pPr>
            <a:lvl4pPr lvl="3" algn="ctr" rtl="0">
              <a:lnSpc>
                <a:spcPct val="100000"/>
              </a:lnSpc>
              <a:spcBef>
                <a:spcPts val="0"/>
              </a:spcBef>
              <a:spcAft>
                <a:spcPts val="0"/>
              </a:spcAft>
              <a:buSzPts val="1800"/>
              <a:buChar char="●"/>
              <a:defRPr sz="2400"/>
            </a:lvl4pPr>
            <a:lvl5pPr lvl="4" algn="ctr" rtl="0">
              <a:lnSpc>
                <a:spcPct val="100000"/>
              </a:lnSpc>
              <a:spcBef>
                <a:spcPts val="0"/>
              </a:spcBef>
              <a:spcAft>
                <a:spcPts val="0"/>
              </a:spcAft>
              <a:buSzPts val="1800"/>
              <a:buChar char="○"/>
              <a:defRPr sz="2400"/>
            </a:lvl5pPr>
            <a:lvl6pPr lvl="5" algn="ctr" rtl="0">
              <a:lnSpc>
                <a:spcPct val="100000"/>
              </a:lnSpc>
              <a:spcBef>
                <a:spcPts val="0"/>
              </a:spcBef>
              <a:spcAft>
                <a:spcPts val="0"/>
              </a:spcAft>
              <a:buSzPts val="1800"/>
              <a:buChar char="■"/>
              <a:defRPr sz="2400"/>
            </a:lvl6pPr>
            <a:lvl7pPr lvl="6" algn="ctr" rtl="0">
              <a:lnSpc>
                <a:spcPct val="100000"/>
              </a:lnSpc>
              <a:spcBef>
                <a:spcPts val="0"/>
              </a:spcBef>
              <a:spcAft>
                <a:spcPts val="0"/>
              </a:spcAft>
              <a:buSzPts val="1800"/>
              <a:buChar char="●"/>
              <a:defRPr sz="2400"/>
            </a:lvl7pPr>
            <a:lvl8pPr lvl="7" algn="ctr" rtl="0">
              <a:lnSpc>
                <a:spcPct val="100000"/>
              </a:lnSpc>
              <a:spcBef>
                <a:spcPts val="0"/>
              </a:spcBef>
              <a:spcAft>
                <a:spcPts val="0"/>
              </a:spcAft>
              <a:buSzPts val="1800"/>
              <a:buChar char="○"/>
              <a:defRPr sz="2400"/>
            </a:lvl8pPr>
            <a:lvl9pPr lvl="8" algn="ctr" rtl="0">
              <a:lnSpc>
                <a:spcPct val="100000"/>
              </a:lnSpc>
              <a:spcBef>
                <a:spcPts val="0"/>
              </a:spcBef>
              <a:spcAft>
                <a:spcPts val="0"/>
              </a:spcAft>
              <a:buSzPts val="1800"/>
              <a:buChar char="■"/>
              <a:defRPr sz="2400"/>
            </a:lvl9pPr>
          </a:lstStyle>
          <a:p>
            <a:endParaRPr/>
          </a:p>
        </p:txBody>
      </p:sp>
      <p:grpSp>
        <p:nvGrpSpPr>
          <p:cNvPr id="446" name="Google Shape;446;p24"/>
          <p:cNvGrpSpPr/>
          <p:nvPr/>
        </p:nvGrpSpPr>
        <p:grpSpPr>
          <a:xfrm rot="-1157310">
            <a:off x="10317673" y="5355118"/>
            <a:ext cx="2297640" cy="1568165"/>
            <a:chOff x="2284325" y="3975200"/>
            <a:chExt cx="1414225" cy="965225"/>
          </a:xfrm>
        </p:grpSpPr>
        <p:sp>
          <p:nvSpPr>
            <p:cNvPr id="447" name="Google Shape;447;p24"/>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4"/>
          <p:cNvSpPr/>
          <p:nvPr/>
        </p:nvSpPr>
        <p:spPr>
          <a:xfrm rot="-1800001">
            <a:off x="-275583" y="-335487"/>
            <a:ext cx="2009081" cy="2229945"/>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4"/>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13318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A2A4-F498-49A8-B4E3-40EA6F8109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623AAB-2978-417C-899F-5EABB73E7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762F6-4226-4637-B08C-FE01275BB5B1}"/>
              </a:ext>
            </a:extLst>
          </p:cNvPr>
          <p:cNvSpPr>
            <a:spLocks noGrp="1"/>
          </p:cNvSpPr>
          <p:nvPr>
            <p:ph type="dt" sz="half" idx="10"/>
          </p:nvPr>
        </p:nvSpPr>
        <p:spPr/>
        <p:txBody>
          <a:bodyPr/>
          <a:lstStyle/>
          <a:p>
            <a:fld id="{AAAE06D9-8573-4B7E-B3CC-D2B9F938CCD8}" type="datetimeFigureOut">
              <a:rPr lang="en-US" smtClean="0"/>
              <a:t>11/14/2021</a:t>
            </a:fld>
            <a:endParaRPr lang="en-US"/>
          </a:p>
        </p:txBody>
      </p:sp>
      <p:sp>
        <p:nvSpPr>
          <p:cNvPr id="5" name="Footer Placeholder 4">
            <a:extLst>
              <a:ext uri="{FF2B5EF4-FFF2-40B4-BE49-F238E27FC236}">
                <a16:creationId xmlns:a16="http://schemas.microsoft.com/office/drawing/2014/main" id="{62E27222-4979-474C-8691-1AE1378BD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EF9A7-5F2E-4BE5-870E-34C0A871FFA4}"/>
              </a:ext>
            </a:extLst>
          </p:cNvPr>
          <p:cNvSpPr>
            <a:spLocks noGrp="1"/>
          </p:cNvSpPr>
          <p:nvPr>
            <p:ph type="sldNum" sz="quarter" idx="12"/>
          </p:nvPr>
        </p:nvSpPr>
        <p:spPr/>
        <p:txBody>
          <a:bodyPr/>
          <a:lstStyle/>
          <a:p>
            <a:fld id="{15678F51-E4EA-414E-8EE9-8E70C81E1861}" type="slidenum">
              <a:rPr lang="en-US" smtClean="0"/>
              <a:t>‹#›</a:t>
            </a:fld>
            <a:endParaRPr lang="en-US"/>
          </a:p>
        </p:txBody>
      </p:sp>
    </p:spTree>
    <p:extLst>
      <p:ext uri="{BB962C8B-B14F-4D97-AF65-F5344CB8AC3E}">
        <p14:creationId xmlns:p14="http://schemas.microsoft.com/office/powerpoint/2010/main" val="68704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8" name="Google Shape;78;p6"/>
          <p:cNvGrpSpPr/>
          <p:nvPr/>
        </p:nvGrpSpPr>
        <p:grpSpPr>
          <a:xfrm rot="2142145">
            <a:off x="-66793" y="5612694"/>
            <a:ext cx="2053588" cy="1199484"/>
            <a:chOff x="2446023" y="3851797"/>
            <a:chExt cx="1739535" cy="1016048"/>
          </a:xfrm>
        </p:grpSpPr>
        <p:sp>
          <p:nvSpPr>
            <p:cNvPr id="79" name="Google Shape;79;p6"/>
            <p:cNvSpPr/>
            <p:nvPr/>
          </p:nvSpPr>
          <p:spPr>
            <a:xfrm>
              <a:off x="3412869" y="4433041"/>
              <a:ext cx="372250" cy="386575"/>
            </a:xfrm>
            <a:custGeom>
              <a:avLst/>
              <a:gdLst/>
              <a:ahLst/>
              <a:cxnLst/>
              <a:rect l="l" t="t" r="r" b="b"/>
              <a:pathLst>
                <a:path w="14890" h="15463" extrusionOk="0">
                  <a:moveTo>
                    <a:pt x="10836" y="876"/>
                  </a:moveTo>
                  <a:cubicBezTo>
                    <a:pt x="10879" y="876"/>
                    <a:pt x="10879" y="918"/>
                    <a:pt x="10879" y="918"/>
                  </a:cubicBezTo>
                  <a:cubicBezTo>
                    <a:pt x="10879" y="961"/>
                    <a:pt x="10836" y="1004"/>
                    <a:pt x="10794" y="1046"/>
                  </a:cubicBezTo>
                  <a:cubicBezTo>
                    <a:pt x="10794" y="1046"/>
                    <a:pt x="10751" y="1046"/>
                    <a:pt x="10751" y="1004"/>
                  </a:cubicBezTo>
                  <a:cubicBezTo>
                    <a:pt x="10794" y="961"/>
                    <a:pt x="10836" y="918"/>
                    <a:pt x="10836" y="876"/>
                  </a:cubicBezTo>
                  <a:close/>
                  <a:moveTo>
                    <a:pt x="14420" y="6891"/>
                  </a:moveTo>
                  <a:cubicBezTo>
                    <a:pt x="14463" y="6934"/>
                    <a:pt x="14505" y="6934"/>
                    <a:pt x="14548" y="6976"/>
                  </a:cubicBezTo>
                  <a:cubicBezTo>
                    <a:pt x="14548" y="6976"/>
                    <a:pt x="14505" y="7019"/>
                    <a:pt x="14505" y="7019"/>
                  </a:cubicBezTo>
                  <a:cubicBezTo>
                    <a:pt x="14463" y="6976"/>
                    <a:pt x="14420" y="6976"/>
                    <a:pt x="14377" y="6934"/>
                  </a:cubicBezTo>
                  <a:cubicBezTo>
                    <a:pt x="14377" y="6934"/>
                    <a:pt x="14377" y="6891"/>
                    <a:pt x="14420" y="6891"/>
                  </a:cubicBezTo>
                  <a:close/>
                  <a:moveTo>
                    <a:pt x="14249" y="7957"/>
                  </a:moveTo>
                  <a:cubicBezTo>
                    <a:pt x="14292" y="8000"/>
                    <a:pt x="14335" y="8043"/>
                    <a:pt x="14377" y="8085"/>
                  </a:cubicBezTo>
                  <a:cubicBezTo>
                    <a:pt x="14377" y="8085"/>
                    <a:pt x="14335" y="8085"/>
                    <a:pt x="14335" y="8128"/>
                  </a:cubicBezTo>
                  <a:cubicBezTo>
                    <a:pt x="14292" y="8085"/>
                    <a:pt x="14249" y="8043"/>
                    <a:pt x="14207" y="8043"/>
                  </a:cubicBezTo>
                  <a:cubicBezTo>
                    <a:pt x="14207" y="8000"/>
                    <a:pt x="14249" y="8000"/>
                    <a:pt x="14249" y="7957"/>
                  </a:cubicBezTo>
                  <a:close/>
                  <a:moveTo>
                    <a:pt x="8917" y="4289"/>
                  </a:moveTo>
                  <a:cubicBezTo>
                    <a:pt x="9045" y="4459"/>
                    <a:pt x="9130" y="4630"/>
                    <a:pt x="9258" y="4801"/>
                  </a:cubicBezTo>
                  <a:lnTo>
                    <a:pt x="9599" y="4801"/>
                  </a:lnTo>
                  <a:cubicBezTo>
                    <a:pt x="9642" y="4886"/>
                    <a:pt x="9685" y="5099"/>
                    <a:pt x="9685" y="5099"/>
                  </a:cubicBezTo>
                  <a:cubicBezTo>
                    <a:pt x="9708" y="5098"/>
                    <a:pt x="9730" y="5097"/>
                    <a:pt x="9752" y="5097"/>
                  </a:cubicBezTo>
                  <a:cubicBezTo>
                    <a:pt x="10410" y="5097"/>
                    <a:pt x="10415" y="5710"/>
                    <a:pt x="10580" y="6123"/>
                  </a:cubicBezTo>
                  <a:cubicBezTo>
                    <a:pt x="10751" y="6550"/>
                    <a:pt x="10922" y="7062"/>
                    <a:pt x="10751" y="7574"/>
                  </a:cubicBezTo>
                  <a:cubicBezTo>
                    <a:pt x="10708" y="7616"/>
                    <a:pt x="10836" y="7701"/>
                    <a:pt x="10879" y="7829"/>
                  </a:cubicBezTo>
                  <a:cubicBezTo>
                    <a:pt x="10794" y="7915"/>
                    <a:pt x="10708" y="8085"/>
                    <a:pt x="10580" y="8256"/>
                  </a:cubicBezTo>
                  <a:cubicBezTo>
                    <a:pt x="10623" y="8427"/>
                    <a:pt x="10666" y="8555"/>
                    <a:pt x="10708" y="8683"/>
                  </a:cubicBezTo>
                  <a:cubicBezTo>
                    <a:pt x="9941" y="9877"/>
                    <a:pt x="9941" y="9835"/>
                    <a:pt x="9173" y="10048"/>
                  </a:cubicBezTo>
                  <a:cubicBezTo>
                    <a:pt x="9045" y="10176"/>
                    <a:pt x="8959" y="10304"/>
                    <a:pt x="8874" y="10474"/>
                  </a:cubicBezTo>
                  <a:cubicBezTo>
                    <a:pt x="8746" y="10432"/>
                    <a:pt x="8618" y="10432"/>
                    <a:pt x="8490" y="10389"/>
                  </a:cubicBezTo>
                  <a:lnTo>
                    <a:pt x="8490" y="10389"/>
                  </a:lnTo>
                  <a:cubicBezTo>
                    <a:pt x="8533" y="10474"/>
                    <a:pt x="8533" y="10560"/>
                    <a:pt x="8533" y="10645"/>
                  </a:cubicBezTo>
                  <a:cubicBezTo>
                    <a:pt x="7978" y="10602"/>
                    <a:pt x="7466" y="10560"/>
                    <a:pt x="6912" y="10517"/>
                  </a:cubicBezTo>
                  <a:cubicBezTo>
                    <a:pt x="6570" y="10389"/>
                    <a:pt x="6272" y="10176"/>
                    <a:pt x="5930" y="10133"/>
                  </a:cubicBezTo>
                  <a:cubicBezTo>
                    <a:pt x="5546" y="10048"/>
                    <a:pt x="5290" y="9920"/>
                    <a:pt x="5205" y="9579"/>
                  </a:cubicBezTo>
                  <a:cubicBezTo>
                    <a:pt x="5077" y="9579"/>
                    <a:pt x="4992" y="9579"/>
                    <a:pt x="4864" y="9621"/>
                  </a:cubicBezTo>
                  <a:cubicBezTo>
                    <a:pt x="4907" y="9237"/>
                    <a:pt x="4309" y="9152"/>
                    <a:pt x="4480" y="8683"/>
                  </a:cubicBezTo>
                  <a:cubicBezTo>
                    <a:pt x="4523" y="8555"/>
                    <a:pt x="4523" y="8341"/>
                    <a:pt x="4437" y="8213"/>
                  </a:cubicBezTo>
                  <a:cubicBezTo>
                    <a:pt x="4224" y="7872"/>
                    <a:pt x="4523" y="7446"/>
                    <a:pt x="4139" y="7147"/>
                  </a:cubicBezTo>
                  <a:cubicBezTo>
                    <a:pt x="4395" y="7104"/>
                    <a:pt x="4480" y="6976"/>
                    <a:pt x="4565" y="6763"/>
                  </a:cubicBezTo>
                  <a:cubicBezTo>
                    <a:pt x="4821" y="5867"/>
                    <a:pt x="4821" y="5867"/>
                    <a:pt x="5290" y="5398"/>
                  </a:cubicBezTo>
                  <a:lnTo>
                    <a:pt x="5290" y="5398"/>
                  </a:lnTo>
                  <a:cubicBezTo>
                    <a:pt x="5248" y="5526"/>
                    <a:pt x="5248" y="5654"/>
                    <a:pt x="5205" y="5782"/>
                  </a:cubicBezTo>
                  <a:cubicBezTo>
                    <a:pt x="5376" y="5696"/>
                    <a:pt x="5504" y="5654"/>
                    <a:pt x="5632" y="5568"/>
                  </a:cubicBezTo>
                  <a:cubicBezTo>
                    <a:pt x="5632" y="5440"/>
                    <a:pt x="5589" y="5270"/>
                    <a:pt x="5589" y="5099"/>
                  </a:cubicBezTo>
                  <a:lnTo>
                    <a:pt x="5589" y="5099"/>
                  </a:lnTo>
                  <a:cubicBezTo>
                    <a:pt x="5674" y="5142"/>
                    <a:pt x="5802" y="5185"/>
                    <a:pt x="5888" y="5185"/>
                  </a:cubicBezTo>
                  <a:cubicBezTo>
                    <a:pt x="6016" y="5057"/>
                    <a:pt x="6144" y="4929"/>
                    <a:pt x="6272" y="4758"/>
                  </a:cubicBezTo>
                  <a:cubicBezTo>
                    <a:pt x="6314" y="4801"/>
                    <a:pt x="6400" y="4843"/>
                    <a:pt x="6442" y="4843"/>
                  </a:cubicBezTo>
                  <a:cubicBezTo>
                    <a:pt x="6656" y="4801"/>
                    <a:pt x="6826" y="4758"/>
                    <a:pt x="7040" y="4715"/>
                  </a:cubicBezTo>
                  <a:cubicBezTo>
                    <a:pt x="7040" y="4673"/>
                    <a:pt x="7040" y="4587"/>
                    <a:pt x="6997" y="4459"/>
                  </a:cubicBezTo>
                  <a:lnTo>
                    <a:pt x="6997" y="4459"/>
                  </a:lnTo>
                  <a:cubicBezTo>
                    <a:pt x="7253" y="4502"/>
                    <a:pt x="7466" y="4587"/>
                    <a:pt x="7722" y="4630"/>
                  </a:cubicBezTo>
                  <a:cubicBezTo>
                    <a:pt x="7765" y="4545"/>
                    <a:pt x="7850" y="4459"/>
                    <a:pt x="7978" y="4331"/>
                  </a:cubicBezTo>
                  <a:cubicBezTo>
                    <a:pt x="8063" y="4417"/>
                    <a:pt x="8191" y="4502"/>
                    <a:pt x="8277" y="4545"/>
                  </a:cubicBezTo>
                  <a:cubicBezTo>
                    <a:pt x="8490" y="4459"/>
                    <a:pt x="8661" y="4374"/>
                    <a:pt x="8917" y="4289"/>
                  </a:cubicBezTo>
                  <a:close/>
                  <a:moveTo>
                    <a:pt x="8032" y="1"/>
                  </a:moveTo>
                  <a:cubicBezTo>
                    <a:pt x="7860" y="1"/>
                    <a:pt x="7693" y="65"/>
                    <a:pt x="7509" y="65"/>
                  </a:cubicBezTo>
                  <a:cubicBezTo>
                    <a:pt x="7338" y="65"/>
                    <a:pt x="7125" y="151"/>
                    <a:pt x="6954" y="151"/>
                  </a:cubicBezTo>
                  <a:cubicBezTo>
                    <a:pt x="6698" y="151"/>
                    <a:pt x="5930" y="321"/>
                    <a:pt x="5717" y="492"/>
                  </a:cubicBezTo>
                  <a:cubicBezTo>
                    <a:pt x="5418" y="790"/>
                    <a:pt x="4992" y="876"/>
                    <a:pt x="4651" y="1046"/>
                  </a:cubicBezTo>
                  <a:cubicBezTo>
                    <a:pt x="4651" y="1132"/>
                    <a:pt x="4651" y="1174"/>
                    <a:pt x="4651" y="1302"/>
                  </a:cubicBezTo>
                  <a:cubicBezTo>
                    <a:pt x="4565" y="1260"/>
                    <a:pt x="4437" y="1217"/>
                    <a:pt x="4352" y="1217"/>
                  </a:cubicBezTo>
                  <a:cubicBezTo>
                    <a:pt x="4011" y="1473"/>
                    <a:pt x="3755" y="1857"/>
                    <a:pt x="3243" y="1857"/>
                  </a:cubicBezTo>
                  <a:cubicBezTo>
                    <a:pt x="3029" y="2284"/>
                    <a:pt x="2688" y="2582"/>
                    <a:pt x="2262" y="2668"/>
                  </a:cubicBezTo>
                  <a:cubicBezTo>
                    <a:pt x="2262" y="3350"/>
                    <a:pt x="1323" y="3478"/>
                    <a:pt x="1408" y="4203"/>
                  </a:cubicBezTo>
                  <a:cubicBezTo>
                    <a:pt x="854" y="4502"/>
                    <a:pt x="512" y="5483"/>
                    <a:pt x="598" y="6464"/>
                  </a:cubicBezTo>
                  <a:cubicBezTo>
                    <a:pt x="512" y="6592"/>
                    <a:pt x="427" y="6720"/>
                    <a:pt x="299" y="6891"/>
                  </a:cubicBezTo>
                  <a:cubicBezTo>
                    <a:pt x="683" y="7318"/>
                    <a:pt x="1" y="7915"/>
                    <a:pt x="470" y="8341"/>
                  </a:cubicBezTo>
                  <a:cubicBezTo>
                    <a:pt x="384" y="8469"/>
                    <a:pt x="342" y="8597"/>
                    <a:pt x="257" y="8683"/>
                  </a:cubicBezTo>
                  <a:cubicBezTo>
                    <a:pt x="427" y="8939"/>
                    <a:pt x="598" y="9152"/>
                    <a:pt x="768" y="9365"/>
                  </a:cubicBezTo>
                  <a:cubicBezTo>
                    <a:pt x="683" y="9408"/>
                    <a:pt x="598" y="9408"/>
                    <a:pt x="555" y="9451"/>
                  </a:cubicBezTo>
                  <a:cubicBezTo>
                    <a:pt x="555" y="9621"/>
                    <a:pt x="512" y="9749"/>
                    <a:pt x="512" y="9920"/>
                  </a:cubicBezTo>
                  <a:cubicBezTo>
                    <a:pt x="598" y="9963"/>
                    <a:pt x="683" y="10048"/>
                    <a:pt x="768" y="10091"/>
                  </a:cubicBezTo>
                  <a:cubicBezTo>
                    <a:pt x="768" y="10218"/>
                    <a:pt x="726" y="10304"/>
                    <a:pt x="726" y="10304"/>
                  </a:cubicBezTo>
                  <a:cubicBezTo>
                    <a:pt x="1238" y="11200"/>
                    <a:pt x="1408" y="12181"/>
                    <a:pt x="2134" y="13077"/>
                  </a:cubicBezTo>
                  <a:cubicBezTo>
                    <a:pt x="2176" y="13119"/>
                    <a:pt x="2432" y="13205"/>
                    <a:pt x="2518" y="13375"/>
                  </a:cubicBezTo>
                  <a:cubicBezTo>
                    <a:pt x="2603" y="13589"/>
                    <a:pt x="2859" y="13589"/>
                    <a:pt x="2944" y="13759"/>
                  </a:cubicBezTo>
                  <a:cubicBezTo>
                    <a:pt x="2987" y="13887"/>
                    <a:pt x="3200" y="13845"/>
                    <a:pt x="3285" y="14058"/>
                  </a:cubicBezTo>
                  <a:cubicBezTo>
                    <a:pt x="3285" y="14143"/>
                    <a:pt x="3627" y="14101"/>
                    <a:pt x="3755" y="14229"/>
                  </a:cubicBezTo>
                  <a:cubicBezTo>
                    <a:pt x="3968" y="14399"/>
                    <a:pt x="4309" y="14357"/>
                    <a:pt x="4480" y="14655"/>
                  </a:cubicBezTo>
                  <a:cubicBezTo>
                    <a:pt x="4523" y="14655"/>
                    <a:pt x="4565" y="14655"/>
                    <a:pt x="4608" y="14613"/>
                  </a:cubicBezTo>
                  <a:cubicBezTo>
                    <a:pt x="4651" y="14698"/>
                    <a:pt x="4651" y="14783"/>
                    <a:pt x="4651" y="14869"/>
                  </a:cubicBezTo>
                  <a:cubicBezTo>
                    <a:pt x="4821" y="14826"/>
                    <a:pt x="4949" y="14826"/>
                    <a:pt x="5035" y="14783"/>
                  </a:cubicBezTo>
                  <a:cubicBezTo>
                    <a:pt x="5205" y="14954"/>
                    <a:pt x="5333" y="15082"/>
                    <a:pt x="5504" y="15167"/>
                  </a:cubicBezTo>
                  <a:cubicBezTo>
                    <a:pt x="5674" y="15295"/>
                    <a:pt x="5930" y="15338"/>
                    <a:pt x="6101" y="15380"/>
                  </a:cubicBezTo>
                  <a:cubicBezTo>
                    <a:pt x="6210" y="15337"/>
                    <a:pt x="6322" y="15320"/>
                    <a:pt x="6435" y="15320"/>
                  </a:cubicBezTo>
                  <a:cubicBezTo>
                    <a:pt x="6768" y="15320"/>
                    <a:pt x="7110" y="15463"/>
                    <a:pt x="7422" y="15463"/>
                  </a:cubicBezTo>
                  <a:cubicBezTo>
                    <a:pt x="7623" y="15463"/>
                    <a:pt x="7812" y="15404"/>
                    <a:pt x="7978" y="15210"/>
                  </a:cubicBezTo>
                  <a:cubicBezTo>
                    <a:pt x="8133" y="15292"/>
                    <a:pt x="8280" y="15323"/>
                    <a:pt x="8421" y="15323"/>
                  </a:cubicBezTo>
                  <a:cubicBezTo>
                    <a:pt x="8889" y="15323"/>
                    <a:pt x="9299" y="14981"/>
                    <a:pt x="9740" y="14981"/>
                  </a:cubicBezTo>
                  <a:cubicBezTo>
                    <a:pt x="9792" y="14981"/>
                    <a:pt x="9845" y="14986"/>
                    <a:pt x="9898" y="14996"/>
                  </a:cubicBezTo>
                  <a:cubicBezTo>
                    <a:pt x="9983" y="14911"/>
                    <a:pt x="10068" y="14783"/>
                    <a:pt x="10154" y="14698"/>
                  </a:cubicBezTo>
                  <a:cubicBezTo>
                    <a:pt x="10239" y="14826"/>
                    <a:pt x="10282" y="14954"/>
                    <a:pt x="10367" y="15124"/>
                  </a:cubicBezTo>
                  <a:cubicBezTo>
                    <a:pt x="10666" y="14869"/>
                    <a:pt x="10922" y="14655"/>
                    <a:pt x="11178" y="14442"/>
                  </a:cubicBezTo>
                  <a:cubicBezTo>
                    <a:pt x="11263" y="14485"/>
                    <a:pt x="11348" y="14485"/>
                    <a:pt x="11434" y="14527"/>
                  </a:cubicBezTo>
                  <a:cubicBezTo>
                    <a:pt x="11434" y="14442"/>
                    <a:pt x="11434" y="14357"/>
                    <a:pt x="11434" y="14314"/>
                  </a:cubicBezTo>
                  <a:cubicBezTo>
                    <a:pt x="11860" y="14058"/>
                    <a:pt x="12244" y="13802"/>
                    <a:pt x="12799" y="13461"/>
                  </a:cubicBezTo>
                  <a:cubicBezTo>
                    <a:pt x="12884" y="13290"/>
                    <a:pt x="13012" y="12991"/>
                    <a:pt x="13183" y="12693"/>
                  </a:cubicBezTo>
                  <a:cubicBezTo>
                    <a:pt x="13439" y="12693"/>
                    <a:pt x="13524" y="12394"/>
                    <a:pt x="13652" y="12224"/>
                  </a:cubicBezTo>
                  <a:cubicBezTo>
                    <a:pt x="13652" y="12096"/>
                    <a:pt x="13609" y="11968"/>
                    <a:pt x="13567" y="11840"/>
                  </a:cubicBezTo>
                  <a:cubicBezTo>
                    <a:pt x="13885" y="11840"/>
                    <a:pt x="13683" y="11319"/>
                    <a:pt x="14002" y="11319"/>
                  </a:cubicBezTo>
                  <a:cubicBezTo>
                    <a:pt x="14025" y="11319"/>
                    <a:pt x="14050" y="11322"/>
                    <a:pt x="14079" y="11328"/>
                  </a:cubicBezTo>
                  <a:cubicBezTo>
                    <a:pt x="14121" y="11029"/>
                    <a:pt x="14164" y="10688"/>
                    <a:pt x="14249" y="10346"/>
                  </a:cubicBezTo>
                  <a:cubicBezTo>
                    <a:pt x="14249" y="10346"/>
                    <a:pt x="14335" y="10346"/>
                    <a:pt x="14420" y="10304"/>
                  </a:cubicBezTo>
                  <a:cubicBezTo>
                    <a:pt x="14335" y="10218"/>
                    <a:pt x="14249" y="10133"/>
                    <a:pt x="14207" y="10048"/>
                  </a:cubicBezTo>
                  <a:cubicBezTo>
                    <a:pt x="14335" y="10005"/>
                    <a:pt x="14420" y="9963"/>
                    <a:pt x="14505" y="9920"/>
                  </a:cubicBezTo>
                  <a:cubicBezTo>
                    <a:pt x="14505" y="9536"/>
                    <a:pt x="14548" y="9152"/>
                    <a:pt x="14548" y="8725"/>
                  </a:cubicBezTo>
                  <a:cubicBezTo>
                    <a:pt x="14505" y="8725"/>
                    <a:pt x="14463" y="8683"/>
                    <a:pt x="14377" y="8683"/>
                  </a:cubicBezTo>
                  <a:cubicBezTo>
                    <a:pt x="14249" y="8683"/>
                    <a:pt x="14121" y="8640"/>
                    <a:pt x="14036" y="8555"/>
                  </a:cubicBezTo>
                  <a:cubicBezTo>
                    <a:pt x="14079" y="8555"/>
                    <a:pt x="14079" y="8512"/>
                    <a:pt x="14079" y="8469"/>
                  </a:cubicBezTo>
                  <a:cubicBezTo>
                    <a:pt x="14207" y="8512"/>
                    <a:pt x="14292" y="8555"/>
                    <a:pt x="14377" y="8597"/>
                  </a:cubicBezTo>
                  <a:cubicBezTo>
                    <a:pt x="14377" y="8640"/>
                    <a:pt x="14335" y="8683"/>
                    <a:pt x="14377" y="8683"/>
                  </a:cubicBezTo>
                  <a:cubicBezTo>
                    <a:pt x="14505" y="8469"/>
                    <a:pt x="14633" y="8299"/>
                    <a:pt x="14804" y="8043"/>
                  </a:cubicBezTo>
                  <a:cubicBezTo>
                    <a:pt x="14719" y="7915"/>
                    <a:pt x="14676" y="7659"/>
                    <a:pt x="14633" y="7574"/>
                  </a:cubicBezTo>
                  <a:cubicBezTo>
                    <a:pt x="14761" y="7190"/>
                    <a:pt x="14804" y="6976"/>
                    <a:pt x="14889" y="6720"/>
                  </a:cubicBezTo>
                  <a:lnTo>
                    <a:pt x="14591" y="6720"/>
                  </a:lnTo>
                  <a:cubicBezTo>
                    <a:pt x="14591" y="6635"/>
                    <a:pt x="14548" y="6507"/>
                    <a:pt x="14548" y="6422"/>
                  </a:cubicBezTo>
                  <a:cubicBezTo>
                    <a:pt x="14633" y="6379"/>
                    <a:pt x="14676" y="6379"/>
                    <a:pt x="14804" y="6336"/>
                  </a:cubicBezTo>
                  <a:cubicBezTo>
                    <a:pt x="14719" y="6251"/>
                    <a:pt x="14676" y="6166"/>
                    <a:pt x="14591" y="6080"/>
                  </a:cubicBezTo>
                  <a:cubicBezTo>
                    <a:pt x="14676" y="5952"/>
                    <a:pt x="14719" y="5867"/>
                    <a:pt x="14761" y="5739"/>
                  </a:cubicBezTo>
                  <a:cubicBezTo>
                    <a:pt x="14676" y="5611"/>
                    <a:pt x="14548" y="5440"/>
                    <a:pt x="14463" y="5312"/>
                  </a:cubicBezTo>
                  <a:cubicBezTo>
                    <a:pt x="14335" y="4971"/>
                    <a:pt x="14249" y="4587"/>
                    <a:pt x="14164" y="4246"/>
                  </a:cubicBezTo>
                  <a:lnTo>
                    <a:pt x="13951" y="4246"/>
                  </a:lnTo>
                  <a:cubicBezTo>
                    <a:pt x="14121" y="3606"/>
                    <a:pt x="13695" y="3265"/>
                    <a:pt x="13353" y="3051"/>
                  </a:cubicBezTo>
                  <a:cubicBezTo>
                    <a:pt x="13183" y="2753"/>
                    <a:pt x="13097" y="2582"/>
                    <a:pt x="13012" y="2412"/>
                  </a:cubicBezTo>
                  <a:cubicBezTo>
                    <a:pt x="12884" y="2113"/>
                    <a:pt x="12585" y="1985"/>
                    <a:pt x="12372" y="1729"/>
                  </a:cubicBezTo>
                  <a:cubicBezTo>
                    <a:pt x="12202" y="1516"/>
                    <a:pt x="11860" y="1430"/>
                    <a:pt x="11732" y="1132"/>
                  </a:cubicBezTo>
                  <a:cubicBezTo>
                    <a:pt x="11732" y="1097"/>
                    <a:pt x="11649" y="1035"/>
                    <a:pt x="11594" y="1035"/>
                  </a:cubicBezTo>
                  <a:cubicBezTo>
                    <a:pt x="11581" y="1035"/>
                    <a:pt x="11570" y="1038"/>
                    <a:pt x="11562" y="1046"/>
                  </a:cubicBezTo>
                  <a:cubicBezTo>
                    <a:pt x="11523" y="1054"/>
                    <a:pt x="11489" y="1058"/>
                    <a:pt x="11457" y="1058"/>
                  </a:cubicBezTo>
                  <a:cubicBezTo>
                    <a:pt x="11134" y="1058"/>
                    <a:pt x="11120" y="694"/>
                    <a:pt x="10964" y="577"/>
                  </a:cubicBezTo>
                  <a:cubicBezTo>
                    <a:pt x="10700" y="544"/>
                    <a:pt x="10436" y="409"/>
                    <a:pt x="10172" y="409"/>
                  </a:cubicBezTo>
                  <a:cubicBezTo>
                    <a:pt x="10095" y="409"/>
                    <a:pt x="10018" y="420"/>
                    <a:pt x="9941" y="449"/>
                  </a:cubicBezTo>
                  <a:cubicBezTo>
                    <a:pt x="9770" y="23"/>
                    <a:pt x="9258" y="406"/>
                    <a:pt x="9087" y="23"/>
                  </a:cubicBezTo>
                  <a:cubicBezTo>
                    <a:pt x="8893" y="55"/>
                    <a:pt x="8674" y="137"/>
                    <a:pt x="8505" y="137"/>
                  </a:cubicBezTo>
                  <a:cubicBezTo>
                    <a:pt x="8452" y="137"/>
                    <a:pt x="8403" y="128"/>
                    <a:pt x="8362" y="108"/>
                  </a:cubicBezTo>
                  <a:cubicBezTo>
                    <a:pt x="8247" y="26"/>
                    <a:pt x="8139" y="1"/>
                    <a:pt x="8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0" name="Google Shape;80;p6"/>
            <p:cNvSpPr/>
            <p:nvPr/>
          </p:nvSpPr>
          <p:spPr>
            <a:xfrm>
              <a:off x="2921452" y="4208389"/>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1" name="Google Shape;81;p6"/>
            <p:cNvSpPr/>
            <p:nvPr/>
          </p:nvSpPr>
          <p:spPr>
            <a:xfrm>
              <a:off x="2446023" y="4192280"/>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2" name="Google Shape;82;p6"/>
            <p:cNvSpPr/>
            <p:nvPr/>
          </p:nvSpPr>
          <p:spPr>
            <a:xfrm>
              <a:off x="2725062" y="462022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3" name="Google Shape;83;p6"/>
            <p:cNvSpPr/>
            <p:nvPr/>
          </p:nvSpPr>
          <p:spPr>
            <a:xfrm>
              <a:off x="3782045" y="3851797"/>
              <a:ext cx="246375" cy="257325"/>
            </a:xfrm>
            <a:custGeom>
              <a:avLst/>
              <a:gdLst/>
              <a:ahLst/>
              <a:cxnLst/>
              <a:rect l="l" t="t" r="r" b="b"/>
              <a:pathLst>
                <a:path w="9855" h="10293" extrusionOk="0">
                  <a:moveTo>
                    <a:pt x="2901" y="640"/>
                  </a:moveTo>
                  <a:cubicBezTo>
                    <a:pt x="2901" y="642"/>
                    <a:pt x="2901" y="644"/>
                    <a:pt x="2901" y="647"/>
                  </a:cubicBezTo>
                  <a:lnTo>
                    <a:pt x="2901" y="647"/>
                  </a:lnTo>
                  <a:cubicBezTo>
                    <a:pt x="2915" y="644"/>
                    <a:pt x="2930" y="642"/>
                    <a:pt x="2944" y="640"/>
                  </a:cubicBezTo>
                  <a:close/>
                  <a:moveTo>
                    <a:pt x="1451" y="2218"/>
                  </a:moveTo>
                  <a:cubicBezTo>
                    <a:pt x="1451" y="2218"/>
                    <a:pt x="1493" y="2218"/>
                    <a:pt x="1493" y="2261"/>
                  </a:cubicBezTo>
                  <a:cubicBezTo>
                    <a:pt x="1451" y="2304"/>
                    <a:pt x="1451" y="2346"/>
                    <a:pt x="1408" y="2389"/>
                  </a:cubicBezTo>
                  <a:cubicBezTo>
                    <a:pt x="1408" y="2389"/>
                    <a:pt x="1365" y="2346"/>
                    <a:pt x="1365" y="2346"/>
                  </a:cubicBezTo>
                  <a:cubicBezTo>
                    <a:pt x="1408" y="2304"/>
                    <a:pt x="1408" y="2261"/>
                    <a:pt x="1451" y="2218"/>
                  </a:cubicBezTo>
                  <a:close/>
                  <a:moveTo>
                    <a:pt x="4224" y="3157"/>
                  </a:moveTo>
                  <a:cubicBezTo>
                    <a:pt x="4394" y="3328"/>
                    <a:pt x="4480" y="3456"/>
                    <a:pt x="4650" y="3584"/>
                  </a:cubicBezTo>
                  <a:cubicBezTo>
                    <a:pt x="4821" y="3498"/>
                    <a:pt x="5077" y="3328"/>
                    <a:pt x="5376" y="3200"/>
                  </a:cubicBezTo>
                  <a:cubicBezTo>
                    <a:pt x="5490" y="3468"/>
                    <a:pt x="5640" y="3633"/>
                    <a:pt x="5916" y="3633"/>
                  </a:cubicBezTo>
                  <a:cubicBezTo>
                    <a:pt x="5948" y="3633"/>
                    <a:pt x="5981" y="3631"/>
                    <a:pt x="6015" y="3626"/>
                  </a:cubicBezTo>
                  <a:cubicBezTo>
                    <a:pt x="6570" y="4309"/>
                    <a:pt x="6954" y="5119"/>
                    <a:pt x="6954" y="6058"/>
                  </a:cubicBezTo>
                  <a:cubicBezTo>
                    <a:pt x="6613" y="6399"/>
                    <a:pt x="6229" y="6698"/>
                    <a:pt x="5887" y="7039"/>
                  </a:cubicBezTo>
                  <a:cubicBezTo>
                    <a:pt x="5738" y="7018"/>
                    <a:pt x="5599" y="6975"/>
                    <a:pt x="5477" y="6975"/>
                  </a:cubicBezTo>
                  <a:cubicBezTo>
                    <a:pt x="5354" y="6975"/>
                    <a:pt x="5248" y="7018"/>
                    <a:pt x="5162" y="7167"/>
                  </a:cubicBezTo>
                  <a:cubicBezTo>
                    <a:pt x="4522" y="7082"/>
                    <a:pt x="4096" y="6698"/>
                    <a:pt x="3626" y="6357"/>
                  </a:cubicBezTo>
                  <a:cubicBezTo>
                    <a:pt x="3584" y="6271"/>
                    <a:pt x="3584" y="6186"/>
                    <a:pt x="3541" y="6143"/>
                  </a:cubicBezTo>
                  <a:lnTo>
                    <a:pt x="3328" y="6143"/>
                  </a:lnTo>
                  <a:cubicBezTo>
                    <a:pt x="3285" y="5631"/>
                    <a:pt x="3072" y="5119"/>
                    <a:pt x="3328" y="4565"/>
                  </a:cubicBezTo>
                  <a:cubicBezTo>
                    <a:pt x="3242" y="4479"/>
                    <a:pt x="3200" y="4394"/>
                    <a:pt x="3114" y="4309"/>
                  </a:cubicBezTo>
                  <a:cubicBezTo>
                    <a:pt x="3285" y="4266"/>
                    <a:pt x="3413" y="4266"/>
                    <a:pt x="3413" y="4266"/>
                  </a:cubicBezTo>
                  <a:cubicBezTo>
                    <a:pt x="3712" y="4010"/>
                    <a:pt x="3925" y="3797"/>
                    <a:pt x="4181" y="3541"/>
                  </a:cubicBezTo>
                  <a:cubicBezTo>
                    <a:pt x="4181" y="3541"/>
                    <a:pt x="4224" y="3413"/>
                    <a:pt x="4224" y="3157"/>
                  </a:cubicBezTo>
                  <a:close/>
                  <a:moveTo>
                    <a:pt x="5162" y="0"/>
                  </a:moveTo>
                  <a:cubicBezTo>
                    <a:pt x="4736" y="43"/>
                    <a:pt x="4224" y="43"/>
                    <a:pt x="3797" y="213"/>
                  </a:cubicBezTo>
                  <a:cubicBezTo>
                    <a:pt x="3498" y="299"/>
                    <a:pt x="3114" y="299"/>
                    <a:pt x="2944" y="640"/>
                  </a:cubicBezTo>
                  <a:cubicBezTo>
                    <a:pt x="2944" y="683"/>
                    <a:pt x="2944" y="725"/>
                    <a:pt x="2987" y="811"/>
                  </a:cubicBezTo>
                  <a:lnTo>
                    <a:pt x="2901" y="811"/>
                  </a:lnTo>
                  <a:cubicBezTo>
                    <a:pt x="2901" y="730"/>
                    <a:pt x="2901" y="687"/>
                    <a:pt x="2901" y="647"/>
                  </a:cubicBezTo>
                  <a:lnTo>
                    <a:pt x="2901" y="647"/>
                  </a:lnTo>
                  <a:cubicBezTo>
                    <a:pt x="2621" y="696"/>
                    <a:pt x="2385" y="829"/>
                    <a:pt x="2304" y="1195"/>
                  </a:cubicBezTo>
                  <a:cubicBezTo>
                    <a:pt x="2133" y="1195"/>
                    <a:pt x="1877" y="1237"/>
                    <a:pt x="1664" y="1237"/>
                  </a:cubicBezTo>
                  <a:cubicBezTo>
                    <a:pt x="1835" y="1621"/>
                    <a:pt x="1323" y="1621"/>
                    <a:pt x="1365" y="1920"/>
                  </a:cubicBezTo>
                  <a:cubicBezTo>
                    <a:pt x="981" y="2005"/>
                    <a:pt x="939" y="2389"/>
                    <a:pt x="683" y="2602"/>
                  </a:cubicBezTo>
                  <a:cubicBezTo>
                    <a:pt x="725" y="2773"/>
                    <a:pt x="768" y="2901"/>
                    <a:pt x="811" y="3029"/>
                  </a:cubicBezTo>
                  <a:cubicBezTo>
                    <a:pt x="470" y="3584"/>
                    <a:pt x="427" y="4138"/>
                    <a:pt x="214" y="4650"/>
                  </a:cubicBezTo>
                  <a:cubicBezTo>
                    <a:pt x="0" y="5247"/>
                    <a:pt x="384" y="5802"/>
                    <a:pt x="171" y="6357"/>
                  </a:cubicBezTo>
                  <a:cubicBezTo>
                    <a:pt x="256" y="6399"/>
                    <a:pt x="299" y="6442"/>
                    <a:pt x="384" y="6485"/>
                  </a:cubicBezTo>
                  <a:cubicBezTo>
                    <a:pt x="427" y="6442"/>
                    <a:pt x="512" y="6442"/>
                    <a:pt x="555" y="6442"/>
                  </a:cubicBezTo>
                  <a:lnTo>
                    <a:pt x="555" y="6485"/>
                  </a:lnTo>
                  <a:cubicBezTo>
                    <a:pt x="512" y="6527"/>
                    <a:pt x="427" y="6527"/>
                    <a:pt x="384" y="6527"/>
                  </a:cubicBezTo>
                  <a:cubicBezTo>
                    <a:pt x="384" y="6527"/>
                    <a:pt x="384" y="6485"/>
                    <a:pt x="384" y="6485"/>
                  </a:cubicBezTo>
                  <a:cubicBezTo>
                    <a:pt x="342" y="6612"/>
                    <a:pt x="214" y="6655"/>
                    <a:pt x="299" y="6826"/>
                  </a:cubicBezTo>
                  <a:cubicBezTo>
                    <a:pt x="427" y="7167"/>
                    <a:pt x="470" y="7508"/>
                    <a:pt x="555" y="7807"/>
                  </a:cubicBezTo>
                  <a:lnTo>
                    <a:pt x="683" y="7807"/>
                  </a:lnTo>
                  <a:cubicBezTo>
                    <a:pt x="896" y="8020"/>
                    <a:pt x="1067" y="8191"/>
                    <a:pt x="1280" y="8404"/>
                  </a:cubicBezTo>
                  <a:cubicBezTo>
                    <a:pt x="1195" y="8404"/>
                    <a:pt x="1109" y="8447"/>
                    <a:pt x="939" y="8490"/>
                  </a:cubicBezTo>
                  <a:cubicBezTo>
                    <a:pt x="1451" y="8746"/>
                    <a:pt x="1536" y="9428"/>
                    <a:pt x="2219" y="9428"/>
                  </a:cubicBezTo>
                  <a:cubicBezTo>
                    <a:pt x="2261" y="9428"/>
                    <a:pt x="2389" y="9513"/>
                    <a:pt x="2389" y="9556"/>
                  </a:cubicBezTo>
                  <a:cubicBezTo>
                    <a:pt x="2475" y="10068"/>
                    <a:pt x="2987" y="9897"/>
                    <a:pt x="3285" y="10068"/>
                  </a:cubicBezTo>
                  <a:cubicBezTo>
                    <a:pt x="3456" y="10153"/>
                    <a:pt x="3712" y="10111"/>
                    <a:pt x="3925" y="10153"/>
                  </a:cubicBezTo>
                  <a:cubicBezTo>
                    <a:pt x="3996" y="10182"/>
                    <a:pt x="4077" y="10187"/>
                    <a:pt x="4162" y="10187"/>
                  </a:cubicBezTo>
                  <a:cubicBezTo>
                    <a:pt x="4205" y="10187"/>
                    <a:pt x="4249" y="10185"/>
                    <a:pt x="4293" y="10185"/>
                  </a:cubicBezTo>
                  <a:cubicBezTo>
                    <a:pt x="4426" y="10185"/>
                    <a:pt x="4565" y="10196"/>
                    <a:pt x="4693" y="10281"/>
                  </a:cubicBezTo>
                  <a:cubicBezTo>
                    <a:pt x="4701" y="10289"/>
                    <a:pt x="4714" y="10293"/>
                    <a:pt x="4730" y="10293"/>
                  </a:cubicBezTo>
                  <a:cubicBezTo>
                    <a:pt x="4799" y="10293"/>
                    <a:pt x="4931" y="10231"/>
                    <a:pt x="5034" y="10196"/>
                  </a:cubicBezTo>
                  <a:cubicBezTo>
                    <a:pt x="4992" y="10111"/>
                    <a:pt x="4992" y="10068"/>
                    <a:pt x="4992" y="10025"/>
                  </a:cubicBezTo>
                  <a:lnTo>
                    <a:pt x="5034" y="9983"/>
                  </a:lnTo>
                  <a:cubicBezTo>
                    <a:pt x="5034" y="10068"/>
                    <a:pt x="5077" y="10111"/>
                    <a:pt x="5077" y="10196"/>
                  </a:cubicBezTo>
                  <a:lnTo>
                    <a:pt x="5034" y="10196"/>
                  </a:lnTo>
                  <a:cubicBezTo>
                    <a:pt x="5103" y="10217"/>
                    <a:pt x="5167" y="10227"/>
                    <a:pt x="5228" y="10227"/>
                  </a:cubicBezTo>
                  <a:cubicBezTo>
                    <a:pt x="5656" y="10227"/>
                    <a:pt x="5903" y="9759"/>
                    <a:pt x="6314" y="9684"/>
                  </a:cubicBezTo>
                  <a:cubicBezTo>
                    <a:pt x="6314" y="9769"/>
                    <a:pt x="6357" y="9855"/>
                    <a:pt x="6357" y="9855"/>
                  </a:cubicBezTo>
                  <a:cubicBezTo>
                    <a:pt x="6698" y="9727"/>
                    <a:pt x="7039" y="9556"/>
                    <a:pt x="7338" y="9428"/>
                  </a:cubicBezTo>
                  <a:cubicBezTo>
                    <a:pt x="7295" y="9172"/>
                    <a:pt x="7423" y="9001"/>
                    <a:pt x="7637" y="8959"/>
                  </a:cubicBezTo>
                  <a:cubicBezTo>
                    <a:pt x="7893" y="8959"/>
                    <a:pt x="8020" y="8831"/>
                    <a:pt x="8148" y="8660"/>
                  </a:cubicBezTo>
                  <a:cubicBezTo>
                    <a:pt x="8191" y="8532"/>
                    <a:pt x="8447" y="8490"/>
                    <a:pt x="8447" y="8447"/>
                  </a:cubicBezTo>
                  <a:cubicBezTo>
                    <a:pt x="8362" y="8234"/>
                    <a:pt x="8575" y="8234"/>
                    <a:pt x="8660" y="8148"/>
                  </a:cubicBezTo>
                  <a:cubicBezTo>
                    <a:pt x="8703" y="8106"/>
                    <a:pt x="8660" y="7978"/>
                    <a:pt x="8660" y="7892"/>
                  </a:cubicBezTo>
                  <a:cubicBezTo>
                    <a:pt x="8618" y="7935"/>
                    <a:pt x="8575" y="7935"/>
                    <a:pt x="8490" y="7978"/>
                  </a:cubicBezTo>
                  <a:lnTo>
                    <a:pt x="8490" y="7892"/>
                  </a:lnTo>
                  <a:lnTo>
                    <a:pt x="8660" y="7892"/>
                  </a:lnTo>
                  <a:cubicBezTo>
                    <a:pt x="9300" y="7636"/>
                    <a:pt x="9343" y="6996"/>
                    <a:pt x="9514" y="6442"/>
                  </a:cubicBezTo>
                  <a:cubicBezTo>
                    <a:pt x="9556" y="6399"/>
                    <a:pt x="9471" y="6314"/>
                    <a:pt x="9428" y="6229"/>
                  </a:cubicBezTo>
                  <a:cubicBezTo>
                    <a:pt x="9386" y="6271"/>
                    <a:pt x="9343" y="6271"/>
                    <a:pt x="9258" y="6314"/>
                  </a:cubicBezTo>
                  <a:lnTo>
                    <a:pt x="9258" y="6229"/>
                  </a:lnTo>
                  <a:lnTo>
                    <a:pt x="9428" y="6229"/>
                  </a:lnTo>
                  <a:cubicBezTo>
                    <a:pt x="9770" y="5674"/>
                    <a:pt x="9855" y="4735"/>
                    <a:pt x="9642" y="4181"/>
                  </a:cubicBezTo>
                  <a:cubicBezTo>
                    <a:pt x="9556" y="3882"/>
                    <a:pt x="9556" y="3626"/>
                    <a:pt x="9514" y="3200"/>
                  </a:cubicBezTo>
                  <a:cubicBezTo>
                    <a:pt x="9428" y="3114"/>
                    <a:pt x="9300" y="2901"/>
                    <a:pt x="9172" y="2688"/>
                  </a:cubicBezTo>
                  <a:lnTo>
                    <a:pt x="8959" y="2688"/>
                  </a:lnTo>
                  <a:cubicBezTo>
                    <a:pt x="9300" y="2218"/>
                    <a:pt x="8788" y="2048"/>
                    <a:pt x="8703" y="1792"/>
                  </a:cubicBezTo>
                  <a:cubicBezTo>
                    <a:pt x="8490" y="1664"/>
                    <a:pt x="8319" y="1621"/>
                    <a:pt x="8148" y="1493"/>
                  </a:cubicBezTo>
                  <a:cubicBezTo>
                    <a:pt x="8063" y="1408"/>
                    <a:pt x="8020" y="1237"/>
                    <a:pt x="7893" y="1109"/>
                  </a:cubicBezTo>
                  <a:cubicBezTo>
                    <a:pt x="7807" y="1024"/>
                    <a:pt x="7551" y="1024"/>
                    <a:pt x="7551" y="939"/>
                  </a:cubicBezTo>
                  <a:cubicBezTo>
                    <a:pt x="7509" y="875"/>
                    <a:pt x="7466" y="864"/>
                    <a:pt x="7423" y="864"/>
                  </a:cubicBezTo>
                  <a:cubicBezTo>
                    <a:pt x="7402" y="864"/>
                    <a:pt x="7381" y="867"/>
                    <a:pt x="7359" y="867"/>
                  </a:cubicBezTo>
                  <a:cubicBezTo>
                    <a:pt x="7338" y="867"/>
                    <a:pt x="7317" y="864"/>
                    <a:pt x="7295" y="853"/>
                  </a:cubicBezTo>
                  <a:cubicBezTo>
                    <a:pt x="7167" y="811"/>
                    <a:pt x="7082" y="725"/>
                    <a:pt x="6954" y="640"/>
                  </a:cubicBezTo>
                  <a:cubicBezTo>
                    <a:pt x="6869" y="597"/>
                    <a:pt x="6783" y="555"/>
                    <a:pt x="6783" y="512"/>
                  </a:cubicBezTo>
                  <a:cubicBezTo>
                    <a:pt x="6527" y="512"/>
                    <a:pt x="6314" y="555"/>
                    <a:pt x="6143" y="555"/>
                  </a:cubicBezTo>
                  <a:cubicBezTo>
                    <a:pt x="6101" y="384"/>
                    <a:pt x="6101" y="341"/>
                    <a:pt x="6058" y="213"/>
                  </a:cubicBezTo>
                  <a:cubicBezTo>
                    <a:pt x="5973" y="299"/>
                    <a:pt x="5887" y="384"/>
                    <a:pt x="5802" y="427"/>
                  </a:cubicBezTo>
                  <a:cubicBezTo>
                    <a:pt x="5631" y="299"/>
                    <a:pt x="5418" y="171"/>
                    <a:pt x="51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4" name="Google Shape;84;p6"/>
            <p:cNvSpPr/>
            <p:nvPr/>
          </p:nvSpPr>
          <p:spPr>
            <a:xfrm>
              <a:off x="3065269" y="3881891"/>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5" name="Google Shape;85;p6"/>
            <p:cNvSpPr/>
            <p:nvPr/>
          </p:nvSpPr>
          <p:spPr>
            <a:xfrm>
              <a:off x="3459705" y="4098821"/>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86" name="Google Shape;86;p6"/>
            <p:cNvSpPr/>
            <p:nvPr/>
          </p:nvSpPr>
          <p:spPr>
            <a:xfrm>
              <a:off x="4020233" y="4339222"/>
              <a:ext cx="165325" cy="182450"/>
            </a:xfrm>
            <a:custGeom>
              <a:avLst/>
              <a:gdLst/>
              <a:ahLst/>
              <a:cxnLst/>
              <a:rect l="l" t="t" r="r" b="b"/>
              <a:pathLst>
                <a:path w="6613" h="7298" extrusionOk="0">
                  <a:moveTo>
                    <a:pt x="3839" y="344"/>
                  </a:moveTo>
                  <a:cubicBezTo>
                    <a:pt x="3882" y="344"/>
                    <a:pt x="3925" y="387"/>
                    <a:pt x="3967" y="429"/>
                  </a:cubicBezTo>
                  <a:cubicBezTo>
                    <a:pt x="3967" y="429"/>
                    <a:pt x="3967" y="472"/>
                    <a:pt x="3967" y="472"/>
                  </a:cubicBezTo>
                  <a:cubicBezTo>
                    <a:pt x="3925" y="429"/>
                    <a:pt x="3882" y="387"/>
                    <a:pt x="3839" y="387"/>
                  </a:cubicBezTo>
                  <a:cubicBezTo>
                    <a:pt x="3839" y="344"/>
                    <a:pt x="3839" y="344"/>
                    <a:pt x="3839" y="344"/>
                  </a:cubicBezTo>
                  <a:close/>
                  <a:moveTo>
                    <a:pt x="1450" y="984"/>
                  </a:moveTo>
                  <a:cubicBezTo>
                    <a:pt x="1450" y="984"/>
                    <a:pt x="1493" y="984"/>
                    <a:pt x="1493" y="1027"/>
                  </a:cubicBezTo>
                  <a:cubicBezTo>
                    <a:pt x="1450" y="1069"/>
                    <a:pt x="1408" y="1112"/>
                    <a:pt x="1408" y="1155"/>
                  </a:cubicBezTo>
                  <a:cubicBezTo>
                    <a:pt x="1365" y="1155"/>
                    <a:pt x="1365" y="1112"/>
                    <a:pt x="1365" y="1112"/>
                  </a:cubicBezTo>
                  <a:cubicBezTo>
                    <a:pt x="1365" y="1069"/>
                    <a:pt x="1408" y="1027"/>
                    <a:pt x="1450" y="984"/>
                  </a:cubicBezTo>
                  <a:close/>
                  <a:moveTo>
                    <a:pt x="5887" y="1283"/>
                  </a:moveTo>
                  <a:cubicBezTo>
                    <a:pt x="5887" y="1283"/>
                    <a:pt x="5887" y="1283"/>
                    <a:pt x="5930" y="1325"/>
                  </a:cubicBezTo>
                  <a:cubicBezTo>
                    <a:pt x="5887" y="1368"/>
                    <a:pt x="5845" y="1411"/>
                    <a:pt x="5802" y="1453"/>
                  </a:cubicBezTo>
                  <a:cubicBezTo>
                    <a:pt x="5802" y="1453"/>
                    <a:pt x="5802" y="1411"/>
                    <a:pt x="5759" y="1411"/>
                  </a:cubicBezTo>
                  <a:cubicBezTo>
                    <a:pt x="5802" y="1368"/>
                    <a:pt x="5845" y="1325"/>
                    <a:pt x="5887" y="1283"/>
                  </a:cubicBezTo>
                  <a:close/>
                  <a:moveTo>
                    <a:pt x="3262" y="1"/>
                  </a:moveTo>
                  <a:cubicBezTo>
                    <a:pt x="3000" y="1"/>
                    <a:pt x="2737" y="59"/>
                    <a:pt x="2474" y="131"/>
                  </a:cubicBezTo>
                  <a:cubicBezTo>
                    <a:pt x="2432" y="131"/>
                    <a:pt x="2432" y="173"/>
                    <a:pt x="2432" y="173"/>
                  </a:cubicBezTo>
                  <a:cubicBezTo>
                    <a:pt x="2389" y="301"/>
                    <a:pt x="2389" y="387"/>
                    <a:pt x="2346" y="515"/>
                  </a:cubicBezTo>
                  <a:lnTo>
                    <a:pt x="1664" y="515"/>
                  </a:lnTo>
                  <a:cubicBezTo>
                    <a:pt x="1664" y="643"/>
                    <a:pt x="1664" y="771"/>
                    <a:pt x="1664" y="856"/>
                  </a:cubicBezTo>
                  <a:cubicBezTo>
                    <a:pt x="1536" y="813"/>
                    <a:pt x="1450" y="813"/>
                    <a:pt x="1280" y="771"/>
                  </a:cubicBezTo>
                  <a:cubicBezTo>
                    <a:pt x="1237" y="941"/>
                    <a:pt x="1195" y="1283"/>
                    <a:pt x="1109" y="1283"/>
                  </a:cubicBezTo>
                  <a:cubicBezTo>
                    <a:pt x="683" y="1325"/>
                    <a:pt x="981" y="1709"/>
                    <a:pt x="811" y="1837"/>
                  </a:cubicBezTo>
                  <a:cubicBezTo>
                    <a:pt x="725" y="1837"/>
                    <a:pt x="640" y="1837"/>
                    <a:pt x="555" y="1880"/>
                  </a:cubicBezTo>
                  <a:cubicBezTo>
                    <a:pt x="597" y="2136"/>
                    <a:pt x="555" y="2306"/>
                    <a:pt x="341" y="2520"/>
                  </a:cubicBezTo>
                  <a:cubicBezTo>
                    <a:pt x="256" y="2648"/>
                    <a:pt x="171" y="2989"/>
                    <a:pt x="469" y="3202"/>
                  </a:cubicBezTo>
                  <a:cubicBezTo>
                    <a:pt x="299" y="3458"/>
                    <a:pt x="128" y="3672"/>
                    <a:pt x="0" y="3842"/>
                  </a:cubicBezTo>
                  <a:cubicBezTo>
                    <a:pt x="128" y="4269"/>
                    <a:pt x="213" y="4610"/>
                    <a:pt x="341" y="4909"/>
                  </a:cubicBezTo>
                  <a:cubicBezTo>
                    <a:pt x="299" y="5122"/>
                    <a:pt x="213" y="5378"/>
                    <a:pt x="256" y="5506"/>
                  </a:cubicBezTo>
                  <a:cubicBezTo>
                    <a:pt x="341" y="5719"/>
                    <a:pt x="597" y="5890"/>
                    <a:pt x="811" y="6103"/>
                  </a:cubicBezTo>
                  <a:cubicBezTo>
                    <a:pt x="811" y="6146"/>
                    <a:pt x="853" y="6274"/>
                    <a:pt x="853" y="6402"/>
                  </a:cubicBezTo>
                  <a:cubicBezTo>
                    <a:pt x="1024" y="6530"/>
                    <a:pt x="1195" y="6658"/>
                    <a:pt x="1323" y="6743"/>
                  </a:cubicBezTo>
                  <a:cubicBezTo>
                    <a:pt x="1450" y="6828"/>
                    <a:pt x="1706" y="6701"/>
                    <a:pt x="1706" y="6956"/>
                  </a:cubicBezTo>
                  <a:cubicBezTo>
                    <a:pt x="2133" y="7042"/>
                    <a:pt x="2560" y="7127"/>
                    <a:pt x="2986" y="7212"/>
                  </a:cubicBezTo>
                  <a:cubicBezTo>
                    <a:pt x="3114" y="7127"/>
                    <a:pt x="3285" y="7084"/>
                    <a:pt x="3456" y="6999"/>
                  </a:cubicBezTo>
                  <a:cubicBezTo>
                    <a:pt x="3456" y="7127"/>
                    <a:pt x="3498" y="7170"/>
                    <a:pt x="3498" y="7298"/>
                  </a:cubicBezTo>
                  <a:cubicBezTo>
                    <a:pt x="3626" y="7212"/>
                    <a:pt x="3754" y="7170"/>
                    <a:pt x="3882" y="7127"/>
                  </a:cubicBezTo>
                  <a:cubicBezTo>
                    <a:pt x="3882" y="7084"/>
                    <a:pt x="3839" y="7042"/>
                    <a:pt x="3839" y="6956"/>
                  </a:cubicBezTo>
                  <a:lnTo>
                    <a:pt x="3839" y="6956"/>
                  </a:lnTo>
                  <a:cubicBezTo>
                    <a:pt x="3882" y="6999"/>
                    <a:pt x="3925" y="6999"/>
                    <a:pt x="3967" y="6999"/>
                  </a:cubicBezTo>
                  <a:lnTo>
                    <a:pt x="4437" y="6999"/>
                  </a:lnTo>
                  <a:cubicBezTo>
                    <a:pt x="4437" y="6871"/>
                    <a:pt x="4479" y="6743"/>
                    <a:pt x="4479" y="6658"/>
                  </a:cubicBezTo>
                  <a:lnTo>
                    <a:pt x="4991" y="6658"/>
                  </a:lnTo>
                  <a:cubicBezTo>
                    <a:pt x="5247" y="6274"/>
                    <a:pt x="5546" y="5890"/>
                    <a:pt x="5802" y="5506"/>
                  </a:cubicBezTo>
                  <a:cubicBezTo>
                    <a:pt x="5802" y="5506"/>
                    <a:pt x="6356" y="4823"/>
                    <a:pt x="6356" y="4738"/>
                  </a:cubicBezTo>
                  <a:cubicBezTo>
                    <a:pt x="6271" y="4269"/>
                    <a:pt x="6484" y="3842"/>
                    <a:pt x="6484" y="3373"/>
                  </a:cubicBezTo>
                  <a:cubicBezTo>
                    <a:pt x="6484" y="3032"/>
                    <a:pt x="6484" y="2690"/>
                    <a:pt x="6527" y="2349"/>
                  </a:cubicBezTo>
                  <a:cubicBezTo>
                    <a:pt x="6484" y="2306"/>
                    <a:pt x="6442" y="2264"/>
                    <a:pt x="6356" y="2178"/>
                  </a:cubicBezTo>
                  <a:cubicBezTo>
                    <a:pt x="6484" y="2136"/>
                    <a:pt x="6527" y="2136"/>
                    <a:pt x="6612" y="2136"/>
                  </a:cubicBezTo>
                  <a:cubicBezTo>
                    <a:pt x="6527" y="1965"/>
                    <a:pt x="6484" y="1837"/>
                    <a:pt x="6399" y="1667"/>
                  </a:cubicBezTo>
                  <a:cubicBezTo>
                    <a:pt x="6314" y="1752"/>
                    <a:pt x="6229" y="1795"/>
                    <a:pt x="6101" y="1880"/>
                  </a:cubicBezTo>
                  <a:cubicBezTo>
                    <a:pt x="6058" y="1795"/>
                    <a:pt x="5973" y="1709"/>
                    <a:pt x="5887" y="1624"/>
                  </a:cubicBezTo>
                  <a:cubicBezTo>
                    <a:pt x="6058" y="1539"/>
                    <a:pt x="6143" y="1496"/>
                    <a:pt x="6314" y="1411"/>
                  </a:cubicBezTo>
                  <a:cubicBezTo>
                    <a:pt x="6101" y="1027"/>
                    <a:pt x="5887" y="685"/>
                    <a:pt x="5674" y="301"/>
                  </a:cubicBezTo>
                  <a:cubicBezTo>
                    <a:pt x="5375" y="301"/>
                    <a:pt x="5077" y="301"/>
                    <a:pt x="4778" y="259"/>
                  </a:cubicBezTo>
                  <a:cubicBezTo>
                    <a:pt x="4778" y="216"/>
                    <a:pt x="4735" y="173"/>
                    <a:pt x="4735" y="173"/>
                  </a:cubicBezTo>
                  <a:cubicBezTo>
                    <a:pt x="4641" y="93"/>
                    <a:pt x="4552" y="67"/>
                    <a:pt x="4464" y="67"/>
                  </a:cubicBezTo>
                  <a:cubicBezTo>
                    <a:pt x="4309" y="67"/>
                    <a:pt x="4159" y="147"/>
                    <a:pt x="3999" y="147"/>
                  </a:cubicBezTo>
                  <a:cubicBezTo>
                    <a:pt x="3961" y="147"/>
                    <a:pt x="3922" y="142"/>
                    <a:pt x="3882" y="131"/>
                  </a:cubicBezTo>
                  <a:cubicBezTo>
                    <a:pt x="3676" y="37"/>
                    <a:pt x="3469" y="1"/>
                    <a:pt x="3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87" name="Google Shape;87;p6"/>
          <p:cNvGrpSpPr/>
          <p:nvPr/>
        </p:nvGrpSpPr>
        <p:grpSpPr>
          <a:xfrm rot="8100000">
            <a:off x="11014683" y="-161960"/>
            <a:ext cx="1083772" cy="1763583"/>
            <a:chOff x="4503750" y="1478475"/>
            <a:chExt cx="1115600" cy="1815375"/>
          </a:xfrm>
        </p:grpSpPr>
        <p:sp>
          <p:nvSpPr>
            <p:cNvPr id="88" name="Google Shape;88;p6"/>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rgbClr val="F7BE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rgbClr val="EC9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307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7"/>
        <p:cNvGrpSpPr/>
        <p:nvPr/>
      </p:nvGrpSpPr>
      <p:grpSpPr>
        <a:xfrm>
          <a:off x="0" y="0"/>
          <a:ext cx="0" cy="0"/>
          <a:chOff x="0" y="0"/>
          <a:chExt cx="0" cy="0"/>
        </a:xfrm>
      </p:grpSpPr>
      <p:sp>
        <p:nvSpPr>
          <p:cNvPr id="98" name="Google Shape;98;p7"/>
          <p:cNvSpPr txBox="1">
            <a:spLocks noGrp="1"/>
          </p:cNvSpPr>
          <p:nvPr>
            <p:ph type="title"/>
          </p:nvPr>
        </p:nvSpPr>
        <p:spPr>
          <a:xfrm>
            <a:off x="960000" y="7200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674667" y="3188351"/>
            <a:ext cx="3787200" cy="15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00" name="Google Shape;100;p7"/>
          <p:cNvSpPr/>
          <p:nvPr/>
        </p:nvSpPr>
        <p:spPr>
          <a:xfrm rot="899853">
            <a:off x="8675334" y="5424631"/>
            <a:ext cx="684351" cy="743875"/>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9754129" y="5371517"/>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rot="10800000">
            <a:off x="11013808" y="4854336"/>
            <a:ext cx="1304195" cy="1447569"/>
          </a:xfrm>
          <a:custGeom>
            <a:avLst/>
            <a:gdLst/>
            <a:ahLst/>
            <a:cxnLst/>
            <a:rect l="l" t="t" r="r" b="b"/>
            <a:pathLst>
              <a:path w="42344" h="46999" extrusionOk="0">
                <a:moveTo>
                  <a:pt x="11695" y="15874"/>
                </a:moveTo>
                <a:cubicBezTo>
                  <a:pt x="11692" y="15878"/>
                  <a:pt x="11688" y="15881"/>
                  <a:pt x="11685" y="15885"/>
                </a:cubicBezTo>
                <a:lnTo>
                  <a:pt x="11685" y="15885"/>
                </a:lnTo>
                <a:cubicBezTo>
                  <a:pt x="11690" y="15888"/>
                  <a:pt x="11695" y="15891"/>
                  <a:pt x="11700" y="15894"/>
                </a:cubicBezTo>
                <a:lnTo>
                  <a:pt x="11700" y="15894"/>
                </a:lnTo>
                <a:cubicBezTo>
                  <a:pt x="11697" y="15889"/>
                  <a:pt x="11695" y="15883"/>
                  <a:pt x="11695" y="15874"/>
                </a:cubicBezTo>
                <a:close/>
                <a:moveTo>
                  <a:pt x="11700" y="15894"/>
                </a:moveTo>
                <a:cubicBezTo>
                  <a:pt x="11710" y="15911"/>
                  <a:pt x="11732" y="15911"/>
                  <a:pt x="11732" y="15911"/>
                </a:cubicBezTo>
                <a:cubicBezTo>
                  <a:pt x="11721" y="15905"/>
                  <a:pt x="11710" y="15900"/>
                  <a:pt x="11700" y="15894"/>
                </a:cubicBezTo>
                <a:close/>
                <a:moveTo>
                  <a:pt x="27019" y="16278"/>
                </a:moveTo>
                <a:cubicBezTo>
                  <a:pt x="27019" y="16351"/>
                  <a:pt x="27019" y="16424"/>
                  <a:pt x="27056" y="16498"/>
                </a:cubicBezTo>
                <a:lnTo>
                  <a:pt x="26982" y="16498"/>
                </a:lnTo>
                <a:cubicBezTo>
                  <a:pt x="26946" y="16424"/>
                  <a:pt x="26946" y="16351"/>
                  <a:pt x="26946" y="16278"/>
                </a:cubicBezTo>
                <a:close/>
                <a:moveTo>
                  <a:pt x="26653" y="17011"/>
                </a:moveTo>
                <a:cubicBezTo>
                  <a:pt x="26689" y="17121"/>
                  <a:pt x="26726" y="17231"/>
                  <a:pt x="26763" y="17341"/>
                </a:cubicBezTo>
                <a:cubicBezTo>
                  <a:pt x="26689" y="17377"/>
                  <a:pt x="26653" y="17377"/>
                  <a:pt x="26579" y="17377"/>
                </a:cubicBezTo>
                <a:cubicBezTo>
                  <a:pt x="26579" y="17267"/>
                  <a:pt x="26543" y="17157"/>
                  <a:pt x="26543" y="17011"/>
                </a:cubicBezTo>
                <a:close/>
                <a:moveTo>
                  <a:pt x="5866" y="17487"/>
                </a:moveTo>
                <a:cubicBezTo>
                  <a:pt x="5866" y="17524"/>
                  <a:pt x="5866" y="17524"/>
                  <a:pt x="5866" y="17561"/>
                </a:cubicBezTo>
                <a:cubicBezTo>
                  <a:pt x="5793" y="17561"/>
                  <a:pt x="5720" y="17561"/>
                  <a:pt x="5646" y="17597"/>
                </a:cubicBezTo>
                <a:cubicBezTo>
                  <a:pt x="5646" y="17561"/>
                  <a:pt x="5646" y="17524"/>
                  <a:pt x="5646" y="17524"/>
                </a:cubicBezTo>
                <a:cubicBezTo>
                  <a:pt x="5720" y="17524"/>
                  <a:pt x="5793" y="17487"/>
                  <a:pt x="5866" y="17487"/>
                </a:cubicBezTo>
                <a:close/>
                <a:moveTo>
                  <a:pt x="4216" y="18551"/>
                </a:moveTo>
                <a:cubicBezTo>
                  <a:pt x="4216" y="18587"/>
                  <a:pt x="4216" y="18587"/>
                  <a:pt x="4216" y="18624"/>
                </a:cubicBezTo>
                <a:cubicBezTo>
                  <a:pt x="4143" y="18624"/>
                  <a:pt x="4070" y="18661"/>
                  <a:pt x="3997" y="18661"/>
                </a:cubicBezTo>
                <a:cubicBezTo>
                  <a:pt x="3997" y="18624"/>
                  <a:pt x="3997" y="18587"/>
                  <a:pt x="3997" y="18587"/>
                </a:cubicBezTo>
                <a:cubicBezTo>
                  <a:pt x="4070" y="18587"/>
                  <a:pt x="4143" y="18551"/>
                  <a:pt x="4216" y="18551"/>
                </a:cubicBezTo>
                <a:close/>
                <a:moveTo>
                  <a:pt x="26909" y="18587"/>
                </a:moveTo>
                <a:cubicBezTo>
                  <a:pt x="26909" y="18587"/>
                  <a:pt x="26909" y="18624"/>
                  <a:pt x="26909" y="18661"/>
                </a:cubicBezTo>
                <a:lnTo>
                  <a:pt x="26689" y="18661"/>
                </a:lnTo>
                <a:cubicBezTo>
                  <a:pt x="26689" y="18661"/>
                  <a:pt x="26689" y="18624"/>
                  <a:pt x="26689" y="18587"/>
                </a:cubicBezTo>
                <a:close/>
                <a:moveTo>
                  <a:pt x="26433" y="18990"/>
                </a:moveTo>
                <a:cubicBezTo>
                  <a:pt x="26433" y="19064"/>
                  <a:pt x="26433" y="19137"/>
                  <a:pt x="26433" y="19210"/>
                </a:cubicBezTo>
                <a:lnTo>
                  <a:pt x="26359" y="19247"/>
                </a:lnTo>
                <a:cubicBezTo>
                  <a:pt x="26359" y="19174"/>
                  <a:pt x="26359" y="19100"/>
                  <a:pt x="26359" y="19027"/>
                </a:cubicBezTo>
                <a:cubicBezTo>
                  <a:pt x="26359" y="18990"/>
                  <a:pt x="26396" y="18990"/>
                  <a:pt x="26433" y="18990"/>
                </a:cubicBezTo>
                <a:close/>
                <a:moveTo>
                  <a:pt x="2823" y="19320"/>
                </a:moveTo>
                <a:cubicBezTo>
                  <a:pt x="2860" y="19357"/>
                  <a:pt x="2933" y="19430"/>
                  <a:pt x="3007" y="19467"/>
                </a:cubicBezTo>
                <a:cubicBezTo>
                  <a:pt x="2897" y="19467"/>
                  <a:pt x="2823" y="19430"/>
                  <a:pt x="2750" y="19394"/>
                </a:cubicBezTo>
                <a:cubicBezTo>
                  <a:pt x="2787" y="19357"/>
                  <a:pt x="2787" y="19357"/>
                  <a:pt x="2823" y="19320"/>
                </a:cubicBezTo>
                <a:close/>
                <a:moveTo>
                  <a:pt x="3006" y="19468"/>
                </a:moveTo>
                <a:lnTo>
                  <a:pt x="3006" y="19468"/>
                </a:lnTo>
                <a:cubicBezTo>
                  <a:pt x="2970" y="19504"/>
                  <a:pt x="2970" y="19504"/>
                  <a:pt x="2970" y="19540"/>
                </a:cubicBezTo>
                <a:cubicBezTo>
                  <a:pt x="3043" y="19540"/>
                  <a:pt x="3117" y="19577"/>
                  <a:pt x="3190" y="19614"/>
                </a:cubicBezTo>
                <a:cubicBezTo>
                  <a:pt x="3153" y="19650"/>
                  <a:pt x="3153" y="19650"/>
                  <a:pt x="3117" y="19687"/>
                </a:cubicBezTo>
                <a:cubicBezTo>
                  <a:pt x="3080" y="19650"/>
                  <a:pt x="3007" y="19577"/>
                  <a:pt x="2933" y="19540"/>
                </a:cubicBezTo>
                <a:cubicBezTo>
                  <a:pt x="2970" y="19504"/>
                  <a:pt x="2970" y="19504"/>
                  <a:pt x="3006" y="19468"/>
                </a:cubicBezTo>
                <a:close/>
                <a:moveTo>
                  <a:pt x="2054" y="21227"/>
                </a:moveTo>
                <a:cubicBezTo>
                  <a:pt x="2054" y="21263"/>
                  <a:pt x="2054" y="21300"/>
                  <a:pt x="2054" y="21300"/>
                </a:cubicBezTo>
                <a:cubicBezTo>
                  <a:pt x="1980" y="21300"/>
                  <a:pt x="1907" y="21337"/>
                  <a:pt x="1834" y="21337"/>
                </a:cubicBezTo>
                <a:cubicBezTo>
                  <a:pt x="1834" y="21300"/>
                  <a:pt x="1834" y="21263"/>
                  <a:pt x="1834" y="21263"/>
                </a:cubicBezTo>
                <a:cubicBezTo>
                  <a:pt x="1907" y="21263"/>
                  <a:pt x="1980" y="21227"/>
                  <a:pt x="2054" y="21227"/>
                </a:cubicBezTo>
                <a:close/>
                <a:moveTo>
                  <a:pt x="41537" y="21153"/>
                </a:moveTo>
                <a:cubicBezTo>
                  <a:pt x="41573" y="21227"/>
                  <a:pt x="41573" y="21300"/>
                  <a:pt x="41573" y="21373"/>
                </a:cubicBezTo>
                <a:cubicBezTo>
                  <a:pt x="41537" y="21373"/>
                  <a:pt x="41537" y="21373"/>
                  <a:pt x="41500" y="21410"/>
                </a:cubicBezTo>
                <a:cubicBezTo>
                  <a:pt x="41500" y="21337"/>
                  <a:pt x="41500" y="21263"/>
                  <a:pt x="41463" y="21190"/>
                </a:cubicBezTo>
                <a:cubicBezTo>
                  <a:pt x="41500" y="21153"/>
                  <a:pt x="41537" y="21153"/>
                  <a:pt x="41537" y="21153"/>
                </a:cubicBezTo>
                <a:close/>
                <a:moveTo>
                  <a:pt x="1650" y="22143"/>
                </a:moveTo>
                <a:cubicBezTo>
                  <a:pt x="1650" y="22180"/>
                  <a:pt x="1687" y="22217"/>
                  <a:pt x="1687" y="22217"/>
                </a:cubicBezTo>
                <a:lnTo>
                  <a:pt x="1320" y="22363"/>
                </a:lnTo>
                <a:cubicBezTo>
                  <a:pt x="1320" y="22290"/>
                  <a:pt x="1320" y="22217"/>
                  <a:pt x="1284" y="22180"/>
                </a:cubicBezTo>
                <a:cubicBezTo>
                  <a:pt x="1430" y="22143"/>
                  <a:pt x="1540" y="22143"/>
                  <a:pt x="1650" y="22143"/>
                </a:cubicBezTo>
                <a:close/>
                <a:moveTo>
                  <a:pt x="40987" y="22107"/>
                </a:moveTo>
                <a:cubicBezTo>
                  <a:pt x="40987" y="22180"/>
                  <a:pt x="40987" y="22253"/>
                  <a:pt x="41023" y="22327"/>
                </a:cubicBezTo>
                <a:cubicBezTo>
                  <a:pt x="40987" y="22327"/>
                  <a:pt x="40950" y="22327"/>
                  <a:pt x="40950" y="22363"/>
                </a:cubicBezTo>
                <a:cubicBezTo>
                  <a:pt x="40913" y="22253"/>
                  <a:pt x="40913" y="22180"/>
                  <a:pt x="40913" y="22107"/>
                </a:cubicBezTo>
                <a:close/>
                <a:moveTo>
                  <a:pt x="1064" y="22437"/>
                </a:moveTo>
                <a:cubicBezTo>
                  <a:pt x="1064" y="22473"/>
                  <a:pt x="1064" y="22510"/>
                  <a:pt x="1064" y="22510"/>
                </a:cubicBezTo>
                <a:cubicBezTo>
                  <a:pt x="990" y="22547"/>
                  <a:pt x="917" y="22547"/>
                  <a:pt x="844" y="22547"/>
                </a:cubicBezTo>
                <a:cubicBezTo>
                  <a:pt x="844" y="22510"/>
                  <a:pt x="844" y="22510"/>
                  <a:pt x="844" y="22473"/>
                </a:cubicBezTo>
                <a:cubicBezTo>
                  <a:pt x="917" y="22473"/>
                  <a:pt x="990" y="22473"/>
                  <a:pt x="1064" y="22437"/>
                </a:cubicBezTo>
                <a:close/>
                <a:moveTo>
                  <a:pt x="34627" y="15924"/>
                </a:moveTo>
                <a:cubicBezTo>
                  <a:pt x="35669" y="15924"/>
                  <a:pt x="36550" y="16344"/>
                  <a:pt x="37211" y="17304"/>
                </a:cubicBezTo>
                <a:cubicBezTo>
                  <a:pt x="37284" y="17964"/>
                  <a:pt x="37357" y="18624"/>
                  <a:pt x="37394" y="19174"/>
                </a:cubicBezTo>
                <a:cubicBezTo>
                  <a:pt x="37321" y="19430"/>
                  <a:pt x="37284" y="19577"/>
                  <a:pt x="37247" y="19760"/>
                </a:cubicBezTo>
                <a:cubicBezTo>
                  <a:pt x="36881" y="20823"/>
                  <a:pt x="36844" y="20787"/>
                  <a:pt x="35744" y="21630"/>
                </a:cubicBezTo>
                <a:cubicBezTo>
                  <a:pt x="35084" y="22143"/>
                  <a:pt x="34315" y="22400"/>
                  <a:pt x="33545" y="22656"/>
                </a:cubicBezTo>
                <a:cubicBezTo>
                  <a:pt x="33437" y="22692"/>
                  <a:pt x="33322" y="22706"/>
                  <a:pt x="33203" y="22706"/>
                </a:cubicBezTo>
                <a:cubicBezTo>
                  <a:pt x="32835" y="22706"/>
                  <a:pt x="32420" y="22574"/>
                  <a:pt x="32005" y="22547"/>
                </a:cubicBezTo>
                <a:cubicBezTo>
                  <a:pt x="32005" y="22547"/>
                  <a:pt x="31932" y="22437"/>
                  <a:pt x="31822" y="22400"/>
                </a:cubicBezTo>
                <a:cubicBezTo>
                  <a:pt x="30795" y="22070"/>
                  <a:pt x="30612" y="21153"/>
                  <a:pt x="30429" y="20274"/>
                </a:cubicBezTo>
                <a:cubicBezTo>
                  <a:pt x="30355" y="20054"/>
                  <a:pt x="30392" y="19834"/>
                  <a:pt x="30319" y="19614"/>
                </a:cubicBezTo>
                <a:cubicBezTo>
                  <a:pt x="30099" y="18404"/>
                  <a:pt x="30612" y="17524"/>
                  <a:pt x="31602" y="16901"/>
                </a:cubicBezTo>
                <a:cubicBezTo>
                  <a:pt x="32298" y="16461"/>
                  <a:pt x="33068" y="16131"/>
                  <a:pt x="33911" y="15984"/>
                </a:cubicBezTo>
                <a:cubicBezTo>
                  <a:pt x="34157" y="15944"/>
                  <a:pt x="34396" y="15924"/>
                  <a:pt x="34627" y="15924"/>
                </a:cubicBezTo>
                <a:close/>
                <a:moveTo>
                  <a:pt x="21777" y="27716"/>
                </a:moveTo>
                <a:cubicBezTo>
                  <a:pt x="21813" y="27789"/>
                  <a:pt x="21813" y="27862"/>
                  <a:pt x="21813" y="27936"/>
                </a:cubicBezTo>
                <a:lnTo>
                  <a:pt x="21740" y="27936"/>
                </a:lnTo>
                <a:cubicBezTo>
                  <a:pt x="21740" y="27862"/>
                  <a:pt x="21740" y="27789"/>
                  <a:pt x="21703" y="27716"/>
                </a:cubicBezTo>
                <a:close/>
                <a:moveTo>
                  <a:pt x="21923" y="28229"/>
                </a:moveTo>
                <a:cubicBezTo>
                  <a:pt x="21923" y="28266"/>
                  <a:pt x="21923" y="28266"/>
                  <a:pt x="21923" y="28302"/>
                </a:cubicBezTo>
                <a:cubicBezTo>
                  <a:pt x="21850" y="28302"/>
                  <a:pt x="21777" y="28302"/>
                  <a:pt x="21703" y="28339"/>
                </a:cubicBezTo>
                <a:cubicBezTo>
                  <a:pt x="21703" y="28302"/>
                  <a:pt x="21703" y="28266"/>
                  <a:pt x="21703" y="28266"/>
                </a:cubicBezTo>
                <a:cubicBezTo>
                  <a:pt x="21777" y="28229"/>
                  <a:pt x="21850" y="28229"/>
                  <a:pt x="21923" y="28229"/>
                </a:cubicBezTo>
                <a:close/>
                <a:moveTo>
                  <a:pt x="10787" y="21359"/>
                </a:moveTo>
                <a:cubicBezTo>
                  <a:pt x="11341" y="21359"/>
                  <a:pt x="11880" y="21525"/>
                  <a:pt x="12355" y="21777"/>
                </a:cubicBezTo>
                <a:cubicBezTo>
                  <a:pt x="12942" y="22070"/>
                  <a:pt x="13455" y="22473"/>
                  <a:pt x="13858" y="22693"/>
                </a:cubicBezTo>
                <a:cubicBezTo>
                  <a:pt x="14041" y="23096"/>
                  <a:pt x="14225" y="23353"/>
                  <a:pt x="14298" y="23610"/>
                </a:cubicBezTo>
                <a:cubicBezTo>
                  <a:pt x="14445" y="24160"/>
                  <a:pt x="14298" y="24709"/>
                  <a:pt x="14115" y="25223"/>
                </a:cubicBezTo>
                <a:cubicBezTo>
                  <a:pt x="13785" y="26286"/>
                  <a:pt x="13235" y="27129"/>
                  <a:pt x="12208" y="27642"/>
                </a:cubicBezTo>
                <a:cubicBezTo>
                  <a:pt x="11878" y="27826"/>
                  <a:pt x="11585" y="28046"/>
                  <a:pt x="11292" y="28266"/>
                </a:cubicBezTo>
                <a:cubicBezTo>
                  <a:pt x="10604" y="28662"/>
                  <a:pt x="9916" y="28792"/>
                  <a:pt x="9159" y="28792"/>
                </a:cubicBezTo>
                <a:cubicBezTo>
                  <a:pt x="8867" y="28792"/>
                  <a:pt x="8565" y="28773"/>
                  <a:pt x="8249" y="28742"/>
                </a:cubicBezTo>
                <a:cubicBezTo>
                  <a:pt x="7296" y="28669"/>
                  <a:pt x="6746" y="28119"/>
                  <a:pt x="6159" y="27569"/>
                </a:cubicBezTo>
                <a:cubicBezTo>
                  <a:pt x="5683" y="27092"/>
                  <a:pt x="5353" y="26432"/>
                  <a:pt x="5426" y="25663"/>
                </a:cubicBezTo>
                <a:cubicBezTo>
                  <a:pt x="5426" y="25589"/>
                  <a:pt x="5390" y="25479"/>
                  <a:pt x="5390" y="25406"/>
                </a:cubicBezTo>
                <a:cubicBezTo>
                  <a:pt x="5573" y="25003"/>
                  <a:pt x="5683" y="24563"/>
                  <a:pt x="5903" y="24233"/>
                </a:cubicBezTo>
                <a:cubicBezTo>
                  <a:pt x="6856" y="22913"/>
                  <a:pt x="8139" y="22070"/>
                  <a:pt x="9716" y="21667"/>
                </a:cubicBezTo>
                <a:cubicBezTo>
                  <a:pt x="9899" y="21630"/>
                  <a:pt x="10082" y="21447"/>
                  <a:pt x="10265" y="21410"/>
                </a:cubicBezTo>
                <a:cubicBezTo>
                  <a:pt x="10440" y="21375"/>
                  <a:pt x="10614" y="21359"/>
                  <a:pt x="10787" y="21359"/>
                </a:cubicBezTo>
                <a:close/>
                <a:moveTo>
                  <a:pt x="2200" y="29365"/>
                </a:moveTo>
                <a:cubicBezTo>
                  <a:pt x="2200" y="29512"/>
                  <a:pt x="2237" y="29659"/>
                  <a:pt x="2237" y="29805"/>
                </a:cubicBezTo>
                <a:cubicBezTo>
                  <a:pt x="2200" y="29805"/>
                  <a:pt x="2163" y="29805"/>
                  <a:pt x="2127" y="29842"/>
                </a:cubicBezTo>
                <a:cubicBezTo>
                  <a:pt x="2127" y="29695"/>
                  <a:pt x="2090" y="29549"/>
                  <a:pt x="2090" y="29402"/>
                </a:cubicBezTo>
                <a:cubicBezTo>
                  <a:pt x="2127" y="29365"/>
                  <a:pt x="2163" y="29365"/>
                  <a:pt x="2200" y="29365"/>
                </a:cubicBezTo>
                <a:close/>
                <a:moveTo>
                  <a:pt x="22107" y="29989"/>
                </a:moveTo>
                <a:cubicBezTo>
                  <a:pt x="22107" y="30025"/>
                  <a:pt x="22107" y="30025"/>
                  <a:pt x="22107" y="30062"/>
                </a:cubicBezTo>
                <a:cubicBezTo>
                  <a:pt x="22033" y="30062"/>
                  <a:pt x="21960" y="30062"/>
                  <a:pt x="21887" y="30099"/>
                </a:cubicBezTo>
                <a:cubicBezTo>
                  <a:pt x="21887" y="30062"/>
                  <a:pt x="21887" y="30025"/>
                  <a:pt x="21887" y="30025"/>
                </a:cubicBezTo>
                <a:cubicBezTo>
                  <a:pt x="21960" y="29989"/>
                  <a:pt x="22033" y="29989"/>
                  <a:pt x="22107" y="29989"/>
                </a:cubicBezTo>
                <a:close/>
                <a:moveTo>
                  <a:pt x="2090" y="30135"/>
                </a:moveTo>
                <a:cubicBezTo>
                  <a:pt x="2090" y="30135"/>
                  <a:pt x="2127" y="30172"/>
                  <a:pt x="2127" y="30208"/>
                </a:cubicBezTo>
                <a:lnTo>
                  <a:pt x="1907" y="30208"/>
                </a:lnTo>
                <a:cubicBezTo>
                  <a:pt x="1907" y="30208"/>
                  <a:pt x="1870" y="30172"/>
                  <a:pt x="1870" y="30135"/>
                </a:cubicBezTo>
                <a:close/>
                <a:moveTo>
                  <a:pt x="3043" y="30685"/>
                </a:moveTo>
                <a:cubicBezTo>
                  <a:pt x="3043" y="30722"/>
                  <a:pt x="3043" y="30722"/>
                  <a:pt x="3043" y="30758"/>
                </a:cubicBezTo>
                <a:cubicBezTo>
                  <a:pt x="3007" y="30758"/>
                  <a:pt x="2933" y="30795"/>
                  <a:pt x="2860" y="30795"/>
                </a:cubicBezTo>
                <a:cubicBezTo>
                  <a:pt x="2823" y="30758"/>
                  <a:pt x="2823" y="30722"/>
                  <a:pt x="2823" y="30722"/>
                </a:cubicBezTo>
                <a:cubicBezTo>
                  <a:pt x="2897" y="30722"/>
                  <a:pt x="2970" y="30685"/>
                  <a:pt x="3043" y="30685"/>
                </a:cubicBezTo>
                <a:close/>
                <a:moveTo>
                  <a:pt x="15728" y="31492"/>
                </a:moveTo>
                <a:cubicBezTo>
                  <a:pt x="15764" y="31565"/>
                  <a:pt x="15764" y="31638"/>
                  <a:pt x="15764" y="31712"/>
                </a:cubicBezTo>
                <a:lnTo>
                  <a:pt x="15691" y="31712"/>
                </a:lnTo>
                <a:cubicBezTo>
                  <a:pt x="15691" y="31638"/>
                  <a:pt x="15691" y="31565"/>
                  <a:pt x="15654" y="31492"/>
                </a:cubicBezTo>
                <a:close/>
                <a:moveTo>
                  <a:pt x="19467" y="32261"/>
                </a:moveTo>
                <a:cubicBezTo>
                  <a:pt x="19467" y="32298"/>
                  <a:pt x="19467" y="32335"/>
                  <a:pt x="19467" y="32335"/>
                </a:cubicBezTo>
                <a:cubicBezTo>
                  <a:pt x="19394" y="32371"/>
                  <a:pt x="19320" y="32371"/>
                  <a:pt x="19247" y="32371"/>
                </a:cubicBezTo>
                <a:cubicBezTo>
                  <a:pt x="19247" y="32335"/>
                  <a:pt x="19247" y="32335"/>
                  <a:pt x="19247" y="32298"/>
                </a:cubicBezTo>
                <a:cubicBezTo>
                  <a:pt x="19320" y="32298"/>
                  <a:pt x="19394" y="32298"/>
                  <a:pt x="19467" y="32261"/>
                </a:cubicBezTo>
                <a:close/>
                <a:moveTo>
                  <a:pt x="19211" y="32665"/>
                </a:moveTo>
                <a:cubicBezTo>
                  <a:pt x="19211" y="32738"/>
                  <a:pt x="19211" y="32811"/>
                  <a:pt x="19211" y="32885"/>
                </a:cubicBezTo>
                <a:lnTo>
                  <a:pt x="19137" y="32885"/>
                </a:lnTo>
                <a:cubicBezTo>
                  <a:pt x="19137" y="32811"/>
                  <a:pt x="19137" y="32738"/>
                  <a:pt x="19137" y="32665"/>
                </a:cubicBezTo>
                <a:close/>
                <a:moveTo>
                  <a:pt x="5280" y="32885"/>
                </a:moveTo>
                <a:cubicBezTo>
                  <a:pt x="5280" y="32921"/>
                  <a:pt x="5280" y="32958"/>
                  <a:pt x="5316" y="32958"/>
                </a:cubicBezTo>
                <a:cubicBezTo>
                  <a:pt x="5243" y="32995"/>
                  <a:pt x="5170" y="32995"/>
                  <a:pt x="5096" y="32995"/>
                </a:cubicBezTo>
                <a:cubicBezTo>
                  <a:pt x="5060" y="32958"/>
                  <a:pt x="5060" y="32958"/>
                  <a:pt x="5060" y="32921"/>
                </a:cubicBezTo>
                <a:cubicBezTo>
                  <a:pt x="5133" y="32921"/>
                  <a:pt x="5206" y="32921"/>
                  <a:pt x="5280" y="32885"/>
                </a:cubicBezTo>
                <a:close/>
                <a:moveTo>
                  <a:pt x="6416" y="33581"/>
                </a:moveTo>
                <a:cubicBezTo>
                  <a:pt x="6416" y="33655"/>
                  <a:pt x="6416" y="33728"/>
                  <a:pt x="6416" y="33801"/>
                </a:cubicBezTo>
                <a:cubicBezTo>
                  <a:pt x="6416" y="33801"/>
                  <a:pt x="6379" y="33801"/>
                  <a:pt x="6343" y="33838"/>
                </a:cubicBezTo>
                <a:cubicBezTo>
                  <a:pt x="6343" y="33765"/>
                  <a:pt x="6343" y="33691"/>
                  <a:pt x="6343" y="33618"/>
                </a:cubicBezTo>
                <a:cubicBezTo>
                  <a:pt x="6343" y="33581"/>
                  <a:pt x="6379" y="33581"/>
                  <a:pt x="6416" y="33581"/>
                </a:cubicBezTo>
                <a:close/>
                <a:moveTo>
                  <a:pt x="15838" y="37980"/>
                </a:moveTo>
                <a:cubicBezTo>
                  <a:pt x="15838" y="38017"/>
                  <a:pt x="15838" y="38054"/>
                  <a:pt x="15838" y="38054"/>
                </a:cubicBezTo>
                <a:cubicBezTo>
                  <a:pt x="15764" y="38090"/>
                  <a:pt x="15691" y="38090"/>
                  <a:pt x="15618" y="38090"/>
                </a:cubicBezTo>
                <a:cubicBezTo>
                  <a:pt x="15618" y="38054"/>
                  <a:pt x="15618" y="38054"/>
                  <a:pt x="15618" y="38017"/>
                </a:cubicBezTo>
                <a:cubicBezTo>
                  <a:pt x="15691" y="38017"/>
                  <a:pt x="15764" y="38017"/>
                  <a:pt x="15838" y="37980"/>
                </a:cubicBezTo>
                <a:close/>
                <a:moveTo>
                  <a:pt x="34123" y="38160"/>
                </a:moveTo>
                <a:cubicBezTo>
                  <a:pt x="34113" y="38173"/>
                  <a:pt x="34104" y="38187"/>
                  <a:pt x="34095" y="38200"/>
                </a:cubicBezTo>
                <a:cubicBezTo>
                  <a:pt x="34095" y="38200"/>
                  <a:pt x="34095" y="38200"/>
                  <a:pt x="34131" y="38164"/>
                </a:cubicBezTo>
                <a:cubicBezTo>
                  <a:pt x="34129" y="38162"/>
                  <a:pt x="34126" y="38161"/>
                  <a:pt x="34123" y="38160"/>
                </a:cubicBezTo>
                <a:close/>
                <a:moveTo>
                  <a:pt x="25740" y="34348"/>
                </a:moveTo>
                <a:cubicBezTo>
                  <a:pt x="26096" y="34348"/>
                  <a:pt x="26448" y="34429"/>
                  <a:pt x="26763" y="34644"/>
                </a:cubicBezTo>
                <a:cubicBezTo>
                  <a:pt x="26818" y="34676"/>
                  <a:pt x="26876" y="34686"/>
                  <a:pt x="26934" y="34686"/>
                </a:cubicBezTo>
                <a:cubicBezTo>
                  <a:pt x="27017" y="34686"/>
                  <a:pt x="27102" y="34667"/>
                  <a:pt x="27187" y="34667"/>
                </a:cubicBezTo>
                <a:cubicBezTo>
                  <a:pt x="27317" y="34667"/>
                  <a:pt x="27447" y="34711"/>
                  <a:pt x="27569" y="34938"/>
                </a:cubicBezTo>
                <a:cubicBezTo>
                  <a:pt x="27899" y="35524"/>
                  <a:pt x="28559" y="36331"/>
                  <a:pt x="28632" y="36917"/>
                </a:cubicBezTo>
                <a:cubicBezTo>
                  <a:pt x="28706" y="37724"/>
                  <a:pt x="28815" y="38530"/>
                  <a:pt x="28852" y="39044"/>
                </a:cubicBezTo>
                <a:cubicBezTo>
                  <a:pt x="28632" y="40510"/>
                  <a:pt x="27789" y="41207"/>
                  <a:pt x="26799" y="41683"/>
                </a:cubicBezTo>
                <a:cubicBezTo>
                  <a:pt x="26689" y="41866"/>
                  <a:pt x="26616" y="41976"/>
                  <a:pt x="26506" y="42123"/>
                </a:cubicBezTo>
                <a:cubicBezTo>
                  <a:pt x="26469" y="42196"/>
                  <a:pt x="26433" y="42270"/>
                  <a:pt x="26396" y="42306"/>
                </a:cubicBezTo>
                <a:cubicBezTo>
                  <a:pt x="26359" y="42270"/>
                  <a:pt x="26323" y="42196"/>
                  <a:pt x="26286" y="42160"/>
                </a:cubicBezTo>
                <a:cubicBezTo>
                  <a:pt x="26029" y="42233"/>
                  <a:pt x="25809" y="42380"/>
                  <a:pt x="25516" y="42453"/>
                </a:cubicBezTo>
                <a:cubicBezTo>
                  <a:pt x="25296" y="42490"/>
                  <a:pt x="25003" y="42490"/>
                  <a:pt x="24746" y="42526"/>
                </a:cubicBezTo>
                <a:cubicBezTo>
                  <a:pt x="24652" y="42537"/>
                  <a:pt x="24558" y="42543"/>
                  <a:pt x="24464" y="42543"/>
                </a:cubicBezTo>
                <a:cubicBezTo>
                  <a:pt x="23936" y="42543"/>
                  <a:pt x="23417" y="42378"/>
                  <a:pt x="22950" y="42160"/>
                </a:cubicBezTo>
                <a:cubicBezTo>
                  <a:pt x="22217" y="41720"/>
                  <a:pt x="21483" y="41097"/>
                  <a:pt x="21263" y="40327"/>
                </a:cubicBezTo>
                <a:cubicBezTo>
                  <a:pt x="20860" y="39117"/>
                  <a:pt x="21044" y="37870"/>
                  <a:pt x="21703" y="36771"/>
                </a:cubicBezTo>
                <a:cubicBezTo>
                  <a:pt x="22363" y="35671"/>
                  <a:pt x="23353" y="35011"/>
                  <a:pt x="24490" y="34608"/>
                </a:cubicBezTo>
                <a:cubicBezTo>
                  <a:pt x="24871" y="34467"/>
                  <a:pt x="25308" y="34348"/>
                  <a:pt x="25740" y="34348"/>
                </a:cubicBezTo>
                <a:close/>
                <a:moveTo>
                  <a:pt x="21044" y="0"/>
                </a:moveTo>
                <a:cubicBezTo>
                  <a:pt x="20604" y="477"/>
                  <a:pt x="20017" y="257"/>
                  <a:pt x="19540" y="404"/>
                </a:cubicBezTo>
                <a:cubicBezTo>
                  <a:pt x="19101" y="550"/>
                  <a:pt x="18624" y="697"/>
                  <a:pt x="18111" y="880"/>
                </a:cubicBezTo>
                <a:cubicBezTo>
                  <a:pt x="18184" y="1614"/>
                  <a:pt x="18257" y="2420"/>
                  <a:pt x="18367" y="3227"/>
                </a:cubicBezTo>
                <a:cubicBezTo>
                  <a:pt x="18404" y="3447"/>
                  <a:pt x="18587" y="3630"/>
                  <a:pt x="18624" y="3886"/>
                </a:cubicBezTo>
                <a:cubicBezTo>
                  <a:pt x="18697" y="4106"/>
                  <a:pt x="18771" y="4363"/>
                  <a:pt x="18551" y="4583"/>
                </a:cubicBezTo>
                <a:cubicBezTo>
                  <a:pt x="18294" y="4803"/>
                  <a:pt x="18771" y="4876"/>
                  <a:pt x="18697" y="5206"/>
                </a:cubicBezTo>
                <a:cubicBezTo>
                  <a:pt x="18514" y="5829"/>
                  <a:pt x="18587" y="6526"/>
                  <a:pt x="18991" y="7149"/>
                </a:cubicBezTo>
                <a:cubicBezTo>
                  <a:pt x="18881" y="7442"/>
                  <a:pt x="18624" y="7772"/>
                  <a:pt x="19064" y="8066"/>
                </a:cubicBezTo>
                <a:cubicBezTo>
                  <a:pt x="18881" y="8506"/>
                  <a:pt x="19137" y="8726"/>
                  <a:pt x="19357" y="8909"/>
                </a:cubicBezTo>
                <a:cubicBezTo>
                  <a:pt x="19211" y="9275"/>
                  <a:pt x="19064" y="9642"/>
                  <a:pt x="18991" y="9899"/>
                </a:cubicBezTo>
                <a:cubicBezTo>
                  <a:pt x="18734" y="10045"/>
                  <a:pt x="18404" y="10155"/>
                  <a:pt x="18367" y="10302"/>
                </a:cubicBezTo>
                <a:cubicBezTo>
                  <a:pt x="18221" y="10815"/>
                  <a:pt x="17744" y="10889"/>
                  <a:pt x="17487" y="11109"/>
                </a:cubicBezTo>
                <a:cubicBezTo>
                  <a:pt x="17341" y="11732"/>
                  <a:pt x="16938" y="12172"/>
                  <a:pt x="16534" y="12465"/>
                </a:cubicBezTo>
                <a:cubicBezTo>
                  <a:pt x="16094" y="12795"/>
                  <a:pt x="15691" y="13161"/>
                  <a:pt x="15544" y="13601"/>
                </a:cubicBezTo>
                <a:cubicBezTo>
                  <a:pt x="15361" y="14115"/>
                  <a:pt x="14995" y="14225"/>
                  <a:pt x="14628" y="14481"/>
                </a:cubicBezTo>
                <a:cubicBezTo>
                  <a:pt x="14555" y="14518"/>
                  <a:pt x="14518" y="14555"/>
                  <a:pt x="14445" y="14628"/>
                </a:cubicBezTo>
                <a:cubicBezTo>
                  <a:pt x="14481" y="14775"/>
                  <a:pt x="14481" y="14921"/>
                  <a:pt x="14481" y="14921"/>
                </a:cubicBezTo>
                <a:cubicBezTo>
                  <a:pt x="14078" y="15361"/>
                  <a:pt x="13711" y="15764"/>
                  <a:pt x="13455" y="16058"/>
                </a:cubicBezTo>
                <a:cubicBezTo>
                  <a:pt x="13235" y="16094"/>
                  <a:pt x="13088" y="16094"/>
                  <a:pt x="12832" y="16131"/>
                </a:cubicBezTo>
                <a:cubicBezTo>
                  <a:pt x="12795" y="16058"/>
                  <a:pt x="12685" y="15911"/>
                  <a:pt x="12575" y="15801"/>
                </a:cubicBezTo>
                <a:cubicBezTo>
                  <a:pt x="12208" y="15838"/>
                  <a:pt x="11952" y="15874"/>
                  <a:pt x="11732" y="15911"/>
                </a:cubicBezTo>
                <a:cubicBezTo>
                  <a:pt x="11695" y="15984"/>
                  <a:pt x="11658" y="16058"/>
                  <a:pt x="11585" y="16131"/>
                </a:cubicBezTo>
                <a:cubicBezTo>
                  <a:pt x="11585" y="16094"/>
                  <a:pt x="11549" y="16058"/>
                  <a:pt x="11512" y="16058"/>
                </a:cubicBezTo>
                <a:cubicBezTo>
                  <a:pt x="11582" y="15988"/>
                  <a:pt x="11618" y="15951"/>
                  <a:pt x="11685" y="15885"/>
                </a:cubicBezTo>
                <a:lnTo>
                  <a:pt x="11685" y="15885"/>
                </a:lnTo>
                <a:cubicBezTo>
                  <a:pt x="11568" y="15814"/>
                  <a:pt x="11499" y="15728"/>
                  <a:pt x="11402" y="15728"/>
                </a:cubicBezTo>
                <a:cubicBezTo>
                  <a:pt x="11167" y="15728"/>
                  <a:pt x="10909" y="15822"/>
                  <a:pt x="10684" y="15822"/>
                </a:cubicBezTo>
                <a:cubicBezTo>
                  <a:pt x="10628" y="15822"/>
                  <a:pt x="10573" y="15816"/>
                  <a:pt x="10522" y="15801"/>
                </a:cubicBezTo>
                <a:cubicBezTo>
                  <a:pt x="10491" y="15789"/>
                  <a:pt x="10463" y="15784"/>
                  <a:pt x="10438" y="15784"/>
                </a:cubicBezTo>
                <a:cubicBezTo>
                  <a:pt x="10264" y="15784"/>
                  <a:pt x="10212" y="16027"/>
                  <a:pt x="10038" y="16027"/>
                </a:cubicBezTo>
                <a:cubicBezTo>
                  <a:pt x="9998" y="16027"/>
                  <a:pt x="9953" y="16014"/>
                  <a:pt x="9899" y="15984"/>
                </a:cubicBezTo>
                <a:cubicBezTo>
                  <a:pt x="9800" y="15935"/>
                  <a:pt x="9670" y="15915"/>
                  <a:pt x="9535" y="15915"/>
                </a:cubicBezTo>
                <a:cubicBezTo>
                  <a:pt x="9370" y="15915"/>
                  <a:pt x="9196" y="15944"/>
                  <a:pt x="9056" y="15984"/>
                </a:cubicBezTo>
                <a:cubicBezTo>
                  <a:pt x="8799" y="16021"/>
                  <a:pt x="8542" y="16204"/>
                  <a:pt x="8286" y="16241"/>
                </a:cubicBezTo>
                <a:cubicBezTo>
                  <a:pt x="8085" y="16281"/>
                  <a:pt x="7874" y="16343"/>
                  <a:pt x="7663" y="16343"/>
                </a:cubicBezTo>
                <a:cubicBezTo>
                  <a:pt x="7489" y="16343"/>
                  <a:pt x="7315" y="16301"/>
                  <a:pt x="7149" y="16168"/>
                </a:cubicBezTo>
                <a:cubicBezTo>
                  <a:pt x="6453" y="16608"/>
                  <a:pt x="5683" y="16718"/>
                  <a:pt x="4950" y="16901"/>
                </a:cubicBezTo>
                <a:cubicBezTo>
                  <a:pt x="4913" y="17084"/>
                  <a:pt x="4913" y="17194"/>
                  <a:pt x="4876" y="17304"/>
                </a:cubicBezTo>
                <a:cubicBezTo>
                  <a:pt x="4546" y="17341"/>
                  <a:pt x="4216" y="17377"/>
                  <a:pt x="3923" y="17414"/>
                </a:cubicBezTo>
                <a:cubicBezTo>
                  <a:pt x="3887" y="17597"/>
                  <a:pt x="3850" y="17707"/>
                  <a:pt x="3813" y="17891"/>
                </a:cubicBezTo>
                <a:cubicBezTo>
                  <a:pt x="3630" y="17891"/>
                  <a:pt x="3447" y="17927"/>
                  <a:pt x="3300" y="17927"/>
                </a:cubicBezTo>
                <a:cubicBezTo>
                  <a:pt x="3263" y="18184"/>
                  <a:pt x="3263" y="18404"/>
                  <a:pt x="3227" y="18624"/>
                </a:cubicBezTo>
                <a:cubicBezTo>
                  <a:pt x="3117" y="18514"/>
                  <a:pt x="3043" y="18477"/>
                  <a:pt x="2970" y="18404"/>
                </a:cubicBezTo>
                <a:cubicBezTo>
                  <a:pt x="2640" y="18697"/>
                  <a:pt x="2347" y="18990"/>
                  <a:pt x="2054" y="19284"/>
                </a:cubicBezTo>
                <a:cubicBezTo>
                  <a:pt x="2163" y="19357"/>
                  <a:pt x="2200" y="19394"/>
                  <a:pt x="2310" y="19504"/>
                </a:cubicBezTo>
                <a:cubicBezTo>
                  <a:pt x="2017" y="19687"/>
                  <a:pt x="1540" y="19540"/>
                  <a:pt x="1540" y="20054"/>
                </a:cubicBezTo>
                <a:cubicBezTo>
                  <a:pt x="1724" y="20054"/>
                  <a:pt x="1944" y="20090"/>
                  <a:pt x="2163" y="20090"/>
                </a:cubicBezTo>
                <a:cubicBezTo>
                  <a:pt x="2017" y="20274"/>
                  <a:pt x="1870" y="20384"/>
                  <a:pt x="1760" y="20494"/>
                </a:cubicBezTo>
                <a:cubicBezTo>
                  <a:pt x="1834" y="20530"/>
                  <a:pt x="1907" y="20604"/>
                  <a:pt x="1944" y="20640"/>
                </a:cubicBezTo>
                <a:cubicBezTo>
                  <a:pt x="1944" y="20640"/>
                  <a:pt x="1907" y="20677"/>
                  <a:pt x="1907" y="20713"/>
                </a:cubicBezTo>
                <a:cubicBezTo>
                  <a:pt x="1834" y="20640"/>
                  <a:pt x="1797" y="20604"/>
                  <a:pt x="1724" y="20530"/>
                </a:cubicBezTo>
                <a:cubicBezTo>
                  <a:pt x="1724" y="20530"/>
                  <a:pt x="1760" y="20530"/>
                  <a:pt x="1760" y="20494"/>
                </a:cubicBezTo>
                <a:cubicBezTo>
                  <a:pt x="1614" y="20457"/>
                  <a:pt x="1504" y="20420"/>
                  <a:pt x="1320" y="20347"/>
                </a:cubicBezTo>
                <a:cubicBezTo>
                  <a:pt x="1247" y="20787"/>
                  <a:pt x="1174" y="21227"/>
                  <a:pt x="1100" y="21667"/>
                </a:cubicBezTo>
                <a:cubicBezTo>
                  <a:pt x="440" y="21813"/>
                  <a:pt x="624" y="22583"/>
                  <a:pt x="184" y="22913"/>
                </a:cubicBezTo>
                <a:cubicBezTo>
                  <a:pt x="294" y="23060"/>
                  <a:pt x="367" y="23170"/>
                  <a:pt x="404" y="23170"/>
                </a:cubicBezTo>
                <a:cubicBezTo>
                  <a:pt x="257" y="23720"/>
                  <a:pt x="1" y="24160"/>
                  <a:pt x="1" y="24636"/>
                </a:cubicBezTo>
                <a:cubicBezTo>
                  <a:pt x="1" y="25443"/>
                  <a:pt x="147" y="26286"/>
                  <a:pt x="221" y="27092"/>
                </a:cubicBezTo>
                <a:cubicBezTo>
                  <a:pt x="440" y="27129"/>
                  <a:pt x="550" y="27129"/>
                  <a:pt x="807" y="27166"/>
                </a:cubicBezTo>
                <a:cubicBezTo>
                  <a:pt x="550" y="27312"/>
                  <a:pt x="440" y="27349"/>
                  <a:pt x="257" y="27422"/>
                </a:cubicBezTo>
                <a:cubicBezTo>
                  <a:pt x="367" y="27862"/>
                  <a:pt x="477" y="28266"/>
                  <a:pt x="624" y="28705"/>
                </a:cubicBezTo>
                <a:cubicBezTo>
                  <a:pt x="880" y="29549"/>
                  <a:pt x="1797" y="30868"/>
                  <a:pt x="2273" y="31565"/>
                </a:cubicBezTo>
                <a:cubicBezTo>
                  <a:pt x="2677" y="32115"/>
                  <a:pt x="3300" y="32335"/>
                  <a:pt x="3703" y="32775"/>
                </a:cubicBezTo>
                <a:cubicBezTo>
                  <a:pt x="3777" y="32701"/>
                  <a:pt x="3850" y="32591"/>
                  <a:pt x="3923" y="32518"/>
                </a:cubicBezTo>
                <a:cubicBezTo>
                  <a:pt x="3923" y="32445"/>
                  <a:pt x="3887" y="32371"/>
                  <a:pt x="3887" y="32335"/>
                </a:cubicBezTo>
                <a:cubicBezTo>
                  <a:pt x="3813" y="32298"/>
                  <a:pt x="3740" y="32225"/>
                  <a:pt x="3667" y="32188"/>
                </a:cubicBezTo>
                <a:cubicBezTo>
                  <a:pt x="3703" y="32188"/>
                  <a:pt x="3740" y="32151"/>
                  <a:pt x="3740" y="32115"/>
                </a:cubicBezTo>
                <a:cubicBezTo>
                  <a:pt x="3813" y="32188"/>
                  <a:pt x="3850" y="32225"/>
                  <a:pt x="3923" y="32298"/>
                </a:cubicBezTo>
                <a:cubicBezTo>
                  <a:pt x="3887" y="32298"/>
                  <a:pt x="3887" y="32298"/>
                  <a:pt x="3887" y="32335"/>
                </a:cubicBezTo>
                <a:cubicBezTo>
                  <a:pt x="3960" y="32335"/>
                  <a:pt x="4033" y="32408"/>
                  <a:pt x="4106" y="32445"/>
                </a:cubicBezTo>
                <a:lnTo>
                  <a:pt x="3923" y="32518"/>
                </a:lnTo>
                <a:cubicBezTo>
                  <a:pt x="3923" y="32591"/>
                  <a:pt x="3923" y="32665"/>
                  <a:pt x="3923" y="32738"/>
                </a:cubicBezTo>
                <a:cubicBezTo>
                  <a:pt x="3997" y="32775"/>
                  <a:pt x="4070" y="32811"/>
                  <a:pt x="4143" y="32885"/>
                </a:cubicBezTo>
                <a:cubicBezTo>
                  <a:pt x="4070" y="32921"/>
                  <a:pt x="4033" y="32921"/>
                  <a:pt x="3960" y="32958"/>
                </a:cubicBezTo>
                <a:cubicBezTo>
                  <a:pt x="4106" y="33105"/>
                  <a:pt x="4253" y="33325"/>
                  <a:pt x="4436" y="33361"/>
                </a:cubicBezTo>
                <a:cubicBezTo>
                  <a:pt x="4986" y="33435"/>
                  <a:pt x="5353" y="33801"/>
                  <a:pt x="5683" y="34058"/>
                </a:cubicBezTo>
                <a:cubicBezTo>
                  <a:pt x="6159" y="34094"/>
                  <a:pt x="6526" y="34131"/>
                  <a:pt x="6893" y="34168"/>
                </a:cubicBezTo>
                <a:cubicBezTo>
                  <a:pt x="6966" y="34021"/>
                  <a:pt x="7003" y="33911"/>
                  <a:pt x="7076" y="33545"/>
                </a:cubicBezTo>
                <a:cubicBezTo>
                  <a:pt x="7186" y="33948"/>
                  <a:pt x="7223" y="34131"/>
                  <a:pt x="7223" y="34278"/>
                </a:cubicBezTo>
                <a:cubicBezTo>
                  <a:pt x="7516" y="34351"/>
                  <a:pt x="7773" y="34498"/>
                  <a:pt x="8029" y="34498"/>
                </a:cubicBezTo>
                <a:cubicBezTo>
                  <a:pt x="8046" y="34501"/>
                  <a:pt x="8064" y="34502"/>
                  <a:pt x="8081" y="34502"/>
                </a:cubicBezTo>
                <a:cubicBezTo>
                  <a:pt x="8276" y="34502"/>
                  <a:pt x="8515" y="34347"/>
                  <a:pt x="8710" y="34347"/>
                </a:cubicBezTo>
                <a:cubicBezTo>
                  <a:pt x="8728" y="34347"/>
                  <a:pt x="8745" y="34348"/>
                  <a:pt x="8762" y="34351"/>
                </a:cubicBezTo>
                <a:cubicBezTo>
                  <a:pt x="8777" y="34353"/>
                  <a:pt x="8791" y="34354"/>
                  <a:pt x="8805" y="34354"/>
                </a:cubicBezTo>
                <a:cubicBezTo>
                  <a:pt x="8997" y="34354"/>
                  <a:pt x="9175" y="34200"/>
                  <a:pt x="9371" y="34200"/>
                </a:cubicBezTo>
                <a:cubicBezTo>
                  <a:pt x="9457" y="34200"/>
                  <a:pt x="9547" y="34229"/>
                  <a:pt x="9642" y="34314"/>
                </a:cubicBezTo>
                <a:cubicBezTo>
                  <a:pt x="9712" y="34370"/>
                  <a:pt x="9836" y="34394"/>
                  <a:pt x="9974" y="34394"/>
                </a:cubicBezTo>
                <a:cubicBezTo>
                  <a:pt x="10197" y="34394"/>
                  <a:pt x="10459" y="34332"/>
                  <a:pt x="10595" y="34241"/>
                </a:cubicBezTo>
                <a:cubicBezTo>
                  <a:pt x="10889" y="34006"/>
                  <a:pt x="11182" y="33936"/>
                  <a:pt x="11475" y="33936"/>
                </a:cubicBezTo>
                <a:cubicBezTo>
                  <a:pt x="11549" y="33936"/>
                  <a:pt x="11622" y="33941"/>
                  <a:pt x="11695" y="33948"/>
                </a:cubicBezTo>
                <a:cubicBezTo>
                  <a:pt x="12172" y="33948"/>
                  <a:pt x="12502" y="33618"/>
                  <a:pt x="12905" y="33581"/>
                </a:cubicBezTo>
                <a:cubicBezTo>
                  <a:pt x="13418" y="33545"/>
                  <a:pt x="13821" y="33398"/>
                  <a:pt x="14261" y="33068"/>
                </a:cubicBezTo>
                <a:cubicBezTo>
                  <a:pt x="14555" y="32848"/>
                  <a:pt x="14921" y="32738"/>
                  <a:pt x="15178" y="32408"/>
                </a:cubicBezTo>
                <a:cubicBezTo>
                  <a:pt x="15398" y="32151"/>
                  <a:pt x="15728" y="32005"/>
                  <a:pt x="15911" y="31858"/>
                </a:cubicBezTo>
                <a:cubicBezTo>
                  <a:pt x="16241" y="31345"/>
                  <a:pt x="16534" y="30905"/>
                  <a:pt x="16828" y="30502"/>
                </a:cubicBezTo>
                <a:cubicBezTo>
                  <a:pt x="16754" y="30465"/>
                  <a:pt x="16681" y="30428"/>
                  <a:pt x="16608" y="30355"/>
                </a:cubicBezTo>
                <a:cubicBezTo>
                  <a:pt x="16644" y="30355"/>
                  <a:pt x="16644" y="30318"/>
                  <a:pt x="16681" y="30282"/>
                </a:cubicBezTo>
                <a:cubicBezTo>
                  <a:pt x="16718" y="30355"/>
                  <a:pt x="16791" y="30392"/>
                  <a:pt x="16828" y="30465"/>
                </a:cubicBezTo>
                <a:cubicBezTo>
                  <a:pt x="16828" y="30465"/>
                  <a:pt x="16828" y="30502"/>
                  <a:pt x="16828" y="30502"/>
                </a:cubicBezTo>
                <a:cubicBezTo>
                  <a:pt x="16974" y="30025"/>
                  <a:pt x="17707" y="29952"/>
                  <a:pt x="17597" y="29292"/>
                </a:cubicBezTo>
                <a:cubicBezTo>
                  <a:pt x="17927" y="28925"/>
                  <a:pt x="18147" y="28485"/>
                  <a:pt x="18367" y="28082"/>
                </a:cubicBezTo>
                <a:cubicBezTo>
                  <a:pt x="18257" y="27936"/>
                  <a:pt x="18184" y="27862"/>
                  <a:pt x="18074" y="27716"/>
                </a:cubicBezTo>
                <a:cubicBezTo>
                  <a:pt x="18587" y="27386"/>
                  <a:pt x="19064" y="27019"/>
                  <a:pt x="19027" y="26359"/>
                </a:cubicBezTo>
                <a:cubicBezTo>
                  <a:pt x="18954" y="26249"/>
                  <a:pt x="18881" y="26176"/>
                  <a:pt x="18807" y="26103"/>
                </a:cubicBezTo>
                <a:cubicBezTo>
                  <a:pt x="18991" y="26029"/>
                  <a:pt x="19101" y="25993"/>
                  <a:pt x="19211" y="25956"/>
                </a:cubicBezTo>
                <a:cubicBezTo>
                  <a:pt x="19174" y="25479"/>
                  <a:pt x="19137" y="25039"/>
                  <a:pt x="19101" y="24636"/>
                </a:cubicBezTo>
                <a:cubicBezTo>
                  <a:pt x="19027" y="24196"/>
                  <a:pt x="19174" y="23793"/>
                  <a:pt x="18954" y="23390"/>
                </a:cubicBezTo>
                <a:cubicBezTo>
                  <a:pt x="18514" y="22547"/>
                  <a:pt x="18551" y="21483"/>
                  <a:pt x="17744" y="21043"/>
                </a:cubicBezTo>
                <a:cubicBezTo>
                  <a:pt x="17597" y="20347"/>
                  <a:pt x="17377" y="19980"/>
                  <a:pt x="16791" y="19944"/>
                </a:cubicBezTo>
                <a:cubicBezTo>
                  <a:pt x="16754" y="19687"/>
                  <a:pt x="16754" y="19467"/>
                  <a:pt x="16718" y="19137"/>
                </a:cubicBezTo>
                <a:cubicBezTo>
                  <a:pt x="16571" y="19064"/>
                  <a:pt x="16388" y="18954"/>
                  <a:pt x="16241" y="18880"/>
                </a:cubicBezTo>
                <a:cubicBezTo>
                  <a:pt x="16204" y="18294"/>
                  <a:pt x="16718" y="18074"/>
                  <a:pt x="16864" y="17634"/>
                </a:cubicBezTo>
                <a:cubicBezTo>
                  <a:pt x="16938" y="17377"/>
                  <a:pt x="17194" y="17157"/>
                  <a:pt x="17414" y="16937"/>
                </a:cubicBezTo>
                <a:cubicBezTo>
                  <a:pt x="17487" y="16864"/>
                  <a:pt x="17634" y="16791"/>
                  <a:pt x="17781" y="16718"/>
                </a:cubicBezTo>
                <a:cubicBezTo>
                  <a:pt x="17781" y="16608"/>
                  <a:pt x="17744" y="16461"/>
                  <a:pt x="17744" y="16314"/>
                </a:cubicBezTo>
                <a:cubicBezTo>
                  <a:pt x="17854" y="15911"/>
                  <a:pt x="18294" y="15764"/>
                  <a:pt x="18514" y="15398"/>
                </a:cubicBezTo>
                <a:cubicBezTo>
                  <a:pt x="18734" y="14958"/>
                  <a:pt x="19247" y="14701"/>
                  <a:pt x="19614" y="14335"/>
                </a:cubicBezTo>
                <a:lnTo>
                  <a:pt x="19614" y="14335"/>
                </a:lnTo>
                <a:cubicBezTo>
                  <a:pt x="19687" y="14591"/>
                  <a:pt x="19577" y="14738"/>
                  <a:pt x="19797" y="14958"/>
                </a:cubicBezTo>
                <a:cubicBezTo>
                  <a:pt x="19944" y="15104"/>
                  <a:pt x="19907" y="15508"/>
                  <a:pt x="19907" y="15801"/>
                </a:cubicBezTo>
                <a:cubicBezTo>
                  <a:pt x="20054" y="17084"/>
                  <a:pt x="20200" y="18367"/>
                  <a:pt x="20347" y="19650"/>
                </a:cubicBezTo>
                <a:cubicBezTo>
                  <a:pt x="20347" y="19834"/>
                  <a:pt x="20494" y="20017"/>
                  <a:pt x="20567" y="20237"/>
                </a:cubicBezTo>
                <a:cubicBezTo>
                  <a:pt x="20530" y="20274"/>
                  <a:pt x="20420" y="20347"/>
                  <a:pt x="20420" y="20420"/>
                </a:cubicBezTo>
                <a:cubicBezTo>
                  <a:pt x="20530" y="20860"/>
                  <a:pt x="20347" y="21337"/>
                  <a:pt x="20714" y="21667"/>
                </a:cubicBezTo>
                <a:cubicBezTo>
                  <a:pt x="20530" y="22070"/>
                  <a:pt x="20640" y="22473"/>
                  <a:pt x="20677" y="22876"/>
                </a:cubicBezTo>
                <a:cubicBezTo>
                  <a:pt x="20714" y="22986"/>
                  <a:pt x="20750" y="23096"/>
                  <a:pt x="20824" y="23170"/>
                </a:cubicBezTo>
                <a:cubicBezTo>
                  <a:pt x="21007" y="23316"/>
                  <a:pt x="20970" y="23426"/>
                  <a:pt x="20860" y="23610"/>
                </a:cubicBezTo>
                <a:cubicBezTo>
                  <a:pt x="20824" y="23720"/>
                  <a:pt x="21007" y="23866"/>
                  <a:pt x="21007" y="24013"/>
                </a:cubicBezTo>
                <a:cubicBezTo>
                  <a:pt x="21007" y="24196"/>
                  <a:pt x="20970" y="24343"/>
                  <a:pt x="20934" y="24526"/>
                </a:cubicBezTo>
                <a:cubicBezTo>
                  <a:pt x="20897" y="24673"/>
                  <a:pt x="20860" y="24856"/>
                  <a:pt x="20897" y="24929"/>
                </a:cubicBezTo>
                <a:cubicBezTo>
                  <a:pt x="21263" y="25259"/>
                  <a:pt x="21080" y="25773"/>
                  <a:pt x="21300" y="26103"/>
                </a:cubicBezTo>
                <a:cubicBezTo>
                  <a:pt x="21557" y="26542"/>
                  <a:pt x="21263" y="26872"/>
                  <a:pt x="21337" y="27276"/>
                </a:cubicBezTo>
                <a:cubicBezTo>
                  <a:pt x="21520" y="28266"/>
                  <a:pt x="21593" y="29255"/>
                  <a:pt x="21703" y="30245"/>
                </a:cubicBezTo>
                <a:cubicBezTo>
                  <a:pt x="21703" y="30355"/>
                  <a:pt x="21703" y="30428"/>
                  <a:pt x="21703" y="30538"/>
                </a:cubicBezTo>
                <a:cubicBezTo>
                  <a:pt x="21667" y="30538"/>
                  <a:pt x="21630" y="30502"/>
                  <a:pt x="21593" y="30465"/>
                </a:cubicBezTo>
                <a:cubicBezTo>
                  <a:pt x="21483" y="30685"/>
                  <a:pt x="21373" y="30905"/>
                  <a:pt x="21337" y="30942"/>
                </a:cubicBezTo>
                <a:cubicBezTo>
                  <a:pt x="20897" y="31088"/>
                  <a:pt x="20604" y="31162"/>
                  <a:pt x="20494" y="31198"/>
                </a:cubicBezTo>
                <a:cubicBezTo>
                  <a:pt x="20200" y="31528"/>
                  <a:pt x="20054" y="31748"/>
                  <a:pt x="19870" y="31932"/>
                </a:cubicBezTo>
                <a:cubicBezTo>
                  <a:pt x="19834" y="32005"/>
                  <a:pt x="19797" y="32078"/>
                  <a:pt x="19724" y="32115"/>
                </a:cubicBezTo>
                <a:cubicBezTo>
                  <a:pt x="19724" y="32078"/>
                  <a:pt x="19687" y="32005"/>
                  <a:pt x="19650" y="31968"/>
                </a:cubicBezTo>
                <a:cubicBezTo>
                  <a:pt x="19357" y="31968"/>
                  <a:pt x="19101" y="32005"/>
                  <a:pt x="18771" y="32042"/>
                </a:cubicBezTo>
                <a:cubicBezTo>
                  <a:pt x="18881" y="32225"/>
                  <a:pt x="18917" y="32298"/>
                  <a:pt x="18991" y="32408"/>
                </a:cubicBezTo>
                <a:cubicBezTo>
                  <a:pt x="18917" y="32445"/>
                  <a:pt x="18881" y="32481"/>
                  <a:pt x="18807" y="32481"/>
                </a:cubicBezTo>
                <a:cubicBezTo>
                  <a:pt x="18102" y="32728"/>
                  <a:pt x="17566" y="33111"/>
                  <a:pt x="17690" y="33956"/>
                </a:cubicBezTo>
                <a:lnTo>
                  <a:pt x="17690" y="33956"/>
                </a:lnTo>
                <a:cubicBezTo>
                  <a:pt x="17696" y="33954"/>
                  <a:pt x="17702" y="33951"/>
                  <a:pt x="17707" y="33948"/>
                </a:cubicBezTo>
                <a:cubicBezTo>
                  <a:pt x="17744" y="33948"/>
                  <a:pt x="17817" y="34021"/>
                  <a:pt x="17707" y="34058"/>
                </a:cubicBezTo>
                <a:cubicBezTo>
                  <a:pt x="17707" y="34094"/>
                  <a:pt x="17671" y="34104"/>
                  <a:pt x="17616" y="34104"/>
                </a:cubicBezTo>
                <a:cubicBezTo>
                  <a:pt x="17561" y="34104"/>
                  <a:pt x="17487" y="34094"/>
                  <a:pt x="17414" y="34094"/>
                </a:cubicBezTo>
                <a:cubicBezTo>
                  <a:pt x="17468" y="34059"/>
                  <a:pt x="17522" y="34032"/>
                  <a:pt x="17571" y="34009"/>
                </a:cubicBezTo>
                <a:lnTo>
                  <a:pt x="17571" y="34009"/>
                </a:lnTo>
                <a:cubicBezTo>
                  <a:pt x="17613" y="34024"/>
                  <a:pt x="17658" y="34040"/>
                  <a:pt x="17707" y="34058"/>
                </a:cubicBezTo>
                <a:cubicBezTo>
                  <a:pt x="17701" y="34023"/>
                  <a:pt x="17695" y="33989"/>
                  <a:pt x="17690" y="33956"/>
                </a:cubicBezTo>
                <a:lnTo>
                  <a:pt x="17690" y="33956"/>
                </a:lnTo>
                <a:cubicBezTo>
                  <a:pt x="17656" y="33972"/>
                  <a:pt x="17615" y="33989"/>
                  <a:pt x="17571" y="34009"/>
                </a:cubicBezTo>
                <a:lnTo>
                  <a:pt x="17571" y="34009"/>
                </a:lnTo>
                <a:cubicBezTo>
                  <a:pt x="17269" y="33902"/>
                  <a:pt x="17144" y="33866"/>
                  <a:pt x="17048" y="33801"/>
                </a:cubicBezTo>
                <a:cubicBezTo>
                  <a:pt x="16974" y="33911"/>
                  <a:pt x="16864" y="34021"/>
                  <a:pt x="16791" y="34131"/>
                </a:cubicBezTo>
                <a:cubicBezTo>
                  <a:pt x="16718" y="34241"/>
                  <a:pt x="16644" y="34388"/>
                  <a:pt x="16571" y="34498"/>
                </a:cubicBezTo>
                <a:cubicBezTo>
                  <a:pt x="16608" y="34644"/>
                  <a:pt x="16608" y="34791"/>
                  <a:pt x="16644" y="35011"/>
                </a:cubicBezTo>
                <a:cubicBezTo>
                  <a:pt x="16461" y="34901"/>
                  <a:pt x="16388" y="34828"/>
                  <a:pt x="16314" y="34791"/>
                </a:cubicBezTo>
                <a:cubicBezTo>
                  <a:pt x="15984" y="35341"/>
                  <a:pt x="15398" y="35781"/>
                  <a:pt x="15691" y="36477"/>
                </a:cubicBezTo>
                <a:cubicBezTo>
                  <a:pt x="15544" y="36661"/>
                  <a:pt x="15435" y="36807"/>
                  <a:pt x="15288" y="36954"/>
                </a:cubicBezTo>
                <a:cubicBezTo>
                  <a:pt x="15361" y="37027"/>
                  <a:pt x="15435" y="37101"/>
                  <a:pt x="15508" y="37174"/>
                </a:cubicBezTo>
                <a:cubicBezTo>
                  <a:pt x="15068" y="37651"/>
                  <a:pt x="15728" y="38310"/>
                  <a:pt x="15288" y="38750"/>
                </a:cubicBezTo>
                <a:cubicBezTo>
                  <a:pt x="15471" y="39080"/>
                  <a:pt x="15654" y="39410"/>
                  <a:pt x="15801" y="39740"/>
                </a:cubicBezTo>
                <a:cubicBezTo>
                  <a:pt x="15801" y="39777"/>
                  <a:pt x="15691" y="39887"/>
                  <a:pt x="15618" y="39960"/>
                </a:cubicBezTo>
                <a:cubicBezTo>
                  <a:pt x="15654" y="40327"/>
                  <a:pt x="15654" y="40730"/>
                  <a:pt x="15948" y="41023"/>
                </a:cubicBezTo>
                <a:cubicBezTo>
                  <a:pt x="15618" y="41353"/>
                  <a:pt x="16021" y="41573"/>
                  <a:pt x="16021" y="41830"/>
                </a:cubicBezTo>
                <a:cubicBezTo>
                  <a:pt x="16058" y="42196"/>
                  <a:pt x="16094" y="42563"/>
                  <a:pt x="16131" y="42710"/>
                </a:cubicBezTo>
                <a:cubicBezTo>
                  <a:pt x="16424" y="43296"/>
                  <a:pt x="16644" y="43663"/>
                  <a:pt x="16828" y="44029"/>
                </a:cubicBezTo>
                <a:cubicBezTo>
                  <a:pt x="17011" y="44029"/>
                  <a:pt x="17194" y="44029"/>
                  <a:pt x="17451" y="43993"/>
                </a:cubicBezTo>
                <a:lnTo>
                  <a:pt x="17451" y="43993"/>
                </a:lnTo>
                <a:cubicBezTo>
                  <a:pt x="17304" y="44176"/>
                  <a:pt x="17268" y="44249"/>
                  <a:pt x="17231" y="44323"/>
                </a:cubicBezTo>
                <a:cubicBezTo>
                  <a:pt x="17414" y="44873"/>
                  <a:pt x="18001" y="44946"/>
                  <a:pt x="18404" y="45276"/>
                </a:cubicBezTo>
                <a:cubicBezTo>
                  <a:pt x="18587" y="45459"/>
                  <a:pt x="18881" y="45532"/>
                  <a:pt x="19064" y="45826"/>
                </a:cubicBezTo>
                <a:cubicBezTo>
                  <a:pt x="19147" y="45778"/>
                  <a:pt x="19222" y="45758"/>
                  <a:pt x="19291" y="45758"/>
                </a:cubicBezTo>
                <a:cubicBezTo>
                  <a:pt x="19593" y="45758"/>
                  <a:pt x="19800" y="46126"/>
                  <a:pt x="20127" y="46156"/>
                </a:cubicBezTo>
                <a:cubicBezTo>
                  <a:pt x="20530" y="46192"/>
                  <a:pt x="20897" y="46339"/>
                  <a:pt x="21300" y="46449"/>
                </a:cubicBezTo>
                <a:cubicBezTo>
                  <a:pt x="21447" y="46522"/>
                  <a:pt x="21630" y="46632"/>
                  <a:pt x="21777" y="46632"/>
                </a:cubicBezTo>
                <a:cubicBezTo>
                  <a:pt x="21814" y="46626"/>
                  <a:pt x="21850" y="46623"/>
                  <a:pt x="21887" y="46623"/>
                </a:cubicBezTo>
                <a:cubicBezTo>
                  <a:pt x="22247" y="46623"/>
                  <a:pt x="22581" y="46898"/>
                  <a:pt x="22865" y="46898"/>
                </a:cubicBezTo>
                <a:cubicBezTo>
                  <a:pt x="22894" y="46898"/>
                  <a:pt x="22922" y="46895"/>
                  <a:pt x="22950" y="46889"/>
                </a:cubicBezTo>
                <a:cubicBezTo>
                  <a:pt x="23038" y="46867"/>
                  <a:pt x="23121" y="46858"/>
                  <a:pt x="23201" y="46858"/>
                </a:cubicBezTo>
                <a:cubicBezTo>
                  <a:pt x="23522" y="46858"/>
                  <a:pt x="23786" y="46999"/>
                  <a:pt x="24050" y="46999"/>
                </a:cubicBezTo>
                <a:cubicBezTo>
                  <a:pt x="24160" y="46889"/>
                  <a:pt x="24270" y="46852"/>
                  <a:pt x="24343" y="46816"/>
                </a:cubicBezTo>
                <a:cubicBezTo>
                  <a:pt x="24380" y="46742"/>
                  <a:pt x="24416" y="46669"/>
                  <a:pt x="24490" y="46596"/>
                </a:cubicBezTo>
                <a:cubicBezTo>
                  <a:pt x="24490" y="46669"/>
                  <a:pt x="24526" y="46706"/>
                  <a:pt x="24563" y="46779"/>
                </a:cubicBezTo>
                <a:cubicBezTo>
                  <a:pt x="24733" y="46807"/>
                  <a:pt x="24969" y="46924"/>
                  <a:pt x="25136" y="46924"/>
                </a:cubicBezTo>
                <a:cubicBezTo>
                  <a:pt x="25184" y="46924"/>
                  <a:pt x="25226" y="46914"/>
                  <a:pt x="25259" y="46889"/>
                </a:cubicBezTo>
                <a:cubicBezTo>
                  <a:pt x="25699" y="46559"/>
                  <a:pt x="26213" y="46669"/>
                  <a:pt x="26689" y="46559"/>
                </a:cubicBezTo>
                <a:cubicBezTo>
                  <a:pt x="27129" y="46412"/>
                  <a:pt x="27679" y="46339"/>
                  <a:pt x="28009" y="46046"/>
                </a:cubicBezTo>
                <a:cubicBezTo>
                  <a:pt x="28339" y="45752"/>
                  <a:pt x="28742" y="45569"/>
                  <a:pt x="29072" y="45423"/>
                </a:cubicBezTo>
                <a:cubicBezTo>
                  <a:pt x="29512" y="45276"/>
                  <a:pt x="29842" y="45019"/>
                  <a:pt x="30172" y="44689"/>
                </a:cubicBezTo>
                <a:cubicBezTo>
                  <a:pt x="30502" y="44359"/>
                  <a:pt x="30832" y="44066"/>
                  <a:pt x="31235" y="43846"/>
                </a:cubicBezTo>
                <a:cubicBezTo>
                  <a:pt x="31785" y="43553"/>
                  <a:pt x="32262" y="43113"/>
                  <a:pt x="32555" y="42526"/>
                </a:cubicBezTo>
                <a:cubicBezTo>
                  <a:pt x="32665" y="42343"/>
                  <a:pt x="32811" y="42233"/>
                  <a:pt x="32885" y="42086"/>
                </a:cubicBezTo>
                <a:cubicBezTo>
                  <a:pt x="32958" y="41866"/>
                  <a:pt x="32921" y="41683"/>
                  <a:pt x="32958" y="41463"/>
                </a:cubicBezTo>
                <a:cubicBezTo>
                  <a:pt x="33068" y="41427"/>
                  <a:pt x="33178" y="41390"/>
                  <a:pt x="33288" y="41353"/>
                </a:cubicBezTo>
                <a:cubicBezTo>
                  <a:pt x="33325" y="41060"/>
                  <a:pt x="33325" y="40767"/>
                  <a:pt x="33545" y="40473"/>
                </a:cubicBezTo>
                <a:cubicBezTo>
                  <a:pt x="33728" y="40180"/>
                  <a:pt x="33985" y="39813"/>
                  <a:pt x="33728" y="39410"/>
                </a:cubicBezTo>
                <a:cubicBezTo>
                  <a:pt x="33691" y="39337"/>
                  <a:pt x="33618" y="39300"/>
                  <a:pt x="33581" y="39264"/>
                </a:cubicBezTo>
                <a:cubicBezTo>
                  <a:pt x="33801" y="39080"/>
                  <a:pt x="33985" y="38934"/>
                  <a:pt x="34168" y="38787"/>
                </a:cubicBezTo>
                <a:cubicBezTo>
                  <a:pt x="34131" y="38567"/>
                  <a:pt x="34131" y="38384"/>
                  <a:pt x="34095" y="38200"/>
                </a:cubicBezTo>
                <a:cubicBezTo>
                  <a:pt x="34021" y="38164"/>
                  <a:pt x="33948" y="38127"/>
                  <a:pt x="33875" y="38090"/>
                </a:cubicBezTo>
                <a:cubicBezTo>
                  <a:pt x="33911" y="38054"/>
                  <a:pt x="33911" y="38054"/>
                  <a:pt x="33948" y="38017"/>
                </a:cubicBezTo>
                <a:cubicBezTo>
                  <a:pt x="34019" y="38052"/>
                  <a:pt x="34055" y="38122"/>
                  <a:pt x="34123" y="38160"/>
                </a:cubicBezTo>
                <a:lnTo>
                  <a:pt x="34123" y="38160"/>
                </a:lnTo>
                <a:cubicBezTo>
                  <a:pt x="34193" y="38064"/>
                  <a:pt x="34278" y="37971"/>
                  <a:pt x="34278" y="37907"/>
                </a:cubicBezTo>
                <a:cubicBezTo>
                  <a:pt x="34205" y="37357"/>
                  <a:pt x="34095" y="36844"/>
                  <a:pt x="33985" y="36221"/>
                </a:cubicBezTo>
                <a:cubicBezTo>
                  <a:pt x="33985" y="36221"/>
                  <a:pt x="34058" y="36111"/>
                  <a:pt x="34095" y="36037"/>
                </a:cubicBezTo>
                <a:cubicBezTo>
                  <a:pt x="33728" y="35194"/>
                  <a:pt x="33398" y="34424"/>
                  <a:pt x="33105" y="33655"/>
                </a:cubicBezTo>
                <a:cubicBezTo>
                  <a:pt x="32958" y="33655"/>
                  <a:pt x="32848" y="33618"/>
                  <a:pt x="32701" y="33618"/>
                </a:cubicBezTo>
                <a:cubicBezTo>
                  <a:pt x="32775" y="33508"/>
                  <a:pt x="32848" y="33435"/>
                  <a:pt x="32885" y="33325"/>
                </a:cubicBezTo>
                <a:cubicBezTo>
                  <a:pt x="32482" y="32885"/>
                  <a:pt x="32152" y="32261"/>
                  <a:pt x="31638" y="32078"/>
                </a:cubicBezTo>
                <a:cubicBezTo>
                  <a:pt x="31092" y="31853"/>
                  <a:pt x="31025" y="31036"/>
                  <a:pt x="30398" y="31036"/>
                </a:cubicBezTo>
                <a:cubicBezTo>
                  <a:pt x="30310" y="31036"/>
                  <a:pt x="30211" y="31052"/>
                  <a:pt x="30099" y="31088"/>
                </a:cubicBezTo>
                <a:cubicBezTo>
                  <a:pt x="29695" y="30722"/>
                  <a:pt x="29255" y="30318"/>
                  <a:pt x="28852" y="29952"/>
                </a:cubicBezTo>
                <a:cubicBezTo>
                  <a:pt x="28742" y="29989"/>
                  <a:pt x="28632" y="30062"/>
                  <a:pt x="28486" y="30099"/>
                </a:cubicBezTo>
                <a:cubicBezTo>
                  <a:pt x="28480" y="30104"/>
                  <a:pt x="28475" y="30106"/>
                  <a:pt x="28470" y="30106"/>
                </a:cubicBezTo>
                <a:cubicBezTo>
                  <a:pt x="28439" y="30106"/>
                  <a:pt x="28407" y="30020"/>
                  <a:pt x="28376" y="29989"/>
                </a:cubicBezTo>
                <a:cubicBezTo>
                  <a:pt x="28412" y="29915"/>
                  <a:pt x="28449" y="29842"/>
                  <a:pt x="28522" y="29769"/>
                </a:cubicBezTo>
                <a:cubicBezTo>
                  <a:pt x="27569" y="29439"/>
                  <a:pt x="26616" y="29402"/>
                  <a:pt x="25626" y="29402"/>
                </a:cubicBezTo>
                <a:cubicBezTo>
                  <a:pt x="25589" y="28779"/>
                  <a:pt x="25149" y="28156"/>
                  <a:pt x="25149" y="27422"/>
                </a:cubicBezTo>
                <a:cubicBezTo>
                  <a:pt x="25149" y="27239"/>
                  <a:pt x="25516" y="27056"/>
                  <a:pt x="25149" y="26799"/>
                </a:cubicBezTo>
                <a:cubicBezTo>
                  <a:pt x="25003" y="26726"/>
                  <a:pt x="25039" y="26323"/>
                  <a:pt x="25039" y="26066"/>
                </a:cubicBezTo>
                <a:cubicBezTo>
                  <a:pt x="25039" y="25883"/>
                  <a:pt x="24563" y="25736"/>
                  <a:pt x="24966" y="25479"/>
                </a:cubicBezTo>
                <a:cubicBezTo>
                  <a:pt x="24636" y="25333"/>
                  <a:pt x="24710" y="25003"/>
                  <a:pt x="24673" y="24746"/>
                </a:cubicBezTo>
                <a:cubicBezTo>
                  <a:pt x="24636" y="24489"/>
                  <a:pt x="24563" y="24196"/>
                  <a:pt x="24600" y="23976"/>
                </a:cubicBezTo>
                <a:cubicBezTo>
                  <a:pt x="24636" y="23500"/>
                  <a:pt x="24306" y="23096"/>
                  <a:pt x="24416" y="22583"/>
                </a:cubicBezTo>
                <a:cubicBezTo>
                  <a:pt x="24490" y="22107"/>
                  <a:pt x="24380" y="21557"/>
                  <a:pt x="24233" y="21080"/>
                </a:cubicBezTo>
                <a:cubicBezTo>
                  <a:pt x="24160" y="20787"/>
                  <a:pt x="24086" y="20457"/>
                  <a:pt x="23976" y="20164"/>
                </a:cubicBezTo>
                <a:cubicBezTo>
                  <a:pt x="23830" y="19834"/>
                  <a:pt x="23866" y="19430"/>
                  <a:pt x="23830" y="19064"/>
                </a:cubicBezTo>
                <a:cubicBezTo>
                  <a:pt x="23793" y="18661"/>
                  <a:pt x="23756" y="18257"/>
                  <a:pt x="23683" y="17854"/>
                </a:cubicBezTo>
                <a:cubicBezTo>
                  <a:pt x="23573" y="16791"/>
                  <a:pt x="23463" y="15728"/>
                  <a:pt x="23353" y="14665"/>
                </a:cubicBezTo>
                <a:cubicBezTo>
                  <a:pt x="23316" y="14445"/>
                  <a:pt x="23280" y="14261"/>
                  <a:pt x="23206" y="14041"/>
                </a:cubicBezTo>
                <a:cubicBezTo>
                  <a:pt x="23206" y="13968"/>
                  <a:pt x="23133" y="13931"/>
                  <a:pt x="23023" y="13821"/>
                </a:cubicBezTo>
                <a:cubicBezTo>
                  <a:pt x="23280" y="13785"/>
                  <a:pt x="23426" y="13785"/>
                  <a:pt x="23610" y="13748"/>
                </a:cubicBezTo>
                <a:cubicBezTo>
                  <a:pt x="23903" y="13968"/>
                  <a:pt x="24160" y="14371"/>
                  <a:pt x="24526" y="14445"/>
                </a:cubicBezTo>
                <a:cubicBezTo>
                  <a:pt x="25369" y="14665"/>
                  <a:pt x="25919" y="15251"/>
                  <a:pt x="26579" y="15728"/>
                </a:cubicBezTo>
                <a:cubicBezTo>
                  <a:pt x="26066" y="16864"/>
                  <a:pt x="26139" y="18074"/>
                  <a:pt x="25919" y="19174"/>
                </a:cubicBezTo>
                <a:cubicBezTo>
                  <a:pt x="25993" y="19320"/>
                  <a:pt x="26066" y="19430"/>
                  <a:pt x="26139" y="19540"/>
                </a:cubicBezTo>
                <a:cubicBezTo>
                  <a:pt x="26029" y="19650"/>
                  <a:pt x="25993" y="19760"/>
                  <a:pt x="25919" y="19834"/>
                </a:cubicBezTo>
                <a:cubicBezTo>
                  <a:pt x="26029" y="19944"/>
                  <a:pt x="26103" y="20017"/>
                  <a:pt x="26176" y="20127"/>
                </a:cubicBezTo>
                <a:cubicBezTo>
                  <a:pt x="26103" y="20310"/>
                  <a:pt x="26029" y="20494"/>
                  <a:pt x="25956" y="20677"/>
                </a:cubicBezTo>
                <a:cubicBezTo>
                  <a:pt x="26213" y="20823"/>
                  <a:pt x="26469" y="20970"/>
                  <a:pt x="26726" y="21117"/>
                </a:cubicBezTo>
                <a:cubicBezTo>
                  <a:pt x="26543" y="21190"/>
                  <a:pt x="26433" y="21263"/>
                  <a:pt x="26359" y="21300"/>
                </a:cubicBezTo>
                <a:cubicBezTo>
                  <a:pt x="26506" y="21703"/>
                  <a:pt x="26653" y="22070"/>
                  <a:pt x="26799" y="22473"/>
                </a:cubicBezTo>
                <a:cubicBezTo>
                  <a:pt x="26653" y="22620"/>
                  <a:pt x="26506" y="22840"/>
                  <a:pt x="26909" y="22950"/>
                </a:cubicBezTo>
                <a:cubicBezTo>
                  <a:pt x="26946" y="22876"/>
                  <a:pt x="26982" y="22803"/>
                  <a:pt x="27056" y="22766"/>
                </a:cubicBezTo>
                <a:cubicBezTo>
                  <a:pt x="27056" y="22803"/>
                  <a:pt x="27092" y="22876"/>
                  <a:pt x="27129" y="22913"/>
                </a:cubicBezTo>
                <a:cubicBezTo>
                  <a:pt x="27202" y="22950"/>
                  <a:pt x="27276" y="22986"/>
                  <a:pt x="27349" y="23023"/>
                </a:cubicBezTo>
                <a:cubicBezTo>
                  <a:pt x="27312" y="23060"/>
                  <a:pt x="27312" y="23096"/>
                  <a:pt x="27276" y="23096"/>
                </a:cubicBezTo>
                <a:cubicBezTo>
                  <a:pt x="27239" y="23060"/>
                  <a:pt x="27166" y="23023"/>
                  <a:pt x="27129" y="22950"/>
                </a:cubicBezTo>
                <a:cubicBezTo>
                  <a:pt x="27129" y="22950"/>
                  <a:pt x="27129" y="22913"/>
                  <a:pt x="27129" y="22913"/>
                </a:cubicBezTo>
                <a:cubicBezTo>
                  <a:pt x="27056" y="22950"/>
                  <a:pt x="26982" y="22950"/>
                  <a:pt x="26909" y="22950"/>
                </a:cubicBezTo>
                <a:cubicBezTo>
                  <a:pt x="26946" y="23353"/>
                  <a:pt x="27202" y="23646"/>
                  <a:pt x="27496" y="23903"/>
                </a:cubicBezTo>
                <a:cubicBezTo>
                  <a:pt x="27936" y="24306"/>
                  <a:pt x="28449" y="24673"/>
                  <a:pt x="28962" y="24966"/>
                </a:cubicBezTo>
                <a:cubicBezTo>
                  <a:pt x="29402" y="25186"/>
                  <a:pt x="29805" y="25516"/>
                  <a:pt x="30245" y="25699"/>
                </a:cubicBezTo>
                <a:cubicBezTo>
                  <a:pt x="30612" y="25846"/>
                  <a:pt x="31015" y="25883"/>
                  <a:pt x="31418" y="25956"/>
                </a:cubicBezTo>
                <a:cubicBezTo>
                  <a:pt x="31455" y="25919"/>
                  <a:pt x="31492" y="25883"/>
                  <a:pt x="31528" y="25809"/>
                </a:cubicBezTo>
                <a:cubicBezTo>
                  <a:pt x="31712" y="25919"/>
                  <a:pt x="31895" y="26066"/>
                  <a:pt x="32078" y="26213"/>
                </a:cubicBezTo>
                <a:cubicBezTo>
                  <a:pt x="32179" y="26152"/>
                  <a:pt x="32284" y="26130"/>
                  <a:pt x="32391" y="26130"/>
                </a:cubicBezTo>
                <a:cubicBezTo>
                  <a:pt x="32686" y="26130"/>
                  <a:pt x="32998" y="26298"/>
                  <a:pt x="33300" y="26298"/>
                </a:cubicBezTo>
                <a:cubicBezTo>
                  <a:pt x="33486" y="26298"/>
                  <a:pt x="33667" y="26234"/>
                  <a:pt x="33838" y="26029"/>
                </a:cubicBezTo>
                <a:cubicBezTo>
                  <a:pt x="33985" y="26139"/>
                  <a:pt x="34131" y="26249"/>
                  <a:pt x="34278" y="26396"/>
                </a:cubicBezTo>
                <a:cubicBezTo>
                  <a:pt x="34571" y="26323"/>
                  <a:pt x="34938" y="26469"/>
                  <a:pt x="35121" y="26103"/>
                </a:cubicBezTo>
                <a:cubicBezTo>
                  <a:pt x="35321" y="26208"/>
                  <a:pt x="35517" y="26243"/>
                  <a:pt x="35711" y="26243"/>
                </a:cubicBezTo>
                <a:cubicBezTo>
                  <a:pt x="36063" y="26243"/>
                  <a:pt x="36407" y="26129"/>
                  <a:pt x="36750" y="26129"/>
                </a:cubicBezTo>
                <a:cubicBezTo>
                  <a:pt x="36806" y="26129"/>
                  <a:pt x="36862" y="26132"/>
                  <a:pt x="36917" y="26139"/>
                </a:cubicBezTo>
                <a:cubicBezTo>
                  <a:pt x="37101" y="25846"/>
                  <a:pt x="37541" y="25809"/>
                  <a:pt x="37467" y="25369"/>
                </a:cubicBezTo>
                <a:lnTo>
                  <a:pt x="37467" y="25369"/>
                </a:lnTo>
                <a:cubicBezTo>
                  <a:pt x="37651" y="25479"/>
                  <a:pt x="37724" y="25516"/>
                  <a:pt x="37834" y="25589"/>
                </a:cubicBezTo>
                <a:cubicBezTo>
                  <a:pt x="37981" y="25479"/>
                  <a:pt x="38127" y="25333"/>
                  <a:pt x="38274" y="25296"/>
                </a:cubicBezTo>
                <a:cubicBezTo>
                  <a:pt x="38934" y="25296"/>
                  <a:pt x="39337" y="24856"/>
                  <a:pt x="39740" y="24380"/>
                </a:cubicBezTo>
                <a:cubicBezTo>
                  <a:pt x="40437" y="23463"/>
                  <a:pt x="41170" y="22583"/>
                  <a:pt x="41903" y="21667"/>
                </a:cubicBezTo>
                <a:cubicBezTo>
                  <a:pt x="41903" y="21373"/>
                  <a:pt x="41867" y="21080"/>
                  <a:pt x="41830" y="20750"/>
                </a:cubicBezTo>
                <a:cubicBezTo>
                  <a:pt x="41977" y="20677"/>
                  <a:pt x="42086" y="20640"/>
                  <a:pt x="42233" y="20567"/>
                </a:cubicBezTo>
                <a:cubicBezTo>
                  <a:pt x="42123" y="20457"/>
                  <a:pt x="42013" y="20347"/>
                  <a:pt x="41940" y="20274"/>
                </a:cubicBezTo>
                <a:cubicBezTo>
                  <a:pt x="42306" y="19650"/>
                  <a:pt x="42306" y="19650"/>
                  <a:pt x="42343" y="18880"/>
                </a:cubicBezTo>
                <a:cubicBezTo>
                  <a:pt x="42270" y="18844"/>
                  <a:pt x="42160" y="18844"/>
                  <a:pt x="42050" y="18807"/>
                </a:cubicBezTo>
                <a:cubicBezTo>
                  <a:pt x="42196" y="18514"/>
                  <a:pt x="42306" y="18257"/>
                  <a:pt x="42343" y="18111"/>
                </a:cubicBezTo>
                <a:cubicBezTo>
                  <a:pt x="42233" y="17634"/>
                  <a:pt x="42123" y="17304"/>
                  <a:pt x="42086" y="16974"/>
                </a:cubicBezTo>
                <a:cubicBezTo>
                  <a:pt x="42013" y="16461"/>
                  <a:pt x="41903" y="15948"/>
                  <a:pt x="41500" y="15618"/>
                </a:cubicBezTo>
                <a:cubicBezTo>
                  <a:pt x="41463" y="15691"/>
                  <a:pt x="41427" y="15764"/>
                  <a:pt x="41353" y="15838"/>
                </a:cubicBezTo>
                <a:cubicBezTo>
                  <a:pt x="41353" y="15801"/>
                  <a:pt x="41317" y="15801"/>
                  <a:pt x="41280" y="15764"/>
                </a:cubicBezTo>
                <a:cubicBezTo>
                  <a:pt x="41353" y="15691"/>
                  <a:pt x="41390" y="15654"/>
                  <a:pt x="41463" y="15581"/>
                </a:cubicBezTo>
                <a:cubicBezTo>
                  <a:pt x="41463" y="15618"/>
                  <a:pt x="41500" y="15618"/>
                  <a:pt x="41500" y="15618"/>
                </a:cubicBezTo>
                <a:cubicBezTo>
                  <a:pt x="41353" y="14958"/>
                  <a:pt x="40583" y="13711"/>
                  <a:pt x="40107" y="13308"/>
                </a:cubicBezTo>
                <a:cubicBezTo>
                  <a:pt x="39924" y="13198"/>
                  <a:pt x="39850" y="13015"/>
                  <a:pt x="39704" y="12868"/>
                </a:cubicBezTo>
                <a:cubicBezTo>
                  <a:pt x="39520" y="12758"/>
                  <a:pt x="39337" y="12722"/>
                  <a:pt x="39117" y="12612"/>
                </a:cubicBezTo>
                <a:cubicBezTo>
                  <a:pt x="39080" y="12465"/>
                  <a:pt x="39080" y="12282"/>
                  <a:pt x="39044" y="12135"/>
                </a:cubicBezTo>
                <a:cubicBezTo>
                  <a:pt x="38750" y="12135"/>
                  <a:pt x="38494" y="12135"/>
                  <a:pt x="38201" y="12098"/>
                </a:cubicBezTo>
                <a:cubicBezTo>
                  <a:pt x="38274" y="11952"/>
                  <a:pt x="38347" y="11878"/>
                  <a:pt x="38530" y="11585"/>
                </a:cubicBezTo>
                <a:lnTo>
                  <a:pt x="38530" y="11585"/>
                </a:lnTo>
                <a:cubicBezTo>
                  <a:pt x="38330" y="11704"/>
                  <a:pt x="38168" y="11749"/>
                  <a:pt x="38031" y="11749"/>
                </a:cubicBezTo>
                <a:cubicBezTo>
                  <a:pt x="37617" y="11749"/>
                  <a:pt x="37431" y="11329"/>
                  <a:pt x="37101" y="11218"/>
                </a:cubicBezTo>
                <a:cubicBezTo>
                  <a:pt x="37010" y="11318"/>
                  <a:pt x="36926" y="11353"/>
                  <a:pt x="36843" y="11353"/>
                </a:cubicBezTo>
                <a:cubicBezTo>
                  <a:pt x="36656" y="11353"/>
                  <a:pt x="36475" y="11177"/>
                  <a:pt x="36236" y="11177"/>
                </a:cubicBezTo>
                <a:cubicBezTo>
                  <a:pt x="36153" y="11177"/>
                  <a:pt x="36063" y="11198"/>
                  <a:pt x="35964" y="11255"/>
                </a:cubicBezTo>
                <a:cubicBezTo>
                  <a:pt x="35964" y="11255"/>
                  <a:pt x="35928" y="11402"/>
                  <a:pt x="35854" y="11585"/>
                </a:cubicBezTo>
                <a:cubicBezTo>
                  <a:pt x="35304" y="10999"/>
                  <a:pt x="34644" y="11255"/>
                  <a:pt x="34095" y="11072"/>
                </a:cubicBezTo>
                <a:cubicBezTo>
                  <a:pt x="33471" y="11548"/>
                  <a:pt x="32701" y="11328"/>
                  <a:pt x="32042" y="11512"/>
                </a:cubicBezTo>
                <a:cubicBezTo>
                  <a:pt x="31382" y="12135"/>
                  <a:pt x="30502" y="12318"/>
                  <a:pt x="29695" y="12612"/>
                </a:cubicBezTo>
                <a:cubicBezTo>
                  <a:pt x="29610" y="12648"/>
                  <a:pt x="29496" y="12665"/>
                  <a:pt x="29378" y="12665"/>
                </a:cubicBezTo>
                <a:cubicBezTo>
                  <a:pt x="29141" y="12665"/>
                  <a:pt x="28889" y="12599"/>
                  <a:pt x="28815" y="12502"/>
                </a:cubicBezTo>
                <a:cubicBezTo>
                  <a:pt x="28559" y="12062"/>
                  <a:pt x="28082" y="12062"/>
                  <a:pt x="27716" y="11878"/>
                </a:cubicBezTo>
                <a:cubicBezTo>
                  <a:pt x="27496" y="11732"/>
                  <a:pt x="27129" y="11658"/>
                  <a:pt x="27056" y="11438"/>
                </a:cubicBezTo>
                <a:cubicBezTo>
                  <a:pt x="26763" y="10779"/>
                  <a:pt x="26103" y="10779"/>
                  <a:pt x="25626" y="10485"/>
                </a:cubicBezTo>
                <a:cubicBezTo>
                  <a:pt x="25223" y="9972"/>
                  <a:pt x="24490" y="9862"/>
                  <a:pt x="24270" y="9202"/>
                </a:cubicBezTo>
                <a:lnTo>
                  <a:pt x="24050" y="9422"/>
                </a:lnTo>
                <a:cubicBezTo>
                  <a:pt x="23793" y="9166"/>
                  <a:pt x="23536" y="8909"/>
                  <a:pt x="23280" y="8652"/>
                </a:cubicBezTo>
                <a:cubicBezTo>
                  <a:pt x="23170" y="8799"/>
                  <a:pt x="23133" y="8836"/>
                  <a:pt x="23096" y="8872"/>
                </a:cubicBezTo>
                <a:cubicBezTo>
                  <a:pt x="22950" y="8652"/>
                  <a:pt x="22803" y="8432"/>
                  <a:pt x="22693" y="8176"/>
                </a:cubicBezTo>
                <a:cubicBezTo>
                  <a:pt x="22547" y="7846"/>
                  <a:pt x="22363" y="7516"/>
                  <a:pt x="22363" y="7186"/>
                </a:cubicBezTo>
                <a:cubicBezTo>
                  <a:pt x="22217" y="5316"/>
                  <a:pt x="21557" y="3483"/>
                  <a:pt x="21520" y="1614"/>
                </a:cubicBezTo>
                <a:cubicBezTo>
                  <a:pt x="21520" y="1467"/>
                  <a:pt x="21520" y="1284"/>
                  <a:pt x="21483" y="1174"/>
                </a:cubicBezTo>
                <a:cubicBezTo>
                  <a:pt x="21410" y="990"/>
                  <a:pt x="21337" y="880"/>
                  <a:pt x="21263" y="734"/>
                </a:cubicBezTo>
                <a:cubicBezTo>
                  <a:pt x="21300" y="624"/>
                  <a:pt x="21373" y="477"/>
                  <a:pt x="21447" y="330"/>
                </a:cubicBezTo>
                <a:cubicBezTo>
                  <a:pt x="21300" y="184"/>
                  <a:pt x="21153" y="110"/>
                  <a:pt x="210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8165567" y="6139201"/>
            <a:ext cx="4153168" cy="759655"/>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 name="Google Shape;104;p7"/>
          <p:cNvGrpSpPr/>
          <p:nvPr/>
        </p:nvGrpSpPr>
        <p:grpSpPr>
          <a:xfrm rot="-6830878">
            <a:off x="10653733" y="217447"/>
            <a:ext cx="1369763" cy="934879"/>
            <a:chOff x="2284325" y="3975200"/>
            <a:chExt cx="1414225" cy="965225"/>
          </a:xfrm>
        </p:grpSpPr>
        <p:sp>
          <p:nvSpPr>
            <p:cNvPr id="105" name="Google Shape;105;p7"/>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7"/>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7"/>
          <p:cNvSpPr txBox="1">
            <a:spLocks noGrp="1"/>
          </p:cNvSpPr>
          <p:nvPr>
            <p:ph type="subTitle" idx="2"/>
          </p:nvPr>
        </p:nvSpPr>
        <p:spPr>
          <a:xfrm>
            <a:off x="6914367" y="2651151"/>
            <a:ext cx="3307600" cy="5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Sanchez"/>
              <a:buNone/>
              <a:defRPr sz="2400"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Tree>
    <p:extLst>
      <p:ext uri="{BB962C8B-B14F-4D97-AF65-F5344CB8AC3E}">
        <p14:creationId xmlns:p14="http://schemas.microsoft.com/office/powerpoint/2010/main" val="2037378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1"/>
        <p:cNvGrpSpPr/>
        <p:nvPr/>
      </p:nvGrpSpPr>
      <p:grpSpPr>
        <a:xfrm>
          <a:off x="0" y="0"/>
          <a:ext cx="0" cy="0"/>
          <a:chOff x="0" y="0"/>
          <a:chExt cx="0" cy="0"/>
        </a:xfrm>
      </p:grpSpPr>
      <p:sp>
        <p:nvSpPr>
          <p:cNvPr id="112" name="Google Shape;112;p8"/>
          <p:cNvSpPr txBox="1">
            <a:spLocks noGrp="1"/>
          </p:cNvSpPr>
          <p:nvPr>
            <p:ph type="title"/>
          </p:nvPr>
        </p:nvSpPr>
        <p:spPr>
          <a:xfrm>
            <a:off x="2252833" y="2510133"/>
            <a:ext cx="7686400" cy="183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None/>
              <a:defRPr sz="2667" b="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3" name="Google Shape;113;p8"/>
          <p:cNvSpPr/>
          <p:nvPr/>
        </p:nvSpPr>
        <p:spPr>
          <a:xfrm rot="899853">
            <a:off x="8675334" y="5424631"/>
            <a:ext cx="684351" cy="743875"/>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11062596" y="5306684"/>
            <a:ext cx="862657" cy="937691"/>
          </a:xfrm>
          <a:custGeom>
            <a:avLst/>
            <a:gdLst/>
            <a:ahLst/>
            <a:cxnLst/>
            <a:rect l="l" t="t" r="r" b="b"/>
            <a:pathLst>
              <a:path w="46563" h="50613" extrusionOk="0">
                <a:moveTo>
                  <a:pt x="26706" y="1984"/>
                </a:moveTo>
                <a:lnTo>
                  <a:pt x="26706" y="2070"/>
                </a:lnTo>
                <a:lnTo>
                  <a:pt x="26490" y="2070"/>
                </a:lnTo>
                <a:lnTo>
                  <a:pt x="26490" y="1984"/>
                </a:lnTo>
                <a:close/>
                <a:moveTo>
                  <a:pt x="27050" y="2156"/>
                </a:moveTo>
                <a:lnTo>
                  <a:pt x="27050" y="2371"/>
                </a:lnTo>
                <a:lnTo>
                  <a:pt x="26964" y="2371"/>
                </a:lnTo>
                <a:lnTo>
                  <a:pt x="26964" y="2156"/>
                </a:lnTo>
                <a:close/>
                <a:moveTo>
                  <a:pt x="27266" y="2587"/>
                </a:moveTo>
                <a:lnTo>
                  <a:pt x="27266" y="2802"/>
                </a:lnTo>
                <a:lnTo>
                  <a:pt x="27223" y="2802"/>
                </a:lnTo>
                <a:lnTo>
                  <a:pt x="27223" y="2587"/>
                </a:lnTo>
                <a:close/>
                <a:moveTo>
                  <a:pt x="33296" y="3103"/>
                </a:moveTo>
                <a:lnTo>
                  <a:pt x="33296" y="3190"/>
                </a:lnTo>
                <a:lnTo>
                  <a:pt x="33081" y="3190"/>
                </a:lnTo>
                <a:lnTo>
                  <a:pt x="33081" y="3103"/>
                </a:lnTo>
                <a:close/>
                <a:moveTo>
                  <a:pt x="37646" y="4137"/>
                </a:moveTo>
                <a:lnTo>
                  <a:pt x="37646" y="4353"/>
                </a:lnTo>
                <a:lnTo>
                  <a:pt x="37560" y="4353"/>
                </a:lnTo>
                <a:lnTo>
                  <a:pt x="37560" y="4137"/>
                </a:lnTo>
                <a:close/>
                <a:moveTo>
                  <a:pt x="7495" y="7454"/>
                </a:moveTo>
                <a:lnTo>
                  <a:pt x="7495" y="7885"/>
                </a:lnTo>
                <a:lnTo>
                  <a:pt x="7366" y="7885"/>
                </a:lnTo>
                <a:lnTo>
                  <a:pt x="7366" y="7454"/>
                </a:lnTo>
                <a:close/>
                <a:moveTo>
                  <a:pt x="40791" y="8617"/>
                </a:moveTo>
                <a:lnTo>
                  <a:pt x="40791" y="8703"/>
                </a:lnTo>
                <a:lnTo>
                  <a:pt x="40575" y="8703"/>
                </a:lnTo>
                <a:lnTo>
                  <a:pt x="40575" y="8617"/>
                </a:lnTo>
                <a:close/>
                <a:moveTo>
                  <a:pt x="40791" y="10598"/>
                </a:moveTo>
                <a:lnTo>
                  <a:pt x="40791" y="10684"/>
                </a:lnTo>
                <a:lnTo>
                  <a:pt x="40575" y="10684"/>
                </a:lnTo>
                <a:lnTo>
                  <a:pt x="40575" y="10598"/>
                </a:lnTo>
                <a:close/>
                <a:moveTo>
                  <a:pt x="4911" y="10512"/>
                </a:moveTo>
                <a:cubicBezTo>
                  <a:pt x="4954" y="10555"/>
                  <a:pt x="5040" y="10598"/>
                  <a:pt x="5083" y="10641"/>
                </a:cubicBezTo>
                <a:lnTo>
                  <a:pt x="5040" y="10727"/>
                </a:lnTo>
                <a:cubicBezTo>
                  <a:pt x="4954" y="10641"/>
                  <a:pt x="4911" y="10598"/>
                  <a:pt x="4868" y="10555"/>
                </a:cubicBezTo>
                <a:cubicBezTo>
                  <a:pt x="4868" y="10512"/>
                  <a:pt x="4911" y="10512"/>
                  <a:pt x="4911" y="10512"/>
                </a:cubicBezTo>
                <a:close/>
                <a:moveTo>
                  <a:pt x="5256" y="11416"/>
                </a:moveTo>
                <a:cubicBezTo>
                  <a:pt x="5299" y="11546"/>
                  <a:pt x="5299" y="11675"/>
                  <a:pt x="5342" y="11804"/>
                </a:cubicBezTo>
                <a:lnTo>
                  <a:pt x="5126" y="11804"/>
                </a:lnTo>
                <a:lnTo>
                  <a:pt x="5126" y="11416"/>
                </a:lnTo>
                <a:close/>
                <a:moveTo>
                  <a:pt x="40145" y="12149"/>
                </a:moveTo>
                <a:lnTo>
                  <a:pt x="40145" y="12192"/>
                </a:lnTo>
                <a:lnTo>
                  <a:pt x="39886" y="12192"/>
                </a:lnTo>
                <a:lnTo>
                  <a:pt x="39886" y="12149"/>
                </a:lnTo>
                <a:close/>
                <a:moveTo>
                  <a:pt x="5040" y="12278"/>
                </a:moveTo>
                <a:lnTo>
                  <a:pt x="5040" y="12493"/>
                </a:lnTo>
                <a:lnTo>
                  <a:pt x="4954" y="12493"/>
                </a:lnTo>
                <a:lnTo>
                  <a:pt x="4954" y="12278"/>
                </a:lnTo>
                <a:close/>
                <a:moveTo>
                  <a:pt x="5342" y="13699"/>
                </a:moveTo>
                <a:lnTo>
                  <a:pt x="5342" y="13742"/>
                </a:lnTo>
                <a:lnTo>
                  <a:pt x="5126" y="13742"/>
                </a:lnTo>
                <a:lnTo>
                  <a:pt x="5126" y="13699"/>
                </a:lnTo>
                <a:close/>
                <a:moveTo>
                  <a:pt x="5988" y="16111"/>
                </a:moveTo>
                <a:lnTo>
                  <a:pt x="5988" y="16155"/>
                </a:lnTo>
                <a:lnTo>
                  <a:pt x="5772" y="16155"/>
                </a:lnTo>
                <a:lnTo>
                  <a:pt x="5772" y="16111"/>
                </a:lnTo>
                <a:close/>
                <a:moveTo>
                  <a:pt x="6634" y="16542"/>
                </a:moveTo>
                <a:lnTo>
                  <a:pt x="6634" y="16628"/>
                </a:lnTo>
                <a:lnTo>
                  <a:pt x="6418" y="16628"/>
                </a:lnTo>
                <a:lnTo>
                  <a:pt x="6418" y="16542"/>
                </a:lnTo>
                <a:close/>
                <a:moveTo>
                  <a:pt x="7452" y="17145"/>
                </a:moveTo>
                <a:lnTo>
                  <a:pt x="7452" y="17361"/>
                </a:lnTo>
                <a:lnTo>
                  <a:pt x="7366" y="17361"/>
                </a:lnTo>
                <a:lnTo>
                  <a:pt x="7366" y="17145"/>
                </a:lnTo>
                <a:close/>
                <a:moveTo>
                  <a:pt x="40920" y="24166"/>
                </a:moveTo>
                <a:lnTo>
                  <a:pt x="40920" y="24381"/>
                </a:lnTo>
                <a:lnTo>
                  <a:pt x="40877" y="24381"/>
                </a:lnTo>
                <a:lnTo>
                  <a:pt x="40877" y="24166"/>
                </a:lnTo>
                <a:close/>
                <a:moveTo>
                  <a:pt x="862" y="24597"/>
                </a:moveTo>
                <a:lnTo>
                  <a:pt x="862" y="24855"/>
                </a:lnTo>
                <a:lnTo>
                  <a:pt x="776" y="24855"/>
                </a:lnTo>
                <a:lnTo>
                  <a:pt x="776" y="24597"/>
                </a:lnTo>
                <a:close/>
                <a:moveTo>
                  <a:pt x="24305" y="16676"/>
                </a:moveTo>
                <a:cubicBezTo>
                  <a:pt x="24500" y="16676"/>
                  <a:pt x="24696" y="16700"/>
                  <a:pt x="24897" y="16758"/>
                </a:cubicBezTo>
                <a:cubicBezTo>
                  <a:pt x="25715" y="17016"/>
                  <a:pt x="26490" y="17361"/>
                  <a:pt x="27093" y="18050"/>
                </a:cubicBezTo>
                <a:cubicBezTo>
                  <a:pt x="27567" y="18653"/>
                  <a:pt x="27826" y="19342"/>
                  <a:pt x="27998" y="19988"/>
                </a:cubicBezTo>
                <a:cubicBezTo>
                  <a:pt x="28127" y="20505"/>
                  <a:pt x="28472" y="20979"/>
                  <a:pt x="28084" y="21625"/>
                </a:cubicBezTo>
                <a:cubicBezTo>
                  <a:pt x="27869" y="22012"/>
                  <a:pt x="27869" y="22615"/>
                  <a:pt x="27567" y="23046"/>
                </a:cubicBezTo>
                <a:cubicBezTo>
                  <a:pt x="27266" y="23520"/>
                  <a:pt x="26835" y="23865"/>
                  <a:pt x="26404" y="24209"/>
                </a:cubicBezTo>
                <a:cubicBezTo>
                  <a:pt x="25801" y="24683"/>
                  <a:pt x="25112" y="24984"/>
                  <a:pt x="24380" y="25243"/>
                </a:cubicBezTo>
                <a:cubicBezTo>
                  <a:pt x="23820" y="25458"/>
                  <a:pt x="23174" y="25458"/>
                  <a:pt x="22528" y="25544"/>
                </a:cubicBezTo>
                <a:cubicBezTo>
                  <a:pt x="20934" y="25286"/>
                  <a:pt x="19556" y="24812"/>
                  <a:pt x="18910" y="23132"/>
                </a:cubicBezTo>
                <a:cubicBezTo>
                  <a:pt x="18350" y="21625"/>
                  <a:pt x="18479" y="20806"/>
                  <a:pt x="19340" y="19342"/>
                </a:cubicBezTo>
                <a:cubicBezTo>
                  <a:pt x="20116" y="18050"/>
                  <a:pt x="21451" y="17317"/>
                  <a:pt x="23131" y="16887"/>
                </a:cubicBezTo>
                <a:cubicBezTo>
                  <a:pt x="23533" y="16772"/>
                  <a:pt x="23916" y="16676"/>
                  <a:pt x="24305" y="16676"/>
                </a:cubicBezTo>
                <a:close/>
                <a:moveTo>
                  <a:pt x="40575" y="26234"/>
                </a:moveTo>
                <a:lnTo>
                  <a:pt x="40575" y="26320"/>
                </a:lnTo>
                <a:lnTo>
                  <a:pt x="40360" y="26320"/>
                </a:lnTo>
                <a:lnTo>
                  <a:pt x="40360" y="26234"/>
                </a:lnTo>
                <a:close/>
                <a:moveTo>
                  <a:pt x="40139" y="27463"/>
                </a:moveTo>
                <a:cubicBezTo>
                  <a:pt x="40126" y="27470"/>
                  <a:pt x="40113" y="27477"/>
                  <a:pt x="40101" y="27483"/>
                </a:cubicBezTo>
                <a:cubicBezTo>
                  <a:pt x="40101" y="27483"/>
                  <a:pt x="40127" y="27483"/>
                  <a:pt x="40139" y="27463"/>
                </a:cubicBezTo>
                <a:close/>
                <a:moveTo>
                  <a:pt x="40058" y="28129"/>
                </a:moveTo>
                <a:cubicBezTo>
                  <a:pt x="40101" y="28301"/>
                  <a:pt x="40101" y="28430"/>
                  <a:pt x="40145" y="28560"/>
                </a:cubicBezTo>
                <a:cubicBezTo>
                  <a:pt x="40115" y="28560"/>
                  <a:pt x="40066" y="28580"/>
                  <a:pt x="40051" y="28592"/>
                </a:cubicBezTo>
                <a:lnTo>
                  <a:pt x="40051" y="28592"/>
                </a:lnTo>
                <a:cubicBezTo>
                  <a:pt x="39929" y="28425"/>
                  <a:pt x="39929" y="28299"/>
                  <a:pt x="39929" y="28172"/>
                </a:cubicBezTo>
                <a:cubicBezTo>
                  <a:pt x="39972" y="28172"/>
                  <a:pt x="40015" y="28172"/>
                  <a:pt x="40058" y="28129"/>
                </a:cubicBezTo>
                <a:close/>
                <a:moveTo>
                  <a:pt x="39628" y="30110"/>
                </a:moveTo>
                <a:lnTo>
                  <a:pt x="39628" y="30326"/>
                </a:lnTo>
                <a:lnTo>
                  <a:pt x="39542" y="30326"/>
                </a:lnTo>
                <a:lnTo>
                  <a:pt x="39542" y="30110"/>
                </a:lnTo>
                <a:close/>
                <a:moveTo>
                  <a:pt x="39455" y="31058"/>
                </a:moveTo>
                <a:lnTo>
                  <a:pt x="39455" y="31144"/>
                </a:lnTo>
                <a:lnTo>
                  <a:pt x="39240" y="31144"/>
                </a:lnTo>
                <a:lnTo>
                  <a:pt x="39240" y="31058"/>
                </a:lnTo>
                <a:close/>
                <a:moveTo>
                  <a:pt x="39025" y="31316"/>
                </a:moveTo>
                <a:lnTo>
                  <a:pt x="39025" y="31359"/>
                </a:lnTo>
                <a:lnTo>
                  <a:pt x="38809" y="31359"/>
                </a:lnTo>
                <a:lnTo>
                  <a:pt x="38809" y="31316"/>
                </a:lnTo>
                <a:close/>
                <a:moveTo>
                  <a:pt x="29979" y="32824"/>
                </a:moveTo>
                <a:lnTo>
                  <a:pt x="29979" y="32910"/>
                </a:lnTo>
                <a:lnTo>
                  <a:pt x="29764" y="32910"/>
                </a:lnTo>
                <a:lnTo>
                  <a:pt x="29764" y="32824"/>
                </a:lnTo>
                <a:close/>
                <a:moveTo>
                  <a:pt x="29850" y="33211"/>
                </a:moveTo>
                <a:cubicBezTo>
                  <a:pt x="29936" y="33298"/>
                  <a:pt x="29979" y="33341"/>
                  <a:pt x="30022" y="33384"/>
                </a:cubicBezTo>
                <a:cubicBezTo>
                  <a:pt x="30022" y="33427"/>
                  <a:pt x="29979" y="33427"/>
                  <a:pt x="29979" y="33427"/>
                </a:cubicBezTo>
                <a:cubicBezTo>
                  <a:pt x="29936" y="33384"/>
                  <a:pt x="29850" y="33341"/>
                  <a:pt x="29807" y="33298"/>
                </a:cubicBezTo>
                <a:lnTo>
                  <a:pt x="29850" y="33211"/>
                </a:lnTo>
                <a:close/>
                <a:moveTo>
                  <a:pt x="30798" y="33211"/>
                </a:moveTo>
                <a:lnTo>
                  <a:pt x="30798" y="33427"/>
                </a:lnTo>
                <a:lnTo>
                  <a:pt x="30712" y="33427"/>
                </a:lnTo>
                <a:lnTo>
                  <a:pt x="30712" y="33211"/>
                </a:lnTo>
                <a:close/>
                <a:moveTo>
                  <a:pt x="34330" y="33427"/>
                </a:moveTo>
                <a:lnTo>
                  <a:pt x="34373" y="33513"/>
                </a:lnTo>
                <a:cubicBezTo>
                  <a:pt x="34330" y="33556"/>
                  <a:pt x="34244" y="33599"/>
                  <a:pt x="34201" y="33685"/>
                </a:cubicBezTo>
                <a:cubicBezTo>
                  <a:pt x="34201" y="33642"/>
                  <a:pt x="34157" y="33642"/>
                  <a:pt x="34157" y="33642"/>
                </a:cubicBezTo>
                <a:lnTo>
                  <a:pt x="34157" y="33642"/>
                </a:lnTo>
                <a:cubicBezTo>
                  <a:pt x="34157" y="33642"/>
                  <a:pt x="34157" y="33642"/>
                  <a:pt x="34157" y="33642"/>
                </a:cubicBezTo>
                <a:cubicBezTo>
                  <a:pt x="34201" y="33556"/>
                  <a:pt x="34244" y="33513"/>
                  <a:pt x="34330" y="33427"/>
                </a:cubicBezTo>
                <a:close/>
                <a:moveTo>
                  <a:pt x="29764" y="34805"/>
                </a:moveTo>
                <a:lnTo>
                  <a:pt x="29764" y="34891"/>
                </a:lnTo>
                <a:lnTo>
                  <a:pt x="29549" y="34891"/>
                </a:lnTo>
                <a:lnTo>
                  <a:pt x="29549" y="34805"/>
                </a:lnTo>
                <a:close/>
                <a:moveTo>
                  <a:pt x="29979" y="35710"/>
                </a:moveTo>
                <a:lnTo>
                  <a:pt x="29979" y="35796"/>
                </a:lnTo>
                <a:lnTo>
                  <a:pt x="29764" y="35796"/>
                </a:lnTo>
                <a:lnTo>
                  <a:pt x="29764" y="35710"/>
                </a:lnTo>
                <a:close/>
                <a:moveTo>
                  <a:pt x="21322" y="35839"/>
                </a:moveTo>
                <a:lnTo>
                  <a:pt x="21322" y="36054"/>
                </a:lnTo>
                <a:lnTo>
                  <a:pt x="21279" y="36054"/>
                </a:lnTo>
                <a:lnTo>
                  <a:pt x="21279" y="35839"/>
                </a:lnTo>
                <a:close/>
                <a:moveTo>
                  <a:pt x="9304" y="36140"/>
                </a:moveTo>
                <a:lnTo>
                  <a:pt x="9304" y="36227"/>
                </a:lnTo>
                <a:lnTo>
                  <a:pt x="9089" y="36227"/>
                </a:lnTo>
                <a:lnTo>
                  <a:pt x="9089" y="36140"/>
                </a:lnTo>
                <a:close/>
                <a:moveTo>
                  <a:pt x="11286" y="38768"/>
                </a:moveTo>
                <a:lnTo>
                  <a:pt x="11286" y="38854"/>
                </a:lnTo>
                <a:lnTo>
                  <a:pt x="11070" y="38854"/>
                </a:lnTo>
                <a:lnTo>
                  <a:pt x="11070" y="38768"/>
                </a:lnTo>
                <a:close/>
                <a:moveTo>
                  <a:pt x="22743" y="38768"/>
                </a:moveTo>
                <a:lnTo>
                  <a:pt x="22743" y="38854"/>
                </a:lnTo>
                <a:lnTo>
                  <a:pt x="22528" y="38854"/>
                </a:lnTo>
                <a:lnTo>
                  <a:pt x="22528" y="38768"/>
                </a:lnTo>
                <a:close/>
                <a:moveTo>
                  <a:pt x="30884" y="39242"/>
                </a:moveTo>
                <a:lnTo>
                  <a:pt x="30884" y="39285"/>
                </a:lnTo>
                <a:lnTo>
                  <a:pt x="30669" y="39285"/>
                </a:lnTo>
                <a:lnTo>
                  <a:pt x="30669" y="39242"/>
                </a:lnTo>
                <a:close/>
                <a:moveTo>
                  <a:pt x="31099" y="39672"/>
                </a:moveTo>
                <a:lnTo>
                  <a:pt x="31099" y="39758"/>
                </a:lnTo>
                <a:lnTo>
                  <a:pt x="30884" y="39758"/>
                </a:lnTo>
                <a:lnTo>
                  <a:pt x="30884" y="39672"/>
                </a:lnTo>
                <a:close/>
                <a:moveTo>
                  <a:pt x="14732" y="39802"/>
                </a:moveTo>
                <a:lnTo>
                  <a:pt x="14732" y="40017"/>
                </a:lnTo>
                <a:lnTo>
                  <a:pt x="14645" y="40017"/>
                </a:lnTo>
                <a:lnTo>
                  <a:pt x="14645" y="39802"/>
                </a:lnTo>
                <a:close/>
                <a:moveTo>
                  <a:pt x="31013" y="40275"/>
                </a:moveTo>
                <a:cubicBezTo>
                  <a:pt x="31056" y="40405"/>
                  <a:pt x="31056" y="40534"/>
                  <a:pt x="31099" y="40620"/>
                </a:cubicBezTo>
                <a:cubicBezTo>
                  <a:pt x="31056" y="40663"/>
                  <a:pt x="30970" y="40663"/>
                  <a:pt x="30927" y="40663"/>
                </a:cubicBezTo>
                <a:lnTo>
                  <a:pt x="30927" y="40275"/>
                </a:lnTo>
                <a:close/>
                <a:moveTo>
                  <a:pt x="23561" y="41998"/>
                </a:moveTo>
                <a:lnTo>
                  <a:pt x="23561" y="42472"/>
                </a:lnTo>
                <a:lnTo>
                  <a:pt x="23432" y="42472"/>
                </a:lnTo>
                <a:lnTo>
                  <a:pt x="23432" y="41998"/>
                </a:lnTo>
                <a:close/>
                <a:moveTo>
                  <a:pt x="31702" y="43980"/>
                </a:moveTo>
                <a:lnTo>
                  <a:pt x="31702" y="44195"/>
                </a:lnTo>
                <a:lnTo>
                  <a:pt x="31616" y="44195"/>
                </a:lnTo>
                <a:lnTo>
                  <a:pt x="31616" y="43980"/>
                </a:lnTo>
                <a:close/>
                <a:moveTo>
                  <a:pt x="24082" y="0"/>
                </a:moveTo>
                <a:cubicBezTo>
                  <a:pt x="23774" y="0"/>
                  <a:pt x="23528" y="360"/>
                  <a:pt x="23212" y="360"/>
                </a:cubicBezTo>
                <a:cubicBezTo>
                  <a:pt x="23108" y="360"/>
                  <a:pt x="22996" y="321"/>
                  <a:pt x="22872" y="218"/>
                </a:cubicBezTo>
                <a:cubicBezTo>
                  <a:pt x="22399" y="390"/>
                  <a:pt x="21968" y="562"/>
                  <a:pt x="21494" y="734"/>
                </a:cubicBezTo>
                <a:cubicBezTo>
                  <a:pt x="21322" y="691"/>
                  <a:pt x="21106" y="648"/>
                  <a:pt x="20848" y="562"/>
                </a:cubicBezTo>
                <a:cubicBezTo>
                  <a:pt x="20633" y="907"/>
                  <a:pt x="20460" y="1165"/>
                  <a:pt x="20288" y="1380"/>
                </a:cubicBezTo>
                <a:cubicBezTo>
                  <a:pt x="20211" y="1457"/>
                  <a:pt x="20112" y="1468"/>
                  <a:pt x="20015" y="1468"/>
                </a:cubicBezTo>
                <a:cubicBezTo>
                  <a:pt x="19976" y="1468"/>
                  <a:pt x="19937" y="1467"/>
                  <a:pt x="19900" y="1467"/>
                </a:cubicBezTo>
                <a:cubicBezTo>
                  <a:pt x="19771" y="1467"/>
                  <a:pt x="19663" y="1488"/>
                  <a:pt x="19642" y="1682"/>
                </a:cubicBezTo>
                <a:cubicBezTo>
                  <a:pt x="19728" y="1725"/>
                  <a:pt x="19771" y="1811"/>
                  <a:pt x="19857" y="1854"/>
                </a:cubicBezTo>
                <a:lnTo>
                  <a:pt x="19771" y="1897"/>
                </a:lnTo>
                <a:cubicBezTo>
                  <a:pt x="19728" y="1854"/>
                  <a:pt x="19685" y="1811"/>
                  <a:pt x="19642" y="1725"/>
                </a:cubicBezTo>
                <a:cubicBezTo>
                  <a:pt x="19642" y="1725"/>
                  <a:pt x="19642" y="1682"/>
                  <a:pt x="19642" y="1682"/>
                </a:cubicBezTo>
                <a:cubicBezTo>
                  <a:pt x="19561" y="1642"/>
                  <a:pt x="19498" y="1624"/>
                  <a:pt x="19448" y="1624"/>
                </a:cubicBezTo>
                <a:cubicBezTo>
                  <a:pt x="19179" y="1624"/>
                  <a:pt x="19286" y="2126"/>
                  <a:pt x="18996" y="2199"/>
                </a:cubicBezTo>
                <a:cubicBezTo>
                  <a:pt x="18737" y="2242"/>
                  <a:pt x="18565" y="2587"/>
                  <a:pt x="18307" y="2802"/>
                </a:cubicBezTo>
                <a:cubicBezTo>
                  <a:pt x="18091" y="2974"/>
                  <a:pt x="17876" y="3146"/>
                  <a:pt x="17661" y="3362"/>
                </a:cubicBezTo>
                <a:cubicBezTo>
                  <a:pt x="17617" y="3448"/>
                  <a:pt x="17661" y="3577"/>
                  <a:pt x="17661" y="3663"/>
                </a:cubicBezTo>
                <a:cubicBezTo>
                  <a:pt x="17747" y="3706"/>
                  <a:pt x="17790" y="3793"/>
                  <a:pt x="17876" y="3836"/>
                </a:cubicBezTo>
                <a:lnTo>
                  <a:pt x="17790" y="3879"/>
                </a:lnTo>
                <a:cubicBezTo>
                  <a:pt x="17747" y="3836"/>
                  <a:pt x="17704" y="3793"/>
                  <a:pt x="17661" y="3706"/>
                </a:cubicBezTo>
                <a:cubicBezTo>
                  <a:pt x="17661" y="3706"/>
                  <a:pt x="17661" y="3663"/>
                  <a:pt x="17661" y="3663"/>
                </a:cubicBezTo>
                <a:cubicBezTo>
                  <a:pt x="17230" y="3836"/>
                  <a:pt x="16928" y="4223"/>
                  <a:pt x="16885" y="4611"/>
                </a:cubicBezTo>
                <a:cubicBezTo>
                  <a:pt x="16799" y="5085"/>
                  <a:pt x="16498" y="5343"/>
                  <a:pt x="16282" y="5688"/>
                </a:cubicBezTo>
                <a:cubicBezTo>
                  <a:pt x="16368" y="5903"/>
                  <a:pt x="16454" y="6075"/>
                  <a:pt x="16541" y="6291"/>
                </a:cubicBezTo>
                <a:cubicBezTo>
                  <a:pt x="16325" y="6334"/>
                  <a:pt x="16110" y="6334"/>
                  <a:pt x="15981" y="6377"/>
                </a:cubicBezTo>
                <a:cubicBezTo>
                  <a:pt x="15851" y="6894"/>
                  <a:pt x="15722" y="7368"/>
                  <a:pt x="15636" y="7841"/>
                </a:cubicBezTo>
                <a:lnTo>
                  <a:pt x="15205" y="7841"/>
                </a:lnTo>
                <a:cubicBezTo>
                  <a:pt x="14947" y="7540"/>
                  <a:pt x="14732" y="7238"/>
                  <a:pt x="14516" y="6980"/>
                </a:cubicBezTo>
                <a:cubicBezTo>
                  <a:pt x="14215" y="6980"/>
                  <a:pt x="13956" y="6980"/>
                  <a:pt x="13698" y="7023"/>
                </a:cubicBezTo>
                <a:cubicBezTo>
                  <a:pt x="13655" y="7066"/>
                  <a:pt x="13612" y="7152"/>
                  <a:pt x="13569" y="7195"/>
                </a:cubicBezTo>
                <a:cubicBezTo>
                  <a:pt x="13526" y="7152"/>
                  <a:pt x="13526" y="7152"/>
                  <a:pt x="13482" y="7109"/>
                </a:cubicBezTo>
                <a:cubicBezTo>
                  <a:pt x="13559" y="7071"/>
                  <a:pt x="13601" y="7033"/>
                  <a:pt x="13670" y="6995"/>
                </a:cubicBezTo>
                <a:lnTo>
                  <a:pt x="13670" y="6995"/>
                </a:lnTo>
                <a:cubicBezTo>
                  <a:pt x="13679" y="7004"/>
                  <a:pt x="13688" y="7014"/>
                  <a:pt x="13698" y="7023"/>
                </a:cubicBezTo>
                <a:cubicBezTo>
                  <a:pt x="13698" y="7023"/>
                  <a:pt x="13698" y="6980"/>
                  <a:pt x="13698" y="6980"/>
                </a:cubicBezTo>
                <a:cubicBezTo>
                  <a:pt x="13688" y="6985"/>
                  <a:pt x="13679" y="6990"/>
                  <a:pt x="13670" y="6995"/>
                </a:cubicBezTo>
                <a:lnTo>
                  <a:pt x="13670" y="6995"/>
                </a:lnTo>
                <a:cubicBezTo>
                  <a:pt x="13424" y="6749"/>
                  <a:pt x="13215" y="6541"/>
                  <a:pt x="12966" y="6334"/>
                </a:cubicBezTo>
                <a:cubicBezTo>
                  <a:pt x="12879" y="6420"/>
                  <a:pt x="12793" y="6463"/>
                  <a:pt x="12750" y="6506"/>
                </a:cubicBezTo>
                <a:cubicBezTo>
                  <a:pt x="12535" y="6420"/>
                  <a:pt x="12363" y="6377"/>
                  <a:pt x="12190" y="6334"/>
                </a:cubicBezTo>
                <a:cubicBezTo>
                  <a:pt x="12147" y="6420"/>
                  <a:pt x="12061" y="6463"/>
                  <a:pt x="12018" y="6549"/>
                </a:cubicBezTo>
                <a:cubicBezTo>
                  <a:pt x="12018" y="6506"/>
                  <a:pt x="11975" y="6506"/>
                  <a:pt x="11975" y="6463"/>
                </a:cubicBezTo>
                <a:cubicBezTo>
                  <a:pt x="12018" y="6420"/>
                  <a:pt x="12061" y="6377"/>
                  <a:pt x="12147" y="6334"/>
                </a:cubicBezTo>
                <a:lnTo>
                  <a:pt x="12190" y="6334"/>
                </a:lnTo>
                <a:cubicBezTo>
                  <a:pt x="12112" y="6158"/>
                  <a:pt x="12016" y="6106"/>
                  <a:pt x="11915" y="6106"/>
                </a:cubicBezTo>
                <a:cubicBezTo>
                  <a:pt x="11792" y="6106"/>
                  <a:pt x="11662" y="6181"/>
                  <a:pt x="11544" y="6205"/>
                </a:cubicBezTo>
                <a:cubicBezTo>
                  <a:pt x="11630" y="6377"/>
                  <a:pt x="11673" y="6549"/>
                  <a:pt x="11716" y="6722"/>
                </a:cubicBezTo>
                <a:cubicBezTo>
                  <a:pt x="11673" y="6765"/>
                  <a:pt x="11587" y="6808"/>
                  <a:pt x="11544" y="6851"/>
                </a:cubicBezTo>
                <a:cubicBezTo>
                  <a:pt x="11372" y="6592"/>
                  <a:pt x="11156" y="6334"/>
                  <a:pt x="10984" y="6119"/>
                </a:cubicBezTo>
                <a:cubicBezTo>
                  <a:pt x="10758" y="6307"/>
                  <a:pt x="10516" y="6347"/>
                  <a:pt x="10276" y="6347"/>
                </a:cubicBezTo>
                <a:cubicBezTo>
                  <a:pt x="10096" y="6347"/>
                  <a:pt x="9917" y="6324"/>
                  <a:pt x="9746" y="6324"/>
                </a:cubicBezTo>
                <a:cubicBezTo>
                  <a:pt x="9622" y="6324"/>
                  <a:pt x="9503" y="6336"/>
                  <a:pt x="9391" y="6377"/>
                </a:cubicBezTo>
                <a:lnTo>
                  <a:pt x="9003" y="6765"/>
                </a:lnTo>
                <a:cubicBezTo>
                  <a:pt x="8874" y="6678"/>
                  <a:pt x="8787" y="6592"/>
                  <a:pt x="8658" y="6506"/>
                </a:cubicBezTo>
                <a:cubicBezTo>
                  <a:pt x="7754" y="7023"/>
                  <a:pt x="6634" y="7066"/>
                  <a:pt x="6074" y="8057"/>
                </a:cubicBezTo>
                <a:lnTo>
                  <a:pt x="5859" y="7885"/>
                </a:lnTo>
                <a:cubicBezTo>
                  <a:pt x="5772" y="7971"/>
                  <a:pt x="5686" y="8100"/>
                  <a:pt x="5557" y="8272"/>
                </a:cubicBezTo>
                <a:lnTo>
                  <a:pt x="5557" y="9134"/>
                </a:lnTo>
                <a:cubicBezTo>
                  <a:pt x="5169" y="9349"/>
                  <a:pt x="5126" y="9866"/>
                  <a:pt x="4652" y="9995"/>
                </a:cubicBezTo>
                <a:cubicBezTo>
                  <a:pt x="4652" y="9995"/>
                  <a:pt x="4652" y="10210"/>
                  <a:pt x="4652" y="10297"/>
                </a:cubicBezTo>
                <a:cubicBezTo>
                  <a:pt x="4523" y="10383"/>
                  <a:pt x="4394" y="10512"/>
                  <a:pt x="4222" y="10598"/>
                </a:cubicBezTo>
                <a:cubicBezTo>
                  <a:pt x="4265" y="10943"/>
                  <a:pt x="4093" y="11287"/>
                  <a:pt x="4394" y="11503"/>
                </a:cubicBezTo>
                <a:cubicBezTo>
                  <a:pt x="4308" y="11804"/>
                  <a:pt x="4179" y="12106"/>
                  <a:pt x="4049" y="12450"/>
                </a:cubicBezTo>
                <a:cubicBezTo>
                  <a:pt x="4136" y="12536"/>
                  <a:pt x="4265" y="12666"/>
                  <a:pt x="4437" y="12795"/>
                </a:cubicBezTo>
                <a:cubicBezTo>
                  <a:pt x="3834" y="13527"/>
                  <a:pt x="4739" y="14173"/>
                  <a:pt x="4437" y="14819"/>
                </a:cubicBezTo>
                <a:cubicBezTo>
                  <a:pt x="4868" y="15250"/>
                  <a:pt x="4868" y="15250"/>
                  <a:pt x="4782" y="15336"/>
                </a:cubicBezTo>
                <a:cubicBezTo>
                  <a:pt x="4696" y="15379"/>
                  <a:pt x="4609" y="15379"/>
                  <a:pt x="4394" y="15422"/>
                </a:cubicBezTo>
                <a:cubicBezTo>
                  <a:pt x="4696" y="15638"/>
                  <a:pt x="4911" y="15810"/>
                  <a:pt x="5040" y="15939"/>
                </a:cubicBezTo>
                <a:cubicBezTo>
                  <a:pt x="4997" y="16327"/>
                  <a:pt x="4911" y="16714"/>
                  <a:pt x="4868" y="16973"/>
                </a:cubicBezTo>
                <a:cubicBezTo>
                  <a:pt x="5169" y="17188"/>
                  <a:pt x="5385" y="17317"/>
                  <a:pt x="5557" y="17447"/>
                </a:cubicBezTo>
                <a:cubicBezTo>
                  <a:pt x="5342" y="17662"/>
                  <a:pt x="5169" y="17834"/>
                  <a:pt x="5040" y="17964"/>
                </a:cubicBezTo>
                <a:cubicBezTo>
                  <a:pt x="4437" y="18007"/>
                  <a:pt x="4006" y="18265"/>
                  <a:pt x="3705" y="18653"/>
                </a:cubicBezTo>
                <a:cubicBezTo>
                  <a:pt x="3576" y="18567"/>
                  <a:pt x="3490" y="18524"/>
                  <a:pt x="3403" y="18437"/>
                </a:cubicBezTo>
                <a:cubicBezTo>
                  <a:pt x="3360" y="18653"/>
                  <a:pt x="3317" y="18782"/>
                  <a:pt x="3274" y="18868"/>
                </a:cubicBezTo>
                <a:lnTo>
                  <a:pt x="2800" y="18868"/>
                </a:lnTo>
                <a:cubicBezTo>
                  <a:pt x="2413" y="19256"/>
                  <a:pt x="2068" y="19600"/>
                  <a:pt x="1724" y="19988"/>
                </a:cubicBezTo>
                <a:cubicBezTo>
                  <a:pt x="1379" y="20333"/>
                  <a:pt x="1121" y="20677"/>
                  <a:pt x="690" y="21194"/>
                </a:cubicBezTo>
                <a:cubicBezTo>
                  <a:pt x="561" y="21711"/>
                  <a:pt x="431" y="22486"/>
                  <a:pt x="1" y="23175"/>
                </a:cubicBezTo>
                <a:cubicBezTo>
                  <a:pt x="173" y="23262"/>
                  <a:pt x="302" y="23305"/>
                  <a:pt x="474" y="23391"/>
                </a:cubicBezTo>
                <a:cubicBezTo>
                  <a:pt x="130" y="23520"/>
                  <a:pt x="604" y="23822"/>
                  <a:pt x="302" y="24080"/>
                </a:cubicBezTo>
                <a:cubicBezTo>
                  <a:pt x="87" y="24295"/>
                  <a:pt x="44" y="24726"/>
                  <a:pt x="44" y="25071"/>
                </a:cubicBezTo>
                <a:cubicBezTo>
                  <a:pt x="87" y="25372"/>
                  <a:pt x="259" y="25631"/>
                  <a:pt x="345" y="25889"/>
                </a:cubicBezTo>
                <a:cubicBezTo>
                  <a:pt x="517" y="25932"/>
                  <a:pt x="604" y="25975"/>
                  <a:pt x="733" y="26061"/>
                </a:cubicBezTo>
                <a:cubicBezTo>
                  <a:pt x="647" y="26234"/>
                  <a:pt x="604" y="26406"/>
                  <a:pt x="517" y="26578"/>
                </a:cubicBezTo>
                <a:cubicBezTo>
                  <a:pt x="690" y="26794"/>
                  <a:pt x="905" y="26966"/>
                  <a:pt x="1121" y="27181"/>
                </a:cubicBezTo>
                <a:cubicBezTo>
                  <a:pt x="1077" y="27224"/>
                  <a:pt x="991" y="27310"/>
                  <a:pt x="948" y="27353"/>
                </a:cubicBezTo>
                <a:cubicBezTo>
                  <a:pt x="1077" y="27569"/>
                  <a:pt x="1164" y="27741"/>
                  <a:pt x="1250" y="27913"/>
                </a:cubicBezTo>
                <a:cubicBezTo>
                  <a:pt x="1379" y="27827"/>
                  <a:pt x="1508" y="27741"/>
                  <a:pt x="1637" y="27655"/>
                </a:cubicBezTo>
                <a:lnTo>
                  <a:pt x="1637" y="27655"/>
                </a:lnTo>
                <a:cubicBezTo>
                  <a:pt x="2068" y="28086"/>
                  <a:pt x="1508" y="28387"/>
                  <a:pt x="1637" y="28861"/>
                </a:cubicBezTo>
                <a:cubicBezTo>
                  <a:pt x="1853" y="28775"/>
                  <a:pt x="2025" y="28689"/>
                  <a:pt x="2240" y="28603"/>
                </a:cubicBezTo>
                <a:lnTo>
                  <a:pt x="2240" y="28603"/>
                </a:lnTo>
                <a:cubicBezTo>
                  <a:pt x="2197" y="29378"/>
                  <a:pt x="2973" y="29593"/>
                  <a:pt x="3274" y="30110"/>
                </a:cubicBezTo>
                <a:lnTo>
                  <a:pt x="3705" y="30110"/>
                </a:lnTo>
                <a:cubicBezTo>
                  <a:pt x="4049" y="30498"/>
                  <a:pt x="4437" y="30842"/>
                  <a:pt x="4782" y="31230"/>
                </a:cubicBezTo>
                <a:lnTo>
                  <a:pt x="5729" y="31230"/>
                </a:lnTo>
                <a:cubicBezTo>
                  <a:pt x="6031" y="31101"/>
                  <a:pt x="6203" y="31058"/>
                  <a:pt x="6548" y="30929"/>
                </a:cubicBezTo>
                <a:lnTo>
                  <a:pt x="6548" y="30929"/>
                </a:lnTo>
                <a:cubicBezTo>
                  <a:pt x="6332" y="31187"/>
                  <a:pt x="6289" y="31273"/>
                  <a:pt x="6203" y="31359"/>
                </a:cubicBezTo>
                <a:cubicBezTo>
                  <a:pt x="6332" y="31445"/>
                  <a:pt x="6418" y="31532"/>
                  <a:pt x="6548" y="31618"/>
                </a:cubicBezTo>
                <a:cubicBezTo>
                  <a:pt x="6677" y="31488"/>
                  <a:pt x="6849" y="31359"/>
                  <a:pt x="7194" y="31101"/>
                </a:cubicBezTo>
                <a:lnTo>
                  <a:pt x="7194" y="31101"/>
                </a:lnTo>
                <a:cubicBezTo>
                  <a:pt x="7065" y="31704"/>
                  <a:pt x="6978" y="32092"/>
                  <a:pt x="6849" y="32608"/>
                </a:cubicBezTo>
                <a:cubicBezTo>
                  <a:pt x="7108" y="32522"/>
                  <a:pt x="7280" y="32436"/>
                  <a:pt x="7581" y="32350"/>
                </a:cubicBezTo>
                <a:lnTo>
                  <a:pt x="7581" y="32350"/>
                </a:lnTo>
                <a:cubicBezTo>
                  <a:pt x="7495" y="32738"/>
                  <a:pt x="7409" y="33082"/>
                  <a:pt x="7409" y="33427"/>
                </a:cubicBezTo>
                <a:cubicBezTo>
                  <a:pt x="7452" y="33771"/>
                  <a:pt x="7538" y="34159"/>
                  <a:pt x="7625" y="34547"/>
                </a:cubicBezTo>
                <a:cubicBezTo>
                  <a:pt x="7754" y="34547"/>
                  <a:pt x="7883" y="34547"/>
                  <a:pt x="7969" y="34504"/>
                </a:cubicBezTo>
                <a:cubicBezTo>
                  <a:pt x="8012" y="34461"/>
                  <a:pt x="8055" y="34374"/>
                  <a:pt x="8098" y="34331"/>
                </a:cubicBezTo>
                <a:lnTo>
                  <a:pt x="8184" y="34417"/>
                </a:lnTo>
                <a:cubicBezTo>
                  <a:pt x="8098" y="34461"/>
                  <a:pt x="8055" y="34504"/>
                  <a:pt x="8012" y="34547"/>
                </a:cubicBezTo>
                <a:lnTo>
                  <a:pt x="7969" y="34504"/>
                </a:lnTo>
                <a:lnTo>
                  <a:pt x="7969" y="34504"/>
                </a:lnTo>
                <a:cubicBezTo>
                  <a:pt x="8012" y="34719"/>
                  <a:pt x="8055" y="34891"/>
                  <a:pt x="8141" y="35150"/>
                </a:cubicBezTo>
                <a:cubicBezTo>
                  <a:pt x="8098" y="35150"/>
                  <a:pt x="8055" y="35236"/>
                  <a:pt x="7969" y="35279"/>
                </a:cubicBezTo>
                <a:cubicBezTo>
                  <a:pt x="8141" y="35408"/>
                  <a:pt x="8271" y="35494"/>
                  <a:pt x="8400" y="35623"/>
                </a:cubicBezTo>
                <a:lnTo>
                  <a:pt x="8615" y="35623"/>
                </a:lnTo>
                <a:cubicBezTo>
                  <a:pt x="8658" y="35537"/>
                  <a:pt x="8701" y="35494"/>
                  <a:pt x="8744" y="35408"/>
                </a:cubicBezTo>
                <a:lnTo>
                  <a:pt x="8831" y="35494"/>
                </a:lnTo>
                <a:cubicBezTo>
                  <a:pt x="8787" y="35537"/>
                  <a:pt x="8701" y="35580"/>
                  <a:pt x="8658" y="35667"/>
                </a:cubicBezTo>
                <a:cubicBezTo>
                  <a:pt x="8658" y="35623"/>
                  <a:pt x="8615" y="35623"/>
                  <a:pt x="8615" y="35623"/>
                </a:cubicBezTo>
                <a:cubicBezTo>
                  <a:pt x="8572" y="35710"/>
                  <a:pt x="8486" y="35796"/>
                  <a:pt x="8400" y="35839"/>
                </a:cubicBezTo>
                <a:lnTo>
                  <a:pt x="8184" y="36054"/>
                </a:lnTo>
                <a:cubicBezTo>
                  <a:pt x="8357" y="36183"/>
                  <a:pt x="8486" y="36313"/>
                  <a:pt x="8615" y="36399"/>
                </a:cubicBezTo>
                <a:lnTo>
                  <a:pt x="8615" y="36830"/>
                </a:lnTo>
                <a:cubicBezTo>
                  <a:pt x="8917" y="37002"/>
                  <a:pt x="9218" y="37131"/>
                  <a:pt x="9520" y="37303"/>
                </a:cubicBezTo>
                <a:cubicBezTo>
                  <a:pt x="9347" y="37389"/>
                  <a:pt x="9261" y="37519"/>
                  <a:pt x="9477" y="37691"/>
                </a:cubicBezTo>
                <a:cubicBezTo>
                  <a:pt x="9477" y="37691"/>
                  <a:pt x="9391" y="37906"/>
                  <a:pt x="9218" y="38251"/>
                </a:cubicBezTo>
                <a:cubicBezTo>
                  <a:pt x="9606" y="38036"/>
                  <a:pt x="9735" y="37949"/>
                  <a:pt x="9907" y="37820"/>
                </a:cubicBezTo>
                <a:cubicBezTo>
                  <a:pt x="9907" y="37949"/>
                  <a:pt x="9907" y="38036"/>
                  <a:pt x="9950" y="38122"/>
                </a:cubicBezTo>
                <a:cubicBezTo>
                  <a:pt x="9994" y="38251"/>
                  <a:pt x="10080" y="38337"/>
                  <a:pt x="10123" y="38380"/>
                </a:cubicBezTo>
                <a:cubicBezTo>
                  <a:pt x="10037" y="38509"/>
                  <a:pt x="9994" y="38639"/>
                  <a:pt x="9950" y="38725"/>
                </a:cubicBezTo>
                <a:cubicBezTo>
                  <a:pt x="10683" y="38725"/>
                  <a:pt x="10726" y="38768"/>
                  <a:pt x="10855" y="39371"/>
                </a:cubicBezTo>
                <a:cubicBezTo>
                  <a:pt x="11116" y="39513"/>
                  <a:pt x="11246" y="39577"/>
                  <a:pt x="11411" y="39577"/>
                </a:cubicBezTo>
                <a:cubicBezTo>
                  <a:pt x="11546" y="39577"/>
                  <a:pt x="11704" y="39534"/>
                  <a:pt x="11975" y="39457"/>
                </a:cubicBezTo>
                <a:lnTo>
                  <a:pt x="11975" y="39457"/>
                </a:lnTo>
                <a:cubicBezTo>
                  <a:pt x="11889" y="39672"/>
                  <a:pt x="11846" y="39802"/>
                  <a:pt x="11716" y="40103"/>
                </a:cubicBezTo>
                <a:cubicBezTo>
                  <a:pt x="11975" y="40017"/>
                  <a:pt x="12104" y="39931"/>
                  <a:pt x="12276" y="39845"/>
                </a:cubicBezTo>
                <a:cubicBezTo>
                  <a:pt x="12558" y="39965"/>
                  <a:pt x="12802" y="40236"/>
                  <a:pt x="13184" y="40236"/>
                </a:cubicBezTo>
                <a:cubicBezTo>
                  <a:pt x="13211" y="40236"/>
                  <a:pt x="13239" y="40235"/>
                  <a:pt x="13267" y="40232"/>
                </a:cubicBezTo>
                <a:lnTo>
                  <a:pt x="13267" y="39586"/>
                </a:lnTo>
                <a:cubicBezTo>
                  <a:pt x="13526" y="39974"/>
                  <a:pt x="13612" y="40146"/>
                  <a:pt x="13741" y="40318"/>
                </a:cubicBezTo>
                <a:cubicBezTo>
                  <a:pt x="13870" y="40189"/>
                  <a:pt x="13956" y="40103"/>
                  <a:pt x="14042" y="40017"/>
                </a:cubicBezTo>
                <a:cubicBezTo>
                  <a:pt x="14085" y="40103"/>
                  <a:pt x="14129" y="40146"/>
                  <a:pt x="14172" y="40189"/>
                </a:cubicBezTo>
                <a:cubicBezTo>
                  <a:pt x="14279" y="40248"/>
                  <a:pt x="14386" y="40269"/>
                  <a:pt x="14493" y="40269"/>
                </a:cubicBezTo>
                <a:cubicBezTo>
                  <a:pt x="14767" y="40269"/>
                  <a:pt x="15041" y="40131"/>
                  <a:pt x="15315" y="40131"/>
                </a:cubicBezTo>
                <a:cubicBezTo>
                  <a:pt x="15407" y="40131"/>
                  <a:pt x="15500" y="40147"/>
                  <a:pt x="15593" y="40189"/>
                </a:cubicBezTo>
                <a:cubicBezTo>
                  <a:pt x="15599" y="40195"/>
                  <a:pt x="15607" y="40198"/>
                  <a:pt x="15616" y="40198"/>
                </a:cubicBezTo>
                <a:cubicBezTo>
                  <a:pt x="15670" y="40198"/>
                  <a:pt x="15771" y="40097"/>
                  <a:pt x="15808" y="40060"/>
                </a:cubicBezTo>
                <a:cubicBezTo>
                  <a:pt x="15895" y="40146"/>
                  <a:pt x="15981" y="40189"/>
                  <a:pt x="16067" y="40232"/>
                </a:cubicBezTo>
                <a:cubicBezTo>
                  <a:pt x="16293" y="39651"/>
                  <a:pt x="16689" y="39578"/>
                  <a:pt x="17145" y="39578"/>
                </a:cubicBezTo>
                <a:cubicBezTo>
                  <a:pt x="17297" y="39578"/>
                  <a:pt x="17456" y="39586"/>
                  <a:pt x="17617" y="39586"/>
                </a:cubicBezTo>
                <a:cubicBezTo>
                  <a:pt x="17747" y="39457"/>
                  <a:pt x="17876" y="39285"/>
                  <a:pt x="17962" y="39155"/>
                </a:cubicBezTo>
                <a:cubicBezTo>
                  <a:pt x="18651" y="39112"/>
                  <a:pt x="18867" y="39069"/>
                  <a:pt x="19426" y="38725"/>
                </a:cubicBezTo>
                <a:cubicBezTo>
                  <a:pt x="19340" y="38682"/>
                  <a:pt x="19297" y="38639"/>
                  <a:pt x="19211" y="38596"/>
                </a:cubicBezTo>
                <a:cubicBezTo>
                  <a:pt x="19254" y="38552"/>
                  <a:pt x="19254" y="38552"/>
                  <a:pt x="19297" y="38509"/>
                </a:cubicBezTo>
                <a:cubicBezTo>
                  <a:pt x="19340" y="38552"/>
                  <a:pt x="19383" y="38639"/>
                  <a:pt x="19426" y="38682"/>
                </a:cubicBezTo>
                <a:lnTo>
                  <a:pt x="19426" y="38725"/>
                </a:lnTo>
                <a:cubicBezTo>
                  <a:pt x="19642" y="38596"/>
                  <a:pt x="19943" y="38509"/>
                  <a:pt x="20116" y="38294"/>
                </a:cubicBezTo>
                <a:cubicBezTo>
                  <a:pt x="20288" y="38165"/>
                  <a:pt x="20331" y="37863"/>
                  <a:pt x="20417" y="37605"/>
                </a:cubicBezTo>
                <a:cubicBezTo>
                  <a:pt x="20586" y="37750"/>
                  <a:pt x="20728" y="37867"/>
                  <a:pt x="20865" y="37867"/>
                </a:cubicBezTo>
                <a:cubicBezTo>
                  <a:pt x="20973" y="37867"/>
                  <a:pt x="21079" y="37794"/>
                  <a:pt x="21192" y="37605"/>
                </a:cubicBezTo>
                <a:cubicBezTo>
                  <a:pt x="21106" y="37562"/>
                  <a:pt x="21063" y="37519"/>
                  <a:pt x="20977" y="37476"/>
                </a:cubicBezTo>
                <a:cubicBezTo>
                  <a:pt x="21020" y="37476"/>
                  <a:pt x="21020" y="37433"/>
                  <a:pt x="21063" y="37389"/>
                </a:cubicBezTo>
                <a:cubicBezTo>
                  <a:pt x="21106" y="37476"/>
                  <a:pt x="21149" y="37519"/>
                  <a:pt x="21192" y="37605"/>
                </a:cubicBezTo>
                <a:cubicBezTo>
                  <a:pt x="21709" y="37476"/>
                  <a:pt x="21192" y="36916"/>
                  <a:pt x="21623" y="36700"/>
                </a:cubicBezTo>
                <a:lnTo>
                  <a:pt x="21623" y="36700"/>
                </a:lnTo>
                <a:cubicBezTo>
                  <a:pt x="21580" y="37519"/>
                  <a:pt x="21796" y="38294"/>
                  <a:pt x="22226" y="38983"/>
                </a:cubicBezTo>
                <a:cubicBezTo>
                  <a:pt x="22269" y="39069"/>
                  <a:pt x="22312" y="39199"/>
                  <a:pt x="22269" y="39285"/>
                </a:cubicBezTo>
                <a:cubicBezTo>
                  <a:pt x="22183" y="40405"/>
                  <a:pt x="22829" y="41309"/>
                  <a:pt x="23131" y="42343"/>
                </a:cubicBezTo>
                <a:cubicBezTo>
                  <a:pt x="23475" y="43463"/>
                  <a:pt x="24035" y="44540"/>
                  <a:pt x="24078" y="45789"/>
                </a:cubicBezTo>
                <a:cubicBezTo>
                  <a:pt x="24078" y="46090"/>
                  <a:pt x="24208" y="46392"/>
                  <a:pt x="24251" y="46693"/>
                </a:cubicBezTo>
                <a:cubicBezTo>
                  <a:pt x="24337" y="46995"/>
                  <a:pt x="24121" y="47339"/>
                  <a:pt x="24466" y="47598"/>
                </a:cubicBezTo>
                <a:cubicBezTo>
                  <a:pt x="24466" y="48545"/>
                  <a:pt x="25155" y="49364"/>
                  <a:pt x="24940" y="50268"/>
                </a:cubicBezTo>
                <a:cubicBezTo>
                  <a:pt x="25112" y="50441"/>
                  <a:pt x="25198" y="50527"/>
                  <a:pt x="25284" y="50613"/>
                </a:cubicBezTo>
                <a:cubicBezTo>
                  <a:pt x="27783" y="49795"/>
                  <a:pt x="30281" y="49235"/>
                  <a:pt x="32779" y="48588"/>
                </a:cubicBezTo>
                <a:cubicBezTo>
                  <a:pt x="32951" y="48459"/>
                  <a:pt x="33124" y="48244"/>
                  <a:pt x="33296" y="48072"/>
                </a:cubicBezTo>
                <a:cubicBezTo>
                  <a:pt x="33210" y="47985"/>
                  <a:pt x="33124" y="47856"/>
                  <a:pt x="33038" y="47727"/>
                </a:cubicBezTo>
                <a:cubicBezTo>
                  <a:pt x="33124" y="47598"/>
                  <a:pt x="33210" y="47512"/>
                  <a:pt x="33253" y="47425"/>
                </a:cubicBezTo>
                <a:cubicBezTo>
                  <a:pt x="33038" y="47253"/>
                  <a:pt x="32865" y="47124"/>
                  <a:pt x="32650" y="46995"/>
                </a:cubicBezTo>
                <a:cubicBezTo>
                  <a:pt x="32822" y="46779"/>
                  <a:pt x="32951" y="46650"/>
                  <a:pt x="33124" y="46521"/>
                </a:cubicBezTo>
                <a:cubicBezTo>
                  <a:pt x="32822" y="46176"/>
                  <a:pt x="32564" y="45875"/>
                  <a:pt x="32305" y="45573"/>
                </a:cubicBezTo>
                <a:cubicBezTo>
                  <a:pt x="32348" y="45573"/>
                  <a:pt x="32478" y="45530"/>
                  <a:pt x="32693" y="45444"/>
                </a:cubicBezTo>
                <a:cubicBezTo>
                  <a:pt x="32607" y="45186"/>
                  <a:pt x="32607" y="44927"/>
                  <a:pt x="32521" y="44669"/>
                </a:cubicBezTo>
                <a:cubicBezTo>
                  <a:pt x="32348" y="44152"/>
                  <a:pt x="32176" y="43635"/>
                  <a:pt x="31961" y="43118"/>
                </a:cubicBezTo>
                <a:cubicBezTo>
                  <a:pt x="31918" y="43075"/>
                  <a:pt x="31875" y="43032"/>
                  <a:pt x="31788" y="42946"/>
                </a:cubicBezTo>
                <a:cubicBezTo>
                  <a:pt x="31875" y="42946"/>
                  <a:pt x="31918" y="42903"/>
                  <a:pt x="31961" y="42903"/>
                </a:cubicBezTo>
                <a:cubicBezTo>
                  <a:pt x="31875" y="42644"/>
                  <a:pt x="31530" y="42386"/>
                  <a:pt x="32004" y="42084"/>
                </a:cubicBezTo>
                <a:cubicBezTo>
                  <a:pt x="31702" y="41783"/>
                  <a:pt x="31444" y="41481"/>
                  <a:pt x="31142" y="41180"/>
                </a:cubicBezTo>
                <a:cubicBezTo>
                  <a:pt x="31358" y="41137"/>
                  <a:pt x="31530" y="41094"/>
                  <a:pt x="31831" y="41008"/>
                </a:cubicBezTo>
                <a:cubicBezTo>
                  <a:pt x="31573" y="40921"/>
                  <a:pt x="31444" y="40878"/>
                  <a:pt x="31272" y="40835"/>
                </a:cubicBezTo>
                <a:cubicBezTo>
                  <a:pt x="31358" y="40448"/>
                  <a:pt x="31444" y="40060"/>
                  <a:pt x="31530" y="39672"/>
                </a:cubicBezTo>
                <a:cubicBezTo>
                  <a:pt x="31358" y="39457"/>
                  <a:pt x="30970" y="39328"/>
                  <a:pt x="31099" y="38940"/>
                </a:cubicBezTo>
                <a:cubicBezTo>
                  <a:pt x="31013" y="38897"/>
                  <a:pt x="30970" y="38854"/>
                  <a:pt x="30884" y="38811"/>
                </a:cubicBezTo>
                <a:lnTo>
                  <a:pt x="30970" y="38725"/>
                </a:lnTo>
                <a:cubicBezTo>
                  <a:pt x="31013" y="38811"/>
                  <a:pt x="31056" y="38854"/>
                  <a:pt x="31099" y="38897"/>
                </a:cubicBezTo>
                <a:cubicBezTo>
                  <a:pt x="31099" y="38940"/>
                  <a:pt x="31099" y="38940"/>
                  <a:pt x="31099" y="38940"/>
                </a:cubicBezTo>
                <a:cubicBezTo>
                  <a:pt x="31185" y="38897"/>
                  <a:pt x="31272" y="38854"/>
                  <a:pt x="31401" y="38768"/>
                </a:cubicBezTo>
                <a:cubicBezTo>
                  <a:pt x="31228" y="38552"/>
                  <a:pt x="31056" y="38423"/>
                  <a:pt x="30970" y="38251"/>
                </a:cubicBezTo>
                <a:cubicBezTo>
                  <a:pt x="30884" y="38079"/>
                  <a:pt x="30884" y="37863"/>
                  <a:pt x="30798" y="37648"/>
                </a:cubicBezTo>
                <a:cubicBezTo>
                  <a:pt x="30669" y="37605"/>
                  <a:pt x="30539" y="37562"/>
                  <a:pt x="30324" y="37476"/>
                </a:cubicBezTo>
                <a:cubicBezTo>
                  <a:pt x="30539" y="37346"/>
                  <a:pt x="30712" y="37217"/>
                  <a:pt x="30927" y="37045"/>
                </a:cubicBezTo>
                <a:cubicBezTo>
                  <a:pt x="30712" y="36916"/>
                  <a:pt x="30582" y="36830"/>
                  <a:pt x="30453" y="36743"/>
                </a:cubicBezTo>
                <a:cubicBezTo>
                  <a:pt x="30410" y="36830"/>
                  <a:pt x="30367" y="36873"/>
                  <a:pt x="30324" y="36916"/>
                </a:cubicBezTo>
                <a:cubicBezTo>
                  <a:pt x="30281" y="36916"/>
                  <a:pt x="30281" y="36873"/>
                  <a:pt x="30238" y="36873"/>
                </a:cubicBezTo>
                <a:cubicBezTo>
                  <a:pt x="30281" y="36786"/>
                  <a:pt x="30367" y="36743"/>
                  <a:pt x="30410" y="36700"/>
                </a:cubicBezTo>
                <a:cubicBezTo>
                  <a:pt x="30410" y="36700"/>
                  <a:pt x="30453" y="36743"/>
                  <a:pt x="30453" y="36743"/>
                </a:cubicBezTo>
                <a:cubicBezTo>
                  <a:pt x="30625" y="36399"/>
                  <a:pt x="30066" y="36054"/>
                  <a:pt x="30410" y="35710"/>
                </a:cubicBezTo>
                <a:cubicBezTo>
                  <a:pt x="30022" y="35408"/>
                  <a:pt x="30324" y="34977"/>
                  <a:pt x="30195" y="34590"/>
                </a:cubicBezTo>
                <a:cubicBezTo>
                  <a:pt x="30066" y="34547"/>
                  <a:pt x="29936" y="34504"/>
                  <a:pt x="29764" y="34417"/>
                </a:cubicBezTo>
                <a:cubicBezTo>
                  <a:pt x="29807" y="34245"/>
                  <a:pt x="29979" y="33987"/>
                  <a:pt x="29936" y="33944"/>
                </a:cubicBezTo>
                <a:cubicBezTo>
                  <a:pt x="29592" y="33685"/>
                  <a:pt x="30109" y="33599"/>
                  <a:pt x="29979" y="33427"/>
                </a:cubicBezTo>
                <a:lnTo>
                  <a:pt x="29979" y="33427"/>
                </a:lnTo>
                <a:cubicBezTo>
                  <a:pt x="30109" y="33556"/>
                  <a:pt x="30238" y="33728"/>
                  <a:pt x="30324" y="33858"/>
                </a:cubicBezTo>
                <a:cubicBezTo>
                  <a:pt x="30410" y="33771"/>
                  <a:pt x="30496" y="33728"/>
                  <a:pt x="30539" y="33642"/>
                </a:cubicBezTo>
                <a:cubicBezTo>
                  <a:pt x="30625" y="33728"/>
                  <a:pt x="30712" y="33771"/>
                  <a:pt x="30755" y="33814"/>
                </a:cubicBezTo>
                <a:cubicBezTo>
                  <a:pt x="30884" y="33728"/>
                  <a:pt x="31013" y="33685"/>
                  <a:pt x="31099" y="33642"/>
                </a:cubicBezTo>
                <a:cubicBezTo>
                  <a:pt x="31444" y="33814"/>
                  <a:pt x="31745" y="33987"/>
                  <a:pt x="31961" y="34073"/>
                </a:cubicBezTo>
                <a:cubicBezTo>
                  <a:pt x="32219" y="33987"/>
                  <a:pt x="32391" y="33901"/>
                  <a:pt x="32564" y="33858"/>
                </a:cubicBezTo>
                <a:cubicBezTo>
                  <a:pt x="32607" y="34030"/>
                  <a:pt x="32650" y="34159"/>
                  <a:pt x="32736" y="34331"/>
                </a:cubicBezTo>
                <a:cubicBezTo>
                  <a:pt x="32908" y="34134"/>
                  <a:pt x="33081" y="34064"/>
                  <a:pt x="33261" y="34064"/>
                </a:cubicBezTo>
                <a:cubicBezTo>
                  <a:pt x="33396" y="34064"/>
                  <a:pt x="33536" y="34104"/>
                  <a:pt x="33684" y="34159"/>
                </a:cubicBezTo>
                <a:cubicBezTo>
                  <a:pt x="33727" y="34288"/>
                  <a:pt x="33770" y="34417"/>
                  <a:pt x="33813" y="34547"/>
                </a:cubicBezTo>
                <a:cubicBezTo>
                  <a:pt x="34201" y="34331"/>
                  <a:pt x="33684" y="33771"/>
                  <a:pt x="34157" y="33642"/>
                </a:cubicBezTo>
                <a:lnTo>
                  <a:pt x="34157" y="33642"/>
                </a:lnTo>
                <a:cubicBezTo>
                  <a:pt x="34287" y="33771"/>
                  <a:pt x="34373" y="33944"/>
                  <a:pt x="34459" y="34073"/>
                </a:cubicBezTo>
                <a:lnTo>
                  <a:pt x="35191" y="34073"/>
                </a:lnTo>
                <a:cubicBezTo>
                  <a:pt x="35363" y="33901"/>
                  <a:pt x="35493" y="33771"/>
                  <a:pt x="35622" y="33642"/>
                </a:cubicBezTo>
                <a:cubicBezTo>
                  <a:pt x="35665" y="33728"/>
                  <a:pt x="35751" y="33814"/>
                  <a:pt x="35837" y="33858"/>
                </a:cubicBezTo>
                <a:cubicBezTo>
                  <a:pt x="35900" y="33911"/>
                  <a:pt x="35957" y="33931"/>
                  <a:pt x="36011" y="33931"/>
                </a:cubicBezTo>
                <a:cubicBezTo>
                  <a:pt x="36179" y="33931"/>
                  <a:pt x="36319" y="33735"/>
                  <a:pt x="36513" y="33735"/>
                </a:cubicBezTo>
                <a:cubicBezTo>
                  <a:pt x="36557" y="33735"/>
                  <a:pt x="36605" y="33746"/>
                  <a:pt x="36656" y="33771"/>
                </a:cubicBezTo>
                <a:cubicBezTo>
                  <a:pt x="36697" y="33785"/>
                  <a:pt x="36744" y="33791"/>
                  <a:pt x="36793" y="33791"/>
                </a:cubicBezTo>
                <a:cubicBezTo>
                  <a:pt x="37051" y="33791"/>
                  <a:pt x="37400" y="33628"/>
                  <a:pt x="37689" y="33556"/>
                </a:cubicBezTo>
                <a:cubicBezTo>
                  <a:pt x="37732" y="33513"/>
                  <a:pt x="37776" y="33470"/>
                  <a:pt x="37819" y="33384"/>
                </a:cubicBezTo>
                <a:cubicBezTo>
                  <a:pt x="37862" y="33341"/>
                  <a:pt x="37862" y="33298"/>
                  <a:pt x="37862" y="33298"/>
                </a:cubicBezTo>
                <a:cubicBezTo>
                  <a:pt x="37776" y="33168"/>
                  <a:pt x="37732" y="33082"/>
                  <a:pt x="37689" y="32996"/>
                </a:cubicBezTo>
                <a:cubicBezTo>
                  <a:pt x="37603" y="32953"/>
                  <a:pt x="37560" y="32910"/>
                  <a:pt x="37517" y="32867"/>
                </a:cubicBezTo>
                <a:cubicBezTo>
                  <a:pt x="37517" y="32824"/>
                  <a:pt x="37560" y="32824"/>
                  <a:pt x="37560" y="32781"/>
                </a:cubicBezTo>
                <a:cubicBezTo>
                  <a:pt x="37603" y="32824"/>
                  <a:pt x="37689" y="32910"/>
                  <a:pt x="37732" y="32953"/>
                </a:cubicBezTo>
                <a:lnTo>
                  <a:pt x="37689" y="32996"/>
                </a:lnTo>
                <a:cubicBezTo>
                  <a:pt x="38077" y="32996"/>
                  <a:pt x="38422" y="32953"/>
                  <a:pt x="38809" y="32953"/>
                </a:cubicBezTo>
                <a:cubicBezTo>
                  <a:pt x="38723" y="32781"/>
                  <a:pt x="38637" y="32651"/>
                  <a:pt x="38594" y="32522"/>
                </a:cubicBezTo>
                <a:cubicBezTo>
                  <a:pt x="38465" y="32608"/>
                  <a:pt x="38336" y="32695"/>
                  <a:pt x="38206" y="32781"/>
                </a:cubicBezTo>
                <a:cubicBezTo>
                  <a:pt x="38163" y="32651"/>
                  <a:pt x="38163" y="32522"/>
                  <a:pt x="38120" y="32307"/>
                </a:cubicBezTo>
                <a:lnTo>
                  <a:pt x="38594" y="32307"/>
                </a:lnTo>
                <a:cubicBezTo>
                  <a:pt x="38594" y="32264"/>
                  <a:pt x="38680" y="32178"/>
                  <a:pt x="38723" y="32135"/>
                </a:cubicBezTo>
                <a:cubicBezTo>
                  <a:pt x="38723" y="32135"/>
                  <a:pt x="38766" y="32178"/>
                  <a:pt x="38766" y="32178"/>
                </a:cubicBezTo>
                <a:cubicBezTo>
                  <a:pt x="38723" y="32264"/>
                  <a:pt x="38680" y="32307"/>
                  <a:pt x="38594" y="32350"/>
                </a:cubicBezTo>
                <a:cubicBezTo>
                  <a:pt x="38594" y="32421"/>
                  <a:pt x="38594" y="32486"/>
                  <a:pt x="38594" y="32522"/>
                </a:cubicBezTo>
                <a:cubicBezTo>
                  <a:pt x="38651" y="32522"/>
                  <a:pt x="38766" y="32541"/>
                  <a:pt x="38836" y="32541"/>
                </a:cubicBezTo>
                <a:cubicBezTo>
                  <a:pt x="38872" y="32541"/>
                  <a:pt x="38895" y="32537"/>
                  <a:pt x="38895" y="32522"/>
                </a:cubicBezTo>
                <a:cubicBezTo>
                  <a:pt x="39068" y="32048"/>
                  <a:pt x="39671" y="31962"/>
                  <a:pt x="39800" y="31661"/>
                </a:cubicBezTo>
                <a:cubicBezTo>
                  <a:pt x="39757" y="31316"/>
                  <a:pt x="39714" y="31058"/>
                  <a:pt x="39671" y="30756"/>
                </a:cubicBezTo>
                <a:lnTo>
                  <a:pt x="39671" y="30756"/>
                </a:lnTo>
                <a:cubicBezTo>
                  <a:pt x="39843" y="30885"/>
                  <a:pt x="39972" y="30929"/>
                  <a:pt x="40058" y="30972"/>
                </a:cubicBezTo>
                <a:cubicBezTo>
                  <a:pt x="40101" y="30756"/>
                  <a:pt x="40145" y="30541"/>
                  <a:pt x="40188" y="30369"/>
                </a:cubicBezTo>
                <a:cubicBezTo>
                  <a:pt x="40317" y="30326"/>
                  <a:pt x="40446" y="30326"/>
                  <a:pt x="40532" y="30282"/>
                </a:cubicBezTo>
                <a:cubicBezTo>
                  <a:pt x="40618" y="29766"/>
                  <a:pt x="40446" y="29206"/>
                  <a:pt x="40791" y="28732"/>
                </a:cubicBezTo>
                <a:cubicBezTo>
                  <a:pt x="40791" y="28732"/>
                  <a:pt x="40661" y="28646"/>
                  <a:pt x="40575" y="28560"/>
                </a:cubicBezTo>
                <a:cubicBezTo>
                  <a:pt x="40303" y="28715"/>
                  <a:pt x="40488" y="29224"/>
                  <a:pt x="40111" y="29224"/>
                </a:cubicBezTo>
                <a:cubicBezTo>
                  <a:pt x="40072" y="29224"/>
                  <a:pt x="40026" y="29218"/>
                  <a:pt x="39972" y="29206"/>
                </a:cubicBezTo>
                <a:cubicBezTo>
                  <a:pt x="40015" y="28990"/>
                  <a:pt x="40058" y="28775"/>
                  <a:pt x="40058" y="28603"/>
                </a:cubicBezTo>
                <a:cubicBezTo>
                  <a:pt x="40274" y="28560"/>
                  <a:pt x="40403" y="28560"/>
                  <a:pt x="40575" y="28560"/>
                </a:cubicBezTo>
                <a:cubicBezTo>
                  <a:pt x="40877" y="28258"/>
                  <a:pt x="40791" y="27870"/>
                  <a:pt x="40791" y="27483"/>
                </a:cubicBezTo>
                <a:lnTo>
                  <a:pt x="40791" y="27483"/>
                </a:lnTo>
                <a:cubicBezTo>
                  <a:pt x="40705" y="27526"/>
                  <a:pt x="40618" y="27569"/>
                  <a:pt x="40532" y="27612"/>
                </a:cubicBezTo>
                <a:cubicBezTo>
                  <a:pt x="40455" y="27670"/>
                  <a:pt x="40378" y="27710"/>
                  <a:pt x="40308" y="27710"/>
                </a:cubicBezTo>
                <a:cubicBezTo>
                  <a:pt x="40223" y="27710"/>
                  <a:pt x="40149" y="27649"/>
                  <a:pt x="40101" y="27483"/>
                </a:cubicBezTo>
                <a:cubicBezTo>
                  <a:pt x="40058" y="27440"/>
                  <a:pt x="39972" y="27397"/>
                  <a:pt x="39929" y="27353"/>
                </a:cubicBezTo>
                <a:cubicBezTo>
                  <a:pt x="39929" y="27310"/>
                  <a:pt x="39972" y="27310"/>
                  <a:pt x="40015" y="27267"/>
                </a:cubicBezTo>
                <a:cubicBezTo>
                  <a:pt x="40058" y="27353"/>
                  <a:pt x="40101" y="27397"/>
                  <a:pt x="40145" y="27440"/>
                </a:cubicBezTo>
                <a:cubicBezTo>
                  <a:pt x="40145" y="27449"/>
                  <a:pt x="40142" y="27457"/>
                  <a:pt x="40139" y="27463"/>
                </a:cubicBezTo>
                <a:lnTo>
                  <a:pt x="40139" y="27463"/>
                </a:lnTo>
                <a:cubicBezTo>
                  <a:pt x="40221" y="27417"/>
                  <a:pt x="40317" y="27348"/>
                  <a:pt x="40317" y="27310"/>
                </a:cubicBezTo>
                <a:cubicBezTo>
                  <a:pt x="40317" y="27078"/>
                  <a:pt x="40410" y="27031"/>
                  <a:pt x="40531" y="27031"/>
                </a:cubicBezTo>
                <a:cubicBezTo>
                  <a:pt x="40611" y="27031"/>
                  <a:pt x="40705" y="27052"/>
                  <a:pt x="40791" y="27052"/>
                </a:cubicBezTo>
                <a:cubicBezTo>
                  <a:pt x="40834" y="26837"/>
                  <a:pt x="40877" y="26664"/>
                  <a:pt x="40963" y="26449"/>
                </a:cubicBezTo>
                <a:cubicBezTo>
                  <a:pt x="40532" y="26104"/>
                  <a:pt x="41006" y="25501"/>
                  <a:pt x="40618" y="25114"/>
                </a:cubicBezTo>
                <a:cubicBezTo>
                  <a:pt x="40532" y="24984"/>
                  <a:pt x="40403" y="24855"/>
                  <a:pt x="40231" y="24640"/>
                </a:cubicBezTo>
                <a:lnTo>
                  <a:pt x="41264" y="24640"/>
                </a:lnTo>
                <a:cubicBezTo>
                  <a:pt x="41609" y="24381"/>
                  <a:pt x="41867" y="24123"/>
                  <a:pt x="42126" y="23908"/>
                </a:cubicBezTo>
                <a:cubicBezTo>
                  <a:pt x="42255" y="24037"/>
                  <a:pt x="42384" y="24080"/>
                  <a:pt x="42471" y="24166"/>
                </a:cubicBezTo>
                <a:cubicBezTo>
                  <a:pt x="42600" y="23822"/>
                  <a:pt x="42729" y="23563"/>
                  <a:pt x="42858" y="23305"/>
                </a:cubicBezTo>
                <a:cubicBezTo>
                  <a:pt x="42944" y="23348"/>
                  <a:pt x="43030" y="23434"/>
                  <a:pt x="43117" y="23520"/>
                </a:cubicBezTo>
                <a:cubicBezTo>
                  <a:pt x="43203" y="23434"/>
                  <a:pt x="43246" y="23391"/>
                  <a:pt x="43332" y="23305"/>
                </a:cubicBezTo>
                <a:cubicBezTo>
                  <a:pt x="43418" y="23391"/>
                  <a:pt x="43504" y="23434"/>
                  <a:pt x="43590" y="23520"/>
                </a:cubicBezTo>
                <a:cubicBezTo>
                  <a:pt x="43763" y="23218"/>
                  <a:pt x="43892" y="22960"/>
                  <a:pt x="44064" y="22702"/>
                </a:cubicBezTo>
                <a:cubicBezTo>
                  <a:pt x="43978" y="22659"/>
                  <a:pt x="43935" y="22572"/>
                  <a:pt x="43806" y="22400"/>
                </a:cubicBezTo>
                <a:lnTo>
                  <a:pt x="44667" y="22400"/>
                </a:lnTo>
                <a:cubicBezTo>
                  <a:pt x="44796" y="22142"/>
                  <a:pt x="44840" y="21969"/>
                  <a:pt x="44926" y="21797"/>
                </a:cubicBezTo>
                <a:cubicBezTo>
                  <a:pt x="44753" y="21754"/>
                  <a:pt x="44667" y="21711"/>
                  <a:pt x="44495" y="21668"/>
                </a:cubicBezTo>
                <a:cubicBezTo>
                  <a:pt x="44538" y="21539"/>
                  <a:pt x="44581" y="21409"/>
                  <a:pt x="44581" y="21409"/>
                </a:cubicBezTo>
                <a:cubicBezTo>
                  <a:pt x="44840" y="21452"/>
                  <a:pt x="45098" y="21496"/>
                  <a:pt x="45313" y="21539"/>
                </a:cubicBezTo>
                <a:cubicBezTo>
                  <a:pt x="45443" y="21237"/>
                  <a:pt x="45572" y="21022"/>
                  <a:pt x="45658" y="20806"/>
                </a:cubicBezTo>
                <a:cubicBezTo>
                  <a:pt x="45572" y="20720"/>
                  <a:pt x="45486" y="20591"/>
                  <a:pt x="45399" y="20505"/>
                </a:cubicBezTo>
                <a:cubicBezTo>
                  <a:pt x="45658" y="20419"/>
                  <a:pt x="45873" y="20419"/>
                  <a:pt x="46089" y="20376"/>
                </a:cubicBezTo>
                <a:cubicBezTo>
                  <a:pt x="45916" y="20160"/>
                  <a:pt x="45787" y="20031"/>
                  <a:pt x="45658" y="19902"/>
                </a:cubicBezTo>
                <a:cubicBezTo>
                  <a:pt x="46562" y="18782"/>
                  <a:pt x="45701" y="17748"/>
                  <a:pt x="45615" y="16758"/>
                </a:cubicBezTo>
                <a:cubicBezTo>
                  <a:pt x="45443" y="16671"/>
                  <a:pt x="45313" y="16628"/>
                  <a:pt x="45184" y="16585"/>
                </a:cubicBezTo>
                <a:cubicBezTo>
                  <a:pt x="45270" y="16499"/>
                  <a:pt x="45356" y="16413"/>
                  <a:pt x="45443" y="16327"/>
                </a:cubicBezTo>
                <a:cubicBezTo>
                  <a:pt x="45227" y="15896"/>
                  <a:pt x="45141" y="15379"/>
                  <a:pt x="44538" y="15293"/>
                </a:cubicBezTo>
                <a:cubicBezTo>
                  <a:pt x="44538" y="15121"/>
                  <a:pt x="44495" y="14948"/>
                  <a:pt x="44495" y="14776"/>
                </a:cubicBezTo>
                <a:cubicBezTo>
                  <a:pt x="44193" y="14561"/>
                  <a:pt x="43763" y="14389"/>
                  <a:pt x="43677" y="14130"/>
                </a:cubicBezTo>
                <a:cubicBezTo>
                  <a:pt x="43547" y="13570"/>
                  <a:pt x="43117" y="13656"/>
                  <a:pt x="42858" y="13441"/>
                </a:cubicBezTo>
                <a:cubicBezTo>
                  <a:pt x="42729" y="13527"/>
                  <a:pt x="42686" y="13527"/>
                  <a:pt x="42643" y="13570"/>
                </a:cubicBezTo>
                <a:cubicBezTo>
                  <a:pt x="41954" y="12924"/>
                  <a:pt x="41523" y="12666"/>
                  <a:pt x="40661" y="12493"/>
                </a:cubicBezTo>
                <a:cubicBezTo>
                  <a:pt x="40618" y="12493"/>
                  <a:pt x="40618" y="12364"/>
                  <a:pt x="40532" y="12235"/>
                </a:cubicBezTo>
                <a:cubicBezTo>
                  <a:pt x="40661" y="12106"/>
                  <a:pt x="40834" y="11890"/>
                  <a:pt x="41006" y="11718"/>
                </a:cubicBezTo>
                <a:cubicBezTo>
                  <a:pt x="40920" y="11675"/>
                  <a:pt x="40877" y="11589"/>
                  <a:pt x="40834" y="11546"/>
                </a:cubicBezTo>
                <a:cubicBezTo>
                  <a:pt x="40920" y="11029"/>
                  <a:pt x="41049" y="10598"/>
                  <a:pt x="41135" y="10167"/>
                </a:cubicBezTo>
                <a:cubicBezTo>
                  <a:pt x="41092" y="10038"/>
                  <a:pt x="41049" y="9952"/>
                  <a:pt x="41006" y="9866"/>
                </a:cubicBezTo>
                <a:cubicBezTo>
                  <a:pt x="40963" y="9823"/>
                  <a:pt x="40877" y="9780"/>
                  <a:pt x="40834" y="9694"/>
                </a:cubicBezTo>
                <a:cubicBezTo>
                  <a:pt x="40877" y="9694"/>
                  <a:pt x="40963" y="9650"/>
                  <a:pt x="41006" y="9650"/>
                </a:cubicBezTo>
                <a:cubicBezTo>
                  <a:pt x="40963" y="9435"/>
                  <a:pt x="40920" y="9263"/>
                  <a:pt x="40834" y="9047"/>
                </a:cubicBezTo>
                <a:cubicBezTo>
                  <a:pt x="40920" y="8961"/>
                  <a:pt x="41049" y="8832"/>
                  <a:pt x="41135" y="8746"/>
                </a:cubicBezTo>
                <a:cubicBezTo>
                  <a:pt x="41092" y="8358"/>
                  <a:pt x="41049" y="8014"/>
                  <a:pt x="40963" y="7712"/>
                </a:cubicBezTo>
                <a:cubicBezTo>
                  <a:pt x="40834" y="7411"/>
                  <a:pt x="40618" y="7109"/>
                  <a:pt x="40532" y="6937"/>
                </a:cubicBezTo>
                <a:cubicBezTo>
                  <a:pt x="40274" y="6722"/>
                  <a:pt x="39972" y="6592"/>
                  <a:pt x="39929" y="6420"/>
                </a:cubicBezTo>
                <a:cubicBezTo>
                  <a:pt x="39628" y="5128"/>
                  <a:pt x="38508" y="4439"/>
                  <a:pt x="37819" y="3491"/>
                </a:cubicBezTo>
                <a:cubicBezTo>
                  <a:pt x="37804" y="3477"/>
                  <a:pt x="37776" y="3472"/>
                  <a:pt x="37739" y="3472"/>
                </a:cubicBezTo>
                <a:cubicBezTo>
                  <a:pt x="37665" y="3472"/>
                  <a:pt x="37560" y="3491"/>
                  <a:pt x="37474" y="3491"/>
                </a:cubicBezTo>
                <a:cubicBezTo>
                  <a:pt x="37474" y="3534"/>
                  <a:pt x="37388" y="3620"/>
                  <a:pt x="37345" y="3663"/>
                </a:cubicBezTo>
                <a:lnTo>
                  <a:pt x="37302" y="3620"/>
                </a:lnTo>
                <a:cubicBezTo>
                  <a:pt x="37341" y="3543"/>
                  <a:pt x="37380" y="3500"/>
                  <a:pt x="37450" y="3461"/>
                </a:cubicBezTo>
                <a:lnTo>
                  <a:pt x="37450" y="3461"/>
                </a:lnTo>
                <a:cubicBezTo>
                  <a:pt x="37458" y="3471"/>
                  <a:pt x="37466" y="3481"/>
                  <a:pt x="37474" y="3491"/>
                </a:cubicBezTo>
                <a:cubicBezTo>
                  <a:pt x="37474" y="3491"/>
                  <a:pt x="37474" y="3448"/>
                  <a:pt x="37474" y="3448"/>
                </a:cubicBezTo>
                <a:cubicBezTo>
                  <a:pt x="37466" y="3452"/>
                  <a:pt x="37458" y="3456"/>
                  <a:pt x="37450" y="3461"/>
                </a:cubicBezTo>
                <a:lnTo>
                  <a:pt x="37450" y="3461"/>
                </a:lnTo>
                <a:cubicBezTo>
                  <a:pt x="37097" y="3011"/>
                  <a:pt x="37017" y="2915"/>
                  <a:pt x="36814" y="2915"/>
                </a:cubicBezTo>
                <a:cubicBezTo>
                  <a:pt x="36759" y="2915"/>
                  <a:pt x="36694" y="2922"/>
                  <a:pt x="36613" y="2931"/>
                </a:cubicBezTo>
                <a:cubicBezTo>
                  <a:pt x="36699" y="3017"/>
                  <a:pt x="36742" y="3103"/>
                  <a:pt x="36828" y="3146"/>
                </a:cubicBezTo>
                <a:lnTo>
                  <a:pt x="36526" y="3448"/>
                </a:lnTo>
                <a:cubicBezTo>
                  <a:pt x="36397" y="3405"/>
                  <a:pt x="36268" y="3319"/>
                  <a:pt x="36182" y="3276"/>
                </a:cubicBezTo>
                <a:cubicBezTo>
                  <a:pt x="36139" y="3319"/>
                  <a:pt x="36096" y="3405"/>
                  <a:pt x="36053" y="3448"/>
                </a:cubicBezTo>
                <a:cubicBezTo>
                  <a:pt x="36010" y="3448"/>
                  <a:pt x="35966" y="3405"/>
                  <a:pt x="35966" y="3362"/>
                </a:cubicBezTo>
                <a:cubicBezTo>
                  <a:pt x="36010" y="3319"/>
                  <a:pt x="36096" y="3276"/>
                  <a:pt x="36139" y="3233"/>
                </a:cubicBezTo>
                <a:cubicBezTo>
                  <a:pt x="36139" y="3233"/>
                  <a:pt x="36182" y="3276"/>
                  <a:pt x="36182" y="3276"/>
                </a:cubicBezTo>
                <a:cubicBezTo>
                  <a:pt x="36225" y="3146"/>
                  <a:pt x="36311" y="3017"/>
                  <a:pt x="36397" y="2845"/>
                </a:cubicBezTo>
                <a:cubicBezTo>
                  <a:pt x="36182" y="2759"/>
                  <a:pt x="35966" y="2673"/>
                  <a:pt x="35751" y="2587"/>
                </a:cubicBezTo>
                <a:cubicBezTo>
                  <a:pt x="35450" y="2500"/>
                  <a:pt x="35191" y="2457"/>
                  <a:pt x="34976" y="2371"/>
                </a:cubicBezTo>
                <a:cubicBezTo>
                  <a:pt x="34847" y="2457"/>
                  <a:pt x="34717" y="2543"/>
                  <a:pt x="34631" y="2630"/>
                </a:cubicBezTo>
                <a:cubicBezTo>
                  <a:pt x="34459" y="2543"/>
                  <a:pt x="34373" y="2414"/>
                  <a:pt x="34244" y="2371"/>
                </a:cubicBezTo>
                <a:cubicBezTo>
                  <a:pt x="34194" y="2350"/>
                  <a:pt x="34146" y="2342"/>
                  <a:pt x="34099" y="2342"/>
                </a:cubicBezTo>
                <a:cubicBezTo>
                  <a:pt x="33903" y="2342"/>
                  <a:pt x="33717" y="2487"/>
                  <a:pt x="33501" y="2487"/>
                </a:cubicBezTo>
                <a:cubicBezTo>
                  <a:pt x="33449" y="2487"/>
                  <a:pt x="33395" y="2478"/>
                  <a:pt x="33339" y="2457"/>
                </a:cubicBezTo>
                <a:cubicBezTo>
                  <a:pt x="33320" y="2454"/>
                  <a:pt x="33300" y="2452"/>
                  <a:pt x="33279" y="2452"/>
                </a:cubicBezTo>
                <a:cubicBezTo>
                  <a:pt x="33057" y="2452"/>
                  <a:pt x="32717" y="2648"/>
                  <a:pt x="32521" y="2845"/>
                </a:cubicBezTo>
                <a:cubicBezTo>
                  <a:pt x="32176" y="3146"/>
                  <a:pt x="31745" y="3276"/>
                  <a:pt x="31272" y="3276"/>
                </a:cubicBezTo>
                <a:cubicBezTo>
                  <a:pt x="31228" y="3276"/>
                  <a:pt x="31142" y="3319"/>
                  <a:pt x="31099" y="3362"/>
                </a:cubicBezTo>
                <a:lnTo>
                  <a:pt x="31099" y="3836"/>
                </a:lnTo>
                <a:cubicBezTo>
                  <a:pt x="30841" y="3965"/>
                  <a:pt x="30539" y="4094"/>
                  <a:pt x="30496" y="4094"/>
                </a:cubicBezTo>
                <a:cubicBezTo>
                  <a:pt x="30109" y="4525"/>
                  <a:pt x="29850" y="4826"/>
                  <a:pt x="29549" y="5128"/>
                </a:cubicBezTo>
                <a:cubicBezTo>
                  <a:pt x="29204" y="4740"/>
                  <a:pt x="28903" y="4439"/>
                  <a:pt x="28644" y="4180"/>
                </a:cubicBezTo>
                <a:cubicBezTo>
                  <a:pt x="28730" y="3965"/>
                  <a:pt x="28816" y="3879"/>
                  <a:pt x="28859" y="3793"/>
                </a:cubicBezTo>
                <a:cubicBezTo>
                  <a:pt x="27998" y="3319"/>
                  <a:pt x="27955" y="2371"/>
                  <a:pt x="27481" y="1682"/>
                </a:cubicBezTo>
                <a:cubicBezTo>
                  <a:pt x="27395" y="1768"/>
                  <a:pt x="27309" y="1854"/>
                  <a:pt x="27223" y="1940"/>
                </a:cubicBezTo>
                <a:cubicBezTo>
                  <a:pt x="27180" y="1811"/>
                  <a:pt x="27137" y="1682"/>
                  <a:pt x="27050" y="1510"/>
                </a:cubicBezTo>
                <a:cubicBezTo>
                  <a:pt x="26792" y="1510"/>
                  <a:pt x="26534" y="1467"/>
                  <a:pt x="26189" y="1467"/>
                </a:cubicBezTo>
                <a:cubicBezTo>
                  <a:pt x="26318" y="1294"/>
                  <a:pt x="26404" y="1251"/>
                  <a:pt x="26490" y="1165"/>
                </a:cubicBezTo>
                <a:cubicBezTo>
                  <a:pt x="26146" y="864"/>
                  <a:pt x="25844" y="605"/>
                  <a:pt x="25371" y="605"/>
                </a:cubicBezTo>
                <a:cubicBezTo>
                  <a:pt x="25327" y="691"/>
                  <a:pt x="25284" y="734"/>
                  <a:pt x="25241" y="777"/>
                </a:cubicBezTo>
                <a:cubicBezTo>
                  <a:pt x="25198" y="734"/>
                  <a:pt x="25155" y="691"/>
                  <a:pt x="25155" y="605"/>
                </a:cubicBezTo>
                <a:cubicBezTo>
                  <a:pt x="25026" y="476"/>
                  <a:pt x="24940" y="304"/>
                  <a:pt x="24854" y="218"/>
                </a:cubicBezTo>
                <a:cubicBezTo>
                  <a:pt x="24552" y="131"/>
                  <a:pt x="24337" y="88"/>
                  <a:pt x="24121" y="2"/>
                </a:cubicBezTo>
                <a:cubicBezTo>
                  <a:pt x="24108" y="1"/>
                  <a:pt x="24095" y="0"/>
                  <a:pt x="2408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165567" y="6139201"/>
            <a:ext cx="4153168" cy="759655"/>
          </a:xfrm>
          <a:custGeom>
            <a:avLst/>
            <a:gdLst/>
            <a:ahLst/>
            <a:cxnLst/>
            <a:rect l="l" t="t" r="r" b="b"/>
            <a:pathLst>
              <a:path w="91614" h="28004" extrusionOk="0">
                <a:moveTo>
                  <a:pt x="55467" y="3895"/>
                </a:moveTo>
                <a:cubicBezTo>
                  <a:pt x="55540" y="3932"/>
                  <a:pt x="55614" y="3968"/>
                  <a:pt x="55724" y="4005"/>
                </a:cubicBezTo>
                <a:cubicBezTo>
                  <a:pt x="55687" y="4041"/>
                  <a:pt x="55687" y="4078"/>
                  <a:pt x="55687" y="4078"/>
                </a:cubicBezTo>
                <a:cubicBezTo>
                  <a:pt x="55614" y="4041"/>
                  <a:pt x="55504" y="4041"/>
                  <a:pt x="55430" y="4005"/>
                </a:cubicBezTo>
                <a:cubicBezTo>
                  <a:pt x="55430" y="3968"/>
                  <a:pt x="55430" y="3932"/>
                  <a:pt x="55467" y="3895"/>
                </a:cubicBezTo>
                <a:close/>
                <a:moveTo>
                  <a:pt x="85638" y="3932"/>
                </a:moveTo>
                <a:cubicBezTo>
                  <a:pt x="85712" y="3968"/>
                  <a:pt x="85785" y="4005"/>
                  <a:pt x="85895" y="4041"/>
                </a:cubicBezTo>
                <a:cubicBezTo>
                  <a:pt x="85858" y="4041"/>
                  <a:pt x="85858" y="4078"/>
                  <a:pt x="85858" y="4115"/>
                </a:cubicBezTo>
                <a:cubicBezTo>
                  <a:pt x="85748" y="4078"/>
                  <a:pt x="85675" y="4041"/>
                  <a:pt x="85602" y="4005"/>
                </a:cubicBezTo>
                <a:cubicBezTo>
                  <a:pt x="85602" y="4005"/>
                  <a:pt x="85602" y="3968"/>
                  <a:pt x="85638" y="3932"/>
                </a:cubicBezTo>
                <a:close/>
                <a:moveTo>
                  <a:pt x="27752" y="4701"/>
                </a:moveTo>
                <a:cubicBezTo>
                  <a:pt x="27715" y="4811"/>
                  <a:pt x="27715" y="4885"/>
                  <a:pt x="27678" y="4958"/>
                </a:cubicBezTo>
                <a:cubicBezTo>
                  <a:pt x="27642" y="4958"/>
                  <a:pt x="27605" y="4958"/>
                  <a:pt x="27568" y="4921"/>
                </a:cubicBezTo>
                <a:cubicBezTo>
                  <a:pt x="27605" y="4848"/>
                  <a:pt x="27642" y="4775"/>
                  <a:pt x="27678" y="4701"/>
                </a:cubicBezTo>
                <a:close/>
                <a:moveTo>
                  <a:pt x="56640" y="5105"/>
                </a:moveTo>
                <a:cubicBezTo>
                  <a:pt x="56603" y="5215"/>
                  <a:pt x="56567" y="5288"/>
                  <a:pt x="56530" y="5361"/>
                </a:cubicBezTo>
                <a:lnTo>
                  <a:pt x="56457" y="5325"/>
                </a:lnTo>
                <a:cubicBezTo>
                  <a:pt x="56493" y="5251"/>
                  <a:pt x="56530" y="5178"/>
                  <a:pt x="56567" y="5105"/>
                </a:cubicBezTo>
                <a:close/>
                <a:moveTo>
                  <a:pt x="86738" y="5105"/>
                </a:moveTo>
                <a:cubicBezTo>
                  <a:pt x="86738" y="5105"/>
                  <a:pt x="86775" y="5141"/>
                  <a:pt x="86811" y="5141"/>
                </a:cubicBezTo>
                <a:cubicBezTo>
                  <a:pt x="86775" y="5215"/>
                  <a:pt x="86738" y="5288"/>
                  <a:pt x="86701" y="5398"/>
                </a:cubicBezTo>
                <a:cubicBezTo>
                  <a:pt x="86701" y="5361"/>
                  <a:pt x="86665" y="5361"/>
                  <a:pt x="86628" y="5361"/>
                </a:cubicBezTo>
                <a:cubicBezTo>
                  <a:pt x="86665" y="5288"/>
                  <a:pt x="86701" y="5178"/>
                  <a:pt x="86738" y="5105"/>
                </a:cubicBezTo>
                <a:close/>
                <a:moveTo>
                  <a:pt x="35890" y="5545"/>
                </a:moveTo>
                <a:cubicBezTo>
                  <a:pt x="35964" y="5581"/>
                  <a:pt x="36037" y="5618"/>
                  <a:pt x="36147" y="5618"/>
                </a:cubicBezTo>
                <a:cubicBezTo>
                  <a:pt x="36110" y="5655"/>
                  <a:pt x="36110" y="5691"/>
                  <a:pt x="36110" y="5728"/>
                </a:cubicBezTo>
                <a:cubicBezTo>
                  <a:pt x="36037" y="5691"/>
                  <a:pt x="35927" y="5655"/>
                  <a:pt x="35854" y="5618"/>
                </a:cubicBezTo>
                <a:cubicBezTo>
                  <a:pt x="35854" y="5581"/>
                  <a:pt x="35890" y="5581"/>
                  <a:pt x="35890" y="5545"/>
                </a:cubicBezTo>
                <a:close/>
                <a:moveTo>
                  <a:pt x="66062" y="5545"/>
                </a:moveTo>
                <a:cubicBezTo>
                  <a:pt x="66135" y="5581"/>
                  <a:pt x="66208" y="5618"/>
                  <a:pt x="66318" y="5655"/>
                </a:cubicBezTo>
                <a:cubicBezTo>
                  <a:pt x="66282" y="5691"/>
                  <a:pt x="66282" y="5691"/>
                  <a:pt x="66282" y="5728"/>
                </a:cubicBezTo>
                <a:cubicBezTo>
                  <a:pt x="66208" y="5691"/>
                  <a:pt x="66098" y="5655"/>
                  <a:pt x="66025" y="5655"/>
                </a:cubicBezTo>
                <a:cubicBezTo>
                  <a:pt x="66025" y="5618"/>
                  <a:pt x="66062" y="5581"/>
                  <a:pt x="66062" y="5545"/>
                </a:cubicBezTo>
                <a:close/>
                <a:moveTo>
                  <a:pt x="56127" y="5508"/>
                </a:moveTo>
                <a:cubicBezTo>
                  <a:pt x="56127" y="5508"/>
                  <a:pt x="56163" y="5508"/>
                  <a:pt x="56200" y="5545"/>
                </a:cubicBezTo>
                <a:cubicBezTo>
                  <a:pt x="56163" y="5618"/>
                  <a:pt x="56127" y="5691"/>
                  <a:pt x="56090" y="5765"/>
                </a:cubicBezTo>
                <a:lnTo>
                  <a:pt x="56017" y="5765"/>
                </a:lnTo>
                <a:cubicBezTo>
                  <a:pt x="56053" y="5655"/>
                  <a:pt x="56090" y="5581"/>
                  <a:pt x="56127" y="5508"/>
                </a:cubicBezTo>
                <a:close/>
                <a:moveTo>
                  <a:pt x="86298" y="5508"/>
                </a:moveTo>
                <a:cubicBezTo>
                  <a:pt x="86298" y="5545"/>
                  <a:pt x="86335" y="5545"/>
                  <a:pt x="86372" y="5545"/>
                </a:cubicBezTo>
                <a:cubicBezTo>
                  <a:pt x="86335" y="5618"/>
                  <a:pt x="86298" y="5728"/>
                  <a:pt x="86262" y="5801"/>
                </a:cubicBezTo>
                <a:cubicBezTo>
                  <a:pt x="86262" y="5801"/>
                  <a:pt x="86225" y="5765"/>
                  <a:pt x="86188" y="5765"/>
                </a:cubicBezTo>
                <a:cubicBezTo>
                  <a:pt x="86225" y="5691"/>
                  <a:pt x="86262" y="5618"/>
                  <a:pt x="86298" y="5508"/>
                </a:cubicBezTo>
                <a:close/>
                <a:moveTo>
                  <a:pt x="28558" y="5948"/>
                </a:moveTo>
                <a:cubicBezTo>
                  <a:pt x="28632" y="5984"/>
                  <a:pt x="28705" y="6021"/>
                  <a:pt x="28778" y="6058"/>
                </a:cubicBezTo>
                <a:cubicBezTo>
                  <a:pt x="28778" y="6094"/>
                  <a:pt x="28778" y="6131"/>
                  <a:pt x="28778" y="6131"/>
                </a:cubicBezTo>
                <a:cubicBezTo>
                  <a:pt x="28668" y="6094"/>
                  <a:pt x="28595" y="6094"/>
                  <a:pt x="28522" y="6058"/>
                </a:cubicBezTo>
                <a:cubicBezTo>
                  <a:pt x="28522" y="6021"/>
                  <a:pt x="28522" y="5984"/>
                  <a:pt x="28558" y="5948"/>
                </a:cubicBezTo>
                <a:close/>
                <a:moveTo>
                  <a:pt x="86848" y="6094"/>
                </a:moveTo>
                <a:cubicBezTo>
                  <a:pt x="86921" y="6131"/>
                  <a:pt x="86995" y="6168"/>
                  <a:pt x="87068" y="6204"/>
                </a:cubicBezTo>
                <a:cubicBezTo>
                  <a:pt x="87068" y="6241"/>
                  <a:pt x="87068" y="6241"/>
                  <a:pt x="87068" y="6278"/>
                </a:cubicBezTo>
                <a:cubicBezTo>
                  <a:pt x="86958" y="6241"/>
                  <a:pt x="86885" y="6204"/>
                  <a:pt x="86811" y="6204"/>
                </a:cubicBezTo>
                <a:cubicBezTo>
                  <a:pt x="86811" y="6168"/>
                  <a:pt x="86811" y="6131"/>
                  <a:pt x="86848" y="6094"/>
                </a:cubicBezTo>
                <a:close/>
                <a:moveTo>
                  <a:pt x="56787" y="6021"/>
                </a:moveTo>
                <a:cubicBezTo>
                  <a:pt x="56823" y="6058"/>
                  <a:pt x="56823" y="6058"/>
                  <a:pt x="56860" y="6058"/>
                </a:cubicBezTo>
                <a:cubicBezTo>
                  <a:pt x="56823" y="6131"/>
                  <a:pt x="56787" y="6241"/>
                  <a:pt x="56750" y="6314"/>
                </a:cubicBezTo>
                <a:cubicBezTo>
                  <a:pt x="56750" y="6314"/>
                  <a:pt x="56713" y="6278"/>
                  <a:pt x="56677" y="6278"/>
                </a:cubicBezTo>
                <a:cubicBezTo>
                  <a:pt x="56713" y="6204"/>
                  <a:pt x="56750" y="6131"/>
                  <a:pt x="56787" y="6021"/>
                </a:cubicBezTo>
                <a:close/>
                <a:moveTo>
                  <a:pt x="7992" y="6351"/>
                </a:moveTo>
                <a:cubicBezTo>
                  <a:pt x="8065" y="6388"/>
                  <a:pt x="8175" y="6424"/>
                  <a:pt x="8249" y="6461"/>
                </a:cubicBezTo>
                <a:cubicBezTo>
                  <a:pt x="8212" y="6498"/>
                  <a:pt x="8212" y="6498"/>
                  <a:pt x="8212" y="6534"/>
                </a:cubicBezTo>
                <a:cubicBezTo>
                  <a:pt x="8139" y="6498"/>
                  <a:pt x="8029" y="6461"/>
                  <a:pt x="7955" y="6461"/>
                </a:cubicBezTo>
                <a:cubicBezTo>
                  <a:pt x="7955" y="6424"/>
                  <a:pt x="7992" y="6388"/>
                  <a:pt x="7992" y="6351"/>
                </a:cubicBezTo>
                <a:close/>
                <a:moveTo>
                  <a:pt x="35707" y="6241"/>
                </a:moveTo>
                <a:cubicBezTo>
                  <a:pt x="35744" y="6241"/>
                  <a:pt x="35780" y="6278"/>
                  <a:pt x="35817" y="6278"/>
                </a:cubicBezTo>
                <a:cubicBezTo>
                  <a:pt x="35780" y="6351"/>
                  <a:pt x="35744" y="6424"/>
                  <a:pt x="35707" y="6534"/>
                </a:cubicBezTo>
                <a:cubicBezTo>
                  <a:pt x="35670" y="6498"/>
                  <a:pt x="35670" y="6498"/>
                  <a:pt x="35634" y="6498"/>
                </a:cubicBezTo>
                <a:cubicBezTo>
                  <a:pt x="35670" y="6424"/>
                  <a:pt x="35670" y="6314"/>
                  <a:pt x="35707" y="6241"/>
                </a:cubicBezTo>
                <a:close/>
                <a:moveTo>
                  <a:pt x="65988" y="6278"/>
                </a:moveTo>
                <a:cubicBezTo>
                  <a:pt x="65952" y="6388"/>
                  <a:pt x="65915" y="6461"/>
                  <a:pt x="65878" y="6534"/>
                </a:cubicBezTo>
                <a:cubicBezTo>
                  <a:pt x="65842" y="6534"/>
                  <a:pt x="65805" y="6534"/>
                  <a:pt x="65805" y="6498"/>
                </a:cubicBezTo>
                <a:cubicBezTo>
                  <a:pt x="65842" y="6424"/>
                  <a:pt x="65842" y="6351"/>
                  <a:pt x="65878" y="6278"/>
                </a:cubicBezTo>
                <a:close/>
                <a:moveTo>
                  <a:pt x="28228" y="6314"/>
                </a:moveTo>
                <a:cubicBezTo>
                  <a:pt x="28228" y="6351"/>
                  <a:pt x="28265" y="6351"/>
                  <a:pt x="28302" y="6351"/>
                </a:cubicBezTo>
                <a:cubicBezTo>
                  <a:pt x="28265" y="6424"/>
                  <a:pt x="28228" y="6534"/>
                  <a:pt x="28192" y="6608"/>
                </a:cubicBezTo>
                <a:cubicBezTo>
                  <a:pt x="28192" y="6608"/>
                  <a:pt x="28155" y="6571"/>
                  <a:pt x="28118" y="6571"/>
                </a:cubicBezTo>
                <a:cubicBezTo>
                  <a:pt x="28155" y="6498"/>
                  <a:pt x="28192" y="6424"/>
                  <a:pt x="28228" y="6314"/>
                </a:cubicBezTo>
                <a:close/>
                <a:moveTo>
                  <a:pt x="28778" y="6901"/>
                </a:moveTo>
                <a:cubicBezTo>
                  <a:pt x="28852" y="6938"/>
                  <a:pt x="28925" y="6974"/>
                  <a:pt x="29035" y="7011"/>
                </a:cubicBezTo>
                <a:cubicBezTo>
                  <a:pt x="28998" y="7048"/>
                  <a:pt x="28998" y="7048"/>
                  <a:pt x="28998" y="7084"/>
                </a:cubicBezTo>
                <a:cubicBezTo>
                  <a:pt x="28888" y="7048"/>
                  <a:pt x="28815" y="7011"/>
                  <a:pt x="28742" y="7011"/>
                </a:cubicBezTo>
                <a:cubicBezTo>
                  <a:pt x="28742" y="6974"/>
                  <a:pt x="28742" y="6938"/>
                  <a:pt x="28778" y="6901"/>
                </a:cubicBezTo>
                <a:close/>
                <a:moveTo>
                  <a:pt x="35230" y="6938"/>
                </a:moveTo>
                <a:cubicBezTo>
                  <a:pt x="35267" y="6974"/>
                  <a:pt x="35267" y="7011"/>
                  <a:pt x="35304" y="7048"/>
                </a:cubicBezTo>
                <a:cubicBezTo>
                  <a:pt x="35194" y="7084"/>
                  <a:pt x="35121" y="7121"/>
                  <a:pt x="35011" y="7158"/>
                </a:cubicBezTo>
                <a:cubicBezTo>
                  <a:pt x="35011" y="7121"/>
                  <a:pt x="35011" y="7121"/>
                  <a:pt x="35011" y="7121"/>
                </a:cubicBezTo>
                <a:cubicBezTo>
                  <a:pt x="35084" y="7048"/>
                  <a:pt x="35157" y="7011"/>
                  <a:pt x="35230" y="6938"/>
                </a:cubicBezTo>
                <a:close/>
                <a:moveTo>
                  <a:pt x="65402" y="6974"/>
                </a:moveTo>
                <a:cubicBezTo>
                  <a:pt x="65439" y="7011"/>
                  <a:pt x="65439" y="7048"/>
                  <a:pt x="65475" y="7084"/>
                </a:cubicBezTo>
                <a:cubicBezTo>
                  <a:pt x="65365" y="7121"/>
                  <a:pt x="65292" y="7158"/>
                  <a:pt x="65182" y="7194"/>
                </a:cubicBezTo>
                <a:cubicBezTo>
                  <a:pt x="65182" y="7158"/>
                  <a:pt x="65182" y="7121"/>
                  <a:pt x="65182" y="7121"/>
                </a:cubicBezTo>
                <a:cubicBezTo>
                  <a:pt x="65255" y="7048"/>
                  <a:pt x="65329" y="7011"/>
                  <a:pt x="65402" y="6974"/>
                </a:cubicBezTo>
                <a:close/>
                <a:moveTo>
                  <a:pt x="7699" y="7121"/>
                </a:moveTo>
                <a:cubicBezTo>
                  <a:pt x="7809" y="7158"/>
                  <a:pt x="7882" y="7194"/>
                  <a:pt x="7955" y="7231"/>
                </a:cubicBezTo>
                <a:cubicBezTo>
                  <a:pt x="7955" y="7231"/>
                  <a:pt x="7955" y="7268"/>
                  <a:pt x="7919" y="7304"/>
                </a:cubicBezTo>
                <a:cubicBezTo>
                  <a:pt x="7845" y="7268"/>
                  <a:pt x="7772" y="7231"/>
                  <a:pt x="7662" y="7194"/>
                </a:cubicBezTo>
                <a:cubicBezTo>
                  <a:pt x="7699" y="7194"/>
                  <a:pt x="7699" y="7158"/>
                  <a:pt x="7699" y="7121"/>
                </a:cubicBezTo>
                <a:close/>
                <a:moveTo>
                  <a:pt x="7332" y="7781"/>
                </a:moveTo>
                <a:cubicBezTo>
                  <a:pt x="7369" y="7818"/>
                  <a:pt x="7369" y="7854"/>
                  <a:pt x="7405" y="7891"/>
                </a:cubicBezTo>
                <a:cubicBezTo>
                  <a:pt x="7295" y="7927"/>
                  <a:pt x="7222" y="7964"/>
                  <a:pt x="7112" y="8001"/>
                </a:cubicBezTo>
                <a:cubicBezTo>
                  <a:pt x="7112" y="7964"/>
                  <a:pt x="7112" y="7927"/>
                  <a:pt x="7112" y="7927"/>
                </a:cubicBezTo>
                <a:cubicBezTo>
                  <a:pt x="7185" y="7854"/>
                  <a:pt x="7259" y="7818"/>
                  <a:pt x="7332" y="7781"/>
                </a:cubicBezTo>
                <a:close/>
                <a:moveTo>
                  <a:pt x="58216" y="9174"/>
                </a:moveTo>
                <a:cubicBezTo>
                  <a:pt x="58248" y="9269"/>
                  <a:pt x="58280" y="9337"/>
                  <a:pt x="58312" y="9425"/>
                </a:cubicBezTo>
                <a:lnTo>
                  <a:pt x="58312" y="9425"/>
                </a:lnTo>
                <a:cubicBezTo>
                  <a:pt x="58210" y="9387"/>
                  <a:pt x="58141" y="9317"/>
                  <a:pt x="58106" y="9247"/>
                </a:cubicBezTo>
                <a:cubicBezTo>
                  <a:pt x="58143" y="9211"/>
                  <a:pt x="58180" y="9211"/>
                  <a:pt x="58216" y="9174"/>
                </a:cubicBezTo>
                <a:close/>
                <a:moveTo>
                  <a:pt x="58317" y="9439"/>
                </a:moveTo>
                <a:lnTo>
                  <a:pt x="58317" y="9439"/>
                </a:lnTo>
                <a:cubicBezTo>
                  <a:pt x="58320" y="9448"/>
                  <a:pt x="58323" y="9458"/>
                  <a:pt x="58326" y="9467"/>
                </a:cubicBezTo>
                <a:lnTo>
                  <a:pt x="58253" y="9467"/>
                </a:lnTo>
                <a:cubicBezTo>
                  <a:pt x="58253" y="9467"/>
                  <a:pt x="58284" y="9467"/>
                  <a:pt x="58317" y="9439"/>
                </a:cubicBezTo>
                <a:close/>
                <a:moveTo>
                  <a:pt x="88388" y="9211"/>
                </a:moveTo>
                <a:cubicBezTo>
                  <a:pt x="88424" y="9284"/>
                  <a:pt x="88461" y="9394"/>
                  <a:pt x="88498" y="9467"/>
                </a:cubicBezTo>
                <a:cubicBezTo>
                  <a:pt x="88351" y="9431"/>
                  <a:pt x="88315" y="9321"/>
                  <a:pt x="88278" y="9247"/>
                </a:cubicBezTo>
                <a:cubicBezTo>
                  <a:pt x="88315" y="9247"/>
                  <a:pt x="88351" y="9211"/>
                  <a:pt x="88388" y="9211"/>
                </a:cubicBezTo>
                <a:close/>
                <a:moveTo>
                  <a:pt x="58253" y="9467"/>
                </a:moveTo>
                <a:cubicBezTo>
                  <a:pt x="58363" y="9541"/>
                  <a:pt x="58400" y="9614"/>
                  <a:pt x="58436" y="9687"/>
                </a:cubicBezTo>
                <a:cubicBezTo>
                  <a:pt x="58400" y="9724"/>
                  <a:pt x="58363" y="9724"/>
                  <a:pt x="58326" y="9760"/>
                </a:cubicBezTo>
                <a:cubicBezTo>
                  <a:pt x="58326" y="9651"/>
                  <a:pt x="58290" y="9577"/>
                  <a:pt x="58253" y="9467"/>
                </a:cubicBezTo>
                <a:close/>
                <a:moveTo>
                  <a:pt x="88424" y="9504"/>
                </a:moveTo>
                <a:lnTo>
                  <a:pt x="88424" y="9504"/>
                </a:lnTo>
                <a:cubicBezTo>
                  <a:pt x="88534" y="9541"/>
                  <a:pt x="88571" y="9651"/>
                  <a:pt x="88608" y="9724"/>
                </a:cubicBezTo>
                <a:cubicBezTo>
                  <a:pt x="88571" y="9724"/>
                  <a:pt x="88534" y="9760"/>
                  <a:pt x="88498" y="9760"/>
                </a:cubicBezTo>
                <a:cubicBezTo>
                  <a:pt x="88461" y="9687"/>
                  <a:pt x="88461" y="9577"/>
                  <a:pt x="88424" y="9504"/>
                </a:cubicBezTo>
                <a:close/>
                <a:moveTo>
                  <a:pt x="30318" y="10017"/>
                </a:moveTo>
                <a:cubicBezTo>
                  <a:pt x="30355" y="10090"/>
                  <a:pt x="30391" y="10200"/>
                  <a:pt x="30428" y="10274"/>
                </a:cubicBezTo>
                <a:cubicBezTo>
                  <a:pt x="30318" y="10237"/>
                  <a:pt x="30245" y="10127"/>
                  <a:pt x="30208" y="10054"/>
                </a:cubicBezTo>
                <a:cubicBezTo>
                  <a:pt x="30245" y="10054"/>
                  <a:pt x="30281" y="10017"/>
                  <a:pt x="30318" y="10017"/>
                </a:cubicBezTo>
                <a:close/>
                <a:moveTo>
                  <a:pt x="30355" y="10310"/>
                </a:moveTo>
                <a:cubicBezTo>
                  <a:pt x="30465" y="10347"/>
                  <a:pt x="30501" y="10457"/>
                  <a:pt x="30538" y="10530"/>
                </a:cubicBezTo>
                <a:cubicBezTo>
                  <a:pt x="30501" y="10530"/>
                  <a:pt x="30465" y="10567"/>
                  <a:pt x="30428" y="10567"/>
                </a:cubicBezTo>
                <a:cubicBezTo>
                  <a:pt x="30428" y="10494"/>
                  <a:pt x="30391" y="10384"/>
                  <a:pt x="30355" y="10310"/>
                </a:cubicBezTo>
                <a:close/>
                <a:moveTo>
                  <a:pt x="61030" y="13937"/>
                </a:moveTo>
                <a:lnTo>
                  <a:pt x="61030" y="13937"/>
                </a:lnTo>
                <a:cubicBezTo>
                  <a:pt x="61033" y="13938"/>
                  <a:pt x="61036" y="13939"/>
                  <a:pt x="61039" y="13940"/>
                </a:cubicBezTo>
                <a:cubicBezTo>
                  <a:pt x="61039" y="13939"/>
                  <a:pt x="61039" y="13939"/>
                  <a:pt x="61040" y="13938"/>
                </a:cubicBezTo>
                <a:lnTo>
                  <a:pt x="61040" y="13938"/>
                </a:lnTo>
                <a:cubicBezTo>
                  <a:pt x="61037" y="13938"/>
                  <a:pt x="61034" y="13937"/>
                  <a:pt x="61030" y="13937"/>
                </a:cubicBezTo>
                <a:close/>
                <a:moveTo>
                  <a:pt x="90991" y="17642"/>
                </a:moveTo>
                <a:cubicBezTo>
                  <a:pt x="91027" y="17716"/>
                  <a:pt x="91064" y="17826"/>
                  <a:pt x="91101" y="17899"/>
                </a:cubicBezTo>
                <a:cubicBezTo>
                  <a:pt x="91064" y="17936"/>
                  <a:pt x="91027" y="17936"/>
                  <a:pt x="91027" y="17936"/>
                </a:cubicBezTo>
                <a:cubicBezTo>
                  <a:pt x="90991" y="17862"/>
                  <a:pt x="90917" y="17789"/>
                  <a:pt x="90881" y="17679"/>
                </a:cubicBezTo>
                <a:cubicBezTo>
                  <a:pt x="90917" y="17679"/>
                  <a:pt x="90954" y="17642"/>
                  <a:pt x="90991" y="17642"/>
                </a:cubicBezTo>
                <a:close/>
                <a:moveTo>
                  <a:pt x="90624" y="21565"/>
                </a:moveTo>
                <a:cubicBezTo>
                  <a:pt x="90771" y="21602"/>
                  <a:pt x="90881" y="21638"/>
                  <a:pt x="91027" y="21712"/>
                </a:cubicBezTo>
                <a:cubicBezTo>
                  <a:pt x="91027" y="21748"/>
                  <a:pt x="91027" y="21785"/>
                  <a:pt x="91027" y="21822"/>
                </a:cubicBezTo>
                <a:cubicBezTo>
                  <a:pt x="90844" y="21822"/>
                  <a:pt x="90697" y="21785"/>
                  <a:pt x="90551" y="21785"/>
                </a:cubicBezTo>
                <a:cubicBezTo>
                  <a:pt x="90587" y="21712"/>
                  <a:pt x="90587" y="21638"/>
                  <a:pt x="90624" y="21565"/>
                </a:cubicBezTo>
                <a:close/>
                <a:moveTo>
                  <a:pt x="80579" y="22152"/>
                </a:moveTo>
                <a:cubicBezTo>
                  <a:pt x="80653" y="22188"/>
                  <a:pt x="80726" y="22225"/>
                  <a:pt x="80836" y="22262"/>
                </a:cubicBezTo>
                <a:cubicBezTo>
                  <a:pt x="80799" y="22298"/>
                  <a:pt x="80799" y="22298"/>
                  <a:pt x="80799" y="22335"/>
                </a:cubicBezTo>
                <a:cubicBezTo>
                  <a:pt x="80689" y="22298"/>
                  <a:pt x="80616" y="22298"/>
                  <a:pt x="80543" y="22262"/>
                </a:cubicBezTo>
                <a:cubicBezTo>
                  <a:pt x="80543" y="22225"/>
                  <a:pt x="80543" y="22188"/>
                  <a:pt x="80579" y="22152"/>
                </a:cubicBezTo>
                <a:close/>
                <a:moveTo>
                  <a:pt x="50518" y="22078"/>
                </a:moveTo>
                <a:lnTo>
                  <a:pt x="50591" y="22115"/>
                </a:lnTo>
                <a:cubicBezTo>
                  <a:pt x="50554" y="22225"/>
                  <a:pt x="50518" y="22298"/>
                  <a:pt x="50518" y="22372"/>
                </a:cubicBezTo>
                <a:cubicBezTo>
                  <a:pt x="50481" y="22372"/>
                  <a:pt x="50444" y="22372"/>
                  <a:pt x="50408" y="22335"/>
                </a:cubicBezTo>
                <a:cubicBezTo>
                  <a:pt x="50444" y="22262"/>
                  <a:pt x="50481" y="22188"/>
                  <a:pt x="50518" y="22078"/>
                </a:cubicBezTo>
                <a:close/>
                <a:moveTo>
                  <a:pt x="22509" y="22958"/>
                </a:moveTo>
                <a:cubicBezTo>
                  <a:pt x="22583" y="22995"/>
                  <a:pt x="22656" y="23032"/>
                  <a:pt x="22766" y="23068"/>
                </a:cubicBezTo>
                <a:cubicBezTo>
                  <a:pt x="22729" y="23105"/>
                  <a:pt x="22729" y="23105"/>
                  <a:pt x="22729" y="23141"/>
                </a:cubicBezTo>
                <a:lnTo>
                  <a:pt x="22473" y="23068"/>
                </a:lnTo>
                <a:cubicBezTo>
                  <a:pt x="22473" y="23032"/>
                  <a:pt x="22473" y="22995"/>
                  <a:pt x="22509" y="22958"/>
                </a:cubicBezTo>
                <a:close/>
                <a:moveTo>
                  <a:pt x="90661" y="23618"/>
                </a:moveTo>
                <a:lnTo>
                  <a:pt x="90917" y="23728"/>
                </a:lnTo>
                <a:lnTo>
                  <a:pt x="90881" y="23801"/>
                </a:lnTo>
                <a:lnTo>
                  <a:pt x="90624" y="23691"/>
                </a:lnTo>
                <a:cubicBezTo>
                  <a:pt x="90624" y="23691"/>
                  <a:pt x="90661" y="23655"/>
                  <a:pt x="90661" y="23618"/>
                </a:cubicBezTo>
                <a:close/>
                <a:moveTo>
                  <a:pt x="733" y="24351"/>
                </a:moveTo>
                <a:cubicBezTo>
                  <a:pt x="807" y="24388"/>
                  <a:pt x="880" y="24425"/>
                  <a:pt x="990" y="24461"/>
                </a:cubicBezTo>
                <a:cubicBezTo>
                  <a:pt x="953" y="24461"/>
                  <a:pt x="953" y="24498"/>
                  <a:pt x="953" y="24535"/>
                </a:cubicBezTo>
                <a:cubicBezTo>
                  <a:pt x="843" y="24498"/>
                  <a:pt x="770" y="24461"/>
                  <a:pt x="697" y="24425"/>
                </a:cubicBezTo>
                <a:cubicBezTo>
                  <a:pt x="697" y="24388"/>
                  <a:pt x="697" y="24388"/>
                  <a:pt x="733" y="24351"/>
                </a:cubicBezTo>
                <a:close/>
                <a:moveTo>
                  <a:pt x="46128" y="1"/>
                </a:moveTo>
                <a:cubicBezTo>
                  <a:pt x="45744" y="1"/>
                  <a:pt x="45361" y="46"/>
                  <a:pt x="44982" y="192"/>
                </a:cubicBezTo>
                <a:cubicBezTo>
                  <a:pt x="44641" y="334"/>
                  <a:pt x="44300" y="388"/>
                  <a:pt x="43942" y="388"/>
                </a:cubicBezTo>
                <a:cubicBezTo>
                  <a:pt x="43838" y="388"/>
                  <a:pt x="43733" y="384"/>
                  <a:pt x="43626" y="375"/>
                </a:cubicBezTo>
                <a:cubicBezTo>
                  <a:pt x="43112" y="375"/>
                  <a:pt x="42599" y="485"/>
                  <a:pt x="42196" y="889"/>
                </a:cubicBezTo>
                <a:cubicBezTo>
                  <a:pt x="41939" y="1109"/>
                  <a:pt x="41536" y="1219"/>
                  <a:pt x="41169" y="1365"/>
                </a:cubicBezTo>
                <a:cubicBezTo>
                  <a:pt x="40730" y="1585"/>
                  <a:pt x="40253" y="1805"/>
                  <a:pt x="39813" y="1989"/>
                </a:cubicBezTo>
                <a:cubicBezTo>
                  <a:pt x="39850" y="2062"/>
                  <a:pt x="39923" y="2172"/>
                  <a:pt x="39960" y="2245"/>
                </a:cubicBezTo>
                <a:cubicBezTo>
                  <a:pt x="39923" y="2245"/>
                  <a:pt x="39886" y="2282"/>
                  <a:pt x="39850" y="2282"/>
                </a:cubicBezTo>
                <a:cubicBezTo>
                  <a:pt x="39813" y="2208"/>
                  <a:pt x="39776" y="2099"/>
                  <a:pt x="39740" y="2025"/>
                </a:cubicBezTo>
                <a:cubicBezTo>
                  <a:pt x="39776" y="2025"/>
                  <a:pt x="39813" y="1989"/>
                  <a:pt x="39813" y="1989"/>
                </a:cubicBezTo>
                <a:cubicBezTo>
                  <a:pt x="39630" y="1952"/>
                  <a:pt x="39483" y="1879"/>
                  <a:pt x="39263" y="1805"/>
                </a:cubicBezTo>
                <a:lnTo>
                  <a:pt x="39263" y="1805"/>
                </a:lnTo>
                <a:cubicBezTo>
                  <a:pt x="39300" y="2099"/>
                  <a:pt x="39336" y="2318"/>
                  <a:pt x="39373" y="2465"/>
                </a:cubicBezTo>
                <a:cubicBezTo>
                  <a:pt x="38860" y="2612"/>
                  <a:pt x="38420" y="2758"/>
                  <a:pt x="38017" y="2868"/>
                </a:cubicBezTo>
                <a:cubicBezTo>
                  <a:pt x="37907" y="3198"/>
                  <a:pt x="37797" y="3455"/>
                  <a:pt x="37723" y="3712"/>
                </a:cubicBezTo>
                <a:cubicBezTo>
                  <a:pt x="36404" y="4078"/>
                  <a:pt x="35964" y="5471"/>
                  <a:pt x="34827" y="6094"/>
                </a:cubicBezTo>
                <a:cubicBezTo>
                  <a:pt x="34681" y="6424"/>
                  <a:pt x="34534" y="6828"/>
                  <a:pt x="34424" y="7194"/>
                </a:cubicBezTo>
                <a:cubicBezTo>
                  <a:pt x="34497" y="7231"/>
                  <a:pt x="34571" y="7268"/>
                  <a:pt x="34644" y="7268"/>
                </a:cubicBezTo>
                <a:cubicBezTo>
                  <a:pt x="34571" y="7341"/>
                  <a:pt x="34497" y="7378"/>
                  <a:pt x="34424" y="7414"/>
                </a:cubicBezTo>
                <a:lnTo>
                  <a:pt x="34424" y="7194"/>
                </a:lnTo>
                <a:cubicBezTo>
                  <a:pt x="34204" y="7231"/>
                  <a:pt x="33984" y="7304"/>
                  <a:pt x="33764" y="7341"/>
                </a:cubicBezTo>
                <a:cubicBezTo>
                  <a:pt x="33837" y="7488"/>
                  <a:pt x="33874" y="7598"/>
                  <a:pt x="33911" y="7708"/>
                </a:cubicBezTo>
                <a:cubicBezTo>
                  <a:pt x="33801" y="7781"/>
                  <a:pt x="33691" y="7854"/>
                  <a:pt x="33581" y="7891"/>
                </a:cubicBezTo>
                <a:cubicBezTo>
                  <a:pt x="33617" y="8001"/>
                  <a:pt x="33727" y="8184"/>
                  <a:pt x="33691" y="8221"/>
                </a:cubicBezTo>
                <a:cubicBezTo>
                  <a:pt x="33141" y="8771"/>
                  <a:pt x="32848" y="9504"/>
                  <a:pt x="32408" y="10090"/>
                </a:cubicBezTo>
                <a:cubicBezTo>
                  <a:pt x="32078" y="10530"/>
                  <a:pt x="32334" y="11080"/>
                  <a:pt x="31894" y="11374"/>
                </a:cubicBezTo>
                <a:cubicBezTo>
                  <a:pt x="31674" y="11374"/>
                  <a:pt x="31418" y="11410"/>
                  <a:pt x="31161" y="11410"/>
                </a:cubicBezTo>
                <a:cubicBezTo>
                  <a:pt x="31198" y="11190"/>
                  <a:pt x="31271" y="10970"/>
                  <a:pt x="31345" y="10714"/>
                </a:cubicBezTo>
                <a:cubicBezTo>
                  <a:pt x="31125" y="10347"/>
                  <a:pt x="30868" y="9944"/>
                  <a:pt x="30611" y="9504"/>
                </a:cubicBezTo>
                <a:cubicBezTo>
                  <a:pt x="30501" y="9321"/>
                  <a:pt x="30318" y="9137"/>
                  <a:pt x="30318" y="8954"/>
                </a:cubicBezTo>
                <a:cubicBezTo>
                  <a:pt x="30208" y="7708"/>
                  <a:pt x="29658" y="6644"/>
                  <a:pt x="29145" y="5508"/>
                </a:cubicBezTo>
                <a:cubicBezTo>
                  <a:pt x="29035" y="5581"/>
                  <a:pt x="28888" y="5618"/>
                  <a:pt x="28778" y="5691"/>
                </a:cubicBezTo>
                <a:cubicBezTo>
                  <a:pt x="28595" y="4738"/>
                  <a:pt x="27825" y="4261"/>
                  <a:pt x="27202" y="3675"/>
                </a:cubicBezTo>
                <a:cubicBezTo>
                  <a:pt x="27129" y="3712"/>
                  <a:pt x="27019" y="3748"/>
                  <a:pt x="26799" y="3858"/>
                </a:cubicBezTo>
                <a:cubicBezTo>
                  <a:pt x="26725" y="3602"/>
                  <a:pt x="26652" y="3345"/>
                  <a:pt x="26579" y="3052"/>
                </a:cubicBezTo>
                <a:cubicBezTo>
                  <a:pt x="26322" y="3088"/>
                  <a:pt x="26102" y="3125"/>
                  <a:pt x="25955" y="3162"/>
                </a:cubicBezTo>
                <a:cubicBezTo>
                  <a:pt x="25479" y="2795"/>
                  <a:pt x="25002" y="2502"/>
                  <a:pt x="24562" y="2172"/>
                </a:cubicBezTo>
                <a:cubicBezTo>
                  <a:pt x="24452" y="2282"/>
                  <a:pt x="24342" y="2428"/>
                  <a:pt x="24232" y="2538"/>
                </a:cubicBezTo>
                <a:cubicBezTo>
                  <a:pt x="23536" y="1329"/>
                  <a:pt x="22216" y="1329"/>
                  <a:pt x="21190" y="852"/>
                </a:cubicBezTo>
                <a:cubicBezTo>
                  <a:pt x="21175" y="845"/>
                  <a:pt x="21160" y="842"/>
                  <a:pt x="21146" y="842"/>
                </a:cubicBezTo>
                <a:cubicBezTo>
                  <a:pt x="21087" y="842"/>
                  <a:pt x="21028" y="889"/>
                  <a:pt x="20970" y="889"/>
                </a:cubicBezTo>
                <a:cubicBezTo>
                  <a:pt x="20896" y="999"/>
                  <a:pt x="20823" y="1109"/>
                  <a:pt x="20750" y="1255"/>
                </a:cubicBezTo>
                <a:cubicBezTo>
                  <a:pt x="20640" y="1109"/>
                  <a:pt x="20566" y="925"/>
                  <a:pt x="20530" y="925"/>
                </a:cubicBezTo>
                <a:cubicBezTo>
                  <a:pt x="20378" y="945"/>
                  <a:pt x="20226" y="953"/>
                  <a:pt x="20073" y="953"/>
                </a:cubicBezTo>
                <a:cubicBezTo>
                  <a:pt x="19463" y="953"/>
                  <a:pt x="18844" y="828"/>
                  <a:pt x="18230" y="828"/>
                </a:cubicBezTo>
                <a:cubicBezTo>
                  <a:pt x="17845" y="828"/>
                  <a:pt x="17462" y="876"/>
                  <a:pt x="17084" y="1035"/>
                </a:cubicBezTo>
                <a:cubicBezTo>
                  <a:pt x="16644" y="1219"/>
                  <a:pt x="16204" y="1219"/>
                  <a:pt x="15727" y="1219"/>
                </a:cubicBezTo>
                <a:cubicBezTo>
                  <a:pt x="15676" y="1215"/>
                  <a:pt x="15626" y="1213"/>
                  <a:pt x="15575" y="1213"/>
                </a:cubicBezTo>
                <a:cubicBezTo>
                  <a:pt x="15113" y="1213"/>
                  <a:pt x="14661" y="1365"/>
                  <a:pt x="14297" y="1695"/>
                </a:cubicBezTo>
                <a:cubicBezTo>
                  <a:pt x="14041" y="1952"/>
                  <a:pt x="13638" y="2062"/>
                  <a:pt x="13271" y="2208"/>
                </a:cubicBezTo>
                <a:cubicBezTo>
                  <a:pt x="12831" y="2428"/>
                  <a:pt x="12354" y="2612"/>
                  <a:pt x="11915" y="2832"/>
                </a:cubicBezTo>
                <a:cubicBezTo>
                  <a:pt x="11951" y="2905"/>
                  <a:pt x="12025" y="2978"/>
                  <a:pt x="12061" y="3052"/>
                </a:cubicBezTo>
                <a:cubicBezTo>
                  <a:pt x="12025" y="3088"/>
                  <a:pt x="11988" y="3088"/>
                  <a:pt x="11951" y="3125"/>
                </a:cubicBezTo>
                <a:cubicBezTo>
                  <a:pt x="11915" y="3015"/>
                  <a:pt x="11878" y="2942"/>
                  <a:pt x="11841" y="2832"/>
                </a:cubicBezTo>
                <a:lnTo>
                  <a:pt x="11915" y="2832"/>
                </a:lnTo>
                <a:cubicBezTo>
                  <a:pt x="11731" y="2758"/>
                  <a:pt x="11585" y="2722"/>
                  <a:pt x="11365" y="2648"/>
                </a:cubicBezTo>
                <a:lnTo>
                  <a:pt x="11365" y="2648"/>
                </a:lnTo>
                <a:cubicBezTo>
                  <a:pt x="11401" y="2942"/>
                  <a:pt x="11438" y="3125"/>
                  <a:pt x="11475" y="3272"/>
                </a:cubicBezTo>
                <a:cubicBezTo>
                  <a:pt x="10961" y="3455"/>
                  <a:pt x="10521" y="3565"/>
                  <a:pt x="10118" y="3712"/>
                </a:cubicBezTo>
                <a:cubicBezTo>
                  <a:pt x="10008" y="4005"/>
                  <a:pt x="9898" y="4261"/>
                  <a:pt x="9825" y="4555"/>
                </a:cubicBezTo>
                <a:cubicBezTo>
                  <a:pt x="8505" y="4885"/>
                  <a:pt x="8065" y="6314"/>
                  <a:pt x="6929" y="6938"/>
                </a:cubicBezTo>
                <a:cubicBezTo>
                  <a:pt x="6782" y="7268"/>
                  <a:pt x="6636" y="7634"/>
                  <a:pt x="6526" y="8001"/>
                </a:cubicBezTo>
                <a:cubicBezTo>
                  <a:pt x="6599" y="8037"/>
                  <a:pt x="6672" y="8074"/>
                  <a:pt x="6745" y="8111"/>
                </a:cubicBezTo>
                <a:cubicBezTo>
                  <a:pt x="6672" y="8147"/>
                  <a:pt x="6599" y="8221"/>
                  <a:pt x="6526" y="8257"/>
                </a:cubicBezTo>
                <a:cubicBezTo>
                  <a:pt x="6526" y="8184"/>
                  <a:pt x="6526" y="8111"/>
                  <a:pt x="6526" y="8001"/>
                </a:cubicBezTo>
                <a:cubicBezTo>
                  <a:pt x="6306" y="8074"/>
                  <a:pt x="6086" y="8111"/>
                  <a:pt x="5866" y="8184"/>
                </a:cubicBezTo>
                <a:cubicBezTo>
                  <a:pt x="5939" y="8331"/>
                  <a:pt x="5976" y="8441"/>
                  <a:pt x="6012" y="8551"/>
                </a:cubicBezTo>
                <a:cubicBezTo>
                  <a:pt x="5902" y="8587"/>
                  <a:pt x="5792" y="8661"/>
                  <a:pt x="5682" y="8734"/>
                </a:cubicBezTo>
                <a:cubicBezTo>
                  <a:pt x="6086" y="9137"/>
                  <a:pt x="5462" y="9137"/>
                  <a:pt x="5389" y="9394"/>
                </a:cubicBezTo>
                <a:cubicBezTo>
                  <a:pt x="5352" y="9687"/>
                  <a:pt x="5242" y="9944"/>
                  <a:pt x="4912" y="10127"/>
                </a:cubicBezTo>
                <a:cubicBezTo>
                  <a:pt x="4729" y="10274"/>
                  <a:pt x="4619" y="10677"/>
                  <a:pt x="4546" y="10970"/>
                </a:cubicBezTo>
                <a:cubicBezTo>
                  <a:pt x="4509" y="11227"/>
                  <a:pt x="3959" y="11190"/>
                  <a:pt x="4253" y="11667"/>
                </a:cubicBezTo>
                <a:cubicBezTo>
                  <a:pt x="4363" y="11850"/>
                  <a:pt x="4106" y="12217"/>
                  <a:pt x="3776" y="12327"/>
                </a:cubicBezTo>
                <a:cubicBezTo>
                  <a:pt x="4143" y="12730"/>
                  <a:pt x="3483" y="12730"/>
                  <a:pt x="3519" y="12987"/>
                </a:cubicBezTo>
                <a:cubicBezTo>
                  <a:pt x="3556" y="13170"/>
                  <a:pt x="3593" y="13317"/>
                  <a:pt x="3629" y="13573"/>
                </a:cubicBezTo>
                <a:cubicBezTo>
                  <a:pt x="3519" y="13646"/>
                  <a:pt x="3336" y="13683"/>
                  <a:pt x="3226" y="13830"/>
                </a:cubicBezTo>
                <a:cubicBezTo>
                  <a:pt x="2969" y="14196"/>
                  <a:pt x="2969" y="14600"/>
                  <a:pt x="3006" y="15040"/>
                </a:cubicBezTo>
                <a:cubicBezTo>
                  <a:pt x="3079" y="15516"/>
                  <a:pt x="2200" y="15589"/>
                  <a:pt x="2420" y="16249"/>
                </a:cubicBezTo>
                <a:cubicBezTo>
                  <a:pt x="2493" y="16543"/>
                  <a:pt x="2126" y="16799"/>
                  <a:pt x="2236" y="17166"/>
                </a:cubicBezTo>
                <a:cubicBezTo>
                  <a:pt x="2236" y="17203"/>
                  <a:pt x="1980" y="17349"/>
                  <a:pt x="1943" y="17349"/>
                </a:cubicBezTo>
                <a:cubicBezTo>
                  <a:pt x="1833" y="17862"/>
                  <a:pt x="1650" y="18266"/>
                  <a:pt x="1760" y="18559"/>
                </a:cubicBezTo>
                <a:cubicBezTo>
                  <a:pt x="1870" y="18999"/>
                  <a:pt x="1393" y="19219"/>
                  <a:pt x="1576" y="19585"/>
                </a:cubicBezTo>
                <a:cubicBezTo>
                  <a:pt x="770" y="20135"/>
                  <a:pt x="990" y="20905"/>
                  <a:pt x="1100" y="21712"/>
                </a:cubicBezTo>
                <a:cubicBezTo>
                  <a:pt x="587" y="22188"/>
                  <a:pt x="587" y="22188"/>
                  <a:pt x="880" y="22995"/>
                </a:cubicBezTo>
                <a:cubicBezTo>
                  <a:pt x="623" y="23435"/>
                  <a:pt x="367" y="23838"/>
                  <a:pt x="183" y="24168"/>
                </a:cubicBezTo>
                <a:cubicBezTo>
                  <a:pt x="330" y="24498"/>
                  <a:pt x="403" y="24681"/>
                  <a:pt x="513" y="24901"/>
                </a:cubicBezTo>
                <a:cubicBezTo>
                  <a:pt x="367" y="25304"/>
                  <a:pt x="220" y="25744"/>
                  <a:pt x="0" y="26294"/>
                </a:cubicBezTo>
                <a:cubicBezTo>
                  <a:pt x="147" y="26551"/>
                  <a:pt x="330" y="26881"/>
                  <a:pt x="513" y="27174"/>
                </a:cubicBezTo>
                <a:cubicBezTo>
                  <a:pt x="440" y="27467"/>
                  <a:pt x="403" y="27651"/>
                  <a:pt x="330" y="27907"/>
                </a:cubicBezTo>
                <a:cubicBezTo>
                  <a:pt x="567" y="27937"/>
                  <a:pt x="756" y="27991"/>
                  <a:pt x="937" y="27991"/>
                </a:cubicBezTo>
                <a:cubicBezTo>
                  <a:pt x="979" y="27991"/>
                  <a:pt x="1021" y="27988"/>
                  <a:pt x="1063" y="27981"/>
                </a:cubicBezTo>
                <a:cubicBezTo>
                  <a:pt x="1613" y="27944"/>
                  <a:pt x="2163" y="27932"/>
                  <a:pt x="2713" y="27932"/>
                </a:cubicBezTo>
                <a:cubicBezTo>
                  <a:pt x="3813" y="27932"/>
                  <a:pt x="4912" y="27981"/>
                  <a:pt x="6012" y="27981"/>
                </a:cubicBezTo>
                <a:cubicBezTo>
                  <a:pt x="6766" y="27992"/>
                  <a:pt x="7516" y="28004"/>
                  <a:pt x="8264" y="28004"/>
                </a:cubicBezTo>
                <a:cubicBezTo>
                  <a:pt x="9883" y="28004"/>
                  <a:pt x="11495" y="27950"/>
                  <a:pt x="13124" y="27724"/>
                </a:cubicBezTo>
                <a:cubicBezTo>
                  <a:pt x="14664" y="27504"/>
                  <a:pt x="16240" y="27394"/>
                  <a:pt x="17817" y="27247"/>
                </a:cubicBezTo>
                <a:cubicBezTo>
                  <a:pt x="17927" y="27247"/>
                  <a:pt x="18073" y="27284"/>
                  <a:pt x="18183" y="27321"/>
                </a:cubicBezTo>
                <a:cubicBezTo>
                  <a:pt x="18966" y="27321"/>
                  <a:pt x="19748" y="27386"/>
                  <a:pt x="20519" y="27386"/>
                </a:cubicBezTo>
                <a:cubicBezTo>
                  <a:pt x="20904" y="27386"/>
                  <a:pt x="21287" y="27370"/>
                  <a:pt x="21666" y="27321"/>
                </a:cubicBezTo>
                <a:cubicBezTo>
                  <a:pt x="22259" y="27256"/>
                  <a:pt x="22848" y="27233"/>
                  <a:pt x="23435" y="27233"/>
                </a:cubicBezTo>
                <a:cubicBezTo>
                  <a:pt x="24846" y="27233"/>
                  <a:pt x="26244" y="27368"/>
                  <a:pt x="27642" y="27394"/>
                </a:cubicBezTo>
                <a:cubicBezTo>
                  <a:pt x="28118" y="27394"/>
                  <a:pt x="28558" y="27357"/>
                  <a:pt x="29035" y="27357"/>
                </a:cubicBezTo>
                <a:cubicBezTo>
                  <a:pt x="29438" y="27394"/>
                  <a:pt x="29841" y="27467"/>
                  <a:pt x="30281" y="27467"/>
                </a:cubicBezTo>
                <a:cubicBezTo>
                  <a:pt x="30316" y="27470"/>
                  <a:pt x="30352" y="27472"/>
                  <a:pt x="30388" y="27472"/>
                </a:cubicBezTo>
                <a:cubicBezTo>
                  <a:pt x="30670" y="27472"/>
                  <a:pt x="30984" y="27393"/>
                  <a:pt x="31251" y="27393"/>
                </a:cubicBezTo>
                <a:cubicBezTo>
                  <a:pt x="31382" y="27393"/>
                  <a:pt x="31502" y="27412"/>
                  <a:pt x="31601" y="27467"/>
                </a:cubicBezTo>
                <a:cubicBezTo>
                  <a:pt x="31718" y="27537"/>
                  <a:pt x="31821" y="27564"/>
                  <a:pt x="31916" y="27564"/>
                </a:cubicBezTo>
                <a:cubicBezTo>
                  <a:pt x="32243" y="27564"/>
                  <a:pt x="32467" y="27241"/>
                  <a:pt x="32775" y="27241"/>
                </a:cubicBezTo>
                <a:cubicBezTo>
                  <a:pt x="32799" y="27241"/>
                  <a:pt x="32823" y="27243"/>
                  <a:pt x="32848" y="27247"/>
                </a:cubicBezTo>
                <a:cubicBezTo>
                  <a:pt x="33045" y="27279"/>
                  <a:pt x="33245" y="27289"/>
                  <a:pt x="33446" y="27289"/>
                </a:cubicBezTo>
                <a:cubicBezTo>
                  <a:pt x="33873" y="27289"/>
                  <a:pt x="34307" y="27241"/>
                  <a:pt x="34730" y="27241"/>
                </a:cubicBezTo>
                <a:cubicBezTo>
                  <a:pt x="34811" y="27241"/>
                  <a:pt x="34893" y="27243"/>
                  <a:pt x="34974" y="27247"/>
                </a:cubicBezTo>
                <a:cubicBezTo>
                  <a:pt x="35695" y="27247"/>
                  <a:pt x="36412" y="27252"/>
                  <a:pt x="37127" y="27252"/>
                </a:cubicBezTo>
                <a:cubicBezTo>
                  <a:pt x="38558" y="27252"/>
                  <a:pt x="39984" y="27235"/>
                  <a:pt x="41426" y="27137"/>
                </a:cubicBezTo>
                <a:cubicBezTo>
                  <a:pt x="43002" y="27027"/>
                  <a:pt x="44579" y="26917"/>
                  <a:pt x="46155" y="26808"/>
                </a:cubicBezTo>
                <a:cubicBezTo>
                  <a:pt x="46815" y="26734"/>
                  <a:pt x="47475" y="26661"/>
                  <a:pt x="48135" y="26661"/>
                </a:cubicBezTo>
                <a:cubicBezTo>
                  <a:pt x="49968" y="26734"/>
                  <a:pt x="51801" y="26698"/>
                  <a:pt x="53597" y="26771"/>
                </a:cubicBezTo>
                <a:cubicBezTo>
                  <a:pt x="55980" y="26881"/>
                  <a:pt x="58363" y="26991"/>
                  <a:pt x="60709" y="27027"/>
                </a:cubicBezTo>
                <a:cubicBezTo>
                  <a:pt x="61011" y="27035"/>
                  <a:pt x="61312" y="27038"/>
                  <a:pt x="61612" y="27038"/>
                </a:cubicBezTo>
                <a:cubicBezTo>
                  <a:pt x="62430" y="27038"/>
                  <a:pt x="63241" y="27017"/>
                  <a:pt x="64060" y="27017"/>
                </a:cubicBezTo>
                <a:cubicBezTo>
                  <a:pt x="64359" y="27017"/>
                  <a:pt x="64660" y="27020"/>
                  <a:pt x="64962" y="27027"/>
                </a:cubicBezTo>
                <a:cubicBezTo>
                  <a:pt x="65426" y="27040"/>
                  <a:pt x="65891" y="27044"/>
                  <a:pt x="66356" y="27044"/>
                </a:cubicBezTo>
                <a:cubicBezTo>
                  <a:pt x="67288" y="27044"/>
                  <a:pt x="68225" y="27027"/>
                  <a:pt x="69178" y="27027"/>
                </a:cubicBezTo>
                <a:cubicBezTo>
                  <a:pt x="70351" y="27027"/>
                  <a:pt x="71487" y="27064"/>
                  <a:pt x="72661" y="27064"/>
                </a:cubicBezTo>
                <a:cubicBezTo>
                  <a:pt x="74237" y="27064"/>
                  <a:pt x="75813" y="26844"/>
                  <a:pt x="77390" y="26771"/>
                </a:cubicBezTo>
                <a:cubicBezTo>
                  <a:pt x="78054" y="26732"/>
                  <a:pt x="78713" y="26720"/>
                  <a:pt x="79371" y="26720"/>
                </a:cubicBezTo>
                <a:cubicBezTo>
                  <a:pt x="80278" y="26720"/>
                  <a:pt x="81184" y="26742"/>
                  <a:pt x="82095" y="26742"/>
                </a:cubicBezTo>
                <a:cubicBezTo>
                  <a:pt x="82383" y="26742"/>
                  <a:pt x="82672" y="26740"/>
                  <a:pt x="82962" y="26734"/>
                </a:cubicBezTo>
                <a:cubicBezTo>
                  <a:pt x="83319" y="26726"/>
                  <a:pt x="83676" y="26723"/>
                  <a:pt x="84033" y="26723"/>
                </a:cubicBezTo>
                <a:cubicBezTo>
                  <a:pt x="84670" y="26723"/>
                  <a:pt x="85307" y="26732"/>
                  <a:pt x="85944" y="26732"/>
                </a:cubicBezTo>
                <a:cubicBezTo>
                  <a:pt x="86527" y="26732"/>
                  <a:pt x="87109" y="26725"/>
                  <a:pt x="87691" y="26698"/>
                </a:cubicBezTo>
                <a:cubicBezTo>
                  <a:pt x="88081" y="26681"/>
                  <a:pt x="88471" y="26656"/>
                  <a:pt x="88858" y="26656"/>
                </a:cubicBezTo>
                <a:cubicBezTo>
                  <a:pt x="89307" y="26656"/>
                  <a:pt x="89751" y="26689"/>
                  <a:pt x="90184" y="26808"/>
                </a:cubicBezTo>
                <a:cubicBezTo>
                  <a:pt x="90257" y="26808"/>
                  <a:pt x="90331" y="26698"/>
                  <a:pt x="90441" y="26624"/>
                </a:cubicBezTo>
                <a:cubicBezTo>
                  <a:pt x="90404" y="26478"/>
                  <a:pt x="90367" y="26294"/>
                  <a:pt x="90367" y="26294"/>
                </a:cubicBezTo>
                <a:cubicBezTo>
                  <a:pt x="90624" y="25854"/>
                  <a:pt x="90807" y="25488"/>
                  <a:pt x="90991" y="25158"/>
                </a:cubicBezTo>
                <a:cubicBezTo>
                  <a:pt x="90661" y="24974"/>
                  <a:pt x="90441" y="24828"/>
                  <a:pt x="90111" y="24645"/>
                </a:cubicBezTo>
                <a:lnTo>
                  <a:pt x="90807" y="24645"/>
                </a:lnTo>
                <a:cubicBezTo>
                  <a:pt x="90991" y="24205"/>
                  <a:pt x="91137" y="23765"/>
                  <a:pt x="91321" y="23288"/>
                </a:cubicBezTo>
                <a:cubicBezTo>
                  <a:pt x="91211" y="23178"/>
                  <a:pt x="91101" y="23068"/>
                  <a:pt x="90917" y="22958"/>
                </a:cubicBezTo>
                <a:cubicBezTo>
                  <a:pt x="91101" y="22445"/>
                  <a:pt x="91284" y="21968"/>
                  <a:pt x="91431" y="21455"/>
                </a:cubicBezTo>
                <a:cubicBezTo>
                  <a:pt x="91467" y="21382"/>
                  <a:pt x="91357" y="21272"/>
                  <a:pt x="91284" y="21198"/>
                </a:cubicBezTo>
                <a:cubicBezTo>
                  <a:pt x="91211" y="21235"/>
                  <a:pt x="91137" y="21308"/>
                  <a:pt x="91064" y="21345"/>
                </a:cubicBezTo>
                <a:cubicBezTo>
                  <a:pt x="91027" y="21308"/>
                  <a:pt x="91027" y="21272"/>
                  <a:pt x="90991" y="21235"/>
                </a:cubicBezTo>
                <a:cubicBezTo>
                  <a:pt x="91101" y="21198"/>
                  <a:pt x="91174" y="21162"/>
                  <a:pt x="91284" y="21125"/>
                </a:cubicBezTo>
                <a:cubicBezTo>
                  <a:pt x="91284" y="21162"/>
                  <a:pt x="91284" y="21198"/>
                  <a:pt x="91284" y="21198"/>
                </a:cubicBezTo>
                <a:cubicBezTo>
                  <a:pt x="91357" y="20942"/>
                  <a:pt x="91467" y="20685"/>
                  <a:pt x="91541" y="20465"/>
                </a:cubicBezTo>
                <a:cubicBezTo>
                  <a:pt x="91357" y="20319"/>
                  <a:pt x="91211" y="20209"/>
                  <a:pt x="91137" y="20172"/>
                </a:cubicBezTo>
                <a:cubicBezTo>
                  <a:pt x="91284" y="19989"/>
                  <a:pt x="91431" y="19842"/>
                  <a:pt x="91614" y="19695"/>
                </a:cubicBezTo>
                <a:cubicBezTo>
                  <a:pt x="91431" y="19512"/>
                  <a:pt x="91284" y="19439"/>
                  <a:pt x="91174" y="19292"/>
                </a:cubicBezTo>
                <a:cubicBezTo>
                  <a:pt x="91174" y="19146"/>
                  <a:pt x="91614" y="19182"/>
                  <a:pt x="91394" y="18889"/>
                </a:cubicBezTo>
                <a:cubicBezTo>
                  <a:pt x="91357" y="18779"/>
                  <a:pt x="91431" y="18632"/>
                  <a:pt x="91394" y="18522"/>
                </a:cubicBezTo>
                <a:cubicBezTo>
                  <a:pt x="91321" y="18302"/>
                  <a:pt x="91174" y="18119"/>
                  <a:pt x="91027" y="17936"/>
                </a:cubicBezTo>
                <a:lnTo>
                  <a:pt x="91027" y="17936"/>
                </a:lnTo>
                <a:cubicBezTo>
                  <a:pt x="91072" y="17946"/>
                  <a:pt x="91113" y="17950"/>
                  <a:pt x="91149" y="17950"/>
                </a:cubicBezTo>
                <a:cubicBezTo>
                  <a:pt x="91384" y="17950"/>
                  <a:pt x="91457" y="17764"/>
                  <a:pt x="91394" y="17606"/>
                </a:cubicBezTo>
                <a:cubicBezTo>
                  <a:pt x="91357" y="17276"/>
                  <a:pt x="91211" y="17019"/>
                  <a:pt x="90844" y="16983"/>
                </a:cubicBezTo>
                <a:cubicBezTo>
                  <a:pt x="90771" y="17056"/>
                  <a:pt x="90697" y="17093"/>
                  <a:pt x="90587" y="17166"/>
                </a:cubicBezTo>
                <a:cubicBezTo>
                  <a:pt x="90587" y="17129"/>
                  <a:pt x="90551" y="17093"/>
                  <a:pt x="90551" y="17056"/>
                </a:cubicBezTo>
                <a:cubicBezTo>
                  <a:pt x="90624" y="17019"/>
                  <a:pt x="90734" y="16983"/>
                  <a:pt x="90807" y="16946"/>
                </a:cubicBezTo>
                <a:cubicBezTo>
                  <a:pt x="90844" y="16983"/>
                  <a:pt x="90844" y="16983"/>
                  <a:pt x="90844" y="16983"/>
                </a:cubicBezTo>
                <a:cubicBezTo>
                  <a:pt x="90991" y="16836"/>
                  <a:pt x="91137" y="16689"/>
                  <a:pt x="91247" y="16616"/>
                </a:cubicBezTo>
                <a:cubicBezTo>
                  <a:pt x="91211" y="15956"/>
                  <a:pt x="91211" y="15406"/>
                  <a:pt x="91174" y="14856"/>
                </a:cubicBezTo>
                <a:cubicBezTo>
                  <a:pt x="91064" y="14783"/>
                  <a:pt x="90991" y="14710"/>
                  <a:pt x="90881" y="14636"/>
                </a:cubicBezTo>
                <a:cubicBezTo>
                  <a:pt x="90954" y="14380"/>
                  <a:pt x="90991" y="14196"/>
                  <a:pt x="91027" y="13976"/>
                </a:cubicBezTo>
                <a:cubicBezTo>
                  <a:pt x="90881" y="13866"/>
                  <a:pt x="90771" y="13756"/>
                  <a:pt x="90661" y="13683"/>
                </a:cubicBezTo>
                <a:cubicBezTo>
                  <a:pt x="90697" y="13427"/>
                  <a:pt x="90844" y="13133"/>
                  <a:pt x="90771" y="13023"/>
                </a:cubicBezTo>
                <a:cubicBezTo>
                  <a:pt x="90294" y="12400"/>
                  <a:pt x="90367" y="11484"/>
                  <a:pt x="89671" y="10970"/>
                </a:cubicBezTo>
                <a:cubicBezTo>
                  <a:pt x="89781" y="10897"/>
                  <a:pt x="89854" y="10787"/>
                  <a:pt x="90148" y="10567"/>
                </a:cubicBezTo>
                <a:cubicBezTo>
                  <a:pt x="89708" y="10567"/>
                  <a:pt x="89488" y="10604"/>
                  <a:pt x="89194" y="10604"/>
                </a:cubicBezTo>
                <a:cubicBezTo>
                  <a:pt x="89268" y="10384"/>
                  <a:pt x="89341" y="10164"/>
                  <a:pt x="89414" y="9907"/>
                </a:cubicBezTo>
                <a:cubicBezTo>
                  <a:pt x="89194" y="9541"/>
                  <a:pt x="88938" y="9137"/>
                  <a:pt x="88681" y="8697"/>
                </a:cubicBezTo>
                <a:cubicBezTo>
                  <a:pt x="88571" y="8514"/>
                  <a:pt x="88388" y="8367"/>
                  <a:pt x="88388" y="8147"/>
                </a:cubicBezTo>
                <a:cubicBezTo>
                  <a:pt x="88241" y="6938"/>
                  <a:pt x="87728" y="5838"/>
                  <a:pt x="87215" y="4738"/>
                </a:cubicBezTo>
                <a:cubicBezTo>
                  <a:pt x="87105" y="4775"/>
                  <a:pt x="86958" y="4811"/>
                  <a:pt x="86848" y="4885"/>
                </a:cubicBezTo>
                <a:cubicBezTo>
                  <a:pt x="86665" y="3968"/>
                  <a:pt x="85932" y="3455"/>
                  <a:pt x="85235" y="2905"/>
                </a:cubicBezTo>
                <a:cubicBezTo>
                  <a:pt x="85198" y="2905"/>
                  <a:pt x="85088" y="2942"/>
                  <a:pt x="84795" y="3052"/>
                </a:cubicBezTo>
                <a:cubicBezTo>
                  <a:pt x="84758" y="2795"/>
                  <a:pt x="84722" y="2538"/>
                  <a:pt x="84648" y="2208"/>
                </a:cubicBezTo>
                <a:cubicBezTo>
                  <a:pt x="84392" y="2282"/>
                  <a:pt x="84172" y="2318"/>
                  <a:pt x="83989" y="2355"/>
                </a:cubicBezTo>
                <a:cubicBezTo>
                  <a:pt x="83732" y="2172"/>
                  <a:pt x="83512" y="1989"/>
                  <a:pt x="83292" y="1805"/>
                </a:cubicBezTo>
                <a:cubicBezTo>
                  <a:pt x="83072" y="1659"/>
                  <a:pt x="82815" y="1512"/>
                  <a:pt x="82596" y="1365"/>
                </a:cubicBezTo>
                <a:cubicBezTo>
                  <a:pt x="82522" y="1512"/>
                  <a:pt x="82412" y="1622"/>
                  <a:pt x="82302" y="1732"/>
                </a:cubicBezTo>
                <a:cubicBezTo>
                  <a:pt x="81606" y="522"/>
                  <a:pt x="80286" y="522"/>
                  <a:pt x="79259" y="46"/>
                </a:cubicBezTo>
                <a:cubicBezTo>
                  <a:pt x="79245" y="38"/>
                  <a:pt x="79230" y="35"/>
                  <a:pt x="79215" y="35"/>
                </a:cubicBezTo>
                <a:cubicBezTo>
                  <a:pt x="79157" y="35"/>
                  <a:pt x="79098" y="82"/>
                  <a:pt x="79039" y="82"/>
                </a:cubicBezTo>
                <a:cubicBezTo>
                  <a:pt x="78966" y="192"/>
                  <a:pt x="78893" y="302"/>
                  <a:pt x="78820" y="449"/>
                </a:cubicBezTo>
                <a:cubicBezTo>
                  <a:pt x="78710" y="302"/>
                  <a:pt x="78636" y="119"/>
                  <a:pt x="78600" y="119"/>
                </a:cubicBezTo>
                <a:cubicBezTo>
                  <a:pt x="78465" y="132"/>
                  <a:pt x="78330" y="137"/>
                  <a:pt x="78195" y="137"/>
                </a:cubicBezTo>
                <a:cubicBezTo>
                  <a:pt x="77586" y="137"/>
                  <a:pt x="76968" y="29"/>
                  <a:pt x="76353" y="29"/>
                </a:cubicBezTo>
                <a:cubicBezTo>
                  <a:pt x="75951" y="29"/>
                  <a:pt x="75550" y="75"/>
                  <a:pt x="75153" y="229"/>
                </a:cubicBezTo>
                <a:cubicBezTo>
                  <a:pt x="74714" y="412"/>
                  <a:pt x="74274" y="412"/>
                  <a:pt x="73797" y="412"/>
                </a:cubicBezTo>
                <a:cubicBezTo>
                  <a:pt x="73746" y="409"/>
                  <a:pt x="73695" y="407"/>
                  <a:pt x="73645" y="407"/>
                </a:cubicBezTo>
                <a:cubicBezTo>
                  <a:pt x="73183" y="407"/>
                  <a:pt x="72731" y="558"/>
                  <a:pt x="72367" y="889"/>
                </a:cubicBezTo>
                <a:cubicBezTo>
                  <a:pt x="72111" y="1145"/>
                  <a:pt x="71707" y="1255"/>
                  <a:pt x="71341" y="1402"/>
                </a:cubicBezTo>
                <a:cubicBezTo>
                  <a:pt x="70901" y="1622"/>
                  <a:pt x="70424" y="1805"/>
                  <a:pt x="69984" y="2025"/>
                </a:cubicBezTo>
                <a:cubicBezTo>
                  <a:pt x="70021" y="2099"/>
                  <a:pt x="70094" y="2172"/>
                  <a:pt x="70131" y="2245"/>
                </a:cubicBezTo>
                <a:cubicBezTo>
                  <a:pt x="70094" y="2282"/>
                  <a:pt x="70058" y="2282"/>
                  <a:pt x="70021" y="2318"/>
                </a:cubicBezTo>
                <a:cubicBezTo>
                  <a:pt x="69984" y="2208"/>
                  <a:pt x="69948" y="2135"/>
                  <a:pt x="69911" y="2025"/>
                </a:cubicBezTo>
                <a:lnTo>
                  <a:pt x="69984" y="2025"/>
                </a:lnTo>
                <a:cubicBezTo>
                  <a:pt x="69801" y="1952"/>
                  <a:pt x="69654" y="1915"/>
                  <a:pt x="69434" y="1842"/>
                </a:cubicBezTo>
                <a:lnTo>
                  <a:pt x="69434" y="1842"/>
                </a:lnTo>
                <a:cubicBezTo>
                  <a:pt x="69471" y="2135"/>
                  <a:pt x="69508" y="2318"/>
                  <a:pt x="69544" y="2465"/>
                </a:cubicBezTo>
                <a:cubicBezTo>
                  <a:pt x="69031" y="2648"/>
                  <a:pt x="68591" y="2758"/>
                  <a:pt x="68188" y="2905"/>
                </a:cubicBezTo>
                <a:cubicBezTo>
                  <a:pt x="68078" y="3198"/>
                  <a:pt x="67968" y="3455"/>
                  <a:pt x="67895" y="3748"/>
                </a:cubicBezTo>
                <a:cubicBezTo>
                  <a:pt x="66575" y="4078"/>
                  <a:pt x="66135" y="5508"/>
                  <a:pt x="64962" y="6131"/>
                </a:cubicBezTo>
                <a:cubicBezTo>
                  <a:pt x="64852" y="6461"/>
                  <a:pt x="64705" y="6828"/>
                  <a:pt x="64595" y="7194"/>
                </a:cubicBezTo>
                <a:cubicBezTo>
                  <a:pt x="64669" y="7231"/>
                  <a:pt x="64742" y="7268"/>
                  <a:pt x="64815" y="7304"/>
                </a:cubicBezTo>
                <a:cubicBezTo>
                  <a:pt x="64742" y="7341"/>
                  <a:pt x="64669" y="7414"/>
                  <a:pt x="64595" y="7451"/>
                </a:cubicBezTo>
                <a:cubicBezTo>
                  <a:pt x="64595" y="7378"/>
                  <a:pt x="64595" y="7304"/>
                  <a:pt x="64595" y="7194"/>
                </a:cubicBezTo>
                <a:cubicBezTo>
                  <a:pt x="64375" y="7268"/>
                  <a:pt x="64155" y="7304"/>
                  <a:pt x="63935" y="7378"/>
                </a:cubicBezTo>
                <a:cubicBezTo>
                  <a:pt x="64009" y="7488"/>
                  <a:pt x="64045" y="7634"/>
                  <a:pt x="64082" y="7744"/>
                </a:cubicBezTo>
                <a:cubicBezTo>
                  <a:pt x="63972" y="7781"/>
                  <a:pt x="63862" y="7854"/>
                  <a:pt x="63752" y="7891"/>
                </a:cubicBezTo>
                <a:cubicBezTo>
                  <a:pt x="63789" y="8037"/>
                  <a:pt x="63862" y="8147"/>
                  <a:pt x="63862" y="8184"/>
                </a:cubicBezTo>
                <a:cubicBezTo>
                  <a:pt x="63532" y="8624"/>
                  <a:pt x="63056" y="9027"/>
                  <a:pt x="62909" y="9504"/>
                </a:cubicBezTo>
                <a:cubicBezTo>
                  <a:pt x="62726" y="10017"/>
                  <a:pt x="62249" y="10384"/>
                  <a:pt x="62249" y="11044"/>
                </a:cubicBezTo>
                <a:cubicBezTo>
                  <a:pt x="62249" y="11447"/>
                  <a:pt x="61809" y="11850"/>
                  <a:pt x="61553" y="12253"/>
                </a:cubicBezTo>
                <a:cubicBezTo>
                  <a:pt x="61589" y="12400"/>
                  <a:pt x="61663" y="12547"/>
                  <a:pt x="61736" y="12767"/>
                </a:cubicBezTo>
                <a:cubicBezTo>
                  <a:pt x="61150" y="12950"/>
                  <a:pt x="61113" y="13462"/>
                  <a:pt x="61040" y="13938"/>
                </a:cubicBezTo>
                <a:lnTo>
                  <a:pt x="61040" y="13938"/>
                </a:lnTo>
                <a:cubicBezTo>
                  <a:pt x="61051" y="13940"/>
                  <a:pt x="61052" y="13940"/>
                  <a:pt x="61039" y="13940"/>
                </a:cubicBezTo>
                <a:cubicBezTo>
                  <a:pt x="61076" y="14233"/>
                  <a:pt x="60966" y="14490"/>
                  <a:pt x="60893" y="14710"/>
                </a:cubicBezTo>
                <a:cubicBezTo>
                  <a:pt x="60856" y="14710"/>
                  <a:pt x="60783" y="14673"/>
                  <a:pt x="60709" y="14673"/>
                </a:cubicBezTo>
                <a:cubicBezTo>
                  <a:pt x="60783" y="14416"/>
                  <a:pt x="60856" y="14160"/>
                  <a:pt x="60893" y="13903"/>
                </a:cubicBezTo>
                <a:cubicBezTo>
                  <a:pt x="60954" y="13924"/>
                  <a:pt x="61004" y="13933"/>
                  <a:pt x="61030" y="13937"/>
                </a:cubicBezTo>
                <a:lnTo>
                  <a:pt x="61030" y="13937"/>
                </a:lnTo>
                <a:cubicBezTo>
                  <a:pt x="60815" y="13864"/>
                  <a:pt x="60671" y="13793"/>
                  <a:pt x="60563" y="13756"/>
                </a:cubicBezTo>
                <a:cubicBezTo>
                  <a:pt x="60563" y="13427"/>
                  <a:pt x="60673" y="12950"/>
                  <a:pt x="60489" y="12803"/>
                </a:cubicBezTo>
                <a:cubicBezTo>
                  <a:pt x="60159" y="12473"/>
                  <a:pt x="60233" y="12033"/>
                  <a:pt x="60013" y="11703"/>
                </a:cubicBezTo>
                <a:cubicBezTo>
                  <a:pt x="59903" y="11484"/>
                  <a:pt x="59720" y="11300"/>
                  <a:pt x="59573" y="11080"/>
                </a:cubicBezTo>
                <a:cubicBezTo>
                  <a:pt x="59536" y="11044"/>
                  <a:pt x="59536" y="10970"/>
                  <a:pt x="59500" y="10897"/>
                </a:cubicBezTo>
                <a:cubicBezTo>
                  <a:pt x="59610" y="10824"/>
                  <a:pt x="59720" y="10787"/>
                  <a:pt x="60049" y="10567"/>
                </a:cubicBezTo>
                <a:lnTo>
                  <a:pt x="59060" y="10567"/>
                </a:lnTo>
                <a:cubicBezTo>
                  <a:pt x="59133" y="10384"/>
                  <a:pt x="59206" y="10200"/>
                  <a:pt x="59316" y="9944"/>
                </a:cubicBezTo>
                <a:cubicBezTo>
                  <a:pt x="58950" y="9357"/>
                  <a:pt x="58400" y="8807"/>
                  <a:pt x="58253" y="8147"/>
                </a:cubicBezTo>
                <a:cubicBezTo>
                  <a:pt x="57960" y="6974"/>
                  <a:pt x="57593" y="5801"/>
                  <a:pt x="57043" y="4701"/>
                </a:cubicBezTo>
                <a:cubicBezTo>
                  <a:pt x="56933" y="4738"/>
                  <a:pt x="56823" y="4811"/>
                  <a:pt x="56677" y="4848"/>
                </a:cubicBezTo>
                <a:cubicBezTo>
                  <a:pt x="56530" y="4518"/>
                  <a:pt x="56457" y="4151"/>
                  <a:pt x="56237" y="3895"/>
                </a:cubicBezTo>
                <a:cubicBezTo>
                  <a:pt x="55907" y="3492"/>
                  <a:pt x="55467" y="3198"/>
                  <a:pt x="55064" y="2868"/>
                </a:cubicBezTo>
                <a:cubicBezTo>
                  <a:pt x="54954" y="2905"/>
                  <a:pt x="54880" y="2942"/>
                  <a:pt x="54697" y="3052"/>
                </a:cubicBezTo>
                <a:cubicBezTo>
                  <a:pt x="54624" y="2795"/>
                  <a:pt x="54550" y="2538"/>
                  <a:pt x="54514" y="2318"/>
                </a:cubicBezTo>
                <a:cubicBezTo>
                  <a:pt x="54404" y="2282"/>
                  <a:pt x="54367" y="2245"/>
                  <a:pt x="54330" y="2245"/>
                </a:cubicBezTo>
                <a:cubicBezTo>
                  <a:pt x="54147" y="2282"/>
                  <a:pt x="54001" y="2318"/>
                  <a:pt x="53817" y="2355"/>
                </a:cubicBezTo>
                <a:cubicBezTo>
                  <a:pt x="53597" y="2172"/>
                  <a:pt x="53377" y="1989"/>
                  <a:pt x="53121" y="1805"/>
                </a:cubicBezTo>
                <a:cubicBezTo>
                  <a:pt x="52901" y="1659"/>
                  <a:pt x="52681" y="1512"/>
                  <a:pt x="52461" y="1329"/>
                </a:cubicBezTo>
                <a:cubicBezTo>
                  <a:pt x="52351" y="1475"/>
                  <a:pt x="52241" y="1585"/>
                  <a:pt x="52131" y="1732"/>
                </a:cubicBezTo>
                <a:cubicBezTo>
                  <a:pt x="51434" y="852"/>
                  <a:pt x="51434" y="852"/>
                  <a:pt x="49088" y="9"/>
                </a:cubicBezTo>
                <a:cubicBezTo>
                  <a:pt x="49015" y="9"/>
                  <a:pt x="48941" y="46"/>
                  <a:pt x="48868" y="46"/>
                </a:cubicBezTo>
                <a:cubicBezTo>
                  <a:pt x="48795" y="156"/>
                  <a:pt x="48721" y="265"/>
                  <a:pt x="48648" y="449"/>
                </a:cubicBezTo>
                <a:cubicBezTo>
                  <a:pt x="48538" y="302"/>
                  <a:pt x="48465" y="82"/>
                  <a:pt x="48428" y="82"/>
                </a:cubicBezTo>
                <a:cubicBezTo>
                  <a:pt x="48266" y="103"/>
                  <a:pt x="48103" y="111"/>
                  <a:pt x="47939" y="111"/>
                </a:cubicBezTo>
                <a:cubicBezTo>
                  <a:pt x="47339" y="111"/>
                  <a:pt x="46732" y="1"/>
                  <a:pt x="4612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8"/>
          <p:cNvGrpSpPr/>
          <p:nvPr/>
        </p:nvGrpSpPr>
        <p:grpSpPr>
          <a:xfrm rot="2870809">
            <a:off x="312101" y="-332867"/>
            <a:ext cx="1502057" cy="2460004"/>
            <a:chOff x="4503750" y="1497575"/>
            <a:chExt cx="1206190" cy="1975446"/>
          </a:xfrm>
        </p:grpSpPr>
        <p:sp>
          <p:nvSpPr>
            <p:cNvPr id="117" name="Google Shape;117;p8"/>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 name="Google Shape;126;p8"/>
          <p:cNvSpPr txBox="1">
            <a:spLocks noGrp="1"/>
          </p:cNvSpPr>
          <p:nvPr>
            <p:ph type="subTitle" idx="1"/>
          </p:nvPr>
        </p:nvSpPr>
        <p:spPr>
          <a:xfrm>
            <a:off x="6690133" y="4436500"/>
            <a:ext cx="2344000" cy="3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Sanchez"/>
              <a:buNone/>
              <a:defRPr b="1" u="none">
                <a:latin typeface="Sanchez"/>
                <a:ea typeface="Sanchez"/>
                <a:cs typeface="Sanchez"/>
                <a:sym typeface="Sanchez"/>
              </a:defRPr>
            </a:lvl1pPr>
            <a:lvl2pPr lvl="1" algn="ctr" rtl="0">
              <a:lnSpc>
                <a:spcPct val="100000"/>
              </a:lnSpc>
              <a:spcBef>
                <a:spcPts val="0"/>
              </a:spcBef>
              <a:spcAft>
                <a:spcPts val="0"/>
              </a:spcAft>
              <a:buSzPts val="1800"/>
              <a:buFont typeface="Sanchez"/>
              <a:buNone/>
              <a:defRPr sz="2400" b="1">
                <a:latin typeface="Sanchez"/>
                <a:ea typeface="Sanchez"/>
                <a:cs typeface="Sanchez"/>
                <a:sym typeface="Sanchez"/>
              </a:defRPr>
            </a:lvl2pPr>
            <a:lvl3pPr lvl="2" algn="ctr" rtl="0">
              <a:lnSpc>
                <a:spcPct val="100000"/>
              </a:lnSpc>
              <a:spcBef>
                <a:spcPts val="0"/>
              </a:spcBef>
              <a:spcAft>
                <a:spcPts val="0"/>
              </a:spcAft>
              <a:buSzPts val="1800"/>
              <a:buFont typeface="Sanchez"/>
              <a:buNone/>
              <a:defRPr sz="2400" b="1">
                <a:latin typeface="Sanchez"/>
                <a:ea typeface="Sanchez"/>
                <a:cs typeface="Sanchez"/>
                <a:sym typeface="Sanchez"/>
              </a:defRPr>
            </a:lvl3pPr>
            <a:lvl4pPr lvl="3" algn="ctr" rtl="0">
              <a:lnSpc>
                <a:spcPct val="100000"/>
              </a:lnSpc>
              <a:spcBef>
                <a:spcPts val="0"/>
              </a:spcBef>
              <a:spcAft>
                <a:spcPts val="0"/>
              </a:spcAft>
              <a:buSzPts val="1800"/>
              <a:buFont typeface="Sanchez"/>
              <a:buNone/>
              <a:defRPr sz="2400" b="1">
                <a:latin typeface="Sanchez"/>
                <a:ea typeface="Sanchez"/>
                <a:cs typeface="Sanchez"/>
                <a:sym typeface="Sanchez"/>
              </a:defRPr>
            </a:lvl4pPr>
            <a:lvl5pPr lvl="4" algn="ctr" rtl="0">
              <a:lnSpc>
                <a:spcPct val="100000"/>
              </a:lnSpc>
              <a:spcBef>
                <a:spcPts val="0"/>
              </a:spcBef>
              <a:spcAft>
                <a:spcPts val="0"/>
              </a:spcAft>
              <a:buSzPts val="1800"/>
              <a:buFont typeface="Sanchez"/>
              <a:buNone/>
              <a:defRPr sz="2400" b="1">
                <a:latin typeface="Sanchez"/>
                <a:ea typeface="Sanchez"/>
                <a:cs typeface="Sanchez"/>
                <a:sym typeface="Sanchez"/>
              </a:defRPr>
            </a:lvl5pPr>
            <a:lvl6pPr lvl="5" algn="ctr" rtl="0">
              <a:lnSpc>
                <a:spcPct val="100000"/>
              </a:lnSpc>
              <a:spcBef>
                <a:spcPts val="0"/>
              </a:spcBef>
              <a:spcAft>
                <a:spcPts val="0"/>
              </a:spcAft>
              <a:buSzPts val="1800"/>
              <a:buFont typeface="Sanchez"/>
              <a:buNone/>
              <a:defRPr sz="2400" b="1">
                <a:latin typeface="Sanchez"/>
                <a:ea typeface="Sanchez"/>
                <a:cs typeface="Sanchez"/>
                <a:sym typeface="Sanchez"/>
              </a:defRPr>
            </a:lvl6pPr>
            <a:lvl7pPr lvl="6" algn="ctr" rtl="0">
              <a:lnSpc>
                <a:spcPct val="100000"/>
              </a:lnSpc>
              <a:spcBef>
                <a:spcPts val="0"/>
              </a:spcBef>
              <a:spcAft>
                <a:spcPts val="0"/>
              </a:spcAft>
              <a:buSzPts val="1800"/>
              <a:buFont typeface="Sanchez"/>
              <a:buNone/>
              <a:defRPr sz="2400" b="1">
                <a:latin typeface="Sanchez"/>
                <a:ea typeface="Sanchez"/>
                <a:cs typeface="Sanchez"/>
                <a:sym typeface="Sanchez"/>
              </a:defRPr>
            </a:lvl7pPr>
            <a:lvl8pPr lvl="7" algn="ctr" rtl="0">
              <a:lnSpc>
                <a:spcPct val="100000"/>
              </a:lnSpc>
              <a:spcBef>
                <a:spcPts val="0"/>
              </a:spcBef>
              <a:spcAft>
                <a:spcPts val="0"/>
              </a:spcAft>
              <a:buSzPts val="1800"/>
              <a:buFont typeface="Sanchez"/>
              <a:buNone/>
              <a:defRPr sz="2400" b="1">
                <a:latin typeface="Sanchez"/>
                <a:ea typeface="Sanchez"/>
                <a:cs typeface="Sanchez"/>
                <a:sym typeface="Sanchez"/>
              </a:defRPr>
            </a:lvl8pPr>
            <a:lvl9pPr lvl="8" algn="ctr" rtl="0">
              <a:lnSpc>
                <a:spcPct val="100000"/>
              </a:lnSpc>
              <a:spcBef>
                <a:spcPts val="0"/>
              </a:spcBef>
              <a:spcAft>
                <a:spcPts val="0"/>
              </a:spcAft>
              <a:buSzPts val="1800"/>
              <a:buFont typeface="Sanchez"/>
              <a:buNone/>
              <a:defRPr sz="2400" b="1">
                <a:latin typeface="Sanchez"/>
                <a:ea typeface="Sanchez"/>
                <a:cs typeface="Sanchez"/>
                <a:sym typeface="Sanchez"/>
              </a:defRPr>
            </a:lvl9pPr>
          </a:lstStyle>
          <a:p>
            <a:endParaRPr/>
          </a:p>
        </p:txBody>
      </p:sp>
    </p:spTree>
    <p:extLst>
      <p:ext uri="{BB962C8B-B14F-4D97-AF65-F5344CB8AC3E}">
        <p14:creationId xmlns:p14="http://schemas.microsoft.com/office/powerpoint/2010/main" val="1020751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7"/>
        <p:cNvGrpSpPr/>
        <p:nvPr/>
      </p:nvGrpSpPr>
      <p:grpSpPr>
        <a:xfrm>
          <a:off x="0" y="0"/>
          <a:ext cx="0" cy="0"/>
          <a:chOff x="0" y="0"/>
          <a:chExt cx="0" cy="0"/>
        </a:xfrm>
      </p:grpSpPr>
      <p:sp>
        <p:nvSpPr>
          <p:cNvPr id="128" name="Google Shape;128;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9"/>
          <p:cNvSpPr txBox="1">
            <a:spLocks noGrp="1"/>
          </p:cNvSpPr>
          <p:nvPr>
            <p:ph type="title"/>
          </p:nvPr>
        </p:nvSpPr>
        <p:spPr>
          <a:xfrm>
            <a:off x="354000" y="2440800"/>
            <a:ext cx="5891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0" name="Google Shape;130;p9"/>
          <p:cNvSpPr txBox="1">
            <a:spLocks noGrp="1"/>
          </p:cNvSpPr>
          <p:nvPr>
            <p:ph type="subTitle" idx="1"/>
          </p:nvPr>
        </p:nvSpPr>
        <p:spPr>
          <a:xfrm>
            <a:off x="6289000" y="3412967"/>
            <a:ext cx="500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u="none"/>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1" name="Google Shape;131;p9"/>
          <p:cNvSpPr txBox="1">
            <a:spLocks noGrp="1"/>
          </p:cNvSpPr>
          <p:nvPr>
            <p:ph type="subTitle" idx="2"/>
          </p:nvPr>
        </p:nvSpPr>
        <p:spPr>
          <a:xfrm>
            <a:off x="6493099" y="5059767"/>
            <a:ext cx="4599600" cy="133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u="none"/>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grpSp>
        <p:nvGrpSpPr>
          <p:cNvPr id="132" name="Google Shape;132;p9"/>
          <p:cNvGrpSpPr/>
          <p:nvPr/>
        </p:nvGrpSpPr>
        <p:grpSpPr>
          <a:xfrm rot="8780709">
            <a:off x="-31801" y="125682"/>
            <a:ext cx="2297716" cy="1568217"/>
            <a:chOff x="2284325" y="3975200"/>
            <a:chExt cx="1414225" cy="965225"/>
          </a:xfrm>
        </p:grpSpPr>
        <p:sp>
          <p:nvSpPr>
            <p:cNvPr id="133" name="Google Shape;133;p9"/>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9"/>
          <p:cNvGrpSpPr/>
          <p:nvPr/>
        </p:nvGrpSpPr>
        <p:grpSpPr>
          <a:xfrm rot="-8100000">
            <a:off x="10796607" y="5087627"/>
            <a:ext cx="1214196" cy="1975816"/>
            <a:chOff x="4503750" y="1478475"/>
            <a:chExt cx="1115600" cy="1815375"/>
          </a:xfrm>
        </p:grpSpPr>
        <p:sp>
          <p:nvSpPr>
            <p:cNvPr id="139" name="Google Shape;139;p9"/>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225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960000" y="5647200"/>
            <a:ext cx="10272000" cy="53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0" name="Google Shape;150;p10"/>
          <p:cNvGrpSpPr/>
          <p:nvPr/>
        </p:nvGrpSpPr>
        <p:grpSpPr>
          <a:xfrm rot="8999946">
            <a:off x="-127499" y="-162"/>
            <a:ext cx="2297769" cy="1568255"/>
            <a:chOff x="2284325" y="3975200"/>
            <a:chExt cx="1414225" cy="965225"/>
          </a:xfrm>
        </p:grpSpPr>
        <p:sp>
          <p:nvSpPr>
            <p:cNvPr id="151" name="Google Shape;151;p10"/>
            <p:cNvSpPr/>
            <p:nvPr/>
          </p:nvSpPr>
          <p:spPr>
            <a:xfrm>
              <a:off x="3351900" y="3975200"/>
              <a:ext cx="346650" cy="338125"/>
            </a:xfrm>
            <a:custGeom>
              <a:avLst/>
              <a:gdLst/>
              <a:ahLst/>
              <a:cxnLst/>
              <a:rect l="l" t="t" r="r" b="b"/>
              <a:pathLst>
                <a:path w="13866" h="13525" extrusionOk="0">
                  <a:moveTo>
                    <a:pt x="11391" y="2176"/>
                  </a:moveTo>
                  <a:cubicBezTo>
                    <a:pt x="11476" y="2176"/>
                    <a:pt x="11562" y="2219"/>
                    <a:pt x="11647" y="2262"/>
                  </a:cubicBezTo>
                  <a:cubicBezTo>
                    <a:pt x="11647" y="2304"/>
                    <a:pt x="11604" y="2347"/>
                    <a:pt x="11604" y="2390"/>
                  </a:cubicBezTo>
                  <a:cubicBezTo>
                    <a:pt x="11519" y="2347"/>
                    <a:pt x="11434" y="2262"/>
                    <a:pt x="11348" y="2219"/>
                  </a:cubicBezTo>
                  <a:cubicBezTo>
                    <a:pt x="11391" y="2219"/>
                    <a:pt x="11391" y="2176"/>
                    <a:pt x="11391" y="2176"/>
                  </a:cubicBezTo>
                  <a:close/>
                  <a:moveTo>
                    <a:pt x="12756" y="4651"/>
                  </a:moveTo>
                  <a:cubicBezTo>
                    <a:pt x="12756" y="4693"/>
                    <a:pt x="12714" y="4736"/>
                    <a:pt x="12671" y="4779"/>
                  </a:cubicBezTo>
                  <a:lnTo>
                    <a:pt x="12628" y="4779"/>
                  </a:lnTo>
                  <a:cubicBezTo>
                    <a:pt x="12671" y="4736"/>
                    <a:pt x="12714" y="4693"/>
                    <a:pt x="12714" y="4651"/>
                  </a:cubicBezTo>
                  <a:close/>
                  <a:moveTo>
                    <a:pt x="12842" y="4949"/>
                  </a:moveTo>
                  <a:cubicBezTo>
                    <a:pt x="12884" y="4992"/>
                    <a:pt x="12927" y="5035"/>
                    <a:pt x="12970" y="5077"/>
                  </a:cubicBezTo>
                  <a:cubicBezTo>
                    <a:pt x="12970" y="5077"/>
                    <a:pt x="12927" y="5077"/>
                    <a:pt x="12927" y="5120"/>
                  </a:cubicBezTo>
                  <a:cubicBezTo>
                    <a:pt x="12884" y="5077"/>
                    <a:pt x="12842" y="5035"/>
                    <a:pt x="12799" y="4992"/>
                  </a:cubicBezTo>
                  <a:cubicBezTo>
                    <a:pt x="12799" y="4992"/>
                    <a:pt x="12799" y="4992"/>
                    <a:pt x="12842" y="4949"/>
                  </a:cubicBezTo>
                  <a:close/>
                  <a:moveTo>
                    <a:pt x="13098" y="5163"/>
                  </a:moveTo>
                  <a:cubicBezTo>
                    <a:pt x="13140" y="5205"/>
                    <a:pt x="13183" y="5205"/>
                    <a:pt x="13226" y="5248"/>
                  </a:cubicBezTo>
                  <a:lnTo>
                    <a:pt x="13183" y="5291"/>
                  </a:lnTo>
                  <a:cubicBezTo>
                    <a:pt x="13140" y="5248"/>
                    <a:pt x="13098" y="5248"/>
                    <a:pt x="13055" y="5205"/>
                  </a:cubicBezTo>
                  <a:cubicBezTo>
                    <a:pt x="13055" y="5205"/>
                    <a:pt x="13098" y="5163"/>
                    <a:pt x="13098" y="5163"/>
                  </a:cubicBezTo>
                  <a:close/>
                  <a:moveTo>
                    <a:pt x="13098" y="7509"/>
                  </a:moveTo>
                  <a:cubicBezTo>
                    <a:pt x="13140" y="7509"/>
                    <a:pt x="13140" y="7552"/>
                    <a:pt x="13140" y="7552"/>
                  </a:cubicBezTo>
                  <a:cubicBezTo>
                    <a:pt x="13140" y="7594"/>
                    <a:pt x="13098" y="7637"/>
                    <a:pt x="13055" y="7680"/>
                  </a:cubicBezTo>
                  <a:lnTo>
                    <a:pt x="13012" y="7637"/>
                  </a:lnTo>
                  <a:cubicBezTo>
                    <a:pt x="13055" y="7594"/>
                    <a:pt x="13098" y="7552"/>
                    <a:pt x="13098" y="7509"/>
                  </a:cubicBezTo>
                  <a:close/>
                  <a:moveTo>
                    <a:pt x="6935" y="3645"/>
                  </a:moveTo>
                  <a:cubicBezTo>
                    <a:pt x="7354" y="3645"/>
                    <a:pt x="7693" y="3968"/>
                    <a:pt x="8064" y="3968"/>
                  </a:cubicBezTo>
                  <a:cubicBezTo>
                    <a:pt x="8149" y="4096"/>
                    <a:pt x="8192" y="4224"/>
                    <a:pt x="8277" y="4309"/>
                  </a:cubicBezTo>
                  <a:cubicBezTo>
                    <a:pt x="8661" y="4693"/>
                    <a:pt x="8831" y="5163"/>
                    <a:pt x="8703" y="5760"/>
                  </a:cubicBezTo>
                  <a:cubicBezTo>
                    <a:pt x="8618" y="6058"/>
                    <a:pt x="8618" y="6400"/>
                    <a:pt x="8576" y="6741"/>
                  </a:cubicBezTo>
                  <a:cubicBezTo>
                    <a:pt x="8490" y="7040"/>
                    <a:pt x="8405" y="7338"/>
                    <a:pt x="8277" y="7594"/>
                  </a:cubicBezTo>
                  <a:cubicBezTo>
                    <a:pt x="8149" y="7850"/>
                    <a:pt x="8021" y="8149"/>
                    <a:pt x="7808" y="8319"/>
                  </a:cubicBezTo>
                  <a:cubicBezTo>
                    <a:pt x="7552" y="8533"/>
                    <a:pt x="7253" y="8661"/>
                    <a:pt x="6954" y="8831"/>
                  </a:cubicBezTo>
                  <a:cubicBezTo>
                    <a:pt x="6603" y="9020"/>
                    <a:pt x="6235" y="9158"/>
                    <a:pt x="5872" y="9158"/>
                  </a:cubicBezTo>
                  <a:cubicBezTo>
                    <a:pt x="5661" y="9158"/>
                    <a:pt x="5452" y="9112"/>
                    <a:pt x="5248" y="9002"/>
                  </a:cubicBezTo>
                  <a:cubicBezTo>
                    <a:pt x="4437" y="8575"/>
                    <a:pt x="3798" y="7935"/>
                    <a:pt x="3840" y="6997"/>
                  </a:cubicBezTo>
                  <a:cubicBezTo>
                    <a:pt x="3883" y="6357"/>
                    <a:pt x="3840" y="5674"/>
                    <a:pt x="4267" y="5077"/>
                  </a:cubicBezTo>
                  <a:cubicBezTo>
                    <a:pt x="4309" y="4992"/>
                    <a:pt x="4309" y="4864"/>
                    <a:pt x="4309" y="4779"/>
                  </a:cubicBezTo>
                  <a:cubicBezTo>
                    <a:pt x="4651" y="4523"/>
                    <a:pt x="4992" y="4181"/>
                    <a:pt x="5461" y="4011"/>
                  </a:cubicBezTo>
                  <a:cubicBezTo>
                    <a:pt x="5845" y="3883"/>
                    <a:pt x="6314" y="3797"/>
                    <a:pt x="6741" y="3669"/>
                  </a:cubicBezTo>
                  <a:cubicBezTo>
                    <a:pt x="6808" y="3653"/>
                    <a:pt x="6872" y="3645"/>
                    <a:pt x="6935" y="3645"/>
                  </a:cubicBezTo>
                  <a:close/>
                  <a:moveTo>
                    <a:pt x="6954" y="1"/>
                  </a:moveTo>
                  <a:cubicBezTo>
                    <a:pt x="6741" y="86"/>
                    <a:pt x="6613" y="171"/>
                    <a:pt x="6485" y="214"/>
                  </a:cubicBezTo>
                  <a:cubicBezTo>
                    <a:pt x="6528" y="299"/>
                    <a:pt x="6528" y="342"/>
                    <a:pt x="6570" y="385"/>
                  </a:cubicBezTo>
                  <a:cubicBezTo>
                    <a:pt x="6528" y="427"/>
                    <a:pt x="6528" y="427"/>
                    <a:pt x="6485" y="427"/>
                  </a:cubicBezTo>
                  <a:cubicBezTo>
                    <a:pt x="6485" y="342"/>
                    <a:pt x="6485" y="299"/>
                    <a:pt x="6485" y="257"/>
                  </a:cubicBezTo>
                  <a:cubicBezTo>
                    <a:pt x="6485" y="257"/>
                    <a:pt x="6485" y="214"/>
                    <a:pt x="6485" y="214"/>
                  </a:cubicBezTo>
                  <a:cubicBezTo>
                    <a:pt x="6442" y="171"/>
                    <a:pt x="6357" y="129"/>
                    <a:pt x="6272" y="86"/>
                  </a:cubicBezTo>
                  <a:cubicBezTo>
                    <a:pt x="6101" y="214"/>
                    <a:pt x="5888" y="342"/>
                    <a:pt x="5632" y="512"/>
                  </a:cubicBezTo>
                  <a:cubicBezTo>
                    <a:pt x="5675" y="299"/>
                    <a:pt x="5675" y="214"/>
                    <a:pt x="5717" y="86"/>
                  </a:cubicBezTo>
                  <a:cubicBezTo>
                    <a:pt x="5589" y="86"/>
                    <a:pt x="5461" y="129"/>
                    <a:pt x="5333" y="129"/>
                  </a:cubicBezTo>
                  <a:cubicBezTo>
                    <a:pt x="5248" y="214"/>
                    <a:pt x="5205" y="342"/>
                    <a:pt x="5120" y="427"/>
                  </a:cubicBezTo>
                  <a:cubicBezTo>
                    <a:pt x="4992" y="385"/>
                    <a:pt x="4907" y="342"/>
                    <a:pt x="4821" y="342"/>
                  </a:cubicBezTo>
                  <a:cubicBezTo>
                    <a:pt x="4622" y="342"/>
                    <a:pt x="4475" y="522"/>
                    <a:pt x="4279" y="522"/>
                  </a:cubicBezTo>
                  <a:cubicBezTo>
                    <a:pt x="4223" y="522"/>
                    <a:pt x="4162" y="508"/>
                    <a:pt x="4096" y="470"/>
                  </a:cubicBezTo>
                  <a:cubicBezTo>
                    <a:pt x="4096" y="470"/>
                    <a:pt x="4011" y="598"/>
                    <a:pt x="3968" y="683"/>
                  </a:cubicBezTo>
                  <a:cubicBezTo>
                    <a:pt x="4053" y="726"/>
                    <a:pt x="4139" y="811"/>
                    <a:pt x="4181" y="854"/>
                  </a:cubicBezTo>
                  <a:lnTo>
                    <a:pt x="4181" y="982"/>
                  </a:lnTo>
                  <a:cubicBezTo>
                    <a:pt x="4096" y="939"/>
                    <a:pt x="3968" y="896"/>
                    <a:pt x="3840" y="896"/>
                  </a:cubicBezTo>
                  <a:cubicBezTo>
                    <a:pt x="3883" y="854"/>
                    <a:pt x="3925" y="768"/>
                    <a:pt x="3968" y="683"/>
                  </a:cubicBezTo>
                  <a:lnTo>
                    <a:pt x="3670" y="683"/>
                  </a:lnTo>
                  <a:cubicBezTo>
                    <a:pt x="3542" y="939"/>
                    <a:pt x="3414" y="1152"/>
                    <a:pt x="3286" y="1408"/>
                  </a:cubicBezTo>
                  <a:lnTo>
                    <a:pt x="3030" y="982"/>
                  </a:lnTo>
                  <a:lnTo>
                    <a:pt x="3030" y="982"/>
                  </a:lnTo>
                  <a:cubicBezTo>
                    <a:pt x="3072" y="1238"/>
                    <a:pt x="2646" y="1280"/>
                    <a:pt x="2774" y="1494"/>
                  </a:cubicBezTo>
                  <a:cubicBezTo>
                    <a:pt x="2432" y="1536"/>
                    <a:pt x="2603" y="1878"/>
                    <a:pt x="2432" y="2006"/>
                  </a:cubicBezTo>
                  <a:lnTo>
                    <a:pt x="2475" y="2176"/>
                  </a:lnTo>
                  <a:cubicBezTo>
                    <a:pt x="2432" y="2176"/>
                    <a:pt x="2390" y="2134"/>
                    <a:pt x="2347" y="2134"/>
                  </a:cubicBezTo>
                  <a:cubicBezTo>
                    <a:pt x="2134" y="2134"/>
                    <a:pt x="1920" y="2176"/>
                    <a:pt x="1622" y="2176"/>
                  </a:cubicBezTo>
                  <a:cubicBezTo>
                    <a:pt x="1664" y="2390"/>
                    <a:pt x="1750" y="2518"/>
                    <a:pt x="1835" y="2731"/>
                  </a:cubicBezTo>
                  <a:cubicBezTo>
                    <a:pt x="1281" y="2816"/>
                    <a:pt x="1281" y="3243"/>
                    <a:pt x="1110" y="3584"/>
                  </a:cubicBezTo>
                  <a:cubicBezTo>
                    <a:pt x="897" y="3968"/>
                    <a:pt x="641" y="4267"/>
                    <a:pt x="683" y="4736"/>
                  </a:cubicBezTo>
                  <a:cubicBezTo>
                    <a:pt x="641" y="4736"/>
                    <a:pt x="555" y="4779"/>
                    <a:pt x="513" y="4779"/>
                  </a:cubicBezTo>
                  <a:cubicBezTo>
                    <a:pt x="385" y="5035"/>
                    <a:pt x="257" y="5248"/>
                    <a:pt x="171" y="5504"/>
                  </a:cubicBezTo>
                  <a:cubicBezTo>
                    <a:pt x="171" y="5546"/>
                    <a:pt x="214" y="5632"/>
                    <a:pt x="214" y="5674"/>
                  </a:cubicBezTo>
                  <a:cubicBezTo>
                    <a:pt x="299" y="5674"/>
                    <a:pt x="342" y="5632"/>
                    <a:pt x="385" y="5632"/>
                  </a:cubicBezTo>
                  <a:cubicBezTo>
                    <a:pt x="385" y="5632"/>
                    <a:pt x="385" y="5674"/>
                    <a:pt x="427" y="5717"/>
                  </a:cubicBezTo>
                  <a:lnTo>
                    <a:pt x="214" y="5717"/>
                  </a:lnTo>
                  <a:cubicBezTo>
                    <a:pt x="214" y="5717"/>
                    <a:pt x="214" y="5674"/>
                    <a:pt x="214" y="5674"/>
                  </a:cubicBezTo>
                  <a:cubicBezTo>
                    <a:pt x="171" y="5802"/>
                    <a:pt x="171" y="5930"/>
                    <a:pt x="129" y="6058"/>
                  </a:cubicBezTo>
                  <a:cubicBezTo>
                    <a:pt x="1" y="6442"/>
                    <a:pt x="342" y="6741"/>
                    <a:pt x="214" y="7125"/>
                  </a:cubicBezTo>
                  <a:cubicBezTo>
                    <a:pt x="86" y="7424"/>
                    <a:pt x="129" y="7722"/>
                    <a:pt x="86" y="7935"/>
                  </a:cubicBezTo>
                  <a:cubicBezTo>
                    <a:pt x="257" y="8021"/>
                    <a:pt x="385" y="8063"/>
                    <a:pt x="598" y="8149"/>
                  </a:cubicBezTo>
                  <a:cubicBezTo>
                    <a:pt x="385" y="8191"/>
                    <a:pt x="342" y="8234"/>
                    <a:pt x="129" y="8277"/>
                  </a:cubicBezTo>
                  <a:cubicBezTo>
                    <a:pt x="555" y="8533"/>
                    <a:pt x="299" y="9002"/>
                    <a:pt x="470" y="9343"/>
                  </a:cubicBezTo>
                  <a:lnTo>
                    <a:pt x="811" y="9343"/>
                  </a:lnTo>
                  <a:cubicBezTo>
                    <a:pt x="683" y="9642"/>
                    <a:pt x="1238" y="9599"/>
                    <a:pt x="1067" y="9898"/>
                  </a:cubicBezTo>
                  <a:lnTo>
                    <a:pt x="1110" y="10069"/>
                  </a:lnTo>
                  <a:lnTo>
                    <a:pt x="982" y="10069"/>
                  </a:lnTo>
                  <a:cubicBezTo>
                    <a:pt x="939" y="10495"/>
                    <a:pt x="1281" y="10666"/>
                    <a:pt x="1536" y="10836"/>
                  </a:cubicBezTo>
                  <a:cubicBezTo>
                    <a:pt x="1579" y="11050"/>
                    <a:pt x="1579" y="11178"/>
                    <a:pt x="1622" y="11306"/>
                  </a:cubicBezTo>
                  <a:cubicBezTo>
                    <a:pt x="1707" y="11306"/>
                    <a:pt x="1750" y="11263"/>
                    <a:pt x="1878" y="11263"/>
                  </a:cubicBezTo>
                  <a:cubicBezTo>
                    <a:pt x="1792" y="11775"/>
                    <a:pt x="2432" y="11519"/>
                    <a:pt x="2560" y="11860"/>
                  </a:cubicBezTo>
                  <a:cubicBezTo>
                    <a:pt x="2475" y="11860"/>
                    <a:pt x="2390" y="11903"/>
                    <a:pt x="2304" y="11903"/>
                  </a:cubicBezTo>
                  <a:cubicBezTo>
                    <a:pt x="2475" y="12116"/>
                    <a:pt x="2475" y="12500"/>
                    <a:pt x="2816" y="12500"/>
                  </a:cubicBezTo>
                  <a:cubicBezTo>
                    <a:pt x="2859" y="12372"/>
                    <a:pt x="2902" y="12244"/>
                    <a:pt x="2944" y="11988"/>
                  </a:cubicBezTo>
                  <a:cubicBezTo>
                    <a:pt x="3115" y="12287"/>
                    <a:pt x="3200" y="12500"/>
                    <a:pt x="3328" y="12671"/>
                  </a:cubicBezTo>
                  <a:cubicBezTo>
                    <a:pt x="3414" y="12543"/>
                    <a:pt x="3542" y="12458"/>
                    <a:pt x="3670" y="12330"/>
                  </a:cubicBezTo>
                  <a:cubicBezTo>
                    <a:pt x="3798" y="12927"/>
                    <a:pt x="4309" y="12841"/>
                    <a:pt x="4736" y="12927"/>
                  </a:cubicBezTo>
                  <a:cubicBezTo>
                    <a:pt x="4736" y="12969"/>
                    <a:pt x="4779" y="13055"/>
                    <a:pt x="4779" y="13183"/>
                  </a:cubicBezTo>
                  <a:cubicBezTo>
                    <a:pt x="4803" y="13179"/>
                    <a:pt x="4829" y="13177"/>
                    <a:pt x="4854" y="13177"/>
                  </a:cubicBezTo>
                  <a:cubicBezTo>
                    <a:pt x="4989" y="13177"/>
                    <a:pt x="5132" y="13226"/>
                    <a:pt x="5265" y="13226"/>
                  </a:cubicBezTo>
                  <a:cubicBezTo>
                    <a:pt x="5367" y="13226"/>
                    <a:pt x="5463" y="13197"/>
                    <a:pt x="5547" y="13097"/>
                  </a:cubicBezTo>
                  <a:cubicBezTo>
                    <a:pt x="5641" y="13224"/>
                    <a:pt x="5753" y="13256"/>
                    <a:pt x="5870" y="13256"/>
                  </a:cubicBezTo>
                  <a:cubicBezTo>
                    <a:pt x="5997" y="13256"/>
                    <a:pt x="6130" y="13217"/>
                    <a:pt x="6252" y="13217"/>
                  </a:cubicBezTo>
                  <a:cubicBezTo>
                    <a:pt x="6320" y="13217"/>
                    <a:pt x="6384" y="13229"/>
                    <a:pt x="6442" y="13268"/>
                  </a:cubicBezTo>
                  <a:cubicBezTo>
                    <a:pt x="6442" y="13353"/>
                    <a:pt x="6485" y="13439"/>
                    <a:pt x="6485" y="13524"/>
                  </a:cubicBezTo>
                  <a:cubicBezTo>
                    <a:pt x="6826" y="13439"/>
                    <a:pt x="7168" y="13353"/>
                    <a:pt x="7552" y="13268"/>
                  </a:cubicBezTo>
                  <a:cubicBezTo>
                    <a:pt x="7642" y="13466"/>
                    <a:pt x="7777" y="13512"/>
                    <a:pt x="7929" y="13512"/>
                  </a:cubicBezTo>
                  <a:cubicBezTo>
                    <a:pt x="8062" y="13512"/>
                    <a:pt x="8208" y="13477"/>
                    <a:pt x="8348" y="13477"/>
                  </a:cubicBezTo>
                  <a:cubicBezTo>
                    <a:pt x="8427" y="13477"/>
                    <a:pt x="8504" y="13488"/>
                    <a:pt x="8576" y="13524"/>
                  </a:cubicBezTo>
                  <a:cubicBezTo>
                    <a:pt x="8618" y="13353"/>
                    <a:pt x="8618" y="13225"/>
                    <a:pt x="8661" y="13097"/>
                  </a:cubicBezTo>
                  <a:cubicBezTo>
                    <a:pt x="8874" y="13183"/>
                    <a:pt x="9002" y="13268"/>
                    <a:pt x="9130" y="13311"/>
                  </a:cubicBezTo>
                  <a:cubicBezTo>
                    <a:pt x="9258" y="13140"/>
                    <a:pt x="9386" y="13012"/>
                    <a:pt x="9471" y="12884"/>
                  </a:cubicBezTo>
                  <a:cubicBezTo>
                    <a:pt x="9727" y="12969"/>
                    <a:pt x="9941" y="13012"/>
                    <a:pt x="10239" y="13097"/>
                  </a:cubicBezTo>
                  <a:cubicBezTo>
                    <a:pt x="10111" y="12884"/>
                    <a:pt x="10069" y="12799"/>
                    <a:pt x="10026" y="12671"/>
                  </a:cubicBezTo>
                  <a:cubicBezTo>
                    <a:pt x="10100" y="12542"/>
                    <a:pt x="10197" y="12509"/>
                    <a:pt x="10304" y="12509"/>
                  </a:cubicBezTo>
                  <a:cubicBezTo>
                    <a:pt x="10422" y="12509"/>
                    <a:pt x="10551" y="12549"/>
                    <a:pt x="10675" y="12549"/>
                  </a:cubicBezTo>
                  <a:cubicBezTo>
                    <a:pt x="10701" y="12549"/>
                    <a:pt x="10726" y="12547"/>
                    <a:pt x="10751" y="12543"/>
                  </a:cubicBezTo>
                  <a:cubicBezTo>
                    <a:pt x="10794" y="12372"/>
                    <a:pt x="10837" y="12202"/>
                    <a:pt x="10879" y="12074"/>
                  </a:cubicBezTo>
                  <a:cubicBezTo>
                    <a:pt x="11007" y="12074"/>
                    <a:pt x="11093" y="12116"/>
                    <a:pt x="11178" y="12116"/>
                  </a:cubicBezTo>
                  <a:cubicBezTo>
                    <a:pt x="11178" y="12031"/>
                    <a:pt x="11220" y="11903"/>
                    <a:pt x="11220" y="11818"/>
                  </a:cubicBezTo>
                  <a:cubicBezTo>
                    <a:pt x="11135" y="11775"/>
                    <a:pt x="11050" y="11690"/>
                    <a:pt x="10965" y="11647"/>
                  </a:cubicBezTo>
                  <a:cubicBezTo>
                    <a:pt x="11007" y="11604"/>
                    <a:pt x="11007" y="11604"/>
                    <a:pt x="11007" y="11562"/>
                  </a:cubicBezTo>
                  <a:cubicBezTo>
                    <a:pt x="11135" y="11604"/>
                    <a:pt x="11220" y="11647"/>
                    <a:pt x="11306" y="11690"/>
                  </a:cubicBezTo>
                  <a:cubicBezTo>
                    <a:pt x="11434" y="11604"/>
                    <a:pt x="11519" y="11476"/>
                    <a:pt x="11647" y="11391"/>
                  </a:cubicBezTo>
                  <a:cubicBezTo>
                    <a:pt x="11604" y="11135"/>
                    <a:pt x="11775" y="10879"/>
                    <a:pt x="12031" y="10794"/>
                  </a:cubicBezTo>
                  <a:cubicBezTo>
                    <a:pt x="12415" y="10708"/>
                    <a:pt x="12202" y="10239"/>
                    <a:pt x="12543" y="10154"/>
                  </a:cubicBezTo>
                  <a:cubicBezTo>
                    <a:pt x="12500" y="10026"/>
                    <a:pt x="12500" y="9898"/>
                    <a:pt x="12458" y="9770"/>
                  </a:cubicBezTo>
                  <a:cubicBezTo>
                    <a:pt x="12586" y="9770"/>
                    <a:pt x="12714" y="9813"/>
                    <a:pt x="12884" y="9855"/>
                  </a:cubicBezTo>
                  <a:cubicBezTo>
                    <a:pt x="12714" y="9685"/>
                    <a:pt x="12628" y="9557"/>
                    <a:pt x="12500" y="9471"/>
                  </a:cubicBezTo>
                  <a:cubicBezTo>
                    <a:pt x="12799" y="9343"/>
                    <a:pt x="12970" y="9173"/>
                    <a:pt x="13012" y="8831"/>
                  </a:cubicBezTo>
                  <a:cubicBezTo>
                    <a:pt x="13055" y="8490"/>
                    <a:pt x="13140" y="8191"/>
                    <a:pt x="13226" y="7893"/>
                  </a:cubicBezTo>
                  <a:cubicBezTo>
                    <a:pt x="13311" y="7850"/>
                    <a:pt x="13354" y="7850"/>
                    <a:pt x="13396" y="7850"/>
                  </a:cubicBezTo>
                  <a:cubicBezTo>
                    <a:pt x="13439" y="7424"/>
                    <a:pt x="13482" y="7082"/>
                    <a:pt x="13567" y="6656"/>
                  </a:cubicBezTo>
                  <a:cubicBezTo>
                    <a:pt x="13439" y="6485"/>
                    <a:pt x="13354" y="6314"/>
                    <a:pt x="13183" y="6016"/>
                  </a:cubicBezTo>
                  <a:cubicBezTo>
                    <a:pt x="13396" y="6016"/>
                    <a:pt x="13524" y="6016"/>
                    <a:pt x="13865" y="6058"/>
                  </a:cubicBezTo>
                  <a:cubicBezTo>
                    <a:pt x="13567" y="5845"/>
                    <a:pt x="13396" y="5717"/>
                    <a:pt x="13226" y="5589"/>
                  </a:cubicBezTo>
                  <a:cubicBezTo>
                    <a:pt x="13311" y="5418"/>
                    <a:pt x="13396" y="5333"/>
                    <a:pt x="13439" y="5163"/>
                  </a:cubicBezTo>
                  <a:cubicBezTo>
                    <a:pt x="13354" y="4992"/>
                    <a:pt x="13268" y="4779"/>
                    <a:pt x="13183" y="4608"/>
                  </a:cubicBezTo>
                  <a:cubicBezTo>
                    <a:pt x="13098" y="4565"/>
                    <a:pt x="12970" y="4565"/>
                    <a:pt x="12799" y="4565"/>
                  </a:cubicBezTo>
                  <a:cubicBezTo>
                    <a:pt x="12927" y="4352"/>
                    <a:pt x="12756" y="4053"/>
                    <a:pt x="13098" y="3968"/>
                  </a:cubicBezTo>
                  <a:cubicBezTo>
                    <a:pt x="13055" y="3840"/>
                    <a:pt x="13055" y="3755"/>
                    <a:pt x="13055" y="3669"/>
                  </a:cubicBezTo>
                  <a:cubicBezTo>
                    <a:pt x="12799" y="3627"/>
                    <a:pt x="12543" y="3584"/>
                    <a:pt x="12287" y="3541"/>
                  </a:cubicBezTo>
                  <a:cubicBezTo>
                    <a:pt x="12330" y="3456"/>
                    <a:pt x="12330" y="3413"/>
                    <a:pt x="12330" y="3371"/>
                  </a:cubicBezTo>
                  <a:lnTo>
                    <a:pt x="12287" y="3200"/>
                  </a:lnTo>
                  <a:cubicBezTo>
                    <a:pt x="12330" y="3200"/>
                    <a:pt x="12415" y="3200"/>
                    <a:pt x="12458" y="3243"/>
                  </a:cubicBezTo>
                  <a:cubicBezTo>
                    <a:pt x="12500" y="3157"/>
                    <a:pt x="12543" y="3072"/>
                    <a:pt x="12628" y="2944"/>
                  </a:cubicBezTo>
                  <a:cubicBezTo>
                    <a:pt x="12458" y="2944"/>
                    <a:pt x="12330" y="2901"/>
                    <a:pt x="12202" y="2901"/>
                  </a:cubicBezTo>
                  <a:cubicBezTo>
                    <a:pt x="12202" y="2646"/>
                    <a:pt x="12159" y="2432"/>
                    <a:pt x="12159" y="2219"/>
                  </a:cubicBezTo>
                  <a:lnTo>
                    <a:pt x="11903" y="2219"/>
                  </a:lnTo>
                  <a:cubicBezTo>
                    <a:pt x="11903" y="2176"/>
                    <a:pt x="11903" y="2091"/>
                    <a:pt x="11860" y="2006"/>
                  </a:cubicBezTo>
                  <a:cubicBezTo>
                    <a:pt x="11860" y="1878"/>
                    <a:pt x="11860" y="1750"/>
                    <a:pt x="11860" y="1664"/>
                  </a:cubicBezTo>
                  <a:cubicBezTo>
                    <a:pt x="11690" y="1451"/>
                    <a:pt x="11562" y="1280"/>
                    <a:pt x="11434" y="1110"/>
                  </a:cubicBezTo>
                  <a:cubicBezTo>
                    <a:pt x="11306" y="1152"/>
                    <a:pt x="11178" y="1195"/>
                    <a:pt x="11050" y="1280"/>
                  </a:cubicBezTo>
                  <a:cubicBezTo>
                    <a:pt x="11007" y="1152"/>
                    <a:pt x="10965" y="1067"/>
                    <a:pt x="10922" y="1024"/>
                  </a:cubicBezTo>
                  <a:cubicBezTo>
                    <a:pt x="10751" y="939"/>
                    <a:pt x="10623" y="896"/>
                    <a:pt x="10581" y="854"/>
                  </a:cubicBezTo>
                  <a:cubicBezTo>
                    <a:pt x="10581" y="683"/>
                    <a:pt x="10794" y="854"/>
                    <a:pt x="10751" y="598"/>
                  </a:cubicBezTo>
                  <a:cubicBezTo>
                    <a:pt x="10538" y="555"/>
                    <a:pt x="10325" y="555"/>
                    <a:pt x="10154" y="555"/>
                  </a:cubicBezTo>
                  <a:cubicBezTo>
                    <a:pt x="10111" y="427"/>
                    <a:pt x="10111" y="385"/>
                    <a:pt x="10026" y="257"/>
                  </a:cubicBezTo>
                  <a:cubicBezTo>
                    <a:pt x="9833" y="334"/>
                    <a:pt x="9639" y="376"/>
                    <a:pt x="9509" y="574"/>
                  </a:cubicBezTo>
                  <a:lnTo>
                    <a:pt x="9509" y="574"/>
                  </a:lnTo>
                  <a:cubicBezTo>
                    <a:pt x="9474" y="557"/>
                    <a:pt x="9438" y="541"/>
                    <a:pt x="9402" y="530"/>
                  </a:cubicBezTo>
                  <a:lnTo>
                    <a:pt x="9402" y="530"/>
                  </a:lnTo>
                  <a:cubicBezTo>
                    <a:pt x="9424" y="564"/>
                    <a:pt x="9447" y="601"/>
                    <a:pt x="9471" y="640"/>
                  </a:cubicBezTo>
                  <a:cubicBezTo>
                    <a:pt x="9483" y="617"/>
                    <a:pt x="9496" y="595"/>
                    <a:pt x="9509" y="574"/>
                  </a:cubicBezTo>
                  <a:lnTo>
                    <a:pt x="9509" y="574"/>
                  </a:lnTo>
                  <a:cubicBezTo>
                    <a:pt x="9525" y="582"/>
                    <a:pt x="9541" y="590"/>
                    <a:pt x="9557" y="598"/>
                  </a:cubicBezTo>
                  <a:cubicBezTo>
                    <a:pt x="9557" y="598"/>
                    <a:pt x="9557" y="652"/>
                    <a:pt x="9513" y="652"/>
                  </a:cubicBezTo>
                  <a:cubicBezTo>
                    <a:pt x="9502" y="652"/>
                    <a:pt x="9488" y="649"/>
                    <a:pt x="9471" y="640"/>
                  </a:cubicBezTo>
                  <a:cubicBezTo>
                    <a:pt x="9464" y="648"/>
                    <a:pt x="9456" y="652"/>
                    <a:pt x="9448" y="652"/>
                  </a:cubicBezTo>
                  <a:cubicBezTo>
                    <a:pt x="9412" y="652"/>
                    <a:pt x="9370" y="582"/>
                    <a:pt x="9301" y="512"/>
                  </a:cubicBezTo>
                  <a:cubicBezTo>
                    <a:pt x="9335" y="512"/>
                    <a:pt x="9368" y="519"/>
                    <a:pt x="9402" y="530"/>
                  </a:cubicBezTo>
                  <a:lnTo>
                    <a:pt x="9402" y="530"/>
                  </a:lnTo>
                  <a:cubicBezTo>
                    <a:pt x="9238" y="269"/>
                    <a:pt x="9158" y="151"/>
                    <a:pt x="9045" y="1"/>
                  </a:cubicBezTo>
                  <a:cubicBezTo>
                    <a:pt x="8959" y="299"/>
                    <a:pt x="8831" y="555"/>
                    <a:pt x="8746" y="811"/>
                  </a:cubicBezTo>
                  <a:cubicBezTo>
                    <a:pt x="8618" y="726"/>
                    <a:pt x="8576" y="683"/>
                    <a:pt x="8490" y="598"/>
                  </a:cubicBezTo>
                  <a:cubicBezTo>
                    <a:pt x="8533" y="555"/>
                    <a:pt x="8576" y="470"/>
                    <a:pt x="8576" y="385"/>
                  </a:cubicBezTo>
                  <a:cubicBezTo>
                    <a:pt x="8618" y="299"/>
                    <a:pt x="8661" y="214"/>
                    <a:pt x="8703" y="86"/>
                  </a:cubicBezTo>
                  <a:cubicBezTo>
                    <a:pt x="8234" y="86"/>
                    <a:pt x="7850" y="129"/>
                    <a:pt x="7466" y="385"/>
                  </a:cubicBezTo>
                  <a:cubicBezTo>
                    <a:pt x="7296" y="214"/>
                    <a:pt x="7082" y="86"/>
                    <a:pt x="6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0"/>
            <p:cNvSpPr/>
            <p:nvPr/>
          </p:nvSpPr>
          <p:spPr>
            <a:xfrm>
              <a:off x="2705600" y="4371675"/>
              <a:ext cx="270925" cy="280800"/>
            </a:xfrm>
            <a:custGeom>
              <a:avLst/>
              <a:gdLst/>
              <a:ahLst/>
              <a:cxnLst/>
              <a:rect l="l" t="t" r="r" b="b"/>
              <a:pathLst>
                <a:path w="10837" h="11232" extrusionOk="0">
                  <a:moveTo>
                    <a:pt x="4650" y="225"/>
                  </a:moveTo>
                  <a:cubicBezTo>
                    <a:pt x="4778" y="310"/>
                    <a:pt x="4864" y="353"/>
                    <a:pt x="4864" y="395"/>
                  </a:cubicBezTo>
                  <a:cubicBezTo>
                    <a:pt x="4778" y="395"/>
                    <a:pt x="4650" y="395"/>
                    <a:pt x="4565" y="438"/>
                  </a:cubicBezTo>
                  <a:cubicBezTo>
                    <a:pt x="4565" y="395"/>
                    <a:pt x="4608" y="353"/>
                    <a:pt x="4650" y="225"/>
                  </a:cubicBezTo>
                  <a:close/>
                  <a:moveTo>
                    <a:pt x="4053" y="822"/>
                  </a:moveTo>
                  <a:cubicBezTo>
                    <a:pt x="4096" y="865"/>
                    <a:pt x="4138" y="907"/>
                    <a:pt x="4181" y="907"/>
                  </a:cubicBezTo>
                  <a:cubicBezTo>
                    <a:pt x="4181" y="950"/>
                    <a:pt x="4181" y="950"/>
                    <a:pt x="4138" y="950"/>
                  </a:cubicBezTo>
                  <a:cubicBezTo>
                    <a:pt x="4096" y="950"/>
                    <a:pt x="4053" y="907"/>
                    <a:pt x="4010" y="865"/>
                  </a:cubicBezTo>
                  <a:cubicBezTo>
                    <a:pt x="4053" y="865"/>
                    <a:pt x="4053" y="822"/>
                    <a:pt x="4053" y="822"/>
                  </a:cubicBezTo>
                  <a:close/>
                  <a:moveTo>
                    <a:pt x="8660" y="2272"/>
                  </a:moveTo>
                  <a:cubicBezTo>
                    <a:pt x="8703" y="2315"/>
                    <a:pt x="8746" y="2315"/>
                    <a:pt x="8831" y="2358"/>
                  </a:cubicBezTo>
                  <a:lnTo>
                    <a:pt x="8788" y="2400"/>
                  </a:lnTo>
                  <a:cubicBezTo>
                    <a:pt x="8746" y="2400"/>
                    <a:pt x="8703" y="2358"/>
                    <a:pt x="8660" y="2315"/>
                  </a:cubicBezTo>
                  <a:cubicBezTo>
                    <a:pt x="8660" y="2315"/>
                    <a:pt x="8660" y="2272"/>
                    <a:pt x="8660" y="2272"/>
                  </a:cubicBezTo>
                  <a:close/>
                  <a:moveTo>
                    <a:pt x="1067" y="3467"/>
                  </a:moveTo>
                  <a:cubicBezTo>
                    <a:pt x="1067" y="3467"/>
                    <a:pt x="1067" y="3510"/>
                    <a:pt x="1109" y="3510"/>
                  </a:cubicBezTo>
                  <a:cubicBezTo>
                    <a:pt x="1067" y="3552"/>
                    <a:pt x="1024" y="3595"/>
                    <a:pt x="981" y="3638"/>
                  </a:cubicBezTo>
                  <a:cubicBezTo>
                    <a:pt x="981" y="3638"/>
                    <a:pt x="981" y="3638"/>
                    <a:pt x="939" y="3595"/>
                  </a:cubicBezTo>
                  <a:cubicBezTo>
                    <a:pt x="981" y="3552"/>
                    <a:pt x="1024" y="3510"/>
                    <a:pt x="1067" y="3467"/>
                  </a:cubicBezTo>
                  <a:close/>
                  <a:moveTo>
                    <a:pt x="9727" y="3083"/>
                  </a:moveTo>
                  <a:cubicBezTo>
                    <a:pt x="9770" y="3254"/>
                    <a:pt x="9770" y="3339"/>
                    <a:pt x="9812" y="3382"/>
                  </a:cubicBezTo>
                  <a:cubicBezTo>
                    <a:pt x="9855" y="3467"/>
                    <a:pt x="9898" y="3510"/>
                    <a:pt x="9898" y="3638"/>
                  </a:cubicBezTo>
                  <a:cubicBezTo>
                    <a:pt x="9770" y="3552"/>
                    <a:pt x="9642" y="3467"/>
                    <a:pt x="9514" y="3424"/>
                  </a:cubicBezTo>
                  <a:cubicBezTo>
                    <a:pt x="9599" y="3296"/>
                    <a:pt x="9642" y="3254"/>
                    <a:pt x="9727" y="3083"/>
                  </a:cubicBezTo>
                  <a:close/>
                  <a:moveTo>
                    <a:pt x="9258" y="3467"/>
                  </a:moveTo>
                  <a:cubicBezTo>
                    <a:pt x="9343" y="3510"/>
                    <a:pt x="9428" y="3552"/>
                    <a:pt x="9514" y="3595"/>
                  </a:cubicBezTo>
                  <a:cubicBezTo>
                    <a:pt x="9471" y="3638"/>
                    <a:pt x="9471" y="3680"/>
                    <a:pt x="9428" y="3723"/>
                  </a:cubicBezTo>
                  <a:cubicBezTo>
                    <a:pt x="9386" y="3680"/>
                    <a:pt x="9300" y="3595"/>
                    <a:pt x="9215" y="3552"/>
                  </a:cubicBezTo>
                  <a:cubicBezTo>
                    <a:pt x="9215" y="3552"/>
                    <a:pt x="9258" y="3510"/>
                    <a:pt x="9258" y="3467"/>
                  </a:cubicBezTo>
                  <a:close/>
                  <a:moveTo>
                    <a:pt x="9898" y="3936"/>
                  </a:moveTo>
                  <a:cubicBezTo>
                    <a:pt x="9940" y="3979"/>
                    <a:pt x="9983" y="4022"/>
                    <a:pt x="10068" y="4064"/>
                  </a:cubicBezTo>
                  <a:lnTo>
                    <a:pt x="10026" y="4107"/>
                  </a:lnTo>
                  <a:cubicBezTo>
                    <a:pt x="9983" y="4064"/>
                    <a:pt x="9940" y="4022"/>
                    <a:pt x="9898" y="3979"/>
                  </a:cubicBezTo>
                  <a:cubicBezTo>
                    <a:pt x="9898" y="3979"/>
                    <a:pt x="9898" y="3979"/>
                    <a:pt x="9898" y="3936"/>
                  </a:cubicBezTo>
                  <a:close/>
                  <a:moveTo>
                    <a:pt x="10324" y="4960"/>
                  </a:moveTo>
                  <a:cubicBezTo>
                    <a:pt x="10282" y="5003"/>
                    <a:pt x="10282" y="5088"/>
                    <a:pt x="10239" y="5131"/>
                  </a:cubicBezTo>
                  <a:lnTo>
                    <a:pt x="10196" y="5088"/>
                  </a:lnTo>
                  <a:cubicBezTo>
                    <a:pt x="10239" y="5045"/>
                    <a:pt x="10239" y="5003"/>
                    <a:pt x="10282" y="4960"/>
                  </a:cubicBezTo>
                  <a:close/>
                  <a:moveTo>
                    <a:pt x="299" y="6453"/>
                  </a:moveTo>
                  <a:cubicBezTo>
                    <a:pt x="342" y="6453"/>
                    <a:pt x="384" y="6496"/>
                    <a:pt x="427" y="6538"/>
                  </a:cubicBezTo>
                  <a:cubicBezTo>
                    <a:pt x="427" y="6538"/>
                    <a:pt x="427" y="6581"/>
                    <a:pt x="384" y="6581"/>
                  </a:cubicBezTo>
                  <a:cubicBezTo>
                    <a:pt x="342" y="6538"/>
                    <a:pt x="299" y="6496"/>
                    <a:pt x="256" y="6496"/>
                  </a:cubicBezTo>
                  <a:cubicBezTo>
                    <a:pt x="299" y="6453"/>
                    <a:pt x="299" y="6453"/>
                    <a:pt x="299" y="6453"/>
                  </a:cubicBezTo>
                  <a:close/>
                  <a:moveTo>
                    <a:pt x="9812" y="7264"/>
                  </a:moveTo>
                  <a:cubicBezTo>
                    <a:pt x="9855" y="7264"/>
                    <a:pt x="9855" y="7306"/>
                    <a:pt x="9898" y="7306"/>
                  </a:cubicBezTo>
                  <a:cubicBezTo>
                    <a:pt x="9855" y="7392"/>
                    <a:pt x="9812" y="7477"/>
                    <a:pt x="9770" y="7562"/>
                  </a:cubicBezTo>
                  <a:cubicBezTo>
                    <a:pt x="9727" y="7562"/>
                    <a:pt x="9684" y="7520"/>
                    <a:pt x="9642" y="7477"/>
                  </a:cubicBezTo>
                  <a:cubicBezTo>
                    <a:pt x="9727" y="7434"/>
                    <a:pt x="9770" y="7349"/>
                    <a:pt x="9812" y="7264"/>
                  </a:cubicBezTo>
                  <a:close/>
                  <a:moveTo>
                    <a:pt x="6186" y="3254"/>
                  </a:moveTo>
                  <a:cubicBezTo>
                    <a:pt x="6655" y="4192"/>
                    <a:pt x="6485" y="3979"/>
                    <a:pt x="7167" y="4149"/>
                  </a:cubicBezTo>
                  <a:cubicBezTo>
                    <a:pt x="7210" y="4277"/>
                    <a:pt x="7253" y="4363"/>
                    <a:pt x="7295" y="4491"/>
                  </a:cubicBezTo>
                  <a:lnTo>
                    <a:pt x="7594" y="4491"/>
                  </a:lnTo>
                  <a:cubicBezTo>
                    <a:pt x="7594" y="4491"/>
                    <a:pt x="7637" y="4533"/>
                    <a:pt x="7637" y="4533"/>
                  </a:cubicBezTo>
                  <a:cubicBezTo>
                    <a:pt x="7594" y="4832"/>
                    <a:pt x="7594" y="5131"/>
                    <a:pt x="7551" y="5429"/>
                  </a:cubicBezTo>
                  <a:cubicBezTo>
                    <a:pt x="7935" y="5685"/>
                    <a:pt x="7679" y="5984"/>
                    <a:pt x="7679" y="6240"/>
                  </a:cubicBezTo>
                  <a:cubicBezTo>
                    <a:pt x="7637" y="6538"/>
                    <a:pt x="7466" y="6837"/>
                    <a:pt x="7295" y="7093"/>
                  </a:cubicBezTo>
                  <a:cubicBezTo>
                    <a:pt x="7039" y="7477"/>
                    <a:pt x="6698" y="7477"/>
                    <a:pt x="6186" y="7733"/>
                  </a:cubicBezTo>
                  <a:cubicBezTo>
                    <a:pt x="6023" y="7814"/>
                    <a:pt x="5856" y="7831"/>
                    <a:pt x="5690" y="7831"/>
                  </a:cubicBezTo>
                  <a:cubicBezTo>
                    <a:pt x="5575" y="7831"/>
                    <a:pt x="5460" y="7823"/>
                    <a:pt x="5347" y="7823"/>
                  </a:cubicBezTo>
                  <a:cubicBezTo>
                    <a:pt x="5113" y="7823"/>
                    <a:pt x="4890" y="7858"/>
                    <a:pt x="4693" y="8074"/>
                  </a:cubicBezTo>
                  <a:cubicBezTo>
                    <a:pt x="4693" y="8074"/>
                    <a:pt x="4608" y="7989"/>
                    <a:pt x="4522" y="7946"/>
                  </a:cubicBezTo>
                  <a:cubicBezTo>
                    <a:pt x="4565" y="7818"/>
                    <a:pt x="4608" y="7733"/>
                    <a:pt x="4650" y="7648"/>
                  </a:cubicBezTo>
                  <a:cubicBezTo>
                    <a:pt x="4394" y="7605"/>
                    <a:pt x="4181" y="7520"/>
                    <a:pt x="3925" y="7434"/>
                  </a:cubicBezTo>
                  <a:cubicBezTo>
                    <a:pt x="3840" y="7306"/>
                    <a:pt x="3754" y="7136"/>
                    <a:pt x="3669" y="6965"/>
                  </a:cubicBezTo>
                  <a:lnTo>
                    <a:pt x="3456" y="6965"/>
                  </a:lnTo>
                  <a:cubicBezTo>
                    <a:pt x="3541" y="6666"/>
                    <a:pt x="3541" y="6368"/>
                    <a:pt x="3157" y="6197"/>
                  </a:cubicBezTo>
                  <a:cubicBezTo>
                    <a:pt x="3328" y="5856"/>
                    <a:pt x="3072" y="5472"/>
                    <a:pt x="3370" y="5216"/>
                  </a:cubicBezTo>
                  <a:cubicBezTo>
                    <a:pt x="3200" y="4789"/>
                    <a:pt x="3797" y="4789"/>
                    <a:pt x="3712" y="4448"/>
                  </a:cubicBezTo>
                  <a:lnTo>
                    <a:pt x="3712" y="4448"/>
                  </a:lnTo>
                  <a:cubicBezTo>
                    <a:pt x="3840" y="4491"/>
                    <a:pt x="3968" y="4491"/>
                    <a:pt x="4096" y="4533"/>
                  </a:cubicBezTo>
                  <a:cubicBezTo>
                    <a:pt x="4053" y="4448"/>
                    <a:pt x="4053" y="4363"/>
                    <a:pt x="4053" y="4235"/>
                  </a:cubicBezTo>
                  <a:cubicBezTo>
                    <a:pt x="4522" y="4064"/>
                    <a:pt x="4949" y="3851"/>
                    <a:pt x="5333" y="3510"/>
                  </a:cubicBezTo>
                  <a:cubicBezTo>
                    <a:pt x="5333" y="3510"/>
                    <a:pt x="5290" y="3424"/>
                    <a:pt x="5290" y="3296"/>
                  </a:cubicBezTo>
                  <a:lnTo>
                    <a:pt x="5290" y="3296"/>
                  </a:lnTo>
                  <a:cubicBezTo>
                    <a:pt x="5493" y="3372"/>
                    <a:pt x="5680" y="3508"/>
                    <a:pt x="5853" y="3508"/>
                  </a:cubicBezTo>
                  <a:cubicBezTo>
                    <a:pt x="5971" y="3508"/>
                    <a:pt x="6082" y="3444"/>
                    <a:pt x="6186" y="3254"/>
                  </a:cubicBezTo>
                  <a:close/>
                  <a:moveTo>
                    <a:pt x="2091" y="9226"/>
                  </a:moveTo>
                  <a:cubicBezTo>
                    <a:pt x="2048" y="9269"/>
                    <a:pt x="2005" y="9311"/>
                    <a:pt x="2005" y="9397"/>
                  </a:cubicBezTo>
                  <a:cubicBezTo>
                    <a:pt x="1963" y="9354"/>
                    <a:pt x="1963" y="9354"/>
                    <a:pt x="1963" y="9354"/>
                  </a:cubicBezTo>
                  <a:cubicBezTo>
                    <a:pt x="1963" y="9311"/>
                    <a:pt x="2005" y="9269"/>
                    <a:pt x="2048" y="9226"/>
                  </a:cubicBezTo>
                  <a:close/>
                  <a:moveTo>
                    <a:pt x="2517" y="9610"/>
                  </a:moveTo>
                  <a:cubicBezTo>
                    <a:pt x="2560" y="9653"/>
                    <a:pt x="2603" y="9653"/>
                    <a:pt x="2645" y="9695"/>
                  </a:cubicBezTo>
                  <a:cubicBezTo>
                    <a:pt x="2645" y="9695"/>
                    <a:pt x="2603" y="9738"/>
                    <a:pt x="2603" y="9738"/>
                  </a:cubicBezTo>
                  <a:cubicBezTo>
                    <a:pt x="2560" y="9695"/>
                    <a:pt x="2517" y="9695"/>
                    <a:pt x="2475" y="9653"/>
                  </a:cubicBezTo>
                  <a:lnTo>
                    <a:pt x="2517" y="9610"/>
                  </a:lnTo>
                  <a:close/>
                  <a:moveTo>
                    <a:pt x="5053" y="1"/>
                  </a:moveTo>
                  <a:cubicBezTo>
                    <a:pt x="4800" y="1"/>
                    <a:pt x="4530" y="144"/>
                    <a:pt x="4259" y="144"/>
                  </a:cubicBezTo>
                  <a:cubicBezTo>
                    <a:pt x="4233" y="144"/>
                    <a:pt x="4207" y="142"/>
                    <a:pt x="4181" y="139"/>
                  </a:cubicBezTo>
                  <a:cubicBezTo>
                    <a:pt x="4096" y="225"/>
                    <a:pt x="4010" y="310"/>
                    <a:pt x="3925" y="395"/>
                  </a:cubicBezTo>
                  <a:cubicBezTo>
                    <a:pt x="3810" y="353"/>
                    <a:pt x="3705" y="335"/>
                    <a:pt x="3608" y="335"/>
                  </a:cubicBezTo>
                  <a:cubicBezTo>
                    <a:pt x="3312" y="335"/>
                    <a:pt x="3094" y="511"/>
                    <a:pt x="2901" y="737"/>
                  </a:cubicBezTo>
                  <a:cubicBezTo>
                    <a:pt x="2944" y="822"/>
                    <a:pt x="2944" y="907"/>
                    <a:pt x="2987" y="993"/>
                  </a:cubicBezTo>
                  <a:cubicBezTo>
                    <a:pt x="2688" y="1035"/>
                    <a:pt x="2432" y="1078"/>
                    <a:pt x="2261" y="1121"/>
                  </a:cubicBezTo>
                  <a:cubicBezTo>
                    <a:pt x="2048" y="1291"/>
                    <a:pt x="2005" y="1547"/>
                    <a:pt x="1749" y="1632"/>
                  </a:cubicBezTo>
                  <a:cubicBezTo>
                    <a:pt x="1579" y="1675"/>
                    <a:pt x="1536" y="1846"/>
                    <a:pt x="1493" y="2059"/>
                  </a:cubicBezTo>
                  <a:cubicBezTo>
                    <a:pt x="1493" y="2187"/>
                    <a:pt x="1323" y="2358"/>
                    <a:pt x="1237" y="2400"/>
                  </a:cubicBezTo>
                  <a:cubicBezTo>
                    <a:pt x="853" y="2443"/>
                    <a:pt x="1195" y="2784"/>
                    <a:pt x="981" y="2912"/>
                  </a:cubicBezTo>
                  <a:cubicBezTo>
                    <a:pt x="811" y="2998"/>
                    <a:pt x="981" y="3339"/>
                    <a:pt x="683" y="3339"/>
                  </a:cubicBezTo>
                  <a:cubicBezTo>
                    <a:pt x="768" y="3552"/>
                    <a:pt x="683" y="3638"/>
                    <a:pt x="470" y="3723"/>
                  </a:cubicBezTo>
                  <a:cubicBezTo>
                    <a:pt x="342" y="3808"/>
                    <a:pt x="299" y="4107"/>
                    <a:pt x="256" y="4277"/>
                  </a:cubicBezTo>
                  <a:cubicBezTo>
                    <a:pt x="214" y="4448"/>
                    <a:pt x="214" y="4661"/>
                    <a:pt x="214" y="4832"/>
                  </a:cubicBezTo>
                  <a:cubicBezTo>
                    <a:pt x="128" y="4832"/>
                    <a:pt x="43" y="4875"/>
                    <a:pt x="43" y="4875"/>
                  </a:cubicBezTo>
                  <a:cubicBezTo>
                    <a:pt x="43" y="5173"/>
                    <a:pt x="43" y="5429"/>
                    <a:pt x="43" y="5728"/>
                  </a:cubicBezTo>
                  <a:cubicBezTo>
                    <a:pt x="0" y="6624"/>
                    <a:pt x="128" y="7520"/>
                    <a:pt x="597" y="8330"/>
                  </a:cubicBezTo>
                  <a:cubicBezTo>
                    <a:pt x="683" y="8458"/>
                    <a:pt x="896" y="8544"/>
                    <a:pt x="896" y="8672"/>
                  </a:cubicBezTo>
                  <a:cubicBezTo>
                    <a:pt x="939" y="9183"/>
                    <a:pt x="1365" y="9354"/>
                    <a:pt x="1621" y="9695"/>
                  </a:cubicBezTo>
                  <a:cubicBezTo>
                    <a:pt x="1792" y="9909"/>
                    <a:pt x="2048" y="10037"/>
                    <a:pt x="2304" y="10207"/>
                  </a:cubicBezTo>
                  <a:cubicBezTo>
                    <a:pt x="2517" y="10335"/>
                    <a:pt x="2816" y="10335"/>
                    <a:pt x="2944" y="10591"/>
                  </a:cubicBezTo>
                  <a:cubicBezTo>
                    <a:pt x="2987" y="10591"/>
                    <a:pt x="3029" y="10549"/>
                    <a:pt x="3029" y="10549"/>
                  </a:cubicBezTo>
                  <a:cubicBezTo>
                    <a:pt x="3029" y="10463"/>
                    <a:pt x="2987" y="10421"/>
                    <a:pt x="2987" y="10378"/>
                  </a:cubicBezTo>
                  <a:cubicBezTo>
                    <a:pt x="3029" y="10378"/>
                    <a:pt x="3029" y="10335"/>
                    <a:pt x="3072" y="10335"/>
                  </a:cubicBezTo>
                  <a:cubicBezTo>
                    <a:pt x="3072" y="10421"/>
                    <a:pt x="3072" y="10463"/>
                    <a:pt x="3072" y="10549"/>
                  </a:cubicBezTo>
                  <a:lnTo>
                    <a:pt x="3029" y="10549"/>
                  </a:lnTo>
                  <a:cubicBezTo>
                    <a:pt x="3114" y="10634"/>
                    <a:pt x="3157" y="10762"/>
                    <a:pt x="3242" y="10890"/>
                  </a:cubicBezTo>
                  <a:cubicBezTo>
                    <a:pt x="3584" y="10890"/>
                    <a:pt x="3925" y="10890"/>
                    <a:pt x="4224" y="10933"/>
                  </a:cubicBezTo>
                  <a:cubicBezTo>
                    <a:pt x="4266" y="11061"/>
                    <a:pt x="4309" y="11103"/>
                    <a:pt x="4352" y="11231"/>
                  </a:cubicBezTo>
                  <a:cubicBezTo>
                    <a:pt x="4480" y="11103"/>
                    <a:pt x="4565" y="10975"/>
                    <a:pt x="4693" y="10890"/>
                  </a:cubicBezTo>
                  <a:cubicBezTo>
                    <a:pt x="4864" y="10975"/>
                    <a:pt x="4992" y="11103"/>
                    <a:pt x="5120" y="11189"/>
                  </a:cubicBezTo>
                  <a:cubicBezTo>
                    <a:pt x="5674" y="11103"/>
                    <a:pt x="6186" y="11018"/>
                    <a:pt x="6783" y="10975"/>
                  </a:cubicBezTo>
                  <a:cubicBezTo>
                    <a:pt x="6826" y="10975"/>
                    <a:pt x="6911" y="11018"/>
                    <a:pt x="7039" y="11103"/>
                  </a:cubicBezTo>
                  <a:cubicBezTo>
                    <a:pt x="7253" y="10933"/>
                    <a:pt x="7509" y="10762"/>
                    <a:pt x="7722" y="10634"/>
                  </a:cubicBezTo>
                  <a:cubicBezTo>
                    <a:pt x="7807" y="10634"/>
                    <a:pt x="7892" y="10677"/>
                    <a:pt x="7978" y="10719"/>
                  </a:cubicBezTo>
                  <a:cubicBezTo>
                    <a:pt x="8148" y="10506"/>
                    <a:pt x="8276" y="10293"/>
                    <a:pt x="8404" y="10079"/>
                  </a:cubicBezTo>
                  <a:lnTo>
                    <a:pt x="8703" y="10079"/>
                  </a:lnTo>
                  <a:cubicBezTo>
                    <a:pt x="8831" y="9866"/>
                    <a:pt x="8874" y="9653"/>
                    <a:pt x="9002" y="9567"/>
                  </a:cubicBezTo>
                  <a:cubicBezTo>
                    <a:pt x="9215" y="9439"/>
                    <a:pt x="9471" y="9482"/>
                    <a:pt x="9514" y="9141"/>
                  </a:cubicBezTo>
                  <a:cubicBezTo>
                    <a:pt x="9812" y="9098"/>
                    <a:pt x="9855" y="8800"/>
                    <a:pt x="10068" y="8629"/>
                  </a:cubicBezTo>
                  <a:cubicBezTo>
                    <a:pt x="10111" y="8544"/>
                    <a:pt x="10239" y="8544"/>
                    <a:pt x="10282" y="8501"/>
                  </a:cubicBezTo>
                  <a:cubicBezTo>
                    <a:pt x="10367" y="8160"/>
                    <a:pt x="10495" y="7861"/>
                    <a:pt x="10495" y="7520"/>
                  </a:cubicBezTo>
                  <a:cubicBezTo>
                    <a:pt x="10495" y="7306"/>
                    <a:pt x="10495" y="7136"/>
                    <a:pt x="10623" y="6922"/>
                  </a:cubicBezTo>
                  <a:cubicBezTo>
                    <a:pt x="10836" y="6538"/>
                    <a:pt x="10836" y="6069"/>
                    <a:pt x="10537" y="5685"/>
                  </a:cubicBezTo>
                  <a:cubicBezTo>
                    <a:pt x="10793" y="5259"/>
                    <a:pt x="10537" y="4875"/>
                    <a:pt x="10452" y="4533"/>
                  </a:cubicBezTo>
                  <a:cubicBezTo>
                    <a:pt x="10282" y="4448"/>
                    <a:pt x="10154" y="4405"/>
                    <a:pt x="9983" y="4320"/>
                  </a:cubicBezTo>
                  <a:cubicBezTo>
                    <a:pt x="10196" y="4192"/>
                    <a:pt x="10367" y="4064"/>
                    <a:pt x="10495" y="3979"/>
                  </a:cubicBezTo>
                  <a:cubicBezTo>
                    <a:pt x="10239" y="3510"/>
                    <a:pt x="10026" y="3040"/>
                    <a:pt x="9812" y="2571"/>
                  </a:cubicBezTo>
                  <a:lnTo>
                    <a:pt x="9514" y="2571"/>
                  </a:lnTo>
                  <a:cubicBezTo>
                    <a:pt x="9556" y="2443"/>
                    <a:pt x="9599" y="2358"/>
                    <a:pt x="9642" y="2230"/>
                  </a:cubicBezTo>
                  <a:cubicBezTo>
                    <a:pt x="9471" y="2187"/>
                    <a:pt x="9343" y="2187"/>
                    <a:pt x="9215" y="2187"/>
                  </a:cubicBezTo>
                  <a:cubicBezTo>
                    <a:pt x="9258" y="2102"/>
                    <a:pt x="9258" y="1974"/>
                    <a:pt x="9300" y="1888"/>
                  </a:cubicBezTo>
                  <a:cubicBezTo>
                    <a:pt x="9172" y="1675"/>
                    <a:pt x="8831" y="1632"/>
                    <a:pt x="8831" y="1291"/>
                  </a:cubicBezTo>
                  <a:lnTo>
                    <a:pt x="8575" y="1291"/>
                  </a:lnTo>
                  <a:cubicBezTo>
                    <a:pt x="8575" y="1377"/>
                    <a:pt x="8618" y="1419"/>
                    <a:pt x="8618" y="1462"/>
                  </a:cubicBezTo>
                  <a:cubicBezTo>
                    <a:pt x="8575" y="1462"/>
                    <a:pt x="8575" y="1462"/>
                    <a:pt x="8532" y="1505"/>
                  </a:cubicBezTo>
                  <a:cubicBezTo>
                    <a:pt x="8532" y="1419"/>
                    <a:pt x="8532" y="1377"/>
                    <a:pt x="8532" y="1291"/>
                  </a:cubicBezTo>
                  <a:lnTo>
                    <a:pt x="8575" y="1291"/>
                  </a:lnTo>
                  <a:cubicBezTo>
                    <a:pt x="8532" y="1249"/>
                    <a:pt x="8490" y="1163"/>
                    <a:pt x="8447" y="1121"/>
                  </a:cubicBezTo>
                  <a:cubicBezTo>
                    <a:pt x="8384" y="994"/>
                    <a:pt x="8321" y="845"/>
                    <a:pt x="8188" y="845"/>
                  </a:cubicBezTo>
                  <a:cubicBezTo>
                    <a:pt x="8142" y="845"/>
                    <a:pt x="8087" y="863"/>
                    <a:pt x="8020" y="907"/>
                  </a:cubicBezTo>
                  <a:cubicBezTo>
                    <a:pt x="8063" y="993"/>
                    <a:pt x="8063" y="1035"/>
                    <a:pt x="8063" y="1078"/>
                  </a:cubicBezTo>
                  <a:cubicBezTo>
                    <a:pt x="8063" y="1121"/>
                    <a:pt x="8020" y="1121"/>
                    <a:pt x="8020" y="1121"/>
                  </a:cubicBezTo>
                  <a:cubicBezTo>
                    <a:pt x="8020" y="1035"/>
                    <a:pt x="7978" y="993"/>
                    <a:pt x="7978" y="950"/>
                  </a:cubicBezTo>
                  <a:cubicBezTo>
                    <a:pt x="8020" y="950"/>
                    <a:pt x="8020" y="907"/>
                    <a:pt x="8020" y="907"/>
                  </a:cubicBezTo>
                  <a:cubicBezTo>
                    <a:pt x="7978" y="822"/>
                    <a:pt x="7935" y="737"/>
                    <a:pt x="7892" y="694"/>
                  </a:cubicBezTo>
                  <a:cubicBezTo>
                    <a:pt x="7765" y="651"/>
                    <a:pt x="7637" y="651"/>
                    <a:pt x="7509" y="566"/>
                  </a:cubicBezTo>
                  <a:cubicBezTo>
                    <a:pt x="7381" y="438"/>
                    <a:pt x="7210" y="438"/>
                    <a:pt x="6997" y="438"/>
                  </a:cubicBezTo>
                  <a:cubicBezTo>
                    <a:pt x="6866" y="405"/>
                    <a:pt x="6785" y="198"/>
                    <a:pt x="6640" y="198"/>
                  </a:cubicBezTo>
                  <a:cubicBezTo>
                    <a:pt x="6595" y="198"/>
                    <a:pt x="6545" y="217"/>
                    <a:pt x="6485" y="267"/>
                  </a:cubicBezTo>
                  <a:cubicBezTo>
                    <a:pt x="6527" y="310"/>
                    <a:pt x="6527" y="353"/>
                    <a:pt x="6527" y="395"/>
                  </a:cubicBezTo>
                  <a:cubicBezTo>
                    <a:pt x="6527" y="438"/>
                    <a:pt x="6485" y="438"/>
                    <a:pt x="6485" y="438"/>
                  </a:cubicBezTo>
                  <a:cubicBezTo>
                    <a:pt x="6485" y="353"/>
                    <a:pt x="6442" y="310"/>
                    <a:pt x="6442" y="267"/>
                  </a:cubicBezTo>
                  <a:lnTo>
                    <a:pt x="6485" y="267"/>
                  </a:lnTo>
                  <a:cubicBezTo>
                    <a:pt x="6328" y="111"/>
                    <a:pt x="6145" y="80"/>
                    <a:pt x="5956" y="80"/>
                  </a:cubicBezTo>
                  <a:cubicBezTo>
                    <a:pt x="5831" y="80"/>
                    <a:pt x="5704" y="93"/>
                    <a:pt x="5579" y="93"/>
                  </a:cubicBezTo>
                  <a:cubicBezTo>
                    <a:pt x="5480" y="93"/>
                    <a:pt x="5383" y="85"/>
                    <a:pt x="5290" y="54"/>
                  </a:cubicBezTo>
                  <a:cubicBezTo>
                    <a:pt x="5213" y="16"/>
                    <a:pt x="5134" y="1"/>
                    <a:pt x="5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0"/>
            <p:cNvSpPr/>
            <p:nvPr/>
          </p:nvSpPr>
          <p:spPr>
            <a:xfrm>
              <a:off x="3059675" y="4692800"/>
              <a:ext cx="238925" cy="247625"/>
            </a:xfrm>
            <a:custGeom>
              <a:avLst/>
              <a:gdLst/>
              <a:ahLst/>
              <a:cxnLst/>
              <a:rect l="l" t="t" r="r" b="b"/>
              <a:pathLst>
                <a:path w="9557" h="9905" extrusionOk="0">
                  <a:moveTo>
                    <a:pt x="3968" y="1"/>
                  </a:moveTo>
                  <a:cubicBezTo>
                    <a:pt x="3803" y="1"/>
                    <a:pt x="3643" y="14"/>
                    <a:pt x="3499" y="50"/>
                  </a:cubicBezTo>
                  <a:cubicBezTo>
                    <a:pt x="2987" y="221"/>
                    <a:pt x="2432" y="477"/>
                    <a:pt x="2176" y="988"/>
                  </a:cubicBezTo>
                  <a:cubicBezTo>
                    <a:pt x="2006" y="946"/>
                    <a:pt x="1920" y="946"/>
                    <a:pt x="1792" y="903"/>
                  </a:cubicBezTo>
                  <a:lnTo>
                    <a:pt x="1792" y="903"/>
                  </a:lnTo>
                  <a:cubicBezTo>
                    <a:pt x="1835" y="988"/>
                    <a:pt x="1835" y="1074"/>
                    <a:pt x="1835" y="1159"/>
                  </a:cubicBezTo>
                  <a:cubicBezTo>
                    <a:pt x="1750" y="1159"/>
                    <a:pt x="1707" y="1202"/>
                    <a:pt x="1622" y="1202"/>
                  </a:cubicBezTo>
                  <a:cubicBezTo>
                    <a:pt x="1622" y="1287"/>
                    <a:pt x="1622" y="1330"/>
                    <a:pt x="1622" y="1415"/>
                  </a:cubicBezTo>
                  <a:cubicBezTo>
                    <a:pt x="1408" y="1500"/>
                    <a:pt x="1195" y="1628"/>
                    <a:pt x="1110" y="1671"/>
                  </a:cubicBezTo>
                  <a:cubicBezTo>
                    <a:pt x="726" y="2396"/>
                    <a:pt x="427" y="3079"/>
                    <a:pt x="86" y="3719"/>
                  </a:cubicBezTo>
                  <a:cubicBezTo>
                    <a:pt x="86" y="4060"/>
                    <a:pt x="86" y="4444"/>
                    <a:pt x="86" y="4785"/>
                  </a:cubicBezTo>
                  <a:cubicBezTo>
                    <a:pt x="43" y="5169"/>
                    <a:pt x="1" y="5596"/>
                    <a:pt x="214" y="5937"/>
                  </a:cubicBezTo>
                  <a:cubicBezTo>
                    <a:pt x="299" y="5894"/>
                    <a:pt x="342" y="5894"/>
                    <a:pt x="598" y="5894"/>
                  </a:cubicBezTo>
                  <a:cubicBezTo>
                    <a:pt x="342" y="6065"/>
                    <a:pt x="214" y="6150"/>
                    <a:pt x="43" y="6278"/>
                  </a:cubicBezTo>
                  <a:cubicBezTo>
                    <a:pt x="470" y="6577"/>
                    <a:pt x="427" y="7089"/>
                    <a:pt x="683" y="7473"/>
                  </a:cubicBezTo>
                  <a:cubicBezTo>
                    <a:pt x="726" y="7558"/>
                    <a:pt x="726" y="7729"/>
                    <a:pt x="811" y="7772"/>
                  </a:cubicBezTo>
                  <a:cubicBezTo>
                    <a:pt x="982" y="7900"/>
                    <a:pt x="1152" y="8070"/>
                    <a:pt x="1238" y="8283"/>
                  </a:cubicBezTo>
                  <a:cubicBezTo>
                    <a:pt x="1272" y="8275"/>
                    <a:pt x="1302" y="8271"/>
                    <a:pt x="1329" y="8271"/>
                  </a:cubicBezTo>
                  <a:cubicBezTo>
                    <a:pt x="1573" y="8271"/>
                    <a:pt x="1558" y="8586"/>
                    <a:pt x="1750" y="8625"/>
                  </a:cubicBezTo>
                  <a:cubicBezTo>
                    <a:pt x="1920" y="8710"/>
                    <a:pt x="2134" y="8795"/>
                    <a:pt x="2347" y="8881"/>
                  </a:cubicBezTo>
                  <a:cubicBezTo>
                    <a:pt x="2347" y="9094"/>
                    <a:pt x="2475" y="9222"/>
                    <a:pt x="2731" y="9265"/>
                  </a:cubicBezTo>
                  <a:cubicBezTo>
                    <a:pt x="2774" y="9265"/>
                    <a:pt x="2902" y="9265"/>
                    <a:pt x="2944" y="9307"/>
                  </a:cubicBezTo>
                  <a:cubicBezTo>
                    <a:pt x="3200" y="9393"/>
                    <a:pt x="3499" y="9478"/>
                    <a:pt x="3712" y="9649"/>
                  </a:cubicBezTo>
                  <a:cubicBezTo>
                    <a:pt x="3802" y="9726"/>
                    <a:pt x="3893" y="9749"/>
                    <a:pt x="3982" y="9749"/>
                  </a:cubicBezTo>
                  <a:cubicBezTo>
                    <a:pt x="4109" y="9749"/>
                    <a:pt x="4234" y="9702"/>
                    <a:pt x="4353" y="9702"/>
                  </a:cubicBezTo>
                  <a:cubicBezTo>
                    <a:pt x="4426" y="9702"/>
                    <a:pt x="4497" y="9720"/>
                    <a:pt x="4565" y="9777"/>
                  </a:cubicBezTo>
                  <a:cubicBezTo>
                    <a:pt x="4651" y="9862"/>
                    <a:pt x="4779" y="9862"/>
                    <a:pt x="4907" y="9862"/>
                  </a:cubicBezTo>
                  <a:cubicBezTo>
                    <a:pt x="5077" y="9905"/>
                    <a:pt x="5205" y="9905"/>
                    <a:pt x="5333" y="9905"/>
                  </a:cubicBezTo>
                  <a:cubicBezTo>
                    <a:pt x="5333" y="9777"/>
                    <a:pt x="5333" y="9691"/>
                    <a:pt x="5333" y="9606"/>
                  </a:cubicBezTo>
                  <a:cubicBezTo>
                    <a:pt x="5461" y="9691"/>
                    <a:pt x="5589" y="9777"/>
                    <a:pt x="5632" y="9777"/>
                  </a:cubicBezTo>
                  <a:cubicBezTo>
                    <a:pt x="6016" y="9691"/>
                    <a:pt x="6314" y="9606"/>
                    <a:pt x="6613" y="9521"/>
                  </a:cubicBezTo>
                  <a:cubicBezTo>
                    <a:pt x="6613" y="9521"/>
                    <a:pt x="6570" y="9478"/>
                    <a:pt x="6570" y="9478"/>
                  </a:cubicBezTo>
                  <a:cubicBezTo>
                    <a:pt x="6912" y="9265"/>
                    <a:pt x="7296" y="9009"/>
                    <a:pt x="7637" y="8795"/>
                  </a:cubicBezTo>
                  <a:cubicBezTo>
                    <a:pt x="7637" y="8795"/>
                    <a:pt x="7637" y="8710"/>
                    <a:pt x="7637" y="8667"/>
                  </a:cubicBezTo>
                  <a:cubicBezTo>
                    <a:pt x="7722" y="8667"/>
                    <a:pt x="7765" y="8625"/>
                    <a:pt x="7850" y="8625"/>
                  </a:cubicBezTo>
                  <a:cubicBezTo>
                    <a:pt x="7850" y="8539"/>
                    <a:pt x="7850" y="8454"/>
                    <a:pt x="7850" y="8411"/>
                  </a:cubicBezTo>
                  <a:cubicBezTo>
                    <a:pt x="8021" y="8326"/>
                    <a:pt x="8192" y="8241"/>
                    <a:pt x="8362" y="8113"/>
                  </a:cubicBezTo>
                  <a:cubicBezTo>
                    <a:pt x="8192" y="7772"/>
                    <a:pt x="8575" y="7857"/>
                    <a:pt x="8703" y="7686"/>
                  </a:cubicBezTo>
                  <a:cubicBezTo>
                    <a:pt x="8703" y="7430"/>
                    <a:pt x="8746" y="7132"/>
                    <a:pt x="9130" y="7089"/>
                  </a:cubicBezTo>
                  <a:cubicBezTo>
                    <a:pt x="9045" y="6918"/>
                    <a:pt x="8959" y="6748"/>
                    <a:pt x="8917" y="6534"/>
                  </a:cubicBezTo>
                  <a:cubicBezTo>
                    <a:pt x="9429" y="6492"/>
                    <a:pt x="9130" y="5980"/>
                    <a:pt x="9429" y="5809"/>
                  </a:cubicBezTo>
                  <a:cubicBezTo>
                    <a:pt x="9471" y="5767"/>
                    <a:pt x="9429" y="5553"/>
                    <a:pt x="9429" y="5425"/>
                  </a:cubicBezTo>
                  <a:lnTo>
                    <a:pt x="9130" y="5425"/>
                  </a:lnTo>
                  <a:cubicBezTo>
                    <a:pt x="9557" y="4871"/>
                    <a:pt x="9386" y="4359"/>
                    <a:pt x="9215" y="3847"/>
                  </a:cubicBezTo>
                  <a:cubicBezTo>
                    <a:pt x="9215" y="3761"/>
                    <a:pt x="9173" y="3719"/>
                    <a:pt x="9173" y="3676"/>
                  </a:cubicBezTo>
                  <a:cubicBezTo>
                    <a:pt x="9215" y="3676"/>
                    <a:pt x="9258" y="3676"/>
                    <a:pt x="9301" y="3719"/>
                  </a:cubicBezTo>
                  <a:cubicBezTo>
                    <a:pt x="9386" y="3250"/>
                    <a:pt x="8959" y="3420"/>
                    <a:pt x="8831" y="3292"/>
                  </a:cubicBezTo>
                  <a:cubicBezTo>
                    <a:pt x="8831" y="3122"/>
                    <a:pt x="9130" y="3036"/>
                    <a:pt x="8917" y="2823"/>
                  </a:cubicBezTo>
                  <a:lnTo>
                    <a:pt x="8917" y="2823"/>
                  </a:lnTo>
                  <a:lnTo>
                    <a:pt x="8746" y="2866"/>
                  </a:lnTo>
                  <a:cubicBezTo>
                    <a:pt x="8746" y="2823"/>
                    <a:pt x="8789" y="2780"/>
                    <a:pt x="8789" y="2738"/>
                  </a:cubicBezTo>
                  <a:cubicBezTo>
                    <a:pt x="8618" y="2439"/>
                    <a:pt x="8447" y="2098"/>
                    <a:pt x="8277" y="1799"/>
                  </a:cubicBezTo>
                  <a:cubicBezTo>
                    <a:pt x="8234" y="1799"/>
                    <a:pt x="8149" y="1799"/>
                    <a:pt x="7978" y="1842"/>
                  </a:cubicBezTo>
                  <a:cubicBezTo>
                    <a:pt x="8021" y="1628"/>
                    <a:pt x="8021" y="1500"/>
                    <a:pt x="8064" y="1415"/>
                  </a:cubicBezTo>
                  <a:cubicBezTo>
                    <a:pt x="7765" y="1287"/>
                    <a:pt x="7552" y="1159"/>
                    <a:pt x="7381" y="1159"/>
                  </a:cubicBezTo>
                  <a:cubicBezTo>
                    <a:pt x="7189" y="1121"/>
                    <a:pt x="7308" y="806"/>
                    <a:pt x="7116" y="806"/>
                  </a:cubicBezTo>
                  <a:cubicBezTo>
                    <a:pt x="7094" y="806"/>
                    <a:pt x="7069" y="809"/>
                    <a:pt x="7040" y="818"/>
                  </a:cubicBezTo>
                  <a:cubicBezTo>
                    <a:pt x="7030" y="821"/>
                    <a:pt x="7020" y="823"/>
                    <a:pt x="7010" y="823"/>
                  </a:cubicBezTo>
                  <a:cubicBezTo>
                    <a:pt x="6886" y="823"/>
                    <a:pt x="6725" y="589"/>
                    <a:pt x="6528" y="391"/>
                  </a:cubicBezTo>
                  <a:cubicBezTo>
                    <a:pt x="6442" y="434"/>
                    <a:pt x="6314" y="477"/>
                    <a:pt x="6144" y="605"/>
                  </a:cubicBezTo>
                  <a:cubicBezTo>
                    <a:pt x="6101" y="391"/>
                    <a:pt x="6058" y="306"/>
                    <a:pt x="6016" y="178"/>
                  </a:cubicBezTo>
                  <a:cubicBezTo>
                    <a:pt x="5589" y="135"/>
                    <a:pt x="5120" y="50"/>
                    <a:pt x="4651" y="50"/>
                  </a:cubicBezTo>
                  <a:cubicBezTo>
                    <a:pt x="4429" y="25"/>
                    <a:pt x="4193" y="1"/>
                    <a:pt x="39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10"/>
            <p:cNvSpPr/>
            <p:nvPr/>
          </p:nvSpPr>
          <p:spPr>
            <a:xfrm>
              <a:off x="2970100" y="4121075"/>
              <a:ext cx="211175" cy="221025"/>
            </a:xfrm>
            <a:custGeom>
              <a:avLst/>
              <a:gdLst/>
              <a:ahLst/>
              <a:cxnLst/>
              <a:rect l="l" t="t" r="r" b="b"/>
              <a:pathLst>
                <a:path w="8447" h="8841" extrusionOk="0">
                  <a:moveTo>
                    <a:pt x="3285" y="181"/>
                  </a:moveTo>
                  <a:cubicBezTo>
                    <a:pt x="3328" y="223"/>
                    <a:pt x="3370" y="266"/>
                    <a:pt x="3413" y="309"/>
                  </a:cubicBezTo>
                  <a:cubicBezTo>
                    <a:pt x="3370" y="309"/>
                    <a:pt x="3370" y="309"/>
                    <a:pt x="3370" y="351"/>
                  </a:cubicBezTo>
                  <a:cubicBezTo>
                    <a:pt x="3328" y="309"/>
                    <a:pt x="3285" y="266"/>
                    <a:pt x="3242" y="223"/>
                  </a:cubicBezTo>
                  <a:cubicBezTo>
                    <a:pt x="3242" y="223"/>
                    <a:pt x="3242" y="223"/>
                    <a:pt x="3285" y="181"/>
                  </a:cubicBezTo>
                  <a:close/>
                  <a:moveTo>
                    <a:pt x="2346" y="479"/>
                  </a:moveTo>
                  <a:cubicBezTo>
                    <a:pt x="2346" y="479"/>
                    <a:pt x="2346" y="479"/>
                    <a:pt x="2389" y="522"/>
                  </a:cubicBezTo>
                  <a:cubicBezTo>
                    <a:pt x="2346" y="565"/>
                    <a:pt x="2304" y="607"/>
                    <a:pt x="2261" y="650"/>
                  </a:cubicBezTo>
                  <a:cubicBezTo>
                    <a:pt x="2261" y="650"/>
                    <a:pt x="2261" y="607"/>
                    <a:pt x="2218" y="607"/>
                  </a:cubicBezTo>
                  <a:cubicBezTo>
                    <a:pt x="2261" y="565"/>
                    <a:pt x="2304" y="522"/>
                    <a:pt x="2346" y="479"/>
                  </a:cubicBezTo>
                  <a:close/>
                  <a:moveTo>
                    <a:pt x="2218" y="863"/>
                  </a:moveTo>
                  <a:cubicBezTo>
                    <a:pt x="2261" y="906"/>
                    <a:pt x="2304" y="906"/>
                    <a:pt x="2346" y="949"/>
                  </a:cubicBezTo>
                  <a:cubicBezTo>
                    <a:pt x="2304" y="949"/>
                    <a:pt x="2304" y="991"/>
                    <a:pt x="2304" y="991"/>
                  </a:cubicBezTo>
                  <a:cubicBezTo>
                    <a:pt x="2261" y="949"/>
                    <a:pt x="2218" y="949"/>
                    <a:pt x="2176" y="906"/>
                  </a:cubicBezTo>
                  <a:lnTo>
                    <a:pt x="2218" y="863"/>
                  </a:lnTo>
                  <a:close/>
                  <a:moveTo>
                    <a:pt x="7252" y="1546"/>
                  </a:moveTo>
                  <a:cubicBezTo>
                    <a:pt x="7252" y="1631"/>
                    <a:pt x="7210" y="1717"/>
                    <a:pt x="7167" y="1802"/>
                  </a:cubicBezTo>
                  <a:cubicBezTo>
                    <a:pt x="7124" y="1802"/>
                    <a:pt x="7082" y="1759"/>
                    <a:pt x="7039" y="1759"/>
                  </a:cubicBezTo>
                  <a:cubicBezTo>
                    <a:pt x="7082" y="1674"/>
                    <a:pt x="7167" y="1589"/>
                    <a:pt x="7210" y="1546"/>
                  </a:cubicBezTo>
                  <a:close/>
                  <a:moveTo>
                    <a:pt x="7935" y="3295"/>
                  </a:moveTo>
                  <a:cubicBezTo>
                    <a:pt x="7978" y="3338"/>
                    <a:pt x="8020" y="3338"/>
                    <a:pt x="8063" y="3380"/>
                  </a:cubicBezTo>
                  <a:cubicBezTo>
                    <a:pt x="8063" y="3380"/>
                    <a:pt x="8063" y="3423"/>
                    <a:pt x="8020" y="3423"/>
                  </a:cubicBezTo>
                  <a:cubicBezTo>
                    <a:pt x="7978" y="3380"/>
                    <a:pt x="7935" y="3380"/>
                    <a:pt x="7892" y="3338"/>
                  </a:cubicBezTo>
                  <a:cubicBezTo>
                    <a:pt x="7935" y="3338"/>
                    <a:pt x="7935" y="3295"/>
                    <a:pt x="7935" y="3295"/>
                  </a:cubicBezTo>
                  <a:close/>
                  <a:moveTo>
                    <a:pt x="3346" y="1"/>
                  </a:moveTo>
                  <a:cubicBezTo>
                    <a:pt x="2550" y="1"/>
                    <a:pt x="1958" y="478"/>
                    <a:pt x="1365" y="991"/>
                  </a:cubicBezTo>
                  <a:cubicBezTo>
                    <a:pt x="1323" y="1418"/>
                    <a:pt x="1024" y="1717"/>
                    <a:pt x="640" y="1930"/>
                  </a:cubicBezTo>
                  <a:cubicBezTo>
                    <a:pt x="555" y="2399"/>
                    <a:pt x="469" y="2826"/>
                    <a:pt x="384" y="3295"/>
                  </a:cubicBezTo>
                  <a:cubicBezTo>
                    <a:pt x="384" y="3295"/>
                    <a:pt x="341" y="3338"/>
                    <a:pt x="256" y="3338"/>
                  </a:cubicBezTo>
                  <a:cubicBezTo>
                    <a:pt x="384" y="3807"/>
                    <a:pt x="128" y="4148"/>
                    <a:pt x="0" y="4575"/>
                  </a:cubicBezTo>
                  <a:cubicBezTo>
                    <a:pt x="43" y="4788"/>
                    <a:pt x="0" y="5087"/>
                    <a:pt x="43" y="5343"/>
                  </a:cubicBezTo>
                  <a:cubicBezTo>
                    <a:pt x="85" y="5599"/>
                    <a:pt x="171" y="5855"/>
                    <a:pt x="256" y="6153"/>
                  </a:cubicBezTo>
                  <a:cubicBezTo>
                    <a:pt x="341" y="6537"/>
                    <a:pt x="640" y="6708"/>
                    <a:pt x="981" y="6836"/>
                  </a:cubicBezTo>
                  <a:cubicBezTo>
                    <a:pt x="939" y="6921"/>
                    <a:pt x="896" y="7006"/>
                    <a:pt x="896" y="7177"/>
                  </a:cubicBezTo>
                  <a:cubicBezTo>
                    <a:pt x="1152" y="7262"/>
                    <a:pt x="1365" y="7348"/>
                    <a:pt x="1664" y="7476"/>
                  </a:cubicBezTo>
                  <a:cubicBezTo>
                    <a:pt x="1664" y="7670"/>
                    <a:pt x="1771" y="7865"/>
                    <a:pt x="2016" y="7865"/>
                  </a:cubicBezTo>
                  <a:cubicBezTo>
                    <a:pt x="2040" y="7865"/>
                    <a:pt x="2064" y="7863"/>
                    <a:pt x="2091" y="7860"/>
                  </a:cubicBezTo>
                  <a:cubicBezTo>
                    <a:pt x="2111" y="7857"/>
                    <a:pt x="2129" y="7856"/>
                    <a:pt x="2147" y="7856"/>
                  </a:cubicBezTo>
                  <a:cubicBezTo>
                    <a:pt x="2471" y="7856"/>
                    <a:pt x="2441" y="8208"/>
                    <a:pt x="2602" y="8329"/>
                  </a:cubicBezTo>
                  <a:cubicBezTo>
                    <a:pt x="2901" y="8372"/>
                    <a:pt x="3157" y="8414"/>
                    <a:pt x="3370" y="8414"/>
                  </a:cubicBezTo>
                  <a:cubicBezTo>
                    <a:pt x="3413" y="8542"/>
                    <a:pt x="3413" y="8628"/>
                    <a:pt x="3456" y="8713"/>
                  </a:cubicBezTo>
                  <a:cubicBezTo>
                    <a:pt x="3584" y="8670"/>
                    <a:pt x="3669" y="8628"/>
                    <a:pt x="3797" y="8585"/>
                  </a:cubicBezTo>
                  <a:cubicBezTo>
                    <a:pt x="3754" y="8500"/>
                    <a:pt x="3754" y="8457"/>
                    <a:pt x="3754" y="8414"/>
                  </a:cubicBezTo>
                  <a:cubicBezTo>
                    <a:pt x="3754" y="8414"/>
                    <a:pt x="3797" y="8414"/>
                    <a:pt x="3797" y="8372"/>
                  </a:cubicBezTo>
                  <a:lnTo>
                    <a:pt x="3840" y="8585"/>
                  </a:lnTo>
                  <a:lnTo>
                    <a:pt x="3797" y="8585"/>
                  </a:lnTo>
                  <a:cubicBezTo>
                    <a:pt x="3925" y="8628"/>
                    <a:pt x="4053" y="8713"/>
                    <a:pt x="4181" y="8841"/>
                  </a:cubicBezTo>
                  <a:cubicBezTo>
                    <a:pt x="4352" y="8756"/>
                    <a:pt x="4522" y="8670"/>
                    <a:pt x="4693" y="8628"/>
                  </a:cubicBezTo>
                  <a:cubicBezTo>
                    <a:pt x="4735" y="8670"/>
                    <a:pt x="4735" y="8756"/>
                    <a:pt x="4778" y="8798"/>
                  </a:cubicBezTo>
                  <a:cubicBezTo>
                    <a:pt x="5247" y="8756"/>
                    <a:pt x="5631" y="8457"/>
                    <a:pt x="6015" y="8244"/>
                  </a:cubicBezTo>
                  <a:cubicBezTo>
                    <a:pt x="6058" y="8201"/>
                    <a:pt x="6101" y="8158"/>
                    <a:pt x="6143" y="8116"/>
                  </a:cubicBezTo>
                  <a:cubicBezTo>
                    <a:pt x="6143" y="8030"/>
                    <a:pt x="6143" y="7945"/>
                    <a:pt x="6143" y="7860"/>
                  </a:cubicBezTo>
                  <a:cubicBezTo>
                    <a:pt x="6314" y="7945"/>
                    <a:pt x="6442" y="7988"/>
                    <a:pt x="6570" y="8030"/>
                  </a:cubicBezTo>
                  <a:cubicBezTo>
                    <a:pt x="6773" y="7868"/>
                    <a:pt x="6589" y="7473"/>
                    <a:pt x="6940" y="7473"/>
                  </a:cubicBezTo>
                  <a:cubicBezTo>
                    <a:pt x="6958" y="7473"/>
                    <a:pt x="6976" y="7474"/>
                    <a:pt x="6996" y="7476"/>
                  </a:cubicBezTo>
                  <a:cubicBezTo>
                    <a:pt x="6869" y="7177"/>
                    <a:pt x="7124" y="6964"/>
                    <a:pt x="7252" y="6836"/>
                  </a:cubicBezTo>
                  <a:cubicBezTo>
                    <a:pt x="7466" y="6708"/>
                    <a:pt x="7466" y="6452"/>
                    <a:pt x="7722" y="6409"/>
                  </a:cubicBezTo>
                  <a:cubicBezTo>
                    <a:pt x="7764" y="6196"/>
                    <a:pt x="7722" y="5897"/>
                    <a:pt x="7850" y="5727"/>
                  </a:cubicBezTo>
                  <a:cubicBezTo>
                    <a:pt x="8106" y="5343"/>
                    <a:pt x="8148" y="4916"/>
                    <a:pt x="8106" y="4489"/>
                  </a:cubicBezTo>
                  <a:cubicBezTo>
                    <a:pt x="8106" y="4063"/>
                    <a:pt x="8191" y="3722"/>
                    <a:pt x="8447" y="3423"/>
                  </a:cubicBezTo>
                  <a:cubicBezTo>
                    <a:pt x="7978" y="3039"/>
                    <a:pt x="8063" y="2570"/>
                    <a:pt x="8063" y="2100"/>
                  </a:cubicBezTo>
                  <a:cubicBezTo>
                    <a:pt x="7935" y="2015"/>
                    <a:pt x="7850" y="1930"/>
                    <a:pt x="7722" y="1845"/>
                  </a:cubicBezTo>
                  <a:cubicBezTo>
                    <a:pt x="7679" y="1823"/>
                    <a:pt x="7626" y="1823"/>
                    <a:pt x="7567" y="1823"/>
                  </a:cubicBezTo>
                  <a:cubicBezTo>
                    <a:pt x="7508" y="1823"/>
                    <a:pt x="7444" y="1823"/>
                    <a:pt x="7380" y="1802"/>
                  </a:cubicBezTo>
                  <a:cubicBezTo>
                    <a:pt x="7466" y="1674"/>
                    <a:pt x="7466" y="1589"/>
                    <a:pt x="7508" y="1503"/>
                  </a:cubicBezTo>
                  <a:cubicBezTo>
                    <a:pt x="6911" y="1162"/>
                    <a:pt x="6314" y="863"/>
                    <a:pt x="5717" y="522"/>
                  </a:cubicBezTo>
                  <a:cubicBezTo>
                    <a:pt x="5631" y="565"/>
                    <a:pt x="5546" y="607"/>
                    <a:pt x="5461" y="693"/>
                  </a:cubicBezTo>
                  <a:cubicBezTo>
                    <a:pt x="5375" y="565"/>
                    <a:pt x="5333" y="479"/>
                    <a:pt x="5247" y="351"/>
                  </a:cubicBezTo>
                  <a:cubicBezTo>
                    <a:pt x="5119" y="351"/>
                    <a:pt x="4991" y="394"/>
                    <a:pt x="4863" y="394"/>
                  </a:cubicBezTo>
                  <a:cubicBezTo>
                    <a:pt x="4731" y="262"/>
                    <a:pt x="4701" y="27"/>
                    <a:pt x="4536" y="27"/>
                  </a:cubicBezTo>
                  <a:cubicBezTo>
                    <a:pt x="4488" y="27"/>
                    <a:pt x="4429" y="47"/>
                    <a:pt x="4352" y="95"/>
                  </a:cubicBezTo>
                  <a:cubicBezTo>
                    <a:pt x="4394" y="138"/>
                    <a:pt x="4394" y="181"/>
                    <a:pt x="4437" y="266"/>
                  </a:cubicBezTo>
                  <a:lnTo>
                    <a:pt x="4352" y="266"/>
                  </a:lnTo>
                  <a:cubicBezTo>
                    <a:pt x="4352" y="223"/>
                    <a:pt x="4352" y="138"/>
                    <a:pt x="4309" y="95"/>
                  </a:cubicBezTo>
                  <a:lnTo>
                    <a:pt x="4352" y="95"/>
                  </a:lnTo>
                  <a:cubicBezTo>
                    <a:pt x="4096" y="53"/>
                    <a:pt x="3797" y="53"/>
                    <a:pt x="3541" y="10"/>
                  </a:cubicBezTo>
                  <a:cubicBezTo>
                    <a:pt x="3475" y="4"/>
                    <a:pt x="3410" y="1"/>
                    <a:pt x="33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0"/>
            <p:cNvSpPr/>
            <p:nvPr/>
          </p:nvSpPr>
          <p:spPr>
            <a:xfrm>
              <a:off x="2284325" y="4437750"/>
              <a:ext cx="166400" cy="181650"/>
            </a:xfrm>
            <a:custGeom>
              <a:avLst/>
              <a:gdLst/>
              <a:ahLst/>
              <a:cxnLst/>
              <a:rect l="l" t="t" r="r" b="b"/>
              <a:pathLst>
                <a:path w="6656" h="7266" extrusionOk="0">
                  <a:moveTo>
                    <a:pt x="3882" y="312"/>
                  </a:moveTo>
                  <a:cubicBezTo>
                    <a:pt x="3925" y="355"/>
                    <a:pt x="3968" y="397"/>
                    <a:pt x="4010" y="440"/>
                  </a:cubicBezTo>
                  <a:cubicBezTo>
                    <a:pt x="4010" y="440"/>
                    <a:pt x="4010" y="440"/>
                    <a:pt x="3968" y="483"/>
                  </a:cubicBezTo>
                  <a:cubicBezTo>
                    <a:pt x="3925" y="440"/>
                    <a:pt x="3882" y="397"/>
                    <a:pt x="3840" y="355"/>
                  </a:cubicBezTo>
                  <a:cubicBezTo>
                    <a:pt x="3840" y="355"/>
                    <a:pt x="3882" y="355"/>
                    <a:pt x="3882" y="312"/>
                  </a:cubicBezTo>
                  <a:close/>
                  <a:moveTo>
                    <a:pt x="1493" y="995"/>
                  </a:moveTo>
                  <a:cubicBezTo>
                    <a:pt x="1493" y="1037"/>
                    <a:pt x="1451" y="1080"/>
                    <a:pt x="1408" y="1165"/>
                  </a:cubicBezTo>
                  <a:cubicBezTo>
                    <a:pt x="1408" y="1123"/>
                    <a:pt x="1408" y="1123"/>
                    <a:pt x="1365" y="1123"/>
                  </a:cubicBezTo>
                  <a:cubicBezTo>
                    <a:pt x="1408" y="1080"/>
                    <a:pt x="1451" y="1037"/>
                    <a:pt x="1451" y="995"/>
                  </a:cubicBezTo>
                  <a:close/>
                  <a:moveTo>
                    <a:pt x="5930" y="1293"/>
                  </a:moveTo>
                  <a:cubicBezTo>
                    <a:pt x="5887" y="1336"/>
                    <a:pt x="5887" y="1379"/>
                    <a:pt x="5845" y="1464"/>
                  </a:cubicBezTo>
                  <a:cubicBezTo>
                    <a:pt x="5845" y="1421"/>
                    <a:pt x="5802" y="1421"/>
                    <a:pt x="5802" y="1421"/>
                  </a:cubicBezTo>
                  <a:cubicBezTo>
                    <a:pt x="5845" y="1379"/>
                    <a:pt x="5845" y="1336"/>
                    <a:pt x="5887" y="1293"/>
                  </a:cubicBezTo>
                  <a:close/>
                  <a:moveTo>
                    <a:pt x="3330" y="0"/>
                  </a:moveTo>
                  <a:cubicBezTo>
                    <a:pt x="3059" y="0"/>
                    <a:pt x="2788" y="49"/>
                    <a:pt x="2517" y="99"/>
                  </a:cubicBezTo>
                  <a:cubicBezTo>
                    <a:pt x="2475" y="141"/>
                    <a:pt x="2432" y="141"/>
                    <a:pt x="2432" y="141"/>
                  </a:cubicBezTo>
                  <a:cubicBezTo>
                    <a:pt x="2432" y="312"/>
                    <a:pt x="2389" y="397"/>
                    <a:pt x="2389" y="483"/>
                  </a:cubicBezTo>
                  <a:cubicBezTo>
                    <a:pt x="2133" y="525"/>
                    <a:pt x="1920" y="525"/>
                    <a:pt x="1707" y="525"/>
                  </a:cubicBezTo>
                  <a:cubicBezTo>
                    <a:pt x="1664" y="653"/>
                    <a:pt x="1664" y="739"/>
                    <a:pt x="1664" y="867"/>
                  </a:cubicBezTo>
                  <a:cubicBezTo>
                    <a:pt x="1579" y="824"/>
                    <a:pt x="1493" y="824"/>
                    <a:pt x="1323" y="781"/>
                  </a:cubicBezTo>
                  <a:cubicBezTo>
                    <a:pt x="1237" y="952"/>
                    <a:pt x="1195" y="1251"/>
                    <a:pt x="1109" y="1251"/>
                  </a:cubicBezTo>
                  <a:cubicBezTo>
                    <a:pt x="725" y="1293"/>
                    <a:pt x="1024" y="1720"/>
                    <a:pt x="811" y="1805"/>
                  </a:cubicBezTo>
                  <a:cubicBezTo>
                    <a:pt x="725" y="1848"/>
                    <a:pt x="640" y="1848"/>
                    <a:pt x="597" y="1890"/>
                  </a:cubicBezTo>
                  <a:cubicBezTo>
                    <a:pt x="640" y="2104"/>
                    <a:pt x="555" y="2317"/>
                    <a:pt x="384" y="2530"/>
                  </a:cubicBezTo>
                  <a:cubicBezTo>
                    <a:pt x="299" y="2616"/>
                    <a:pt x="214" y="3000"/>
                    <a:pt x="470" y="3213"/>
                  </a:cubicBezTo>
                  <a:cubicBezTo>
                    <a:pt x="299" y="3426"/>
                    <a:pt x="128" y="3682"/>
                    <a:pt x="0" y="3853"/>
                  </a:cubicBezTo>
                  <a:cubicBezTo>
                    <a:pt x="128" y="4279"/>
                    <a:pt x="256" y="4621"/>
                    <a:pt x="342" y="4919"/>
                  </a:cubicBezTo>
                  <a:cubicBezTo>
                    <a:pt x="342" y="5133"/>
                    <a:pt x="214" y="5346"/>
                    <a:pt x="299" y="5517"/>
                  </a:cubicBezTo>
                  <a:cubicBezTo>
                    <a:pt x="384" y="5730"/>
                    <a:pt x="597" y="5858"/>
                    <a:pt x="853" y="6114"/>
                  </a:cubicBezTo>
                  <a:cubicBezTo>
                    <a:pt x="853" y="6157"/>
                    <a:pt x="853" y="6285"/>
                    <a:pt x="896" y="6412"/>
                  </a:cubicBezTo>
                  <a:cubicBezTo>
                    <a:pt x="1067" y="6540"/>
                    <a:pt x="1195" y="6626"/>
                    <a:pt x="1365" y="6754"/>
                  </a:cubicBezTo>
                  <a:cubicBezTo>
                    <a:pt x="1493" y="6839"/>
                    <a:pt x="1707" y="6711"/>
                    <a:pt x="1707" y="6924"/>
                  </a:cubicBezTo>
                  <a:cubicBezTo>
                    <a:pt x="2176" y="7010"/>
                    <a:pt x="2560" y="7095"/>
                    <a:pt x="2986" y="7180"/>
                  </a:cubicBezTo>
                  <a:cubicBezTo>
                    <a:pt x="3157" y="7138"/>
                    <a:pt x="3328" y="7052"/>
                    <a:pt x="3456" y="7010"/>
                  </a:cubicBezTo>
                  <a:cubicBezTo>
                    <a:pt x="3498" y="7095"/>
                    <a:pt x="3498" y="7180"/>
                    <a:pt x="3541" y="7266"/>
                  </a:cubicBezTo>
                  <a:cubicBezTo>
                    <a:pt x="3669" y="7223"/>
                    <a:pt x="3797" y="7180"/>
                    <a:pt x="3925" y="7138"/>
                  </a:cubicBezTo>
                  <a:lnTo>
                    <a:pt x="3882" y="6967"/>
                  </a:lnTo>
                  <a:cubicBezTo>
                    <a:pt x="3925" y="6967"/>
                    <a:pt x="3968" y="6967"/>
                    <a:pt x="4010" y="7010"/>
                  </a:cubicBezTo>
                  <a:cubicBezTo>
                    <a:pt x="4138" y="7010"/>
                    <a:pt x="4266" y="6967"/>
                    <a:pt x="4480" y="6967"/>
                  </a:cubicBezTo>
                  <a:cubicBezTo>
                    <a:pt x="4480" y="6839"/>
                    <a:pt x="4480" y="6754"/>
                    <a:pt x="4480" y="6626"/>
                  </a:cubicBezTo>
                  <a:cubicBezTo>
                    <a:pt x="4693" y="6626"/>
                    <a:pt x="4864" y="6668"/>
                    <a:pt x="4992" y="6668"/>
                  </a:cubicBezTo>
                  <a:cubicBezTo>
                    <a:pt x="5290" y="6242"/>
                    <a:pt x="5546" y="5901"/>
                    <a:pt x="5802" y="5517"/>
                  </a:cubicBezTo>
                  <a:lnTo>
                    <a:pt x="6143" y="5047"/>
                  </a:lnTo>
                  <a:cubicBezTo>
                    <a:pt x="6229" y="4919"/>
                    <a:pt x="6399" y="4834"/>
                    <a:pt x="6399" y="4749"/>
                  </a:cubicBezTo>
                  <a:cubicBezTo>
                    <a:pt x="6314" y="4279"/>
                    <a:pt x="6527" y="3810"/>
                    <a:pt x="6527" y="3341"/>
                  </a:cubicBezTo>
                  <a:cubicBezTo>
                    <a:pt x="6527" y="3042"/>
                    <a:pt x="6527" y="2701"/>
                    <a:pt x="6527" y="2360"/>
                  </a:cubicBezTo>
                  <a:cubicBezTo>
                    <a:pt x="6527" y="2317"/>
                    <a:pt x="6442" y="2232"/>
                    <a:pt x="6399" y="2146"/>
                  </a:cubicBezTo>
                  <a:cubicBezTo>
                    <a:pt x="6527" y="2146"/>
                    <a:pt x="6570" y="2104"/>
                    <a:pt x="6655" y="2104"/>
                  </a:cubicBezTo>
                  <a:cubicBezTo>
                    <a:pt x="6570" y="1976"/>
                    <a:pt x="6485" y="1805"/>
                    <a:pt x="6399" y="1677"/>
                  </a:cubicBezTo>
                  <a:cubicBezTo>
                    <a:pt x="6314" y="1720"/>
                    <a:pt x="6229" y="1805"/>
                    <a:pt x="6143" y="1848"/>
                  </a:cubicBezTo>
                  <a:cubicBezTo>
                    <a:pt x="6058" y="1805"/>
                    <a:pt x="6015" y="1720"/>
                    <a:pt x="5930" y="1592"/>
                  </a:cubicBezTo>
                  <a:cubicBezTo>
                    <a:pt x="6058" y="1549"/>
                    <a:pt x="6186" y="1506"/>
                    <a:pt x="6357" y="1421"/>
                  </a:cubicBezTo>
                  <a:cubicBezTo>
                    <a:pt x="6143" y="1037"/>
                    <a:pt x="5887" y="653"/>
                    <a:pt x="5674" y="269"/>
                  </a:cubicBezTo>
                  <a:lnTo>
                    <a:pt x="4778" y="269"/>
                  </a:lnTo>
                  <a:cubicBezTo>
                    <a:pt x="4778" y="227"/>
                    <a:pt x="4778" y="141"/>
                    <a:pt x="4778" y="141"/>
                  </a:cubicBezTo>
                  <a:cubicBezTo>
                    <a:pt x="4692" y="67"/>
                    <a:pt x="4609" y="43"/>
                    <a:pt x="4528" y="43"/>
                  </a:cubicBezTo>
                  <a:cubicBezTo>
                    <a:pt x="4376" y="43"/>
                    <a:pt x="4228" y="129"/>
                    <a:pt x="4073" y="129"/>
                  </a:cubicBezTo>
                  <a:cubicBezTo>
                    <a:pt x="4025" y="129"/>
                    <a:pt x="3975" y="120"/>
                    <a:pt x="3925" y="99"/>
                  </a:cubicBezTo>
                  <a:cubicBezTo>
                    <a:pt x="3727" y="27"/>
                    <a:pt x="3528" y="0"/>
                    <a:pt x="3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10"/>
          <p:cNvGrpSpPr/>
          <p:nvPr/>
        </p:nvGrpSpPr>
        <p:grpSpPr>
          <a:xfrm rot="-8633034">
            <a:off x="11061941" y="5266522"/>
            <a:ext cx="1053755" cy="1725793"/>
            <a:chOff x="4503750" y="1497575"/>
            <a:chExt cx="1206190" cy="1975446"/>
          </a:xfrm>
        </p:grpSpPr>
        <p:sp>
          <p:nvSpPr>
            <p:cNvPr id="157" name="Google Shape;157;p10"/>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0"/>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0"/>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0"/>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10"/>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0"/>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10"/>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93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Sanchez"/>
              <a:buNone/>
              <a:defRPr sz="3000" b="1">
                <a:solidFill>
                  <a:schemeClr val="dk1"/>
                </a:solidFill>
                <a:latin typeface="Sanchez"/>
                <a:ea typeface="Sanchez"/>
                <a:cs typeface="Sanchez"/>
                <a:sym typeface="Sanchez"/>
              </a:defRPr>
            </a:lvl1pPr>
            <a:lvl2pPr lvl="1">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2pPr>
            <a:lvl3pPr lvl="2">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3pPr>
            <a:lvl4pPr lvl="3">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4pPr>
            <a:lvl5pPr lvl="4">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5pPr>
            <a:lvl6pPr lvl="5">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6pPr>
            <a:lvl7pPr lvl="6">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7pPr>
            <a:lvl8pPr lvl="7">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8pPr>
            <a:lvl9pPr lvl="8">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960000" y="16624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1pPr>
            <a:lvl2pPr marL="914400" lvl="1"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marL="1371600" lvl="2"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marL="1828800" lvl="3"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marL="2286000" lvl="4"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marL="2743200" lvl="5"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marL="3200400" lvl="6"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marL="3657600" lvl="7"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marL="4114800" lvl="8" indent="-317500">
              <a:lnSpc>
                <a:spcPct val="115000"/>
              </a:lnSpc>
              <a:spcBef>
                <a:spcPts val="1600"/>
              </a:spcBef>
              <a:spcAft>
                <a:spcPts val="1600"/>
              </a:spcAft>
              <a:buClr>
                <a:schemeClr val="dk1"/>
              </a:buClr>
              <a:buSzPts val="1400"/>
              <a:buFont typeface="Public Sans"/>
              <a:buChar char="■"/>
              <a:defRPr>
                <a:solidFill>
                  <a:schemeClr val="dk1"/>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322036216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9" r:id="rId19"/>
    <p:sldLayoutId id="2147483710" r:id="rId20"/>
    <p:sldLayoutId id="2147483711" r:id="rId21"/>
    <p:sldLayoutId id="2147483712" r:id="rId22"/>
    <p:sldLayoutId id="214748373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454"/>
        <p:cNvGrpSpPr/>
        <p:nvPr/>
      </p:nvGrpSpPr>
      <p:grpSpPr>
        <a:xfrm>
          <a:off x="0" y="0"/>
          <a:ext cx="0" cy="0"/>
          <a:chOff x="0" y="0"/>
          <a:chExt cx="0" cy="0"/>
        </a:xfrm>
      </p:grpSpPr>
      <p:sp>
        <p:nvSpPr>
          <p:cNvPr id="455" name="Google Shape;455;p25"/>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456" name="Google Shape;456;p25"/>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066352805"/>
      </p:ext>
    </p:extLst>
  </p:cSld>
  <p:clrMap bg1="lt1" tx1="dk1" bg2="dk2" tx2="lt2" accent1="accent1" accent2="accent2" accent3="accent3" accent4="accent4" accent5="accent5" accent6="accent6" hlink="hlink" folHlink="folHlink"/>
  <p:sldLayoutIdLst>
    <p:sldLayoutId id="214748371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Sanchez"/>
              <a:buNone/>
              <a:defRPr sz="3000" b="1">
                <a:solidFill>
                  <a:schemeClr val="dk1"/>
                </a:solidFill>
                <a:latin typeface="Sanchez"/>
                <a:ea typeface="Sanchez"/>
                <a:cs typeface="Sanchez"/>
                <a:sym typeface="Sanchez"/>
              </a:defRPr>
            </a:lvl1pPr>
            <a:lvl2pPr lvl="1">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2pPr>
            <a:lvl3pPr lvl="2">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3pPr>
            <a:lvl4pPr lvl="3">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4pPr>
            <a:lvl5pPr lvl="4">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5pPr>
            <a:lvl6pPr lvl="5">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6pPr>
            <a:lvl7pPr lvl="6">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7pPr>
            <a:lvl8pPr lvl="7">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8pPr>
            <a:lvl9pPr lvl="8">
              <a:spcBef>
                <a:spcPts val="0"/>
              </a:spcBef>
              <a:spcAft>
                <a:spcPts val="0"/>
              </a:spcAft>
              <a:buClr>
                <a:schemeClr val="dk1"/>
              </a:buClr>
              <a:buSzPts val="2800"/>
              <a:buFont typeface="Libre Baskerville"/>
              <a:buNone/>
              <a:defRPr sz="2800">
                <a:solidFill>
                  <a:schemeClr val="dk1"/>
                </a:solidFill>
                <a:latin typeface="Libre Baskerville"/>
                <a:ea typeface="Libre Baskerville"/>
                <a:cs typeface="Libre Baskerville"/>
                <a:sym typeface="Libre Baskerville"/>
              </a:defRPr>
            </a:lvl9pPr>
          </a:lstStyle>
          <a:p>
            <a:endParaRPr/>
          </a:p>
        </p:txBody>
      </p:sp>
      <p:sp>
        <p:nvSpPr>
          <p:cNvPr id="7" name="Google Shape;7;p1"/>
          <p:cNvSpPr txBox="1">
            <a:spLocks noGrp="1"/>
          </p:cNvSpPr>
          <p:nvPr>
            <p:ph type="body" idx="1"/>
          </p:nvPr>
        </p:nvSpPr>
        <p:spPr>
          <a:xfrm>
            <a:off x="960000" y="16624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1pPr>
            <a:lvl2pPr marL="914400" lvl="1"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marL="1371600" lvl="2"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marL="1828800" lvl="3"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marL="2286000" lvl="4"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marL="2743200" lvl="5"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marL="3200400" lvl="6"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marL="3657600" lvl="7" indent="-317500">
              <a:lnSpc>
                <a:spcPct val="115000"/>
              </a:lnSpc>
              <a:spcBef>
                <a:spcPts val="160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marL="4114800" lvl="8" indent="-317500">
              <a:lnSpc>
                <a:spcPct val="115000"/>
              </a:lnSpc>
              <a:spcBef>
                <a:spcPts val="1600"/>
              </a:spcBef>
              <a:spcAft>
                <a:spcPts val="1600"/>
              </a:spcAft>
              <a:buClr>
                <a:schemeClr val="dk1"/>
              </a:buClr>
              <a:buSzPts val="1400"/>
              <a:buFont typeface="Public Sans"/>
              <a:buChar char="■"/>
              <a:defRPr>
                <a:solidFill>
                  <a:schemeClr val="dk1"/>
                </a:solidFill>
                <a:latin typeface="Public Sans"/>
                <a:ea typeface="Public Sans"/>
                <a:cs typeface="Public Sans"/>
                <a:sym typeface="Public Sans"/>
              </a:defRPr>
            </a:lvl9pPr>
          </a:lstStyle>
          <a:p>
            <a:endParaRPr/>
          </a:p>
        </p:txBody>
      </p:sp>
    </p:spTree>
    <p:extLst>
      <p:ext uri="{BB962C8B-B14F-4D97-AF65-F5344CB8AC3E}">
        <p14:creationId xmlns:p14="http://schemas.microsoft.com/office/powerpoint/2010/main" val="1880975923"/>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40"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9.png"/><Relationship Id="rId5" Type="http://schemas.microsoft.com/office/2007/relationships/hdphoto" Target="../media/hdphoto6.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microsoft.com/office/2007/relationships/hdphoto" Target="../media/hdphoto9.wdp"/><Relationship Id="rId5" Type="http://schemas.openxmlformats.org/officeDocument/2006/relationships/image" Target="../media/image27.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hyperlink" Target="https://vi.wikipedia.org/wiki/Qu%E1%BB%91c_k%E1%BB%B3" TargetMode="External"/></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35.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3.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5.png"/><Relationship Id="rId5" Type="http://schemas.microsoft.com/office/2007/relationships/hdphoto" Target="../media/hdphoto14.wdp"/><Relationship Id="rId4" Type="http://schemas.openxmlformats.org/officeDocument/2006/relationships/image" Target="../media/image34.png"/><Relationship Id="rId9"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8.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16.wdp"/></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6.wdp"/></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openxmlformats.org/officeDocument/2006/relationships/hyperlink" Target="https://fonts.google.com/specimen/Sanchez#standard-styles"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hyperlink" Target="https://fonts.google.com/specimen/Public+San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ờ ASEAN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908" y="1006748"/>
            <a:ext cx="7308274" cy="4872182"/>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335;p112"/>
          <p:cNvSpPr txBox="1"/>
          <p:nvPr/>
        </p:nvSpPr>
        <p:spPr>
          <a:xfrm>
            <a:off x="2018951" y="0"/>
            <a:ext cx="8939995" cy="863569"/>
          </a:xfrm>
          <a:prstGeom prst="rect">
            <a:avLst/>
          </a:prstGeom>
          <a:noFill/>
          <a:ln>
            <a:noFill/>
          </a:ln>
        </p:spPr>
        <p:txBody>
          <a:bodyPr spcFirstLastPara="1" wrap="square" lIns="91425" tIns="45700" rIns="91425" bIns="45700" anchor="t" anchorCtr="0">
            <a:noAutofit/>
          </a:bodyPr>
          <a:lstStyle/>
          <a:p>
            <a:pPr lvl="0" algn="just">
              <a:buClr>
                <a:srgbClr val="282F39"/>
              </a:buClr>
              <a:buSzPts val="1500"/>
            </a:pPr>
            <a:r>
              <a:rPr lang="vi-VN" sz="6000" dirty="0">
                <a:solidFill>
                  <a:srgbClr val="FF0000"/>
                </a:solidFill>
                <a:latin typeface="#9Slide05 Monalisa script" panose="02000000000000000000" pitchFamily="2" charset="0"/>
                <a:ea typeface="Open Sans"/>
                <a:cs typeface="Open Sans"/>
                <a:sym typeface="Open Sans"/>
              </a:rPr>
              <a:t>Lá cờ Hiệp hội các quốc gia Đông Nam Á</a:t>
            </a:r>
            <a:endParaRPr sz="6000" b="0" i="0" u="none" strike="noStrike" cap="none" dirty="0">
              <a:solidFill>
                <a:srgbClr val="FF0000"/>
              </a:solidFill>
              <a:latin typeface="#9Slide05 Monalisa script" panose="02000000000000000000" pitchFamily="2" charset="0"/>
              <a:ea typeface="Arial"/>
              <a:cs typeface="Arial"/>
              <a:sym typeface="Arial"/>
            </a:endParaRPr>
          </a:p>
        </p:txBody>
      </p:sp>
      <p:sp>
        <p:nvSpPr>
          <p:cNvPr id="7" name="Google Shape;1335;p112"/>
          <p:cNvSpPr txBox="1"/>
          <p:nvPr/>
        </p:nvSpPr>
        <p:spPr>
          <a:xfrm>
            <a:off x="314843" y="6022109"/>
            <a:ext cx="3689121" cy="735556"/>
          </a:xfrm>
          <a:prstGeom prst="rect">
            <a:avLst/>
          </a:prstGeom>
          <a:noFill/>
          <a:ln>
            <a:noFill/>
          </a:ln>
        </p:spPr>
        <p:txBody>
          <a:bodyPr spcFirstLastPara="1" wrap="square" lIns="91425" tIns="45700" rIns="91425" bIns="45700" anchor="t" anchorCtr="0">
            <a:noAutofit/>
          </a:bodyPr>
          <a:lstStyle/>
          <a:p>
            <a:pPr lvl="0" algn="just">
              <a:buClr>
                <a:srgbClr val="282F39"/>
              </a:buClr>
              <a:buSzPts val="1500"/>
            </a:pPr>
            <a:r>
              <a:rPr lang="en-US" sz="4400" dirty="0">
                <a:solidFill>
                  <a:srgbClr val="002060"/>
                </a:solidFill>
                <a:latin typeface="#9Slide05 Monalisa script" panose="02000000000000000000" pitchFamily="2" charset="0"/>
                <a:ea typeface="Open Sans"/>
                <a:cs typeface="Open Sans"/>
                <a:sym typeface="Open Sans"/>
              </a:rPr>
              <a:t>Ý </a:t>
            </a:r>
            <a:r>
              <a:rPr lang="en-US" sz="4400" dirty="0" err="1">
                <a:solidFill>
                  <a:srgbClr val="002060"/>
                </a:solidFill>
                <a:latin typeface="#9Slide05 Monalisa script" panose="02000000000000000000" pitchFamily="2" charset="0"/>
                <a:ea typeface="Open Sans"/>
                <a:cs typeface="Open Sans"/>
                <a:sym typeface="Open Sans"/>
              </a:rPr>
              <a:t>nghĩa</a:t>
            </a:r>
            <a:r>
              <a:rPr lang="en-US" sz="4400" dirty="0">
                <a:solidFill>
                  <a:srgbClr val="002060"/>
                </a:solidFill>
                <a:latin typeface="#9Slide05 Monalisa script" panose="02000000000000000000" pitchFamily="2" charset="0"/>
                <a:ea typeface="Open Sans"/>
                <a:cs typeface="Open Sans"/>
                <a:sym typeface="Open Sans"/>
              </a:rPr>
              <a:t> </a:t>
            </a:r>
            <a:r>
              <a:rPr lang="en-US" sz="4400" dirty="0" err="1">
                <a:solidFill>
                  <a:srgbClr val="002060"/>
                </a:solidFill>
                <a:latin typeface="#9Slide05 Monalisa script" panose="02000000000000000000" pitchFamily="2" charset="0"/>
                <a:ea typeface="Open Sans"/>
                <a:cs typeface="Open Sans"/>
                <a:sym typeface="Open Sans"/>
              </a:rPr>
              <a:t>của</a:t>
            </a:r>
            <a:r>
              <a:rPr lang="en-US" sz="4400" dirty="0">
                <a:solidFill>
                  <a:srgbClr val="002060"/>
                </a:solidFill>
                <a:latin typeface="#9Slide05 Monalisa script" panose="02000000000000000000" pitchFamily="2" charset="0"/>
                <a:ea typeface="Open Sans"/>
                <a:cs typeface="Open Sans"/>
                <a:sym typeface="Open Sans"/>
              </a:rPr>
              <a:t> l</a:t>
            </a:r>
            <a:r>
              <a:rPr lang="vi-VN" sz="4400" dirty="0">
                <a:solidFill>
                  <a:srgbClr val="002060"/>
                </a:solidFill>
                <a:latin typeface="#9Slide05 Monalisa script" panose="02000000000000000000" pitchFamily="2" charset="0"/>
                <a:ea typeface="Open Sans"/>
                <a:cs typeface="Open Sans"/>
                <a:sym typeface="Open Sans"/>
              </a:rPr>
              <a:t>á cờ </a:t>
            </a:r>
            <a:r>
              <a:rPr lang="en-US" sz="4400" dirty="0" err="1">
                <a:solidFill>
                  <a:srgbClr val="002060"/>
                </a:solidFill>
                <a:latin typeface="#9Slide05 Monalisa script" panose="02000000000000000000" pitchFamily="2" charset="0"/>
                <a:ea typeface="Open Sans"/>
                <a:cs typeface="Open Sans"/>
                <a:sym typeface="Open Sans"/>
              </a:rPr>
              <a:t>này</a:t>
            </a:r>
            <a:r>
              <a:rPr lang="en-US" sz="4400" dirty="0">
                <a:solidFill>
                  <a:srgbClr val="002060"/>
                </a:solidFill>
                <a:latin typeface="#9Slide05 Monalisa script" panose="02000000000000000000" pitchFamily="2" charset="0"/>
                <a:ea typeface="Open Sans"/>
                <a:cs typeface="Open Sans"/>
                <a:sym typeface="Open Sans"/>
              </a:rPr>
              <a:t> ?</a:t>
            </a:r>
            <a:endParaRPr sz="4400" b="0" i="0" u="none" strike="noStrike" cap="none" dirty="0">
              <a:solidFill>
                <a:srgbClr val="002060"/>
              </a:solidFill>
              <a:latin typeface="#9Slide05 Monalisa script" panose="02000000000000000000" pitchFamily="2" charset="0"/>
              <a:ea typeface="Arial"/>
              <a:cs typeface="Arial"/>
              <a:sym typeface="Arial"/>
            </a:endParaRPr>
          </a:p>
        </p:txBody>
      </p:sp>
    </p:spTree>
    <p:extLst>
      <p:ext uri="{BB962C8B-B14F-4D97-AF65-F5344CB8AC3E}">
        <p14:creationId xmlns:p14="http://schemas.microsoft.com/office/powerpoint/2010/main" val="38253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4688D-89C8-4BC9-AB4B-D776E1C4B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980"/>
            <a:ext cx="12192000" cy="6097196"/>
          </a:xfrm>
          <a:prstGeom prst="rect">
            <a:avLst/>
          </a:prstGeom>
        </p:spPr>
      </p:pic>
      <p:sp>
        <p:nvSpPr>
          <p:cNvPr id="4" name="Rectangle: Rounded Corners 7">
            <a:extLst>
              <a:ext uri="{FF2B5EF4-FFF2-40B4-BE49-F238E27FC236}">
                <a16:creationId xmlns:a16="http://schemas.microsoft.com/office/drawing/2014/main" id="{DCDE1D8F-F122-4057-8D7B-F45D2F7B6B2F}"/>
              </a:ext>
            </a:extLst>
          </p:cNvPr>
          <p:cNvSpPr/>
          <p:nvPr/>
        </p:nvSpPr>
        <p:spPr>
          <a:xfrm>
            <a:off x="0" y="-430724"/>
            <a:ext cx="12412525" cy="861448"/>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custGeom>
                    <a:avLst/>
                    <a:gdLst>
                      <a:gd name="connsiteX0" fmla="*/ 0 w 12412525"/>
                      <a:gd name="connsiteY0" fmla="*/ 143577 h 861448"/>
                      <a:gd name="connsiteX1" fmla="*/ 696380 w 12412525"/>
                      <a:gd name="connsiteY1" fmla="*/ 0 h 861448"/>
                      <a:gd name="connsiteX2" fmla="*/ 2184048 w 12412525"/>
                      <a:gd name="connsiteY2" fmla="*/ 0 h 861448"/>
                      <a:gd name="connsiteX3" fmla="*/ 3341123 w 12412525"/>
                      <a:gd name="connsiteY3" fmla="*/ 0 h 861448"/>
                      <a:gd name="connsiteX4" fmla="*/ 4828791 w 12412525"/>
                      <a:gd name="connsiteY4" fmla="*/ 0 h 861448"/>
                      <a:gd name="connsiteX5" fmla="*/ 5875670 w 12412525"/>
                      <a:gd name="connsiteY5" fmla="*/ 0 h 861448"/>
                      <a:gd name="connsiteX6" fmla="*/ 7363338 w 12412525"/>
                      <a:gd name="connsiteY6" fmla="*/ 0 h 861448"/>
                      <a:gd name="connsiteX7" fmla="*/ 8520414 w 12412525"/>
                      <a:gd name="connsiteY7" fmla="*/ 0 h 861448"/>
                      <a:gd name="connsiteX8" fmla="*/ 9567291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6466 h 861448"/>
                      <a:gd name="connsiteX12" fmla="*/ 12412525 w 12412525"/>
                      <a:gd name="connsiteY12" fmla="*/ 717870 h 861448"/>
                      <a:gd name="connsiteX13" fmla="*/ 11716144 w 12412525"/>
                      <a:gd name="connsiteY13" fmla="*/ 861448 h 861448"/>
                      <a:gd name="connsiteX14" fmla="*/ 10669267 w 12412525"/>
                      <a:gd name="connsiteY14" fmla="*/ 861448 h 861448"/>
                      <a:gd name="connsiteX15" fmla="*/ 9071401 w 12412525"/>
                      <a:gd name="connsiteY15" fmla="*/ 861448 h 861448"/>
                      <a:gd name="connsiteX16" fmla="*/ 7693929 w 12412525"/>
                      <a:gd name="connsiteY16" fmla="*/ 861448 h 861448"/>
                      <a:gd name="connsiteX17" fmla="*/ 6096066 w 12412525"/>
                      <a:gd name="connsiteY17" fmla="*/ 861448 h 861448"/>
                      <a:gd name="connsiteX18" fmla="*/ 4608396 w 12412525"/>
                      <a:gd name="connsiteY18" fmla="*/ 861448 h 861448"/>
                      <a:gd name="connsiteX19" fmla="*/ 3341123 w 12412525"/>
                      <a:gd name="connsiteY19" fmla="*/ 861448 h 861448"/>
                      <a:gd name="connsiteX20" fmla="*/ 696380 w 12412525"/>
                      <a:gd name="connsiteY20" fmla="*/ 861448 h 861448"/>
                      <a:gd name="connsiteX21" fmla="*/ 0 w 12412525"/>
                      <a:gd name="connsiteY21" fmla="*/ 717870 h 861448"/>
                      <a:gd name="connsiteX22" fmla="*/ 0 w 12412525"/>
                      <a:gd name="connsiteY22" fmla="*/ 430724 h 861448"/>
                      <a:gd name="connsiteX23" fmla="*/ 0 w 12412525"/>
                      <a:gd name="connsiteY23" fmla="*/ 143577 h 861448"/>
                      <a:gd name="connsiteX0" fmla="*/ 0 w 12412525"/>
                      <a:gd name="connsiteY0" fmla="*/ 143577 h 861448"/>
                      <a:gd name="connsiteX1" fmla="*/ 696380 w 12412525"/>
                      <a:gd name="connsiteY1" fmla="*/ 0 h 861448"/>
                      <a:gd name="connsiteX2" fmla="*/ 2294246 w 12412525"/>
                      <a:gd name="connsiteY2" fmla="*/ 0 h 861448"/>
                      <a:gd name="connsiteX3" fmla="*/ 3561519 w 12412525"/>
                      <a:gd name="connsiteY3" fmla="*/ 0 h 861448"/>
                      <a:gd name="connsiteX4" fmla="*/ 4718595 w 12412525"/>
                      <a:gd name="connsiteY4" fmla="*/ 0 h 861448"/>
                      <a:gd name="connsiteX5" fmla="*/ 6206262 w 12412525"/>
                      <a:gd name="connsiteY5" fmla="*/ 0 h 861448"/>
                      <a:gd name="connsiteX6" fmla="*/ 7473534 w 12412525"/>
                      <a:gd name="connsiteY6" fmla="*/ 0 h 861448"/>
                      <a:gd name="connsiteX7" fmla="*/ 9071401 w 12412525"/>
                      <a:gd name="connsiteY7" fmla="*/ 0 h 861448"/>
                      <a:gd name="connsiteX8" fmla="*/ 10228476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0724 h 861448"/>
                      <a:gd name="connsiteX12" fmla="*/ 12412525 w 12412525"/>
                      <a:gd name="connsiteY12" fmla="*/ 717870 h 861448"/>
                      <a:gd name="connsiteX13" fmla="*/ 11716144 w 12412525"/>
                      <a:gd name="connsiteY13" fmla="*/ 861448 h 861448"/>
                      <a:gd name="connsiteX14" fmla="*/ 10338673 w 12412525"/>
                      <a:gd name="connsiteY14" fmla="*/ 861448 h 861448"/>
                      <a:gd name="connsiteX15" fmla="*/ 8961204 w 12412525"/>
                      <a:gd name="connsiteY15" fmla="*/ 861448 h 861448"/>
                      <a:gd name="connsiteX16" fmla="*/ 7363338 w 12412525"/>
                      <a:gd name="connsiteY16" fmla="*/ 861448 h 861448"/>
                      <a:gd name="connsiteX17" fmla="*/ 5985867 w 12412525"/>
                      <a:gd name="connsiteY17" fmla="*/ 861448 h 861448"/>
                      <a:gd name="connsiteX18" fmla="*/ 4938990 w 12412525"/>
                      <a:gd name="connsiteY18" fmla="*/ 861448 h 861448"/>
                      <a:gd name="connsiteX19" fmla="*/ 3781914 w 12412525"/>
                      <a:gd name="connsiteY19" fmla="*/ 861448 h 861448"/>
                      <a:gd name="connsiteX20" fmla="*/ 2184048 w 12412525"/>
                      <a:gd name="connsiteY20" fmla="*/ 861448 h 861448"/>
                      <a:gd name="connsiteX21" fmla="*/ 696380 w 12412525"/>
                      <a:gd name="connsiteY21" fmla="*/ 861448 h 861448"/>
                      <a:gd name="connsiteX22" fmla="*/ 0 w 12412525"/>
                      <a:gd name="connsiteY22" fmla="*/ 717870 h 861448"/>
                      <a:gd name="connsiteX23" fmla="*/ 0 w 12412525"/>
                      <a:gd name="connsiteY23" fmla="*/ 424981 h 861448"/>
                      <a:gd name="connsiteX24" fmla="*/ 0 w 12412525"/>
                      <a:gd name="connsiteY24" fmla="*/ 143577 h 8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2525" h="861448" fill="none" extrusionOk="0">
                        <a:moveTo>
                          <a:pt x="0" y="143577"/>
                        </a:moveTo>
                        <a:cubicBezTo>
                          <a:pt x="-72651" y="31085"/>
                          <a:pt x="231463" y="-14608"/>
                          <a:pt x="696380" y="0"/>
                        </a:cubicBezTo>
                        <a:cubicBezTo>
                          <a:pt x="1254590" y="-7113"/>
                          <a:pt x="1493558" y="17110"/>
                          <a:pt x="2184048" y="0"/>
                        </a:cubicBezTo>
                        <a:cubicBezTo>
                          <a:pt x="2793075" y="-7837"/>
                          <a:pt x="2909879" y="28840"/>
                          <a:pt x="3341123" y="0"/>
                        </a:cubicBezTo>
                        <a:cubicBezTo>
                          <a:pt x="3707977" y="-43455"/>
                          <a:pt x="4508369" y="29762"/>
                          <a:pt x="4828791" y="0"/>
                        </a:cubicBezTo>
                        <a:cubicBezTo>
                          <a:pt x="5190020" y="-15620"/>
                          <a:pt x="5615567" y="9068"/>
                          <a:pt x="5875670" y="0"/>
                        </a:cubicBezTo>
                        <a:cubicBezTo>
                          <a:pt x="6093121" y="-25559"/>
                          <a:pt x="6889449" y="44590"/>
                          <a:pt x="7363338" y="0"/>
                        </a:cubicBezTo>
                        <a:cubicBezTo>
                          <a:pt x="7814846" y="-72227"/>
                          <a:pt x="7995741" y="25521"/>
                          <a:pt x="8520414" y="0"/>
                        </a:cubicBezTo>
                        <a:cubicBezTo>
                          <a:pt x="9081958" y="5484"/>
                          <a:pt x="9270970" y="12088"/>
                          <a:pt x="9567291" y="0"/>
                        </a:cubicBezTo>
                        <a:cubicBezTo>
                          <a:pt x="9808111" y="-18530"/>
                          <a:pt x="11276319" y="60145"/>
                          <a:pt x="11716144" y="0"/>
                        </a:cubicBezTo>
                        <a:cubicBezTo>
                          <a:pt x="12106079" y="18106"/>
                          <a:pt x="12494428" y="73548"/>
                          <a:pt x="12412525" y="143577"/>
                        </a:cubicBezTo>
                        <a:cubicBezTo>
                          <a:pt x="12434255" y="290454"/>
                          <a:pt x="12286961" y="343668"/>
                          <a:pt x="12412525" y="436466"/>
                        </a:cubicBezTo>
                        <a:cubicBezTo>
                          <a:pt x="12565664" y="556161"/>
                          <a:pt x="12289448" y="633535"/>
                          <a:pt x="12412525" y="717870"/>
                        </a:cubicBezTo>
                        <a:cubicBezTo>
                          <a:pt x="12381451" y="814461"/>
                          <a:pt x="12052396" y="822418"/>
                          <a:pt x="11716144" y="861448"/>
                        </a:cubicBezTo>
                        <a:cubicBezTo>
                          <a:pt x="11396140" y="863485"/>
                          <a:pt x="10872796" y="821758"/>
                          <a:pt x="10669267" y="861448"/>
                        </a:cubicBezTo>
                        <a:cubicBezTo>
                          <a:pt x="10457541" y="820079"/>
                          <a:pt x="9406873" y="842876"/>
                          <a:pt x="9071401" y="861448"/>
                        </a:cubicBezTo>
                        <a:cubicBezTo>
                          <a:pt x="8704634" y="913357"/>
                          <a:pt x="8302663" y="866592"/>
                          <a:pt x="7693929" y="861448"/>
                        </a:cubicBezTo>
                        <a:cubicBezTo>
                          <a:pt x="7122306" y="948800"/>
                          <a:pt x="6469704" y="823697"/>
                          <a:pt x="6096066" y="861448"/>
                        </a:cubicBezTo>
                        <a:cubicBezTo>
                          <a:pt x="5743056" y="906037"/>
                          <a:pt x="4936620" y="848042"/>
                          <a:pt x="4608396" y="861448"/>
                        </a:cubicBezTo>
                        <a:cubicBezTo>
                          <a:pt x="4286437" y="967517"/>
                          <a:pt x="3771075" y="879037"/>
                          <a:pt x="3341123" y="861448"/>
                        </a:cubicBezTo>
                        <a:cubicBezTo>
                          <a:pt x="2864477" y="839818"/>
                          <a:pt x="1247047" y="818748"/>
                          <a:pt x="696380" y="861448"/>
                        </a:cubicBezTo>
                        <a:cubicBezTo>
                          <a:pt x="325349" y="882114"/>
                          <a:pt x="81601" y="786590"/>
                          <a:pt x="0" y="717870"/>
                        </a:cubicBezTo>
                        <a:cubicBezTo>
                          <a:pt x="-124745" y="624757"/>
                          <a:pt x="63636" y="521342"/>
                          <a:pt x="0" y="430724"/>
                        </a:cubicBezTo>
                        <a:cubicBezTo>
                          <a:pt x="-56112" y="325781"/>
                          <a:pt x="68022" y="251413"/>
                          <a:pt x="0" y="143577"/>
                        </a:cubicBezTo>
                        <a:close/>
                      </a:path>
                      <a:path w="12412525" h="861448" stroke="0" extrusionOk="0">
                        <a:moveTo>
                          <a:pt x="0" y="143577"/>
                        </a:moveTo>
                        <a:cubicBezTo>
                          <a:pt x="-14731" y="74562"/>
                          <a:pt x="171269" y="19823"/>
                          <a:pt x="696380" y="0"/>
                        </a:cubicBezTo>
                        <a:cubicBezTo>
                          <a:pt x="1180761" y="-6366"/>
                          <a:pt x="1566524" y="-113236"/>
                          <a:pt x="2294246" y="0"/>
                        </a:cubicBezTo>
                        <a:cubicBezTo>
                          <a:pt x="3004133" y="-15368"/>
                          <a:pt x="3223549" y="-7225"/>
                          <a:pt x="3561519" y="0"/>
                        </a:cubicBezTo>
                        <a:cubicBezTo>
                          <a:pt x="3894787" y="-30675"/>
                          <a:pt x="4479758" y="2101"/>
                          <a:pt x="4718595" y="0"/>
                        </a:cubicBezTo>
                        <a:cubicBezTo>
                          <a:pt x="4908593" y="15219"/>
                          <a:pt x="5925597" y="79550"/>
                          <a:pt x="6206262" y="0"/>
                        </a:cubicBezTo>
                        <a:cubicBezTo>
                          <a:pt x="6548490" y="-24703"/>
                          <a:pt x="7008453" y="36667"/>
                          <a:pt x="7473534" y="0"/>
                        </a:cubicBezTo>
                        <a:cubicBezTo>
                          <a:pt x="8033693" y="20691"/>
                          <a:pt x="8496865" y="-64594"/>
                          <a:pt x="9071401" y="0"/>
                        </a:cubicBezTo>
                        <a:cubicBezTo>
                          <a:pt x="9618185" y="-38903"/>
                          <a:pt x="9726607" y="31448"/>
                          <a:pt x="10228476" y="0"/>
                        </a:cubicBezTo>
                        <a:cubicBezTo>
                          <a:pt x="10791878" y="28579"/>
                          <a:pt x="10979206" y="21020"/>
                          <a:pt x="11716144" y="0"/>
                        </a:cubicBezTo>
                        <a:cubicBezTo>
                          <a:pt x="12120792" y="7312"/>
                          <a:pt x="12388622" y="56575"/>
                          <a:pt x="12412525" y="143577"/>
                        </a:cubicBezTo>
                        <a:cubicBezTo>
                          <a:pt x="12543992" y="284362"/>
                          <a:pt x="12309044" y="376954"/>
                          <a:pt x="12412525" y="430724"/>
                        </a:cubicBezTo>
                        <a:cubicBezTo>
                          <a:pt x="12557262" y="479933"/>
                          <a:pt x="12323032" y="577897"/>
                          <a:pt x="12412525" y="717870"/>
                        </a:cubicBezTo>
                        <a:cubicBezTo>
                          <a:pt x="12423740" y="808702"/>
                          <a:pt x="12184648" y="856311"/>
                          <a:pt x="11716144" y="861448"/>
                        </a:cubicBezTo>
                        <a:cubicBezTo>
                          <a:pt x="11364968" y="841800"/>
                          <a:pt x="11008468" y="826259"/>
                          <a:pt x="10338673" y="861448"/>
                        </a:cubicBezTo>
                        <a:cubicBezTo>
                          <a:pt x="9725546" y="892549"/>
                          <a:pt x="9369311" y="835138"/>
                          <a:pt x="8961204" y="861448"/>
                        </a:cubicBezTo>
                        <a:cubicBezTo>
                          <a:pt x="8445789" y="930833"/>
                          <a:pt x="7826419" y="731471"/>
                          <a:pt x="7363338" y="861448"/>
                        </a:cubicBezTo>
                        <a:cubicBezTo>
                          <a:pt x="6906082" y="794173"/>
                          <a:pt x="6322106" y="818773"/>
                          <a:pt x="5985867" y="861448"/>
                        </a:cubicBezTo>
                        <a:cubicBezTo>
                          <a:pt x="5572014" y="890210"/>
                          <a:pt x="5365391" y="846780"/>
                          <a:pt x="4938990" y="861448"/>
                        </a:cubicBezTo>
                        <a:cubicBezTo>
                          <a:pt x="4537857" y="849834"/>
                          <a:pt x="4238087" y="832503"/>
                          <a:pt x="3781914" y="861448"/>
                        </a:cubicBezTo>
                        <a:cubicBezTo>
                          <a:pt x="3434148" y="794986"/>
                          <a:pt x="2735012" y="745620"/>
                          <a:pt x="2184048" y="861448"/>
                        </a:cubicBezTo>
                        <a:cubicBezTo>
                          <a:pt x="1653584" y="912501"/>
                          <a:pt x="1155894" y="796728"/>
                          <a:pt x="696380" y="861448"/>
                        </a:cubicBezTo>
                        <a:cubicBezTo>
                          <a:pt x="337034" y="877071"/>
                          <a:pt x="-57063" y="805632"/>
                          <a:pt x="0" y="717870"/>
                        </a:cubicBezTo>
                        <a:cubicBezTo>
                          <a:pt x="-112737" y="636083"/>
                          <a:pt x="144682" y="454997"/>
                          <a:pt x="0" y="424981"/>
                        </a:cubicBezTo>
                        <a:cubicBezTo>
                          <a:pt x="-179596" y="365332"/>
                          <a:pt x="27697" y="307397"/>
                          <a:pt x="0" y="1435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18 – Bài 17: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HIỆP </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CÁC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ĐÔNG NAM Á</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ASEAN)</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03D6522-92DE-4BDA-8FAB-92637356B6A6}"/>
              </a:ext>
            </a:extLst>
          </p:cNvPr>
          <p:cNvSpPr txBox="1"/>
          <p:nvPr/>
        </p:nvSpPr>
        <p:spPr>
          <a:xfrm>
            <a:off x="404490" y="1038859"/>
            <a:ext cx="10510158" cy="2390141"/>
          </a:xfrm>
          <a:prstGeom prst="rect">
            <a:avLst/>
          </a:prstGeom>
          <a:noFill/>
        </p:spPr>
        <p:txBody>
          <a:bodyPr wrap="square">
            <a:spAutoFit/>
          </a:bodyPr>
          <a:lstStyle/>
          <a:p>
            <a:pPr marL="0" marR="0" algn="just">
              <a:lnSpc>
                <a:spcPct val="120000"/>
              </a:lnSpc>
              <a:spcBef>
                <a:spcPts val="0"/>
              </a:spcBef>
              <a:spcAft>
                <a:spcPts val="0"/>
              </a:spcAft>
              <a:tabLst>
                <a:tab pos="733425" algn="l"/>
              </a:tabLst>
            </a:pPr>
            <a:r>
              <a:rPr lang="en-US" sz="1800" b="1" u="sng">
                <a:solidFill>
                  <a:srgbClr val="FFFF00"/>
                </a:solidFill>
                <a:effectLst/>
                <a:latin typeface="Times New Roman" panose="02020603050405020304" pitchFamily="18" charset="0"/>
                <a:ea typeface="Times New Roman" panose="02020603050405020304" pitchFamily="18" charset="0"/>
              </a:rPr>
              <a:t>1/ Hiệp hội các nước Đông Nam Á:</a:t>
            </a:r>
            <a:endParaRPr lang="en-US" sz="1800">
              <a:solidFill>
                <a:srgbClr val="FFFF00"/>
              </a:solidFill>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lập: Năm 1967</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viên: 10 nước trừ Đông Ti-mo ( 2021). Việt Nam tham gia năm 1995.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Mục tiêu hiện nay: Đoàn kết hợp tác vì một ASEAN hoà bình ổn định và phát triển đồng đều.</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Nguyên </a:t>
            </a:r>
            <a:r>
              <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tắc: </a:t>
            </a:r>
            <a:r>
              <a:rPr lang="en-US" sz="18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1800">
                <a:solidFill>
                  <a:srgbClr val="FFFFFF"/>
                </a:solidFill>
                <a:latin typeface="Times New Roman" panose="02020603050405020304" pitchFamily="18" charset="0"/>
                <a:cs typeface="Times New Roman" panose="02020603050405020304" pitchFamily="18" charset="0"/>
              </a:rPr>
              <a:t>ự nguyện, tôn trọng chủ quyền lãnh thổ.</a:t>
            </a:r>
            <a:endPar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163596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19" name="Rectangle 18">
            <a:extLst>
              <a:ext uri="{FF2B5EF4-FFF2-40B4-BE49-F238E27FC236}">
                <a16:creationId xmlns:a16="http://schemas.microsoft.com/office/drawing/2014/main" id="{47669450-7056-487B-A1BF-C36A94AD9E8C}"/>
              </a:ext>
            </a:extLst>
          </p:cNvPr>
          <p:cNvSpPr/>
          <p:nvPr/>
        </p:nvSpPr>
        <p:spPr>
          <a:xfrm>
            <a:off x="-1" y="0"/>
            <a:ext cx="3522689" cy="68580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Google Shape;914;p46"/>
          <p:cNvSpPr/>
          <p:nvPr/>
        </p:nvSpPr>
        <p:spPr>
          <a:xfrm rot="5268462">
            <a:off x="4322486" y="-935745"/>
            <a:ext cx="3672377" cy="872952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18" name="Google Shape;918;p46"/>
          <p:cNvGrpSpPr/>
          <p:nvPr/>
        </p:nvGrpSpPr>
        <p:grpSpPr>
          <a:xfrm rot="-1224575">
            <a:off x="9327197" y="1778426"/>
            <a:ext cx="728056" cy="676676"/>
            <a:chOff x="3079225" y="3126950"/>
            <a:chExt cx="1325125" cy="1164625"/>
          </a:xfrm>
        </p:grpSpPr>
        <p:sp>
          <p:nvSpPr>
            <p:cNvPr id="919" name="Google Shape;919;p46"/>
            <p:cNvSpPr/>
            <p:nvPr/>
          </p:nvSpPr>
          <p:spPr>
            <a:xfrm>
              <a:off x="3079225" y="3126950"/>
              <a:ext cx="1325125" cy="1164625"/>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0" name="Google Shape;920;p46"/>
            <p:cNvSpPr/>
            <p:nvPr/>
          </p:nvSpPr>
          <p:spPr>
            <a:xfrm>
              <a:off x="3630800" y="3717975"/>
              <a:ext cx="151250" cy="135775"/>
            </a:xfrm>
            <a:custGeom>
              <a:avLst/>
              <a:gdLst/>
              <a:ahLst/>
              <a:cxnLst/>
              <a:rect l="l" t="t" r="r" b="b"/>
              <a:pathLst>
                <a:path w="6050" h="5431" extrusionOk="0">
                  <a:moveTo>
                    <a:pt x="4050" y="0"/>
                  </a:moveTo>
                  <a:cubicBezTo>
                    <a:pt x="3813" y="0"/>
                    <a:pt x="3622" y="47"/>
                    <a:pt x="3446" y="152"/>
                  </a:cubicBezTo>
                  <a:cubicBezTo>
                    <a:pt x="2420" y="775"/>
                    <a:pt x="1210" y="1141"/>
                    <a:pt x="367" y="2131"/>
                  </a:cubicBezTo>
                  <a:cubicBezTo>
                    <a:pt x="294" y="2461"/>
                    <a:pt x="147" y="2791"/>
                    <a:pt x="74" y="3158"/>
                  </a:cubicBezTo>
                  <a:cubicBezTo>
                    <a:pt x="0" y="3744"/>
                    <a:pt x="37" y="4258"/>
                    <a:pt x="660" y="4661"/>
                  </a:cubicBezTo>
                  <a:cubicBezTo>
                    <a:pt x="1247" y="5064"/>
                    <a:pt x="1870" y="5247"/>
                    <a:pt x="2493" y="5431"/>
                  </a:cubicBezTo>
                  <a:cubicBezTo>
                    <a:pt x="3117" y="5101"/>
                    <a:pt x="3703" y="4734"/>
                    <a:pt x="4363" y="4478"/>
                  </a:cubicBezTo>
                  <a:cubicBezTo>
                    <a:pt x="4950" y="4221"/>
                    <a:pt x="5316" y="3708"/>
                    <a:pt x="5573" y="3231"/>
                  </a:cubicBezTo>
                  <a:cubicBezTo>
                    <a:pt x="5903" y="2571"/>
                    <a:pt x="6049" y="1801"/>
                    <a:pt x="5536" y="1105"/>
                  </a:cubicBezTo>
                  <a:cubicBezTo>
                    <a:pt x="5316" y="812"/>
                    <a:pt x="5170" y="445"/>
                    <a:pt x="5023" y="152"/>
                  </a:cubicBezTo>
                  <a:cubicBezTo>
                    <a:pt x="4621" y="56"/>
                    <a:pt x="4308" y="0"/>
                    <a:pt x="405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1" name="Google Shape;921;p46"/>
            <p:cNvSpPr/>
            <p:nvPr/>
          </p:nvSpPr>
          <p:spPr>
            <a:xfrm>
              <a:off x="3289850" y="3771250"/>
              <a:ext cx="102675" cy="93500"/>
            </a:xfrm>
            <a:custGeom>
              <a:avLst/>
              <a:gdLst/>
              <a:ahLst/>
              <a:cxnLst/>
              <a:rect l="l" t="t" r="r" b="b"/>
              <a:pathLst>
                <a:path w="4107" h="3740" extrusionOk="0">
                  <a:moveTo>
                    <a:pt x="3080" y="0"/>
                  </a:moveTo>
                  <a:cubicBezTo>
                    <a:pt x="2237" y="257"/>
                    <a:pt x="1467" y="514"/>
                    <a:pt x="587" y="807"/>
                  </a:cubicBezTo>
                  <a:cubicBezTo>
                    <a:pt x="331" y="1723"/>
                    <a:pt x="1" y="2713"/>
                    <a:pt x="587" y="3703"/>
                  </a:cubicBezTo>
                  <a:cubicBezTo>
                    <a:pt x="954" y="3740"/>
                    <a:pt x="1211" y="3740"/>
                    <a:pt x="1541" y="3740"/>
                  </a:cubicBezTo>
                  <a:lnTo>
                    <a:pt x="1577" y="3740"/>
                  </a:lnTo>
                  <a:cubicBezTo>
                    <a:pt x="2274" y="3373"/>
                    <a:pt x="2934" y="3006"/>
                    <a:pt x="3594" y="2640"/>
                  </a:cubicBezTo>
                  <a:cubicBezTo>
                    <a:pt x="3777" y="2237"/>
                    <a:pt x="3923" y="1833"/>
                    <a:pt x="4107" y="1430"/>
                  </a:cubicBezTo>
                  <a:cubicBezTo>
                    <a:pt x="3887" y="990"/>
                    <a:pt x="3630" y="550"/>
                    <a:pt x="3374" y="74"/>
                  </a:cubicBezTo>
                  <a:cubicBezTo>
                    <a:pt x="3227" y="37"/>
                    <a:pt x="3117" y="0"/>
                    <a:pt x="30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22" name="Google Shape;922;p46"/>
          <p:cNvSpPr/>
          <p:nvPr/>
        </p:nvSpPr>
        <p:spPr>
          <a:xfrm rot="2652092">
            <a:off x="9622179" y="2161390"/>
            <a:ext cx="1048923" cy="921876"/>
          </a:xfrm>
          <a:custGeom>
            <a:avLst/>
            <a:gdLst/>
            <a:ahLst/>
            <a:cxnLst/>
            <a:rect l="l" t="t" r="r" b="b"/>
            <a:pathLst>
              <a:path w="53005" h="46585" extrusionOk="0">
                <a:moveTo>
                  <a:pt x="44719" y="880"/>
                </a:moveTo>
                <a:cubicBezTo>
                  <a:pt x="44756" y="953"/>
                  <a:pt x="44793" y="1027"/>
                  <a:pt x="44829" y="1100"/>
                </a:cubicBezTo>
                <a:cubicBezTo>
                  <a:pt x="44793" y="1100"/>
                  <a:pt x="44756" y="1100"/>
                  <a:pt x="44756" y="1137"/>
                </a:cubicBezTo>
                <a:cubicBezTo>
                  <a:pt x="44719" y="1063"/>
                  <a:pt x="44683" y="990"/>
                  <a:pt x="44646" y="917"/>
                </a:cubicBezTo>
                <a:lnTo>
                  <a:pt x="44719" y="880"/>
                </a:lnTo>
                <a:close/>
                <a:moveTo>
                  <a:pt x="24446" y="4289"/>
                </a:moveTo>
                <a:cubicBezTo>
                  <a:pt x="24446" y="4289"/>
                  <a:pt x="24483" y="4326"/>
                  <a:pt x="24483" y="4326"/>
                </a:cubicBezTo>
                <a:cubicBezTo>
                  <a:pt x="24410" y="4363"/>
                  <a:pt x="24373" y="4399"/>
                  <a:pt x="24300" y="4436"/>
                </a:cubicBezTo>
                <a:cubicBezTo>
                  <a:pt x="24263" y="4436"/>
                  <a:pt x="24263" y="4399"/>
                  <a:pt x="24263" y="4363"/>
                </a:cubicBezTo>
                <a:cubicBezTo>
                  <a:pt x="24336" y="4326"/>
                  <a:pt x="24373" y="4289"/>
                  <a:pt x="24446" y="4289"/>
                </a:cubicBezTo>
                <a:close/>
                <a:moveTo>
                  <a:pt x="52381" y="4766"/>
                </a:moveTo>
                <a:cubicBezTo>
                  <a:pt x="52418" y="4839"/>
                  <a:pt x="52455" y="4876"/>
                  <a:pt x="52491" y="4949"/>
                </a:cubicBezTo>
                <a:lnTo>
                  <a:pt x="52418" y="4986"/>
                </a:lnTo>
                <a:cubicBezTo>
                  <a:pt x="52381" y="4913"/>
                  <a:pt x="52345" y="4876"/>
                  <a:pt x="52308" y="4803"/>
                </a:cubicBezTo>
                <a:cubicBezTo>
                  <a:pt x="52345" y="4803"/>
                  <a:pt x="52345" y="4766"/>
                  <a:pt x="52381" y="4766"/>
                </a:cubicBezTo>
                <a:close/>
                <a:moveTo>
                  <a:pt x="52675" y="5169"/>
                </a:moveTo>
                <a:cubicBezTo>
                  <a:pt x="52711" y="5206"/>
                  <a:pt x="52711" y="5206"/>
                  <a:pt x="52711" y="5243"/>
                </a:cubicBezTo>
                <a:cubicBezTo>
                  <a:pt x="52675" y="5279"/>
                  <a:pt x="52601" y="5316"/>
                  <a:pt x="52528" y="5353"/>
                </a:cubicBezTo>
                <a:cubicBezTo>
                  <a:pt x="52528" y="5316"/>
                  <a:pt x="52491" y="5316"/>
                  <a:pt x="52491" y="5279"/>
                </a:cubicBezTo>
                <a:cubicBezTo>
                  <a:pt x="52565" y="5243"/>
                  <a:pt x="52638" y="5206"/>
                  <a:pt x="52675" y="5169"/>
                </a:cubicBezTo>
                <a:close/>
                <a:moveTo>
                  <a:pt x="52271" y="7186"/>
                </a:moveTo>
                <a:cubicBezTo>
                  <a:pt x="52271" y="7186"/>
                  <a:pt x="52308" y="7222"/>
                  <a:pt x="52308" y="7259"/>
                </a:cubicBezTo>
                <a:cubicBezTo>
                  <a:pt x="52235" y="7259"/>
                  <a:pt x="52161" y="7296"/>
                  <a:pt x="52125" y="7332"/>
                </a:cubicBezTo>
                <a:lnTo>
                  <a:pt x="52088" y="7296"/>
                </a:lnTo>
                <a:cubicBezTo>
                  <a:pt x="52125" y="7259"/>
                  <a:pt x="52198" y="7222"/>
                  <a:pt x="52271" y="7186"/>
                </a:cubicBezTo>
                <a:close/>
                <a:moveTo>
                  <a:pt x="51905" y="8065"/>
                </a:moveTo>
                <a:cubicBezTo>
                  <a:pt x="51942" y="8102"/>
                  <a:pt x="51978" y="8175"/>
                  <a:pt x="52015" y="8249"/>
                </a:cubicBezTo>
                <a:cubicBezTo>
                  <a:pt x="51978" y="8249"/>
                  <a:pt x="51978" y="8249"/>
                  <a:pt x="51942" y="8285"/>
                </a:cubicBezTo>
                <a:cubicBezTo>
                  <a:pt x="51905" y="8212"/>
                  <a:pt x="51868" y="8139"/>
                  <a:pt x="51832" y="8065"/>
                </a:cubicBezTo>
                <a:close/>
                <a:moveTo>
                  <a:pt x="13375" y="10265"/>
                </a:moveTo>
                <a:lnTo>
                  <a:pt x="13375" y="10265"/>
                </a:lnTo>
                <a:cubicBezTo>
                  <a:pt x="13375" y="10265"/>
                  <a:pt x="13352" y="10265"/>
                  <a:pt x="13342" y="10283"/>
                </a:cubicBezTo>
                <a:lnTo>
                  <a:pt x="13342" y="10283"/>
                </a:lnTo>
                <a:cubicBezTo>
                  <a:pt x="13353" y="10277"/>
                  <a:pt x="13364" y="10271"/>
                  <a:pt x="13375" y="10265"/>
                </a:cubicBezTo>
                <a:close/>
                <a:moveTo>
                  <a:pt x="50915" y="13638"/>
                </a:moveTo>
                <a:cubicBezTo>
                  <a:pt x="50952" y="13674"/>
                  <a:pt x="50988" y="13748"/>
                  <a:pt x="51025" y="13821"/>
                </a:cubicBezTo>
                <a:cubicBezTo>
                  <a:pt x="51025" y="13821"/>
                  <a:pt x="50988" y="13858"/>
                  <a:pt x="50988" y="13858"/>
                </a:cubicBezTo>
                <a:cubicBezTo>
                  <a:pt x="50952" y="13784"/>
                  <a:pt x="50915" y="13711"/>
                  <a:pt x="50878" y="13674"/>
                </a:cubicBezTo>
                <a:cubicBezTo>
                  <a:pt x="50878" y="13638"/>
                  <a:pt x="50915" y="13638"/>
                  <a:pt x="50915" y="13638"/>
                </a:cubicBezTo>
                <a:close/>
                <a:moveTo>
                  <a:pt x="50768" y="15031"/>
                </a:moveTo>
                <a:cubicBezTo>
                  <a:pt x="50805" y="15067"/>
                  <a:pt x="50805" y="15104"/>
                  <a:pt x="50842" y="15141"/>
                </a:cubicBezTo>
                <a:cubicBezTo>
                  <a:pt x="50695" y="15214"/>
                  <a:pt x="50585" y="15287"/>
                  <a:pt x="50438" y="15361"/>
                </a:cubicBezTo>
                <a:lnTo>
                  <a:pt x="50402" y="15251"/>
                </a:lnTo>
                <a:cubicBezTo>
                  <a:pt x="50512" y="15177"/>
                  <a:pt x="50658" y="15104"/>
                  <a:pt x="50768" y="15031"/>
                </a:cubicBezTo>
                <a:close/>
                <a:moveTo>
                  <a:pt x="27746" y="10925"/>
                </a:moveTo>
                <a:cubicBezTo>
                  <a:pt x="27892" y="10998"/>
                  <a:pt x="28002" y="11072"/>
                  <a:pt x="28149" y="11072"/>
                </a:cubicBezTo>
                <a:cubicBezTo>
                  <a:pt x="28194" y="11066"/>
                  <a:pt x="28238" y="11063"/>
                  <a:pt x="28280" y="11063"/>
                </a:cubicBezTo>
                <a:cubicBezTo>
                  <a:pt x="28759" y="11063"/>
                  <a:pt x="29102" y="11416"/>
                  <a:pt x="29505" y="11585"/>
                </a:cubicBezTo>
                <a:cubicBezTo>
                  <a:pt x="30605" y="12098"/>
                  <a:pt x="30679" y="13015"/>
                  <a:pt x="30715" y="13931"/>
                </a:cubicBezTo>
                <a:cubicBezTo>
                  <a:pt x="30789" y="15397"/>
                  <a:pt x="30275" y="16131"/>
                  <a:pt x="28956" y="16864"/>
                </a:cubicBezTo>
                <a:cubicBezTo>
                  <a:pt x="28844" y="16872"/>
                  <a:pt x="28733" y="16876"/>
                  <a:pt x="28624" y="16876"/>
                </a:cubicBezTo>
                <a:cubicBezTo>
                  <a:pt x="26364" y="16876"/>
                  <a:pt x="24643" y="15102"/>
                  <a:pt x="24923" y="12795"/>
                </a:cubicBezTo>
                <a:cubicBezTo>
                  <a:pt x="25656" y="11841"/>
                  <a:pt x="26829" y="11585"/>
                  <a:pt x="27746" y="10925"/>
                </a:cubicBezTo>
                <a:close/>
                <a:moveTo>
                  <a:pt x="50475" y="16900"/>
                </a:moveTo>
                <a:cubicBezTo>
                  <a:pt x="50512" y="16974"/>
                  <a:pt x="50548" y="17047"/>
                  <a:pt x="50585" y="17120"/>
                </a:cubicBezTo>
                <a:cubicBezTo>
                  <a:pt x="50548" y="17120"/>
                  <a:pt x="50512" y="17120"/>
                  <a:pt x="50512" y="17157"/>
                </a:cubicBezTo>
                <a:cubicBezTo>
                  <a:pt x="50475" y="17084"/>
                  <a:pt x="50438" y="17010"/>
                  <a:pt x="50402" y="16937"/>
                </a:cubicBezTo>
                <a:cubicBezTo>
                  <a:pt x="50402" y="16937"/>
                  <a:pt x="50438" y="16937"/>
                  <a:pt x="50475" y="16900"/>
                </a:cubicBezTo>
                <a:close/>
                <a:moveTo>
                  <a:pt x="8389" y="17010"/>
                </a:moveTo>
                <a:cubicBezTo>
                  <a:pt x="8426" y="17084"/>
                  <a:pt x="8462" y="17157"/>
                  <a:pt x="8499" y="17230"/>
                </a:cubicBezTo>
                <a:cubicBezTo>
                  <a:pt x="8499" y="17230"/>
                  <a:pt x="8462" y="17230"/>
                  <a:pt x="8462" y="17267"/>
                </a:cubicBezTo>
                <a:cubicBezTo>
                  <a:pt x="8426" y="17194"/>
                  <a:pt x="8389" y="17120"/>
                  <a:pt x="8353" y="17047"/>
                </a:cubicBezTo>
                <a:cubicBezTo>
                  <a:pt x="8353" y="17047"/>
                  <a:pt x="8389" y="17047"/>
                  <a:pt x="8389" y="17010"/>
                </a:cubicBezTo>
                <a:close/>
                <a:moveTo>
                  <a:pt x="39222" y="8984"/>
                </a:moveTo>
                <a:cubicBezTo>
                  <a:pt x="39841" y="8984"/>
                  <a:pt x="40447" y="9112"/>
                  <a:pt x="41053" y="9165"/>
                </a:cubicBezTo>
                <a:cubicBezTo>
                  <a:pt x="41677" y="9239"/>
                  <a:pt x="42263" y="9458"/>
                  <a:pt x="42776" y="9972"/>
                </a:cubicBezTo>
                <a:cubicBezTo>
                  <a:pt x="43216" y="10412"/>
                  <a:pt x="43876" y="10668"/>
                  <a:pt x="43803" y="11475"/>
                </a:cubicBezTo>
                <a:cubicBezTo>
                  <a:pt x="43803" y="11658"/>
                  <a:pt x="43950" y="11805"/>
                  <a:pt x="44023" y="11951"/>
                </a:cubicBezTo>
                <a:cubicBezTo>
                  <a:pt x="43950" y="12575"/>
                  <a:pt x="43803" y="13161"/>
                  <a:pt x="43766" y="13748"/>
                </a:cubicBezTo>
                <a:cubicBezTo>
                  <a:pt x="43730" y="14444"/>
                  <a:pt x="43400" y="14958"/>
                  <a:pt x="42996" y="15507"/>
                </a:cubicBezTo>
                <a:cubicBezTo>
                  <a:pt x="42263" y="16461"/>
                  <a:pt x="41200" y="16900"/>
                  <a:pt x="40247" y="17487"/>
                </a:cubicBezTo>
                <a:cubicBezTo>
                  <a:pt x="40073" y="17502"/>
                  <a:pt x="39902" y="17509"/>
                  <a:pt x="39735" y="17509"/>
                </a:cubicBezTo>
                <a:cubicBezTo>
                  <a:pt x="37864" y="17509"/>
                  <a:pt x="36436" y="16582"/>
                  <a:pt x="35224" y="15067"/>
                </a:cubicBezTo>
                <a:cubicBezTo>
                  <a:pt x="35224" y="15031"/>
                  <a:pt x="35261" y="14848"/>
                  <a:pt x="35188" y="14701"/>
                </a:cubicBezTo>
                <a:cubicBezTo>
                  <a:pt x="34858" y="13858"/>
                  <a:pt x="34748" y="13051"/>
                  <a:pt x="35334" y="12208"/>
                </a:cubicBezTo>
                <a:cubicBezTo>
                  <a:pt x="35664" y="11768"/>
                  <a:pt x="35774" y="11181"/>
                  <a:pt x="36031" y="10705"/>
                </a:cubicBezTo>
                <a:cubicBezTo>
                  <a:pt x="36581" y="9752"/>
                  <a:pt x="37424" y="9312"/>
                  <a:pt x="38487" y="9055"/>
                </a:cubicBezTo>
                <a:cubicBezTo>
                  <a:pt x="38735" y="9004"/>
                  <a:pt x="38979" y="8984"/>
                  <a:pt x="39222" y="8984"/>
                </a:cubicBezTo>
                <a:close/>
                <a:moveTo>
                  <a:pt x="50072" y="17450"/>
                </a:moveTo>
                <a:cubicBezTo>
                  <a:pt x="50109" y="17487"/>
                  <a:pt x="50109" y="17487"/>
                  <a:pt x="50109" y="17524"/>
                </a:cubicBezTo>
                <a:cubicBezTo>
                  <a:pt x="50072" y="17560"/>
                  <a:pt x="49999" y="17597"/>
                  <a:pt x="49925" y="17634"/>
                </a:cubicBezTo>
                <a:lnTo>
                  <a:pt x="49889" y="17560"/>
                </a:lnTo>
                <a:cubicBezTo>
                  <a:pt x="49962" y="17524"/>
                  <a:pt x="50035" y="17487"/>
                  <a:pt x="50072" y="17450"/>
                </a:cubicBezTo>
                <a:close/>
                <a:moveTo>
                  <a:pt x="38561" y="18660"/>
                </a:moveTo>
                <a:cubicBezTo>
                  <a:pt x="38597" y="18697"/>
                  <a:pt x="38634" y="18770"/>
                  <a:pt x="38671" y="18843"/>
                </a:cubicBezTo>
                <a:cubicBezTo>
                  <a:pt x="38634" y="18843"/>
                  <a:pt x="38597" y="18880"/>
                  <a:pt x="38597" y="18880"/>
                </a:cubicBezTo>
                <a:cubicBezTo>
                  <a:pt x="38561" y="18807"/>
                  <a:pt x="38524" y="18734"/>
                  <a:pt x="38487" y="18697"/>
                </a:cubicBezTo>
                <a:cubicBezTo>
                  <a:pt x="38524" y="18660"/>
                  <a:pt x="38524" y="18660"/>
                  <a:pt x="38561" y="18660"/>
                </a:cubicBezTo>
                <a:close/>
                <a:moveTo>
                  <a:pt x="49045" y="18770"/>
                </a:moveTo>
                <a:cubicBezTo>
                  <a:pt x="49045" y="18807"/>
                  <a:pt x="49082" y="18807"/>
                  <a:pt x="49082" y="18843"/>
                </a:cubicBezTo>
                <a:cubicBezTo>
                  <a:pt x="49009" y="18880"/>
                  <a:pt x="48972" y="18917"/>
                  <a:pt x="48899" y="18953"/>
                </a:cubicBezTo>
                <a:lnTo>
                  <a:pt x="48862" y="18880"/>
                </a:lnTo>
                <a:cubicBezTo>
                  <a:pt x="48935" y="18843"/>
                  <a:pt x="48972" y="18807"/>
                  <a:pt x="49045" y="18770"/>
                </a:cubicBezTo>
                <a:close/>
                <a:moveTo>
                  <a:pt x="39147" y="18807"/>
                </a:moveTo>
                <a:cubicBezTo>
                  <a:pt x="39184" y="18880"/>
                  <a:pt x="39220" y="18953"/>
                  <a:pt x="39257" y="19027"/>
                </a:cubicBezTo>
                <a:cubicBezTo>
                  <a:pt x="39220" y="19027"/>
                  <a:pt x="39220" y="19027"/>
                  <a:pt x="39184" y="19063"/>
                </a:cubicBezTo>
                <a:cubicBezTo>
                  <a:pt x="39147" y="18990"/>
                  <a:pt x="39110" y="18917"/>
                  <a:pt x="39074" y="18843"/>
                </a:cubicBezTo>
                <a:cubicBezTo>
                  <a:pt x="39110" y="18843"/>
                  <a:pt x="39147" y="18843"/>
                  <a:pt x="39147" y="18807"/>
                </a:cubicBezTo>
                <a:close/>
                <a:moveTo>
                  <a:pt x="16902" y="13353"/>
                </a:moveTo>
                <a:cubicBezTo>
                  <a:pt x="17017" y="13353"/>
                  <a:pt x="17136" y="13372"/>
                  <a:pt x="17261" y="13418"/>
                </a:cubicBezTo>
                <a:cubicBezTo>
                  <a:pt x="17701" y="13601"/>
                  <a:pt x="18104" y="13858"/>
                  <a:pt x="18544" y="14114"/>
                </a:cubicBezTo>
                <a:cubicBezTo>
                  <a:pt x="19131" y="14444"/>
                  <a:pt x="19094" y="15104"/>
                  <a:pt x="19607" y="15507"/>
                </a:cubicBezTo>
                <a:cubicBezTo>
                  <a:pt x="19461" y="16131"/>
                  <a:pt x="19424" y="16754"/>
                  <a:pt x="19204" y="17267"/>
                </a:cubicBezTo>
                <a:cubicBezTo>
                  <a:pt x="18947" y="17817"/>
                  <a:pt x="18507" y="18294"/>
                  <a:pt x="18104" y="18734"/>
                </a:cubicBezTo>
                <a:cubicBezTo>
                  <a:pt x="17926" y="18957"/>
                  <a:pt x="17394" y="19085"/>
                  <a:pt x="16898" y="19085"/>
                </a:cubicBezTo>
                <a:cubicBezTo>
                  <a:pt x="16579" y="19085"/>
                  <a:pt x="16274" y="19032"/>
                  <a:pt x="16088" y="18917"/>
                </a:cubicBezTo>
                <a:cubicBezTo>
                  <a:pt x="15208" y="18404"/>
                  <a:pt x="14365" y="17780"/>
                  <a:pt x="13888" y="16791"/>
                </a:cubicBezTo>
                <a:cubicBezTo>
                  <a:pt x="13888" y="16776"/>
                  <a:pt x="13882" y="16761"/>
                  <a:pt x="13882" y="16761"/>
                </a:cubicBezTo>
                <a:lnTo>
                  <a:pt x="13882" y="16761"/>
                </a:lnTo>
                <a:cubicBezTo>
                  <a:pt x="13883" y="16761"/>
                  <a:pt x="13896" y="16792"/>
                  <a:pt x="13962" y="16900"/>
                </a:cubicBezTo>
                <a:cubicBezTo>
                  <a:pt x="13705" y="15837"/>
                  <a:pt x="13925" y="15104"/>
                  <a:pt x="14511" y="14518"/>
                </a:cubicBezTo>
                <a:cubicBezTo>
                  <a:pt x="14795" y="14234"/>
                  <a:pt x="14941" y="13746"/>
                  <a:pt x="15380" y="13746"/>
                </a:cubicBezTo>
                <a:cubicBezTo>
                  <a:pt x="15396" y="13746"/>
                  <a:pt x="15412" y="13746"/>
                  <a:pt x="15428" y="13748"/>
                </a:cubicBezTo>
                <a:cubicBezTo>
                  <a:pt x="15939" y="13748"/>
                  <a:pt x="16377" y="13353"/>
                  <a:pt x="16902" y="13353"/>
                </a:cubicBezTo>
                <a:close/>
                <a:moveTo>
                  <a:pt x="38671" y="19173"/>
                </a:moveTo>
                <a:cubicBezTo>
                  <a:pt x="38671" y="19210"/>
                  <a:pt x="38707" y="19210"/>
                  <a:pt x="38707" y="19247"/>
                </a:cubicBezTo>
                <a:cubicBezTo>
                  <a:pt x="38634" y="19283"/>
                  <a:pt x="38561" y="19320"/>
                  <a:pt x="38524" y="19357"/>
                </a:cubicBezTo>
                <a:lnTo>
                  <a:pt x="38487" y="19283"/>
                </a:lnTo>
                <a:cubicBezTo>
                  <a:pt x="38524" y="19247"/>
                  <a:pt x="38597" y="19210"/>
                  <a:pt x="38671" y="19173"/>
                </a:cubicBezTo>
                <a:close/>
                <a:moveTo>
                  <a:pt x="50109" y="19760"/>
                </a:moveTo>
                <a:lnTo>
                  <a:pt x="50109" y="19760"/>
                </a:lnTo>
                <a:cubicBezTo>
                  <a:pt x="50040" y="19777"/>
                  <a:pt x="49972" y="19794"/>
                  <a:pt x="49922" y="19811"/>
                </a:cubicBezTo>
                <a:lnTo>
                  <a:pt x="49922" y="19811"/>
                </a:lnTo>
                <a:cubicBezTo>
                  <a:pt x="49900" y="19831"/>
                  <a:pt x="49876" y="19850"/>
                  <a:pt x="49852" y="19870"/>
                </a:cubicBezTo>
                <a:cubicBezTo>
                  <a:pt x="49870" y="19907"/>
                  <a:pt x="49887" y="19943"/>
                  <a:pt x="49901" y="19980"/>
                </a:cubicBezTo>
                <a:lnTo>
                  <a:pt x="49901" y="19980"/>
                </a:lnTo>
                <a:cubicBezTo>
                  <a:pt x="49985" y="19910"/>
                  <a:pt x="50047" y="19822"/>
                  <a:pt x="50109" y="19760"/>
                </a:cubicBezTo>
                <a:close/>
                <a:moveTo>
                  <a:pt x="23896" y="20713"/>
                </a:moveTo>
                <a:lnTo>
                  <a:pt x="23933" y="20786"/>
                </a:lnTo>
                <a:cubicBezTo>
                  <a:pt x="23860" y="20823"/>
                  <a:pt x="23786" y="20860"/>
                  <a:pt x="23713" y="20896"/>
                </a:cubicBezTo>
                <a:cubicBezTo>
                  <a:pt x="23713" y="20860"/>
                  <a:pt x="23713" y="20860"/>
                  <a:pt x="23676" y="20823"/>
                </a:cubicBezTo>
                <a:cubicBezTo>
                  <a:pt x="23750" y="20786"/>
                  <a:pt x="23823" y="20750"/>
                  <a:pt x="23896" y="20713"/>
                </a:cubicBezTo>
                <a:close/>
                <a:moveTo>
                  <a:pt x="49522" y="21043"/>
                </a:moveTo>
                <a:cubicBezTo>
                  <a:pt x="49559" y="21043"/>
                  <a:pt x="49559" y="21080"/>
                  <a:pt x="49559" y="21116"/>
                </a:cubicBezTo>
                <a:cubicBezTo>
                  <a:pt x="49485" y="21153"/>
                  <a:pt x="49449" y="21190"/>
                  <a:pt x="49375" y="21190"/>
                </a:cubicBezTo>
                <a:lnTo>
                  <a:pt x="49339" y="21153"/>
                </a:lnTo>
                <a:cubicBezTo>
                  <a:pt x="49412" y="21116"/>
                  <a:pt x="49449" y="21080"/>
                  <a:pt x="49522" y="21043"/>
                </a:cubicBezTo>
                <a:close/>
                <a:moveTo>
                  <a:pt x="21917" y="21446"/>
                </a:moveTo>
                <a:cubicBezTo>
                  <a:pt x="21953" y="21520"/>
                  <a:pt x="21990" y="21593"/>
                  <a:pt x="22027" y="21666"/>
                </a:cubicBezTo>
                <a:cubicBezTo>
                  <a:pt x="22027" y="21666"/>
                  <a:pt x="21990" y="21666"/>
                  <a:pt x="21990" y="21703"/>
                </a:cubicBezTo>
                <a:cubicBezTo>
                  <a:pt x="21953" y="21630"/>
                  <a:pt x="21917" y="21556"/>
                  <a:pt x="21880" y="21483"/>
                </a:cubicBezTo>
                <a:lnTo>
                  <a:pt x="21917" y="21446"/>
                </a:lnTo>
                <a:close/>
                <a:moveTo>
                  <a:pt x="49082" y="22216"/>
                </a:moveTo>
                <a:cubicBezTo>
                  <a:pt x="49119" y="22290"/>
                  <a:pt x="49155" y="22326"/>
                  <a:pt x="49192" y="22400"/>
                </a:cubicBezTo>
                <a:cubicBezTo>
                  <a:pt x="49155" y="22400"/>
                  <a:pt x="49155" y="22436"/>
                  <a:pt x="49119" y="22436"/>
                </a:cubicBezTo>
                <a:cubicBezTo>
                  <a:pt x="49082" y="22363"/>
                  <a:pt x="49045" y="22326"/>
                  <a:pt x="49009" y="22253"/>
                </a:cubicBezTo>
                <a:cubicBezTo>
                  <a:pt x="49045" y="22216"/>
                  <a:pt x="49045" y="22216"/>
                  <a:pt x="49082" y="22216"/>
                </a:cubicBezTo>
                <a:close/>
                <a:moveTo>
                  <a:pt x="48715" y="22766"/>
                </a:moveTo>
                <a:lnTo>
                  <a:pt x="48752" y="22803"/>
                </a:lnTo>
                <a:cubicBezTo>
                  <a:pt x="48679" y="22839"/>
                  <a:pt x="48605" y="22876"/>
                  <a:pt x="48532" y="22913"/>
                </a:cubicBezTo>
                <a:cubicBezTo>
                  <a:pt x="48532" y="22913"/>
                  <a:pt x="48532" y="22876"/>
                  <a:pt x="48495" y="22839"/>
                </a:cubicBezTo>
                <a:cubicBezTo>
                  <a:pt x="48569" y="22803"/>
                  <a:pt x="48642" y="22803"/>
                  <a:pt x="48715" y="22766"/>
                </a:cubicBezTo>
                <a:close/>
                <a:moveTo>
                  <a:pt x="48202" y="22766"/>
                </a:moveTo>
                <a:cubicBezTo>
                  <a:pt x="48239" y="22803"/>
                  <a:pt x="48239" y="22803"/>
                  <a:pt x="48239" y="22839"/>
                </a:cubicBezTo>
                <a:cubicBezTo>
                  <a:pt x="48166" y="22876"/>
                  <a:pt x="48129" y="22913"/>
                  <a:pt x="48056" y="22949"/>
                </a:cubicBezTo>
                <a:cubicBezTo>
                  <a:pt x="48056" y="22913"/>
                  <a:pt x="48019" y="22913"/>
                  <a:pt x="48019" y="22876"/>
                </a:cubicBezTo>
                <a:cubicBezTo>
                  <a:pt x="48092" y="22839"/>
                  <a:pt x="48129" y="22803"/>
                  <a:pt x="48202" y="22766"/>
                </a:cubicBezTo>
                <a:close/>
                <a:moveTo>
                  <a:pt x="47797" y="25259"/>
                </a:moveTo>
                <a:cubicBezTo>
                  <a:pt x="47785" y="25271"/>
                  <a:pt x="47774" y="25283"/>
                  <a:pt x="47762" y="25296"/>
                </a:cubicBezTo>
                <a:cubicBezTo>
                  <a:pt x="47762" y="25283"/>
                  <a:pt x="47775" y="25271"/>
                  <a:pt x="47797" y="25259"/>
                </a:cubicBezTo>
                <a:close/>
                <a:moveTo>
                  <a:pt x="45599" y="26725"/>
                </a:moveTo>
                <a:lnTo>
                  <a:pt x="45636" y="26799"/>
                </a:lnTo>
                <a:cubicBezTo>
                  <a:pt x="45563" y="26835"/>
                  <a:pt x="45489" y="26872"/>
                  <a:pt x="45416" y="26909"/>
                </a:cubicBezTo>
                <a:cubicBezTo>
                  <a:pt x="45416" y="26872"/>
                  <a:pt x="45416" y="26872"/>
                  <a:pt x="45379" y="26835"/>
                </a:cubicBezTo>
                <a:cubicBezTo>
                  <a:pt x="45453" y="26799"/>
                  <a:pt x="45526" y="26762"/>
                  <a:pt x="45599" y="26725"/>
                </a:cubicBezTo>
                <a:close/>
                <a:moveTo>
                  <a:pt x="45893" y="26982"/>
                </a:moveTo>
                <a:cubicBezTo>
                  <a:pt x="45929" y="27055"/>
                  <a:pt x="45966" y="27092"/>
                  <a:pt x="46003" y="27165"/>
                </a:cubicBezTo>
                <a:cubicBezTo>
                  <a:pt x="45966" y="27202"/>
                  <a:pt x="45966" y="27202"/>
                  <a:pt x="45929" y="27202"/>
                </a:cubicBezTo>
                <a:cubicBezTo>
                  <a:pt x="45893" y="27129"/>
                  <a:pt x="45856" y="27092"/>
                  <a:pt x="45819" y="27019"/>
                </a:cubicBezTo>
                <a:cubicBezTo>
                  <a:pt x="45856" y="27019"/>
                  <a:pt x="45856" y="26982"/>
                  <a:pt x="45893" y="26982"/>
                </a:cubicBezTo>
                <a:close/>
                <a:moveTo>
                  <a:pt x="45526" y="27532"/>
                </a:moveTo>
                <a:cubicBezTo>
                  <a:pt x="45526" y="27532"/>
                  <a:pt x="45526" y="27569"/>
                  <a:pt x="45563" y="27605"/>
                </a:cubicBezTo>
                <a:cubicBezTo>
                  <a:pt x="45489" y="27605"/>
                  <a:pt x="45416" y="27642"/>
                  <a:pt x="45379" y="27679"/>
                </a:cubicBezTo>
                <a:lnTo>
                  <a:pt x="45343" y="27642"/>
                </a:lnTo>
                <a:cubicBezTo>
                  <a:pt x="45379" y="27605"/>
                  <a:pt x="45453" y="27569"/>
                  <a:pt x="45526" y="27532"/>
                </a:cubicBezTo>
                <a:close/>
                <a:moveTo>
                  <a:pt x="39110" y="22583"/>
                </a:moveTo>
                <a:cubicBezTo>
                  <a:pt x="39550" y="22803"/>
                  <a:pt x="39990" y="22949"/>
                  <a:pt x="40357" y="23206"/>
                </a:cubicBezTo>
                <a:cubicBezTo>
                  <a:pt x="40723" y="23463"/>
                  <a:pt x="41017" y="23829"/>
                  <a:pt x="41310" y="24086"/>
                </a:cubicBezTo>
                <a:cubicBezTo>
                  <a:pt x="41420" y="24416"/>
                  <a:pt x="41457" y="24709"/>
                  <a:pt x="41603" y="25002"/>
                </a:cubicBezTo>
                <a:cubicBezTo>
                  <a:pt x="42043" y="25772"/>
                  <a:pt x="41933" y="26469"/>
                  <a:pt x="41420" y="27165"/>
                </a:cubicBezTo>
                <a:cubicBezTo>
                  <a:pt x="40907" y="27899"/>
                  <a:pt x="40760" y="28045"/>
                  <a:pt x="39550" y="28705"/>
                </a:cubicBezTo>
                <a:cubicBezTo>
                  <a:pt x="39417" y="28717"/>
                  <a:pt x="39287" y="28723"/>
                  <a:pt x="39162" y="28723"/>
                </a:cubicBezTo>
                <a:cubicBezTo>
                  <a:pt x="37394" y="28723"/>
                  <a:pt x="36408" y="27559"/>
                  <a:pt x="35518" y="26396"/>
                </a:cubicBezTo>
                <a:cubicBezTo>
                  <a:pt x="35518" y="25882"/>
                  <a:pt x="35518" y="25479"/>
                  <a:pt x="35518" y="25332"/>
                </a:cubicBezTo>
                <a:cubicBezTo>
                  <a:pt x="35848" y="24343"/>
                  <a:pt x="36544" y="23866"/>
                  <a:pt x="37021" y="23353"/>
                </a:cubicBezTo>
                <a:cubicBezTo>
                  <a:pt x="37461" y="23169"/>
                  <a:pt x="37827" y="23023"/>
                  <a:pt x="38157" y="22913"/>
                </a:cubicBezTo>
                <a:cubicBezTo>
                  <a:pt x="38487" y="22766"/>
                  <a:pt x="38817" y="22693"/>
                  <a:pt x="39110" y="22583"/>
                </a:cubicBezTo>
                <a:close/>
                <a:moveTo>
                  <a:pt x="44903" y="29622"/>
                </a:moveTo>
                <a:lnTo>
                  <a:pt x="44939" y="29695"/>
                </a:lnTo>
                <a:cubicBezTo>
                  <a:pt x="44866" y="29732"/>
                  <a:pt x="44829" y="29768"/>
                  <a:pt x="44756" y="29805"/>
                </a:cubicBezTo>
                <a:cubicBezTo>
                  <a:pt x="44719" y="29768"/>
                  <a:pt x="44719" y="29768"/>
                  <a:pt x="44719" y="29732"/>
                </a:cubicBezTo>
                <a:cubicBezTo>
                  <a:pt x="44793" y="29695"/>
                  <a:pt x="44829" y="29658"/>
                  <a:pt x="44903" y="29622"/>
                </a:cubicBezTo>
                <a:close/>
                <a:moveTo>
                  <a:pt x="43730" y="29915"/>
                </a:moveTo>
                <a:cubicBezTo>
                  <a:pt x="43766" y="29988"/>
                  <a:pt x="43803" y="30062"/>
                  <a:pt x="43840" y="30135"/>
                </a:cubicBezTo>
                <a:cubicBezTo>
                  <a:pt x="43803" y="30135"/>
                  <a:pt x="43803" y="30135"/>
                  <a:pt x="43766" y="30172"/>
                </a:cubicBezTo>
                <a:cubicBezTo>
                  <a:pt x="43730" y="30098"/>
                  <a:pt x="43693" y="30025"/>
                  <a:pt x="43656" y="29952"/>
                </a:cubicBezTo>
                <a:cubicBezTo>
                  <a:pt x="43693" y="29952"/>
                  <a:pt x="43693" y="29952"/>
                  <a:pt x="43730" y="29915"/>
                </a:cubicBezTo>
                <a:close/>
                <a:moveTo>
                  <a:pt x="42703" y="31601"/>
                </a:moveTo>
                <a:lnTo>
                  <a:pt x="42740" y="31638"/>
                </a:lnTo>
                <a:cubicBezTo>
                  <a:pt x="42666" y="31675"/>
                  <a:pt x="42593" y="31711"/>
                  <a:pt x="42557" y="31748"/>
                </a:cubicBezTo>
                <a:cubicBezTo>
                  <a:pt x="42520" y="31748"/>
                  <a:pt x="42520" y="31711"/>
                  <a:pt x="42520" y="31711"/>
                </a:cubicBezTo>
                <a:cubicBezTo>
                  <a:pt x="42593" y="31675"/>
                  <a:pt x="42630" y="31638"/>
                  <a:pt x="42703" y="31601"/>
                </a:cubicBezTo>
                <a:close/>
                <a:moveTo>
                  <a:pt x="10222" y="23206"/>
                </a:moveTo>
                <a:cubicBezTo>
                  <a:pt x="11249" y="23683"/>
                  <a:pt x="12458" y="24196"/>
                  <a:pt x="13632" y="24782"/>
                </a:cubicBezTo>
                <a:cubicBezTo>
                  <a:pt x="13962" y="24929"/>
                  <a:pt x="14218" y="25259"/>
                  <a:pt x="14438" y="25552"/>
                </a:cubicBezTo>
                <a:cubicBezTo>
                  <a:pt x="14695" y="25992"/>
                  <a:pt x="14951" y="26469"/>
                  <a:pt x="15171" y="26909"/>
                </a:cubicBezTo>
                <a:cubicBezTo>
                  <a:pt x="15281" y="27165"/>
                  <a:pt x="15391" y="27495"/>
                  <a:pt x="15355" y="27715"/>
                </a:cubicBezTo>
                <a:cubicBezTo>
                  <a:pt x="15025" y="28815"/>
                  <a:pt x="14878" y="30062"/>
                  <a:pt x="13742" y="30758"/>
                </a:cubicBezTo>
                <a:cubicBezTo>
                  <a:pt x="13412" y="30978"/>
                  <a:pt x="13228" y="31381"/>
                  <a:pt x="12898" y="31638"/>
                </a:cubicBezTo>
                <a:cubicBezTo>
                  <a:pt x="12495" y="31931"/>
                  <a:pt x="12055" y="32224"/>
                  <a:pt x="11469" y="32298"/>
                </a:cubicBezTo>
                <a:cubicBezTo>
                  <a:pt x="10882" y="32408"/>
                  <a:pt x="10332" y="32371"/>
                  <a:pt x="9746" y="32444"/>
                </a:cubicBezTo>
                <a:cubicBezTo>
                  <a:pt x="9681" y="32454"/>
                  <a:pt x="9620" y="32459"/>
                  <a:pt x="9562" y="32459"/>
                </a:cubicBezTo>
                <a:cubicBezTo>
                  <a:pt x="9188" y="32459"/>
                  <a:pt x="8926" y="32273"/>
                  <a:pt x="8609" y="32115"/>
                </a:cubicBezTo>
                <a:cubicBezTo>
                  <a:pt x="7179" y="31271"/>
                  <a:pt x="6629" y="29988"/>
                  <a:pt x="6519" y="28448"/>
                </a:cubicBezTo>
                <a:cubicBezTo>
                  <a:pt x="6410" y="27202"/>
                  <a:pt x="6666" y="25992"/>
                  <a:pt x="7106" y="24856"/>
                </a:cubicBezTo>
                <a:cubicBezTo>
                  <a:pt x="7913" y="23976"/>
                  <a:pt x="8866" y="23426"/>
                  <a:pt x="10222" y="23206"/>
                </a:cubicBezTo>
                <a:close/>
                <a:moveTo>
                  <a:pt x="26121" y="21403"/>
                </a:moveTo>
                <a:cubicBezTo>
                  <a:pt x="27430" y="21403"/>
                  <a:pt x="28529" y="22140"/>
                  <a:pt x="29579" y="22949"/>
                </a:cubicBezTo>
                <a:cubicBezTo>
                  <a:pt x="29945" y="23243"/>
                  <a:pt x="29872" y="23939"/>
                  <a:pt x="30459" y="23976"/>
                </a:cubicBezTo>
                <a:cubicBezTo>
                  <a:pt x="30532" y="24086"/>
                  <a:pt x="30569" y="24123"/>
                  <a:pt x="30569" y="24159"/>
                </a:cubicBezTo>
                <a:cubicBezTo>
                  <a:pt x="30495" y="25149"/>
                  <a:pt x="31412" y="25736"/>
                  <a:pt x="31632" y="26579"/>
                </a:cubicBezTo>
                <a:cubicBezTo>
                  <a:pt x="31632" y="26725"/>
                  <a:pt x="31595" y="26872"/>
                  <a:pt x="31632" y="27019"/>
                </a:cubicBezTo>
                <a:cubicBezTo>
                  <a:pt x="31815" y="28338"/>
                  <a:pt x="30972" y="29182"/>
                  <a:pt x="30165" y="30062"/>
                </a:cubicBezTo>
                <a:cubicBezTo>
                  <a:pt x="29945" y="30281"/>
                  <a:pt x="29615" y="30318"/>
                  <a:pt x="29432" y="30685"/>
                </a:cubicBezTo>
                <a:cubicBezTo>
                  <a:pt x="29359" y="30905"/>
                  <a:pt x="28846" y="30905"/>
                  <a:pt x="28772" y="31308"/>
                </a:cubicBezTo>
                <a:cubicBezTo>
                  <a:pt x="27709" y="31785"/>
                  <a:pt x="26793" y="32664"/>
                  <a:pt x="25583" y="32848"/>
                </a:cubicBezTo>
                <a:cubicBezTo>
                  <a:pt x="25362" y="32868"/>
                  <a:pt x="25153" y="32899"/>
                  <a:pt x="24948" y="32899"/>
                </a:cubicBezTo>
                <a:cubicBezTo>
                  <a:pt x="24779" y="32899"/>
                  <a:pt x="24612" y="32877"/>
                  <a:pt x="24446" y="32811"/>
                </a:cubicBezTo>
                <a:cubicBezTo>
                  <a:pt x="23237" y="32334"/>
                  <a:pt x="22137" y="31748"/>
                  <a:pt x="21257" y="30721"/>
                </a:cubicBezTo>
                <a:cubicBezTo>
                  <a:pt x="20560" y="29952"/>
                  <a:pt x="20194" y="29035"/>
                  <a:pt x="19681" y="28155"/>
                </a:cubicBezTo>
                <a:cubicBezTo>
                  <a:pt x="19534" y="27935"/>
                  <a:pt x="19534" y="27569"/>
                  <a:pt x="19571" y="27275"/>
                </a:cubicBezTo>
                <a:cubicBezTo>
                  <a:pt x="19790" y="26066"/>
                  <a:pt x="20304" y="24966"/>
                  <a:pt x="20890" y="23903"/>
                </a:cubicBezTo>
                <a:cubicBezTo>
                  <a:pt x="21110" y="23536"/>
                  <a:pt x="21514" y="23243"/>
                  <a:pt x="21880" y="23023"/>
                </a:cubicBezTo>
                <a:cubicBezTo>
                  <a:pt x="22503" y="22619"/>
                  <a:pt x="23163" y="22253"/>
                  <a:pt x="23823" y="21960"/>
                </a:cubicBezTo>
                <a:cubicBezTo>
                  <a:pt x="24263" y="21740"/>
                  <a:pt x="24740" y="21666"/>
                  <a:pt x="25216" y="21520"/>
                </a:cubicBezTo>
                <a:cubicBezTo>
                  <a:pt x="25529" y="21440"/>
                  <a:pt x="25831" y="21403"/>
                  <a:pt x="26121" y="21403"/>
                </a:cubicBezTo>
                <a:close/>
                <a:moveTo>
                  <a:pt x="9929" y="33434"/>
                </a:moveTo>
                <a:lnTo>
                  <a:pt x="9966" y="33471"/>
                </a:lnTo>
                <a:cubicBezTo>
                  <a:pt x="9892" y="33508"/>
                  <a:pt x="9819" y="33544"/>
                  <a:pt x="9746" y="33581"/>
                </a:cubicBezTo>
                <a:cubicBezTo>
                  <a:pt x="9746" y="33581"/>
                  <a:pt x="9746" y="33544"/>
                  <a:pt x="9709" y="33544"/>
                </a:cubicBezTo>
                <a:cubicBezTo>
                  <a:pt x="9782" y="33508"/>
                  <a:pt x="9856" y="33471"/>
                  <a:pt x="9929" y="33434"/>
                </a:cubicBezTo>
                <a:close/>
                <a:moveTo>
                  <a:pt x="3513" y="34167"/>
                </a:moveTo>
                <a:cubicBezTo>
                  <a:pt x="3513" y="34167"/>
                  <a:pt x="3550" y="34204"/>
                  <a:pt x="3550" y="34241"/>
                </a:cubicBezTo>
                <a:cubicBezTo>
                  <a:pt x="3477" y="34277"/>
                  <a:pt x="3403" y="34314"/>
                  <a:pt x="3367" y="34314"/>
                </a:cubicBezTo>
                <a:cubicBezTo>
                  <a:pt x="3330" y="34314"/>
                  <a:pt x="3330" y="34277"/>
                  <a:pt x="3330" y="34277"/>
                </a:cubicBezTo>
                <a:cubicBezTo>
                  <a:pt x="3367" y="34241"/>
                  <a:pt x="3440" y="34204"/>
                  <a:pt x="3513" y="34167"/>
                </a:cubicBezTo>
                <a:close/>
                <a:moveTo>
                  <a:pt x="35591" y="37907"/>
                </a:moveTo>
                <a:cubicBezTo>
                  <a:pt x="35591" y="37937"/>
                  <a:pt x="35591" y="37942"/>
                  <a:pt x="35611" y="37943"/>
                </a:cubicBezTo>
                <a:lnTo>
                  <a:pt x="35611" y="37943"/>
                </a:lnTo>
                <a:cubicBezTo>
                  <a:pt x="35604" y="37932"/>
                  <a:pt x="35598" y="37920"/>
                  <a:pt x="35591" y="37907"/>
                </a:cubicBezTo>
                <a:close/>
                <a:moveTo>
                  <a:pt x="35041" y="37980"/>
                </a:moveTo>
                <a:cubicBezTo>
                  <a:pt x="35078" y="38053"/>
                  <a:pt x="35114" y="38127"/>
                  <a:pt x="35151" y="38163"/>
                </a:cubicBezTo>
                <a:cubicBezTo>
                  <a:pt x="35114" y="38200"/>
                  <a:pt x="35078" y="38200"/>
                  <a:pt x="35078" y="38200"/>
                </a:cubicBezTo>
                <a:cubicBezTo>
                  <a:pt x="35041" y="38163"/>
                  <a:pt x="35004" y="38090"/>
                  <a:pt x="34968" y="38017"/>
                </a:cubicBezTo>
                <a:lnTo>
                  <a:pt x="35041" y="37980"/>
                </a:lnTo>
                <a:close/>
                <a:moveTo>
                  <a:pt x="5896" y="40070"/>
                </a:moveTo>
                <a:cubicBezTo>
                  <a:pt x="5933" y="40143"/>
                  <a:pt x="5970" y="40216"/>
                  <a:pt x="6006" y="40253"/>
                </a:cubicBezTo>
                <a:cubicBezTo>
                  <a:pt x="6006" y="40290"/>
                  <a:pt x="5970" y="40290"/>
                  <a:pt x="5970" y="40290"/>
                </a:cubicBezTo>
                <a:cubicBezTo>
                  <a:pt x="5933" y="40253"/>
                  <a:pt x="5896" y="40180"/>
                  <a:pt x="5860" y="40106"/>
                </a:cubicBezTo>
                <a:cubicBezTo>
                  <a:pt x="5860" y="40106"/>
                  <a:pt x="5896" y="40070"/>
                  <a:pt x="5896" y="40070"/>
                </a:cubicBezTo>
                <a:close/>
                <a:moveTo>
                  <a:pt x="21477" y="40363"/>
                </a:moveTo>
                <a:cubicBezTo>
                  <a:pt x="21514" y="40436"/>
                  <a:pt x="21550" y="40510"/>
                  <a:pt x="21587" y="40583"/>
                </a:cubicBezTo>
                <a:cubicBezTo>
                  <a:pt x="21550" y="40583"/>
                  <a:pt x="21514" y="40583"/>
                  <a:pt x="21514" y="40620"/>
                </a:cubicBezTo>
                <a:cubicBezTo>
                  <a:pt x="21477" y="40546"/>
                  <a:pt x="21440" y="40473"/>
                  <a:pt x="21404" y="40400"/>
                </a:cubicBezTo>
                <a:lnTo>
                  <a:pt x="21477" y="40363"/>
                </a:lnTo>
                <a:close/>
                <a:moveTo>
                  <a:pt x="17366" y="35140"/>
                </a:moveTo>
                <a:cubicBezTo>
                  <a:pt x="17892" y="35140"/>
                  <a:pt x="18425" y="35290"/>
                  <a:pt x="18947" y="35451"/>
                </a:cubicBezTo>
                <a:cubicBezTo>
                  <a:pt x="19277" y="35561"/>
                  <a:pt x="19571" y="35854"/>
                  <a:pt x="19974" y="36147"/>
                </a:cubicBezTo>
                <a:cubicBezTo>
                  <a:pt x="20120" y="36404"/>
                  <a:pt x="20340" y="36807"/>
                  <a:pt x="20560" y="37174"/>
                </a:cubicBezTo>
                <a:cubicBezTo>
                  <a:pt x="20890" y="37760"/>
                  <a:pt x="20817" y="38310"/>
                  <a:pt x="20487" y="38897"/>
                </a:cubicBezTo>
                <a:cubicBezTo>
                  <a:pt x="20157" y="39483"/>
                  <a:pt x="19607" y="39923"/>
                  <a:pt x="19131" y="40400"/>
                </a:cubicBezTo>
                <a:cubicBezTo>
                  <a:pt x="18945" y="40523"/>
                  <a:pt x="18760" y="40673"/>
                  <a:pt x="18486" y="40673"/>
                </a:cubicBezTo>
                <a:cubicBezTo>
                  <a:pt x="18436" y="40673"/>
                  <a:pt x="18382" y="40668"/>
                  <a:pt x="18324" y="40656"/>
                </a:cubicBezTo>
                <a:cubicBezTo>
                  <a:pt x="18311" y="40653"/>
                  <a:pt x="18297" y="40652"/>
                  <a:pt x="18283" y="40652"/>
                </a:cubicBezTo>
                <a:cubicBezTo>
                  <a:pt x="18132" y="40652"/>
                  <a:pt x="17892" y="40816"/>
                  <a:pt x="17591" y="40950"/>
                </a:cubicBezTo>
                <a:cubicBezTo>
                  <a:pt x="17004" y="40730"/>
                  <a:pt x="16344" y="40510"/>
                  <a:pt x="15758" y="40180"/>
                </a:cubicBezTo>
                <a:cubicBezTo>
                  <a:pt x="15391" y="39960"/>
                  <a:pt x="15025" y="39667"/>
                  <a:pt x="14731" y="39337"/>
                </a:cubicBezTo>
                <a:cubicBezTo>
                  <a:pt x="14365" y="38970"/>
                  <a:pt x="14181" y="38420"/>
                  <a:pt x="13888" y="37907"/>
                </a:cubicBezTo>
                <a:cubicBezTo>
                  <a:pt x="13815" y="37357"/>
                  <a:pt x="13888" y="36807"/>
                  <a:pt x="14401" y="36440"/>
                </a:cubicBezTo>
                <a:cubicBezTo>
                  <a:pt x="14763" y="36144"/>
                  <a:pt x="15007" y="35612"/>
                  <a:pt x="15583" y="35612"/>
                </a:cubicBezTo>
                <a:cubicBezTo>
                  <a:pt x="15649" y="35612"/>
                  <a:pt x="15719" y="35619"/>
                  <a:pt x="15795" y="35634"/>
                </a:cubicBezTo>
                <a:cubicBezTo>
                  <a:pt x="15805" y="35639"/>
                  <a:pt x="15816" y="35641"/>
                  <a:pt x="15827" y="35641"/>
                </a:cubicBezTo>
                <a:cubicBezTo>
                  <a:pt x="15899" y="35641"/>
                  <a:pt x="15993" y="35555"/>
                  <a:pt x="16088" y="35524"/>
                </a:cubicBezTo>
                <a:cubicBezTo>
                  <a:pt x="16502" y="35242"/>
                  <a:pt x="16932" y="35140"/>
                  <a:pt x="17366" y="35140"/>
                </a:cubicBezTo>
                <a:close/>
                <a:moveTo>
                  <a:pt x="3477" y="43443"/>
                </a:moveTo>
                <a:cubicBezTo>
                  <a:pt x="3513" y="43479"/>
                  <a:pt x="3550" y="43553"/>
                  <a:pt x="3587" y="43626"/>
                </a:cubicBezTo>
                <a:cubicBezTo>
                  <a:pt x="3550" y="43626"/>
                  <a:pt x="3513" y="43662"/>
                  <a:pt x="3513" y="43662"/>
                </a:cubicBezTo>
                <a:cubicBezTo>
                  <a:pt x="3477" y="43589"/>
                  <a:pt x="3440" y="43516"/>
                  <a:pt x="3403" y="43479"/>
                </a:cubicBezTo>
                <a:cubicBezTo>
                  <a:pt x="3440" y="43443"/>
                  <a:pt x="3440" y="43443"/>
                  <a:pt x="3477" y="43443"/>
                </a:cubicBezTo>
                <a:close/>
                <a:moveTo>
                  <a:pt x="6410" y="45092"/>
                </a:moveTo>
                <a:cubicBezTo>
                  <a:pt x="6446" y="45166"/>
                  <a:pt x="6483" y="45239"/>
                  <a:pt x="6519" y="45312"/>
                </a:cubicBezTo>
                <a:cubicBezTo>
                  <a:pt x="6483" y="45312"/>
                  <a:pt x="6483" y="45312"/>
                  <a:pt x="6446" y="45349"/>
                </a:cubicBezTo>
                <a:cubicBezTo>
                  <a:pt x="6410" y="45276"/>
                  <a:pt x="6373" y="45202"/>
                  <a:pt x="6336" y="45129"/>
                </a:cubicBezTo>
                <a:cubicBezTo>
                  <a:pt x="6373" y="45129"/>
                  <a:pt x="6373" y="45129"/>
                  <a:pt x="6410" y="45092"/>
                </a:cubicBezTo>
                <a:close/>
                <a:moveTo>
                  <a:pt x="7216" y="45166"/>
                </a:moveTo>
                <a:lnTo>
                  <a:pt x="7326" y="45312"/>
                </a:lnTo>
                <a:cubicBezTo>
                  <a:pt x="7216" y="45386"/>
                  <a:pt x="7106" y="45422"/>
                  <a:pt x="6996" y="45495"/>
                </a:cubicBezTo>
                <a:cubicBezTo>
                  <a:pt x="6959" y="45459"/>
                  <a:pt x="6959" y="45422"/>
                  <a:pt x="6923" y="45422"/>
                </a:cubicBezTo>
                <a:cubicBezTo>
                  <a:pt x="7033" y="45312"/>
                  <a:pt x="7106" y="45239"/>
                  <a:pt x="7216" y="45166"/>
                </a:cubicBezTo>
                <a:close/>
                <a:moveTo>
                  <a:pt x="12862" y="45349"/>
                </a:moveTo>
                <a:cubicBezTo>
                  <a:pt x="12862" y="45422"/>
                  <a:pt x="12898" y="45495"/>
                  <a:pt x="12935" y="45532"/>
                </a:cubicBezTo>
                <a:lnTo>
                  <a:pt x="12898" y="45569"/>
                </a:lnTo>
                <a:cubicBezTo>
                  <a:pt x="12862" y="45532"/>
                  <a:pt x="12825" y="45459"/>
                  <a:pt x="12788" y="45386"/>
                </a:cubicBezTo>
                <a:cubicBezTo>
                  <a:pt x="12788" y="45386"/>
                  <a:pt x="12825" y="45349"/>
                  <a:pt x="12862" y="45349"/>
                </a:cubicBezTo>
                <a:close/>
                <a:moveTo>
                  <a:pt x="11689" y="45495"/>
                </a:moveTo>
                <a:cubicBezTo>
                  <a:pt x="11762" y="45605"/>
                  <a:pt x="11872" y="45715"/>
                  <a:pt x="11945" y="45825"/>
                </a:cubicBezTo>
                <a:cubicBezTo>
                  <a:pt x="11917" y="45854"/>
                  <a:pt x="11866" y="45883"/>
                  <a:pt x="11862" y="45894"/>
                </a:cubicBezTo>
                <a:lnTo>
                  <a:pt x="11862" y="45894"/>
                </a:lnTo>
                <a:cubicBezTo>
                  <a:pt x="11722" y="45820"/>
                  <a:pt x="11649" y="45712"/>
                  <a:pt x="11542" y="45569"/>
                </a:cubicBezTo>
                <a:cubicBezTo>
                  <a:pt x="11579" y="45569"/>
                  <a:pt x="11615" y="45532"/>
                  <a:pt x="11689" y="45495"/>
                </a:cubicBezTo>
                <a:close/>
                <a:moveTo>
                  <a:pt x="8426" y="46009"/>
                </a:moveTo>
                <a:cubicBezTo>
                  <a:pt x="8462" y="46082"/>
                  <a:pt x="8499" y="46155"/>
                  <a:pt x="8536" y="46229"/>
                </a:cubicBezTo>
                <a:lnTo>
                  <a:pt x="8462" y="46229"/>
                </a:lnTo>
                <a:cubicBezTo>
                  <a:pt x="8426" y="46192"/>
                  <a:pt x="8389" y="46119"/>
                  <a:pt x="8353" y="46045"/>
                </a:cubicBezTo>
                <a:lnTo>
                  <a:pt x="8426" y="46009"/>
                </a:lnTo>
                <a:close/>
                <a:moveTo>
                  <a:pt x="9746" y="46045"/>
                </a:moveTo>
                <a:cubicBezTo>
                  <a:pt x="9782" y="46082"/>
                  <a:pt x="9819" y="46119"/>
                  <a:pt x="9856" y="46155"/>
                </a:cubicBezTo>
                <a:cubicBezTo>
                  <a:pt x="9714" y="46261"/>
                  <a:pt x="9607" y="46367"/>
                  <a:pt x="9501" y="46441"/>
                </a:cubicBezTo>
                <a:lnTo>
                  <a:pt x="9501" y="46441"/>
                </a:lnTo>
                <a:cubicBezTo>
                  <a:pt x="9485" y="46422"/>
                  <a:pt x="9469" y="46400"/>
                  <a:pt x="9452" y="46375"/>
                </a:cubicBezTo>
                <a:cubicBezTo>
                  <a:pt x="9449" y="46378"/>
                  <a:pt x="9446" y="46380"/>
                  <a:pt x="9442" y="46383"/>
                </a:cubicBezTo>
                <a:lnTo>
                  <a:pt x="9442" y="46383"/>
                </a:lnTo>
                <a:cubicBezTo>
                  <a:pt x="9437" y="46372"/>
                  <a:pt x="9435" y="46365"/>
                  <a:pt x="9439" y="46365"/>
                </a:cubicBezTo>
                <a:cubicBezTo>
                  <a:pt x="9441" y="46365"/>
                  <a:pt x="9445" y="46368"/>
                  <a:pt x="9452" y="46375"/>
                </a:cubicBezTo>
                <a:cubicBezTo>
                  <a:pt x="9526" y="46229"/>
                  <a:pt x="9636" y="46119"/>
                  <a:pt x="9746" y="46045"/>
                </a:cubicBezTo>
                <a:close/>
                <a:moveTo>
                  <a:pt x="48972" y="0"/>
                </a:moveTo>
                <a:lnTo>
                  <a:pt x="48972" y="0"/>
                </a:lnTo>
                <a:cubicBezTo>
                  <a:pt x="49009" y="220"/>
                  <a:pt x="49009" y="403"/>
                  <a:pt x="49009" y="587"/>
                </a:cubicBezTo>
                <a:cubicBezTo>
                  <a:pt x="48899" y="587"/>
                  <a:pt x="48825" y="623"/>
                  <a:pt x="48642" y="660"/>
                </a:cubicBezTo>
                <a:cubicBezTo>
                  <a:pt x="48642" y="477"/>
                  <a:pt x="48605" y="293"/>
                  <a:pt x="48605" y="110"/>
                </a:cubicBezTo>
                <a:cubicBezTo>
                  <a:pt x="48385" y="147"/>
                  <a:pt x="48129" y="147"/>
                  <a:pt x="47872" y="183"/>
                </a:cubicBezTo>
                <a:cubicBezTo>
                  <a:pt x="47322" y="257"/>
                  <a:pt x="46736" y="220"/>
                  <a:pt x="46259" y="403"/>
                </a:cubicBezTo>
                <a:cubicBezTo>
                  <a:pt x="45636" y="623"/>
                  <a:pt x="45086" y="477"/>
                  <a:pt x="44499" y="587"/>
                </a:cubicBezTo>
                <a:cubicBezTo>
                  <a:pt x="44370" y="602"/>
                  <a:pt x="44238" y="606"/>
                  <a:pt x="44104" y="606"/>
                </a:cubicBezTo>
                <a:cubicBezTo>
                  <a:pt x="43941" y="606"/>
                  <a:pt x="43776" y="600"/>
                  <a:pt x="43612" y="600"/>
                </a:cubicBezTo>
                <a:cubicBezTo>
                  <a:pt x="43260" y="600"/>
                  <a:pt x="42910" y="628"/>
                  <a:pt x="42593" y="807"/>
                </a:cubicBezTo>
                <a:cubicBezTo>
                  <a:pt x="42415" y="772"/>
                  <a:pt x="42234" y="760"/>
                  <a:pt x="42053" y="760"/>
                </a:cubicBezTo>
                <a:cubicBezTo>
                  <a:pt x="41573" y="760"/>
                  <a:pt x="41095" y="848"/>
                  <a:pt x="40674" y="848"/>
                </a:cubicBezTo>
                <a:cubicBezTo>
                  <a:pt x="40407" y="848"/>
                  <a:pt x="40162" y="812"/>
                  <a:pt x="39954" y="697"/>
                </a:cubicBezTo>
                <a:cubicBezTo>
                  <a:pt x="39110" y="770"/>
                  <a:pt x="38487" y="660"/>
                  <a:pt x="37974" y="843"/>
                </a:cubicBezTo>
                <a:cubicBezTo>
                  <a:pt x="37387" y="1100"/>
                  <a:pt x="36801" y="953"/>
                  <a:pt x="36251" y="1100"/>
                </a:cubicBezTo>
                <a:cubicBezTo>
                  <a:pt x="35738" y="1210"/>
                  <a:pt x="35114" y="1100"/>
                  <a:pt x="34638" y="1577"/>
                </a:cubicBezTo>
                <a:cubicBezTo>
                  <a:pt x="34491" y="1540"/>
                  <a:pt x="34308" y="1467"/>
                  <a:pt x="34308" y="1467"/>
                </a:cubicBezTo>
                <a:cubicBezTo>
                  <a:pt x="33135" y="1723"/>
                  <a:pt x="32108" y="1906"/>
                  <a:pt x="31119" y="2126"/>
                </a:cubicBezTo>
                <a:cubicBezTo>
                  <a:pt x="31119" y="2200"/>
                  <a:pt x="31082" y="2236"/>
                  <a:pt x="31082" y="2236"/>
                </a:cubicBezTo>
                <a:cubicBezTo>
                  <a:pt x="30789" y="2273"/>
                  <a:pt x="30532" y="2273"/>
                  <a:pt x="30239" y="2273"/>
                </a:cubicBezTo>
                <a:cubicBezTo>
                  <a:pt x="29872" y="2310"/>
                  <a:pt x="29469" y="2273"/>
                  <a:pt x="29139" y="2383"/>
                </a:cubicBezTo>
                <a:cubicBezTo>
                  <a:pt x="28772" y="2530"/>
                  <a:pt x="28186" y="2273"/>
                  <a:pt x="28112" y="2933"/>
                </a:cubicBezTo>
                <a:cubicBezTo>
                  <a:pt x="28076" y="2933"/>
                  <a:pt x="28039" y="2896"/>
                  <a:pt x="28002" y="2896"/>
                </a:cubicBezTo>
                <a:cubicBezTo>
                  <a:pt x="27929" y="2823"/>
                  <a:pt x="27856" y="2750"/>
                  <a:pt x="27782" y="2640"/>
                </a:cubicBezTo>
                <a:cubicBezTo>
                  <a:pt x="27013" y="2970"/>
                  <a:pt x="26059" y="2933"/>
                  <a:pt x="25400" y="3593"/>
                </a:cubicBezTo>
                <a:cubicBezTo>
                  <a:pt x="25326" y="3593"/>
                  <a:pt x="25253" y="3556"/>
                  <a:pt x="25180" y="3556"/>
                </a:cubicBezTo>
                <a:cubicBezTo>
                  <a:pt x="25143" y="3629"/>
                  <a:pt x="25106" y="3739"/>
                  <a:pt x="25070" y="3849"/>
                </a:cubicBezTo>
                <a:cubicBezTo>
                  <a:pt x="24960" y="3776"/>
                  <a:pt x="24850" y="3666"/>
                  <a:pt x="24776" y="3593"/>
                </a:cubicBezTo>
                <a:cubicBezTo>
                  <a:pt x="24446" y="3666"/>
                  <a:pt x="24080" y="3703"/>
                  <a:pt x="23786" y="3813"/>
                </a:cubicBezTo>
                <a:cubicBezTo>
                  <a:pt x="23420" y="3959"/>
                  <a:pt x="23127" y="4179"/>
                  <a:pt x="22797" y="4326"/>
                </a:cubicBezTo>
                <a:cubicBezTo>
                  <a:pt x="22467" y="4509"/>
                  <a:pt x="22100" y="4619"/>
                  <a:pt x="21843" y="4876"/>
                </a:cubicBezTo>
                <a:cubicBezTo>
                  <a:pt x="21741" y="4979"/>
                  <a:pt x="21602" y="4991"/>
                  <a:pt x="21462" y="4991"/>
                </a:cubicBezTo>
                <a:cubicBezTo>
                  <a:pt x="21416" y="4991"/>
                  <a:pt x="21369" y="4990"/>
                  <a:pt x="21324" y="4990"/>
                </a:cubicBezTo>
                <a:cubicBezTo>
                  <a:pt x="21115" y="4990"/>
                  <a:pt x="20929" y="5020"/>
                  <a:pt x="20890" y="5353"/>
                </a:cubicBezTo>
                <a:cubicBezTo>
                  <a:pt x="20829" y="5334"/>
                  <a:pt x="20769" y="5326"/>
                  <a:pt x="20711" y="5326"/>
                </a:cubicBezTo>
                <a:cubicBezTo>
                  <a:pt x="20425" y="5326"/>
                  <a:pt x="20181" y="5524"/>
                  <a:pt x="19937" y="5646"/>
                </a:cubicBezTo>
                <a:cubicBezTo>
                  <a:pt x="19607" y="5829"/>
                  <a:pt x="19277" y="6049"/>
                  <a:pt x="18947" y="6196"/>
                </a:cubicBezTo>
                <a:cubicBezTo>
                  <a:pt x="17664" y="6709"/>
                  <a:pt x="16711" y="7772"/>
                  <a:pt x="15465" y="8359"/>
                </a:cubicBezTo>
                <a:cubicBezTo>
                  <a:pt x="14841" y="8615"/>
                  <a:pt x="14365" y="9055"/>
                  <a:pt x="13998" y="9568"/>
                </a:cubicBezTo>
                <a:cubicBezTo>
                  <a:pt x="13815" y="9825"/>
                  <a:pt x="13228" y="9752"/>
                  <a:pt x="13375" y="10265"/>
                </a:cubicBezTo>
                <a:cubicBezTo>
                  <a:pt x="13448" y="10265"/>
                  <a:pt x="13522" y="10265"/>
                  <a:pt x="13595" y="10302"/>
                </a:cubicBezTo>
                <a:cubicBezTo>
                  <a:pt x="13595" y="10302"/>
                  <a:pt x="13595" y="10338"/>
                  <a:pt x="13558" y="10375"/>
                </a:cubicBezTo>
                <a:cubicBezTo>
                  <a:pt x="13485" y="10338"/>
                  <a:pt x="13412" y="10338"/>
                  <a:pt x="13338" y="10302"/>
                </a:cubicBezTo>
                <a:cubicBezTo>
                  <a:pt x="13338" y="10294"/>
                  <a:pt x="13340" y="10288"/>
                  <a:pt x="13342" y="10283"/>
                </a:cubicBezTo>
                <a:lnTo>
                  <a:pt x="13342" y="10283"/>
                </a:lnTo>
                <a:cubicBezTo>
                  <a:pt x="13094" y="10421"/>
                  <a:pt x="12819" y="10531"/>
                  <a:pt x="12678" y="10742"/>
                </a:cubicBezTo>
                <a:cubicBezTo>
                  <a:pt x="12019" y="11585"/>
                  <a:pt x="11395" y="12428"/>
                  <a:pt x="10772" y="13308"/>
                </a:cubicBezTo>
                <a:cubicBezTo>
                  <a:pt x="10625" y="13528"/>
                  <a:pt x="10479" y="13748"/>
                  <a:pt x="10295" y="13968"/>
                </a:cubicBezTo>
                <a:cubicBezTo>
                  <a:pt x="9012" y="15287"/>
                  <a:pt x="7473" y="17670"/>
                  <a:pt x="6849" y="18917"/>
                </a:cubicBezTo>
                <a:cubicBezTo>
                  <a:pt x="6300" y="20053"/>
                  <a:pt x="5750" y="21190"/>
                  <a:pt x="5200" y="22290"/>
                </a:cubicBezTo>
                <a:cubicBezTo>
                  <a:pt x="4870" y="22949"/>
                  <a:pt x="4576" y="23609"/>
                  <a:pt x="4137" y="24196"/>
                </a:cubicBezTo>
                <a:cubicBezTo>
                  <a:pt x="3477" y="25186"/>
                  <a:pt x="3037" y="26286"/>
                  <a:pt x="2524" y="27349"/>
                </a:cubicBezTo>
                <a:cubicBezTo>
                  <a:pt x="1974" y="28485"/>
                  <a:pt x="1350" y="29585"/>
                  <a:pt x="1497" y="30978"/>
                </a:cubicBezTo>
                <a:cubicBezTo>
                  <a:pt x="1570" y="31785"/>
                  <a:pt x="1387" y="32628"/>
                  <a:pt x="1314" y="33471"/>
                </a:cubicBezTo>
                <a:cubicBezTo>
                  <a:pt x="1204" y="34314"/>
                  <a:pt x="984" y="35194"/>
                  <a:pt x="1057" y="36037"/>
                </a:cubicBezTo>
                <a:cubicBezTo>
                  <a:pt x="1130" y="37100"/>
                  <a:pt x="984" y="38090"/>
                  <a:pt x="800" y="39043"/>
                </a:cubicBezTo>
                <a:cubicBezTo>
                  <a:pt x="617" y="39996"/>
                  <a:pt x="544" y="40950"/>
                  <a:pt x="397" y="41866"/>
                </a:cubicBezTo>
                <a:cubicBezTo>
                  <a:pt x="251" y="42929"/>
                  <a:pt x="361" y="44066"/>
                  <a:pt x="31" y="45092"/>
                </a:cubicBezTo>
                <a:cubicBezTo>
                  <a:pt x="1" y="45152"/>
                  <a:pt x="20" y="45212"/>
                  <a:pt x="28" y="45212"/>
                </a:cubicBezTo>
                <a:cubicBezTo>
                  <a:pt x="29" y="45212"/>
                  <a:pt x="31" y="45209"/>
                  <a:pt x="31" y="45202"/>
                </a:cubicBezTo>
                <a:cubicBezTo>
                  <a:pt x="177" y="45459"/>
                  <a:pt x="287" y="45642"/>
                  <a:pt x="397" y="45862"/>
                </a:cubicBezTo>
                <a:lnTo>
                  <a:pt x="1204" y="45862"/>
                </a:lnTo>
                <a:cubicBezTo>
                  <a:pt x="1314" y="45715"/>
                  <a:pt x="1387" y="45642"/>
                  <a:pt x="1424" y="45569"/>
                </a:cubicBezTo>
                <a:cubicBezTo>
                  <a:pt x="1424" y="45459"/>
                  <a:pt x="1424" y="45386"/>
                  <a:pt x="1460" y="45312"/>
                </a:cubicBezTo>
                <a:cubicBezTo>
                  <a:pt x="1497" y="45312"/>
                  <a:pt x="1534" y="45349"/>
                  <a:pt x="1534" y="45349"/>
                </a:cubicBezTo>
                <a:cubicBezTo>
                  <a:pt x="1534" y="45422"/>
                  <a:pt x="1497" y="45495"/>
                  <a:pt x="1460" y="45569"/>
                </a:cubicBezTo>
                <a:lnTo>
                  <a:pt x="1424" y="45569"/>
                </a:lnTo>
                <a:cubicBezTo>
                  <a:pt x="1644" y="45605"/>
                  <a:pt x="1827" y="45679"/>
                  <a:pt x="2047" y="45752"/>
                </a:cubicBezTo>
                <a:cubicBezTo>
                  <a:pt x="2157" y="45789"/>
                  <a:pt x="2524" y="45807"/>
                  <a:pt x="2899" y="45807"/>
                </a:cubicBezTo>
                <a:cubicBezTo>
                  <a:pt x="3275" y="45807"/>
                  <a:pt x="3660" y="45789"/>
                  <a:pt x="3807" y="45752"/>
                </a:cubicBezTo>
                <a:cubicBezTo>
                  <a:pt x="3807" y="45679"/>
                  <a:pt x="3807" y="45605"/>
                  <a:pt x="3843" y="45532"/>
                </a:cubicBezTo>
                <a:cubicBezTo>
                  <a:pt x="3880" y="45532"/>
                  <a:pt x="3917" y="45532"/>
                  <a:pt x="3917" y="45569"/>
                </a:cubicBezTo>
                <a:cubicBezTo>
                  <a:pt x="3917" y="45642"/>
                  <a:pt x="3880" y="45715"/>
                  <a:pt x="3843" y="45789"/>
                </a:cubicBezTo>
                <a:cubicBezTo>
                  <a:pt x="3843" y="45752"/>
                  <a:pt x="3807" y="45752"/>
                  <a:pt x="3807" y="45752"/>
                </a:cubicBezTo>
                <a:lnTo>
                  <a:pt x="3807" y="45752"/>
                </a:lnTo>
                <a:cubicBezTo>
                  <a:pt x="3923" y="45907"/>
                  <a:pt x="4049" y="45958"/>
                  <a:pt x="4174" y="45958"/>
                </a:cubicBezTo>
                <a:cubicBezTo>
                  <a:pt x="4403" y="45958"/>
                  <a:pt x="4630" y="45789"/>
                  <a:pt x="4796" y="45789"/>
                </a:cubicBezTo>
                <a:cubicBezTo>
                  <a:pt x="4943" y="45935"/>
                  <a:pt x="5016" y="46009"/>
                  <a:pt x="5090" y="46082"/>
                </a:cubicBezTo>
                <a:cubicBezTo>
                  <a:pt x="5273" y="45972"/>
                  <a:pt x="5420" y="45899"/>
                  <a:pt x="5530" y="45862"/>
                </a:cubicBezTo>
                <a:cubicBezTo>
                  <a:pt x="5970" y="45972"/>
                  <a:pt x="6336" y="46082"/>
                  <a:pt x="6739" y="46192"/>
                </a:cubicBezTo>
                <a:cubicBezTo>
                  <a:pt x="7106" y="46265"/>
                  <a:pt x="7509" y="46265"/>
                  <a:pt x="7876" y="46375"/>
                </a:cubicBezTo>
                <a:cubicBezTo>
                  <a:pt x="8108" y="46445"/>
                  <a:pt x="8341" y="46471"/>
                  <a:pt x="8573" y="46471"/>
                </a:cubicBezTo>
                <a:cubicBezTo>
                  <a:pt x="8707" y="46471"/>
                  <a:pt x="8842" y="46462"/>
                  <a:pt x="8976" y="46449"/>
                </a:cubicBezTo>
                <a:cubicBezTo>
                  <a:pt x="8976" y="46375"/>
                  <a:pt x="9012" y="46302"/>
                  <a:pt x="9012" y="46229"/>
                </a:cubicBezTo>
                <a:lnTo>
                  <a:pt x="9122" y="46229"/>
                </a:lnTo>
                <a:cubicBezTo>
                  <a:pt x="9086" y="46302"/>
                  <a:pt x="9049" y="46375"/>
                  <a:pt x="9012" y="46449"/>
                </a:cubicBezTo>
                <a:lnTo>
                  <a:pt x="8976" y="46449"/>
                </a:lnTo>
                <a:cubicBezTo>
                  <a:pt x="9038" y="46548"/>
                  <a:pt x="9096" y="46584"/>
                  <a:pt x="9151" y="46584"/>
                </a:cubicBezTo>
                <a:cubicBezTo>
                  <a:pt x="9255" y="46584"/>
                  <a:pt x="9349" y="46457"/>
                  <a:pt x="9442" y="46383"/>
                </a:cubicBezTo>
                <a:lnTo>
                  <a:pt x="9442" y="46383"/>
                </a:lnTo>
                <a:cubicBezTo>
                  <a:pt x="9451" y="46401"/>
                  <a:pt x="9470" y="46430"/>
                  <a:pt x="9489" y="46449"/>
                </a:cubicBezTo>
                <a:cubicBezTo>
                  <a:pt x="9493" y="46446"/>
                  <a:pt x="9497" y="46443"/>
                  <a:pt x="9501" y="46441"/>
                </a:cubicBezTo>
                <a:lnTo>
                  <a:pt x="9501" y="46441"/>
                </a:lnTo>
                <a:cubicBezTo>
                  <a:pt x="9574" y="46527"/>
                  <a:pt x="9642" y="46557"/>
                  <a:pt x="9709" y="46557"/>
                </a:cubicBezTo>
                <a:cubicBezTo>
                  <a:pt x="9863" y="46557"/>
                  <a:pt x="10007" y="46396"/>
                  <a:pt x="10172" y="46396"/>
                </a:cubicBezTo>
                <a:cubicBezTo>
                  <a:pt x="10200" y="46396"/>
                  <a:pt x="10229" y="46401"/>
                  <a:pt x="10259" y="46412"/>
                </a:cubicBezTo>
                <a:cubicBezTo>
                  <a:pt x="10415" y="46458"/>
                  <a:pt x="10568" y="46478"/>
                  <a:pt x="10720" y="46478"/>
                </a:cubicBezTo>
                <a:cubicBezTo>
                  <a:pt x="11175" y="46478"/>
                  <a:pt x="11615" y="46293"/>
                  <a:pt x="12055" y="46045"/>
                </a:cubicBezTo>
                <a:cubicBezTo>
                  <a:pt x="12019" y="45972"/>
                  <a:pt x="11982" y="45899"/>
                  <a:pt x="11872" y="45899"/>
                </a:cubicBezTo>
                <a:cubicBezTo>
                  <a:pt x="11926" y="45888"/>
                  <a:pt x="11970" y="45884"/>
                  <a:pt x="12008" y="45884"/>
                </a:cubicBezTo>
                <a:cubicBezTo>
                  <a:pt x="12101" y="45884"/>
                  <a:pt x="12161" y="45909"/>
                  <a:pt x="12238" y="45935"/>
                </a:cubicBezTo>
                <a:cubicBezTo>
                  <a:pt x="12422" y="46009"/>
                  <a:pt x="12568" y="46082"/>
                  <a:pt x="12678" y="46119"/>
                </a:cubicBezTo>
                <a:cubicBezTo>
                  <a:pt x="13045" y="46045"/>
                  <a:pt x="13338" y="46009"/>
                  <a:pt x="13632" y="45935"/>
                </a:cubicBezTo>
                <a:cubicBezTo>
                  <a:pt x="13632" y="45789"/>
                  <a:pt x="13595" y="45605"/>
                  <a:pt x="13595" y="45386"/>
                </a:cubicBezTo>
                <a:lnTo>
                  <a:pt x="13595" y="45386"/>
                </a:lnTo>
                <a:cubicBezTo>
                  <a:pt x="13844" y="45635"/>
                  <a:pt x="14031" y="45989"/>
                  <a:pt x="14344" y="45989"/>
                </a:cubicBezTo>
                <a:cubicBezTo>
                  <a:pt x="14446" y="45989"/>
                  <a:pt x="14560" y="45952"/>
                  <a:pt x="14695" y="45862"/>
                </a:cubicBezTo>
                <a:cubicBezTo>
                  <a:pt x="14658" y="45789"/>
                  <a:pt x="14621" y="45715"/>
                  <a:pt x="14585" y="45679"/>
                </a:cubicBezTo>
                <a:cubicBezTo>
                  <a:pt x="14511" y="45679"/>
                  <a:pt x="14438" y="45642"/>
                  <a:pt x="14365" y="45642"/>
                </a:cubicBezTo>
                <a:cubicBezTo>
                  <a:pt x="14365" y="45605"/>
                  <a:pt x="14365" y="45569"/>
                  <a:pt x="14401" y="45532"/>
                </a:cubicBezTo>
                <a:cubicBezTo>
                  <a:pt x="14475" y="45569"/>
                  <a:pt x="14548" y="45605"/>
                  <a:pt x="14621" y="45605"/>
                </a:cubicBezTo>
                <a:cubicBezTo>
                  <a:pt x="14621" y="45642"/>
                  <a:pt x="14621" y="45679"/>
                  <a:pt x="14585" y="45679"/>
                </a:cubicBezTo>
                <a:lnTo>
                  <a:pt x="14841" y="45679"/>
                </a:lnTo>
                <a:cubicBezTo>
                  <a:pt x="14805" y="45752"/>
                  <a:pt x="14768" y="45789"/>
                  <a:pt x="14695" y="45862"/>
                </a:cubicBezTo>
                <a:cubicBezTo>
                  <a:pt x="14784" y="45892"/>
                  <a:pt x="14849" y="45945"/>
                  <a:pt x="14909" y="45945"/>
                </a:cubicBezTo>
                <a:cubicBezTo>
                  <a:pt x="14923" y="45945"/>
                  <a:pt x="14937" y="45942"/>
                  <a:pt x="14951" y="45935"/>
                </a:cubicBezTo>
                <a:cubicBezTo>
                  <a:pt x="15648" y="45862"/>
                  <a:pt x="16308" y="45715"/>
                  <a:pt x="16968" y="45605"/>
                </a:cubicBezTo>
                <a:cubicBezTo>
                  <a:pt x="17371" y="45532"/>
                  <a:pt x="17701" y="45422"/>
                  <a:pt x="18067" y="45312"/>
                </a:cubicBezTo>
                <a:cubicBezTo>
                  <a:pt x="18434" y="45202"/>
                  <a:pt x="18837" y="45349"/>
                  <a:pt x="19131" y="44982"/>
                </a:cubicBezTo>
                <a:cubicBezTo>
                  <a:pt x="19317" y="45122"/>
                  <a:pt x="19532" y="45173"/>
                  <a:pt x="19749" y="45173"/>
                </a:cubicBezTo>
                <a:cubicBezTo>
                  <a:pt x="19874" y="45173"/>
                  <a:pt x="20000" y="45156"/>
                  <a:pt x="20120" y="45129"/>
                </a:cubicBezTo>
                <a:cubicBezTo>
                  <a:pt x="21074" y="44982"/>
                  <a:pt x="22027" y="44762"/>
                  <a:pt x="22907" y="44396"/>
                </a:cubicBezTo>
                <a:cubicBezTo>
                  <a:pt x="23310" y="44212"/>
                  <a:pt x="23640" y="43992"/>
                  <a:pt x="24080" y="43882"/>
                </a:cubicBezTo>
                <a:cubicBezTo>
                  <a:pt x="25070" y="43626"/>
                  <a:pt x="26096" y="43369"/>
                  <a:pt x="27049" y="42856"/>
                </a:cubicBezTo>
                <a:cubicBezTo>
                  <a:pt x="28809" y="41903"/>
                  <a:pt x="30605" y="40913"/>
                  <a:pt x="32365" y="39960"/>
                </a:cubicBezTo>
                <a:cubicBezTo>
                  <a:pt x="32695" y="39776"/>
                  <a:pt x="33062" y="39630"/>
                  <a:pt x="33245" y="39263"/>
                </a:cubicBezTo>
                <a:cubicBezTo>
                  <a:pt x="34015" y="39263"/>
                  <a:pt x="34528" y="38677"/>
                  <a:pt x="35188" y="38383"/>
                </a:cubicBezTo>
                <a:cubicBezTo>
                  <a:pt x="35371" y="38310"/>
                  <a:pt x="35444" y="38090"/>
                  <a:pt x="35591" y="37907"/>
                </a:cubicBezTo>
                <a:cubicBezTo>
                  <a:pt x="35591" y="37834"/>
                  <a:pt x="35591" y="37760"/>
                  <a:pt x="35591" y="37687"/>
                </a:cubicBezTo>
                <a:cubicBezTo>
                  <a:pt x="35628" y="37687"/>
                  <a:pt x="35664" y="37724"/>
                  <a:pt x="35701" y="37724"/>
                </a:cubicBezTo>
                <a:cubicBezTo>
                  <a:pt x="35664" y="37797"/>
                  <a:pt x="35664" y="37870"/>
                  <a:pt x="35628" y="37943"/>
                </a:cubicBezTo>
                <a:cubicBezTo>
                  <a:pt x="35621" y="37943"/>
                  <a:pt x="35616" y="37943"/>
                  <a:pt x="35611" y="37943"/>
                </a:cubicBezTo>
                <a:lnTo>
                  <a:pt x="35611" y="37943"/>
                </a:lnTo>
                <a:cubicBezTo>
                  <a:pt x="35665" y="38033"/>
                  <a:pt x="35728" y="38065"/>
                  <a:pt x="35788" y="38065"/>
                </a:cubicBezTo>
                <a:cubicBezTo>
                  <a:pt x="35890" y="38065"/>
                  <a:pt x="35987" y="37973"/>
                  <a:pt x="36031" y="37907"/>
                </a:cubicBezTo>
                <a:cubicBezTo>
                  <a:pt x="36288" y="37467"/>
                  <a:pt x="36801" y="37320"/>
                  <a:pt x="37204" y="37027"/>
                </a:cubicBezTo>
                <a:cubicBezTo>
                  <a:pt x="37461" y="36844"/>
                  <a:pt x="37681" y="36624"/>
                  <a:pt x="37901" y="36404"/>
                </a:cubicBezTo>
                <a:cubicBezTo>
                  <a:pt x="37974" y="36294"/>
                  <a:pt x="38011" y="36147"/>
                  <a:pt x="38084" y="36037"/>
                </a:cubicBezTo>
                <a:cubicBezTo>
                  <a:pt x="39074" y="35304"/>
                  <a:pt x="40064" y="34571"/>
                  <a:pt x="41090" y="33838"/>
                </a:cubicBezTo>
                <a:cubicBezTo>
                  <a:pt x="41237" y="33618"/>
                  <a:pt x="41310" y="33324"/>
                  <a:pt x="41713" y="33251"/>
                </a:cubicBezTo>
                <a:cubicBezTo>
                  <a:pt x="41933" y="33214"/>
                  <a:pt x="42080" y="32628"/>
                  <a:pt x="42300" y="32591"/>
                </a:cubicBezTo>
                <a:cubicBezTo>
                  <a:pt x="42666" y="32518"/>
                  <a:pt x="42740" y="32224"/>
                  <a:pt x="43033" y="32041"/>
                </a:cubicBezTo>
                <a:cubicBezTo>
                  <a:pt x="43253" y="31931"/>
                  <a:pt x="43400" y="31601"/>
                  <a:pt x="43620" y="31381"/>
                </a:cubicBezTo>
                <a:cubicBezTo>
                  <a:pt x="43840" y="31125"/>
                  <a:pt x="44060" y="30868"/>
                  <a:pt x="44316" y="30611"/>
                </a:cubicBezTo>
                <a:cubicBezTo>
                  <a:pt x="44536" y="30428"/>
                  <a:pt x="44866" y="30391"/>
                  <a:pt x="45013" y="29988"/>
                </a:cubicBezTo>
                <a:cubicBezTo>
                  <a:pt x="45123" y="29695"/>
                  <a:pt x="45453" y="29512"/>
                  <a:pt x="45673" y="29292"/>
                </a:cubicBezTo>
                <a:cubicBezTo>
                  <a:pt x="45636" y="29145"/>
                  <a:pt x="45636" y="29035"/>
                  <a:pt x="45599" y="28888"/>
                </a:cubicBezTo>
                <a:lnTo>
                  <a:pt x="45599" y="28888"/>
                </a:lnTo>
                <a:cubicBezTo>
                  <a:pt x="45783" y="28925"/>
                  <a:pt x="45856" y="28925"/>
                  <a:pt x="45966" y="28962"/>
                </a:cubicBezTo>
                <a:cubicBezTo>
                  <a:pt x="45929" y="28778"/>
                  <a:pt x="45929" y="28632"/>
                  <a:pt x="45893" y="28485"/>
                </a:cubicBezTo>
                <a:lnTo>
                  <a:pt x="45893" y="28485"/>
                </a:lnTo>
                <a:cubicBezTo>
                  <a:pt x="46003" y="28522"/>
                  <a:pt x="46113" y="28522"/>
                  <a:pt x="46149" y="28558"/>
                </a:cubicBezTo>
                <a:cubicBezTo>
                  <a:pt x="46296" y="28302"/>
                  <a:pt x="46442" y="28045"/>
                  <a:pt x="46626" y="27862"/>
                </a:cubicBezTo>
                <a:cubicBezTo>
                  <a:pt x="46846" y="27642"/>
                  <a:pt x="46992" y="27422"/>
                  <a:pt x="46809" y="27092"/>
                </a:cubicBezTo>
                <a:cubicBezTo>
                  <a:pt x="46809" y="27092"/>
                  <a:pt x="46882" y="27019"/>
                  <a:pt x="46882" y="26982"/>
                </a:cubicBezTo>
                <a:cubicBezTo>
                  <a:pt x="47029" y="27019"/>
                  <a:pt x="47102" y="27019"/>
                  <a:pt x="47176" y="27019"/>
                </a:cubicBezTo>
                <a:cubicBezTo>
                  <a:pt x="47469" y="26579"/>
                  <a:pt x="47762" y="26212"/>
                  <a:pt x="47982" y="25809"/>
                </a:cubicBezTo>
                <a:cubicBezTo>
                  <a:pt x="48077" y="25683"/>
                  <a:pt x="48063" y="25503"/>
                  <a:pt x="47871" y="25361"/>
                </a:cubicBezTo>
                <a:lnTo>
                  <a:pt x="47871" y="25361"/>
                </a:lnTo>
                <a:cubicBezTo>
                  <a:pt x="47847" y="25391"/>
                  <a:pt x="47823" y="25418"/>
                  <a:pt x="47799" y="25442"/>
                </a:cubicBezTo>
                <a:cubicBezTo>
                  <a:pt x="47762" y="25442"/>
                  <a:pt x="47689" y="25406"/>
                  <a:pt x="47762" y="25296"/>
                </a:cubicBezTo>
                <a:lnTo>
                  <a:pt x="47762" y="25296"/>
                </a:lnTo>
                <a:cubicBezTo>
                  <a:pt x="47803" y="25316"/>
                  <a:pt x="47839" y="25338"/>
                  <a:pt x="47871" y="25361"/>
                </a:cubicBezTo>
                <a:lnTo>
                  <a:pt x="47871" y="25361"/>
                </a:lnTo>
                <a:cubicBezTo>
                  <a:pt x="47920" y="25301"/>
                  <a:pt x="47970" y="25235"/>
                  <a:pt x="48019" y="25186"/>
                </a:cubicBezTo>
                <a:lnTo>
                  <a:pt x="48019" y="25186"/>
                </a:lnTo>
                <a:cubicBezTo>
                  <a:pt x="47921" y="25210"/>
                  <a:pt x="47840" y="25234"/>
                  <a:pt x="47797" y="25259"/>
                </a:cubicBezTo>
                <a:lnTo>
                  <a:pt x="47797" y="25259"/>
                </a:lnTo>
                <a:cubicBezTo>
                  <a:pt x="48227" y="24802"/>
                  <a:pt x="48677" y="24476"/>
                  <a:pt x="48605" y="23976"/>
                </a:cubicBezTo>
                <a:cubicBezTo>
                  <a:pt x="48532" y="23976"/>
                  <a:pt x="48459" y="23976"/>
                  <a:pt x="48385" y="23939"/>
                </a:cubicBezTo>
                <a:cubicBezTo>
                  <a:pt x="48385" y="23939"/>
                  <a:pt x="48385" y="23903"/>
                  <a:pt x="48422" y="23866"/>
                </a:cubicBezTo>
                <a:cubicBezTo>
                  <a:pt x="48495" y="23903"/>
                  <a:pt x="48569" y="23903"/>
                  <a:pt x="48642" y="23939"/>
                </a:cubicBezTo>
                <a:cubicBezTo>
                  <a:pt x="48605" y="23976"/>
                  <a:pt x="48605" y="23976"/>
                  <a:pt x="48605" y="23976"/>
                </a:cubicBezTo>
                <a:cubicBezTo>
                  <a:pt x="48752" y="23903"/>
                  <a:pt x="48862" y="23829"/>
                  <a:pt x="48972" y="23756"/>
                </a:cubicBezTo>
                <a:cubicBezTo>
                  <a:pt x="48789" y="23609"/>
                  <a:pt x="48642" y="23499"/>
                  <a:pt x="48385" y="23279"/>
                </a:cubicBezTo>
                <a:cubicBezTo>
                  <a:pt x="48789" y="23169"/>
                  <a:pt x="49009" y="23096"/>
                  <a:pt x="49229" y="23023"/>
                </a:cubicBezTo>
                <a:cubicBezTo>
                  <a:pt x="49339" y="22803"/>
                  <a:pt x="49412" y="22583"/>
                  <a:pt x="49485" y="22436"/>
                </a:cubicBezTo>
                <a:cubicBezTo>
                  <a:pt x="49412" y="22180"/>
                  <a:pt x="49375" y="21996"/>
                  <a:pt x="49265" y="21703"/>
                </a:cubicBezTo>
                <a:lnTo>
                  <a:pt x="49265" y="21703"/>
                </a:lnTo>
                <a:cubicBezTo>
                  <a:pt x="49559" y="21740"/>
                  <a:pt x="49669" y="21776"/>
                  <a:pt x="49852" y="21776"/>
                </a:cubicBezTo>
                <a:cubicBezTo>
                  <a:pt x="49887" y="21188"/>
                  <a:pt x="50150" y="20599"/>
                  <a:pt x="49901" y="19980"/>
                </a:cubicBezTo>
                <a:lnTo>
                  <a:pt x="49901" y="19980"/>
                </a:lnTo>
                <a:cubicBezTo>
                  <a:pt x="49886" y="19993"/>
                  <a:pt x="49869" y="20005"/>
                  <a:pt x="49852" y="20017"/>
                </a:cubicBezTo>
                <a:cubicBezTo>
                  <a:pt x="49852" y="20017"/>
                  <a:pt x="49779" y="19980"/>
                  <a:pt x="49852" y="19870"/>
                </a:cubicBezTo>
                <a:cubicBezTo>
                  <a:pt x="49832" y="19850"/>
                  <a:pt x="49865" y="19831"/>
                  <a:pt x="49922" y="19811"/>
                </a:cubicBezTo>
                <a:lnTo>
                  <a:pt x="49922" y="19811"/>
                </a:lnTo>
                <a:cubicBezTo>
                  <a:pt x="50573" y="19242"/>
                  <a:pt x="50397" y="18638"/>
                  <a:pt x="50255" y="18000"/>
                </a:cubicBezTo>
                <a:lnTo>
                  <a:pt x="50255" y="18000"/>
                </a:lnTo>
                <a:cubicBezTo>
                  <a:pt x="50402" y="18074"/>
                  <a:pt x="50475" y="18074"/>
                  <a:pt x="50585" y="18110"/>
                </a:cubicBezTo>
                <a:cubicBezTo>
                  <a:pt x="50915" y="17010"/>
                  <a:pt x="51208" y="15911"/>
                  <a:pt x="51538" y="14848"/>
                </a:cubicBezTo>
                <a:cubicBezTo>
                  <a:pt x="51685" y="14298"/>
                  <a:pt x="51685" y="13784"/>
                  <a:pt x="51355" y="13308"/>
                </a:cubicBezTo>
                <a:cubicBezTo>
                  <a:pt x="51318" y="13271"/>
                  <a:pt x="51392" y="13198"/>
                  <a:pt x="51392" y="13124"/>
                </a:cubicBezTo>
                <a:cubicBezTo>
                  <a:pt x="51465" y="13161"/>
                  <a:pt x="51538" y="13198"/>
                  <a:pt x="51612" y="13198"/>
                </a:cubicBezTo>
                <a:cubicBezTo>
                  <a:pt x="51758" y="13015"/>
                  <a:pt x="51868" y="12831"/>
                  <a:pt x="52015" y="12648"/>
                </a:cubicBezTo>
                <a:cubicBezTo>
                  <a:pt x="51942" y="12501"/>
                  <a:pt x="51868" y="12391"/>
                  <a:pt x="51758" y="12245"/>
                </a:cubicBezTo>
                <a:cubicBezTo>
                  <a:pt x="51832" y="12171"/>
                  <a:pt x="51978" y="12098"/>
                  <a:pt x="51978" y="12025"/>
                </a:cubicBezTo>
                <a:cubicBezTo>
                  <a:pt x="51978" y="11181"/>
                  <a:pt x="52418" y="10338"/>
                  <a:pt x="52125" y="9422"/>
                </a:cubicBezTo>
                <a:lnTo>
                  <a:pt x="52125" y="9422"/>
                </a:lnTo>
                <a:cubicBezTo>
                  <a:pt x="52271" y="9495"/>
                  <a:pt x="52345" y="9495"/>
                  <a:pt x="52345" y="9495"/>
                </a:cubicBezTo>
                <a:cubicBezTo>
                  <a:pt x="52455" y="8762"/>
                  <a:pt x="52565" y="7992"/>
                  <a:pt x="52711" y="7186"/>
                </a:cubicBezTo>
                <a:cubicBezTo>
                  <a:pt x="52675" y="7186"/>
                  <a:pt x="52601" y="7149"/>
                  <a:pt x="52528" y="7112"/>
                </a:cubicBezTo>
                <a:cubicBezTo>
                  <a:pt x="52895" y="6489"/>
                  <a:pt x="53005" y="6159"/>
                  <a:pt x="52931" y="5462"/>
                </a:cubicBezTo>
                <a:cubicBezTo>
                  <a:pt x="52895" y="4986"/>
                  <a:pt x="53005" y="4509"/>
                  <a:pt x="52931" y="3996"/>
                </a:cubicBezTo>
                <a:cubicBezTo>
                  <a:pt x="52785" y="3153"/>
                  <a:pt x="52601" y="1173"/>
                  <a:pt x="52345" y="403"/>
                </a:cubicBezTo>
                <a:cubicBezTo>
                  <a:pt x="51245" y="0"/>
                  <a:pt x="50145" y="37"/>
                  <a:pt x="4897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955;p48">
            <a:extLst>
              <a:ext uri="{FF2B5EF4-FFF2-40B4-BE49-F238E27FC236}">
                <a16:creationId xmlns:a16="http://schemas.microsoft.com/office/drawing/2014/main" id="{181432CF-12BA-49BA-B1A7-4A400032D983}"/>
              </a:ext>
            </a:extLst>
          </p:cNvPr>
          <p:cNvSpPr txBox="1">
            <a:spLocks/>
          </p:cNvSpPr>
          <p:nvPr/>
        </p:nvSpPr>
        <p:spPr>
          <a:xfrm>
            <a:off x="2117501" y="2692341"/>
            <a:ext cx="7850957" cy="169817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r>
              <a:rPr lang="en-US" sz="4500" kern="0" dirty="0">
                <a:latin typeface="#9Slide03 IcielUni Sans Heavy" panose="00000500000000000000" pitchFamily="2" charset="-93"/>
              </a:rPr>
              <a:t>2. HỢP TÁC ĐỂ PHÁT TRIỂN KINH TẾ - XÃ HỘI</a:t>
            </a:r>
            <a:endParaRPr lang="en" sz="4500" kern="0" dirty="0">
              <a:latin typeface="#9Slide03 IcielUni Sans Heavy" panose="00000500000000000000" pitchFamily="2" charset="-93"/>
            </a:endParaRPr>
          </a:p>
        </p:txBody>
      </p:sp>
      <p:pic>
        <p:nvPicPr>
          <p:cNvPr id="18" name="Picture 2" descr="ATF 2021 | About atf">
            <a:extLst>
              <a:ext uri="{FF2B5EF4-FFF2-40B4-BE49-F238E27FC236}">
                <a16:creationId xmlns:a16="http://schemas.microsoft.com/office/drawing/2014/main" id="{CBB1B845-CAD2-43F0-AEC6-80C4DAEC10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236" y="-163669"/>
            <a:ext cx="10112456" cy="1555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 y="76200"/>
            <a:ext cx="12336379" cy="1295400"/>
          </a:xfrm>
        </p:spPr>
        <p:txBody>
          <a:bodyPr/>
          <a:lstStyle/>
          <a:p>
            <a:pPr eaLnBrk="1" hangingPunct="1"/>
            <a:r>
              <a:rPr lang="en-US" altLang="en-US" sz="2800" dirty="0" err="1">
                <a:solidFill>
                  <a:srgbClr val="FF0000"/>
                </a:solidFill>
                <a:latin typeface="Times New Roman" panose="02020603050405020304" pitchFamily="18" charset="0"/>
                <a:cs typeface="Times New Roman" panose="02020603050405020304" pitchFamily="18" charset="0"/>
              </a:rPr>
              <a:t>Dựa</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kiến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thức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đã</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học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và</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quan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lược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đồ</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em</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hãy</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cho</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biết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các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nước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Đông</a:t>
            </a:r>
            <a:r>
              <a:rPr lang="en-US" altLang="en-US" sz="2800" dirty="0">
                <a:solidFill>
                  <a:srgbClr val="FF0000"/>
                </a:solidFill>
                <a:latin typeface="Times New Roman" panose="02020603050405020304" pitchFamily="18" charset="0"/>
                <a:cs typeface="Times New Roman" panose="02020603050405020304" pitchFamily="18" charset="0"/>
              </a:rPr>
              <a:t> Nam Á </a:t>
            </a:r>
            <a:r>
              <a:rPr lang="en-US" altLang="en-US" sz="2800" dirty="0" err="1">
                <a:solidFill>
                  <a:srgbClr val="FF0000"/>
                </a:solidFill>
                <a:latin typeface="Times New Roman" panose="02020603050405020304" pitchFamily="18" charset="0"/>
                <a:cs typeface="Times New Roman" panose="02020603050405020304" pitchFamily="18" charset="0"/>
              </a:rPr>
              <a:t>có</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những</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điều</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kiện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thuận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lợi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gì</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để</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hợp</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tác</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phát</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triển</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kinh</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tế</a:t>
            </a:r>
            <a:r>
              <a:rPr lang="en-US" altLang="en-US" sz="2800" dirty="0">
                <a:solidFill>
                  <a:srgbClr val="FF0000"/>
                </a:solidFill>
                <a:latin typeface="Times New Roman" panose="02020603050405020304" pitchFamily="18" charset="0"/>
                <a:cs typeface="Times New Roman" panose="02020603050405020304" pitchFamily="18" charset="0"/>
              </a:rPr>
              <a:t>?</a:t>
            </a:r>
          </a:p>
        </p:txBody>
      </p:sp>
      <p:pic>
        <p:nvPicPr>
          <p:cNvPr id="20484" name="Picture 4" descr="Luoc do cac nuoc thanh vien ASEAN"/>
          <p:cNvPicPr>
            <a:picLocks noGrp="1" noChangeAspect="1" noChangeArrowheads="1"/>
          </p:cNvPicPr>
          <p:nvPr>
            <p:ph type="body" idx="1"/>
          </p:nvPr>
        </p:nvPicPr>
        <p:blipFill>
          <a:blip r:embed="rId2">
            <a:lum bright="-12000"/>
            <a:extLst>
              <a:ext uri="{28A0092B-C50C-407E-A947-70E740481C1C}">
                <a14:useLocalDpi xmlns:a14="http://schemas.microsoft.com/office/drawing/2010/main" val="0"/>
              </a:ext>
            </a:extLst>
          </a:blip>
          <a:srcRect/>
          <a:stretch>
            <a:fillRect/>
          </a:stretch>
        </p:blipFill>
        <p:spPr>
          <a:xfrm>
            <a:off x="2362201" y="1447800"/>
            <a:ext cx="7542213" cy="4984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486" name="Text Box 6"/>
          <p:cNvSpPr txBox="1">
            <a:spLocks noChangeArrowheads="1"/>
          </p:cNvSpPr>
          <p:nvPr/>
        </p:nvSpPr>
        <p:spPr bwMode="auto">
          <a:xfrm>
            <a:off x="3429000" y="6457890"/>
            <a:ext cx="4953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b="1" dirty="0" err="1">
                <a:solidFill>
                  <a:srgbClr val="0000FF"/>
                </a:solidFill>
              </a:rPr>
              <a:t>Lược</a:t>
            </a:r>
            <a:r>
              <a:rPr lang="en-US" altLang="en-US" sz="2000" b="1" dirty="0">
                <a:solidFill>
                  <a:srgbClr val="0000FF"/>
                </a:solidFill>
              </a:rPr>
              <a:t> </a:t>
            </a:r>
            <a:r>
              <a:rPr lang="en-US" altLang="en-US" sz="2000" b="1" dirty="0" err="1">
                <a:solidFill>
                  <a:srgbClr val="0000FF"/>
                </a:solidFill>
              </a:rPr>
              <a:t>đồ</a:t>
            </a:r>
            <a:r>
              <a:rPr lang="en-US" altLang="en-US" sz="2000" b="1" dirty="0">
                <a:solidFill>
                  <a:srgbClr val="0000FF"/>
                </a:solidFill>
              </a:rPr>
              <a:t> </a:t>
            </a:r>
            <a:r>
              <a:rPr lang="en-US" altLang="en-US" sz="2000" b="1" dirty="0" err="1">
                <a:solidFill>
                  <a:srgbClr val="0000FF"/>
                </a:solidFill>
              </a:rPr>
              <a:t>các</a:t>
            </a:r>
            <a:r>
              <a:rPr lang="en-US" altLang="en-US" sz="2000" b="1" dirty="0">
                <a:solidFill>
                  <a:srgbClr val="0000FF"/>
                </a:solidFill>
              </a:rPr>
              <a:t> </a:t>
            </a:r>
            <a:r>
              <a:rPr lang="en-US" altLang="en-US" sz="2000" b="1" dirty="0" err="1">
                <a:solidFill>
                  <a:srgbClr val="0000FF"/>
                </a:solidFill>
              </a:rPr>
              <a:t>nước</a:t>
            </a:r>
            <a:r>
              <a:rPr lang="en-US" altLang="en-US" sz="2000" b="1" dirty="0">
                <a:solidFill>
                  <a:srgbClr val="0000FF"/>
                </a:solidFill>
              </a:rPr>
              <a:t> </a:t>
            </a:r>
            <a:r>
              <a:rPr lang="en-US" altLang="en-US" sz="2000" b="1" dirty="0" err="1">
                <a:solidFill>
                  <a:srgbClr val="0000FF"/>
                </a:solidFill>
              </a:rPr>
              <a:t>thành</a:t>
            </a:r>
            <a:r>
              <a:rPr lang="en-US" altLang="en-US" sz="2000" b="1" dirty="0">
                <a:solidFill>
                  <a:srgbClr val="0000FF"/>
                </a:solidFill>
              </a:rPr>
              <a:t> </a:t>
            </a:r>
            <a:r>
              <a:rPr lang="en-US" altLang="en-US" sz="2000" b="1" dirty="0" err="1">
                <a:solidFill>
                  <a:srgbClr val="0000FF"/>
                </a:solidFill>
              </a:rPr>
              <a:t>viên</a:t>
            </a:r>
            <a:r>
              <a:rPr lang="en-US" altLang="en-US" sz="2000" b="1" dirty="0">
                <a:solidFill>
                  <a:srgbClr val="0000FF"/>
                </a:solidFill>
              </a:rPr>
              <a:t> ASEAN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4" descr="So do tam giac tang truong kinh te XI-GIO-RI"/>
          <p:cNvPicPr>
            <a:picLocks noChangeAspect="1" noChangeArrowheads="1"/>
          </p:cNvPicPr>
          <p:nvPr/>
        </p:nvPicPr>
        <p:blipFill rotWithShape="1">
          <a:blip r:embed="rId2">
            <a:lum bright="6000" contrast="-36000"/>
            <a:extLst>
              <a:ext uri="{28A0092B-C50C-407E-A947-70E740481C1C}">
                <a14:useLocalDpi xmlns:a14="http://schemas.microsoft.com/office/drawing/2010/main" val="0"/>
              </a:ext>
            </a:extLst>
          </a:blip>
          <a:srcRect l="13802"/>
          <a:stretch/>
        </p:blipFill>
        <p:spPr bwMode="auto">
          <a:xfrm>
            <a:off x="4157662" y="685800"/>
            <a:ext cx="7881937" cy="5181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6" name="Freeform 6"/>
          <p:cNvSpPr>
            <a:spLocks/>
          </p:cNvSpPr>
          <p:nvPr/>
        </p:nvSpPr>
        <p:spPr bwMode="auto">
          <a:xfrm>
            <a:off x="6096000" y="2197100"/>
            <a:ext cx="1117600" cy="546100"/>
          </a:xfrm>
          <a:custGeom>
            <a:avLst/>
            <a:gdLst>
              <a:gd name="T0" fmla="*/ 1129030005 w 704"/>
              <a:gd name="T1" fmla="*/ 846772596 h 344"/>
              <a:gd name="T2" fmla="*/ 1491932379 w 704"/>
              <a:gd name="T3" fmla="*/ 604837484 h 344"/>
              <a:gd name="T4" fmla="*/ 1733867692 w 704"/>
              <a:gd name="T5" fmla="*/ 483870027 h 344"/>
              <a:gd name="T6" fmla="*/ 1733867692 w 704"/>
              <a:gd name="T7" fmla="*/ 241935013 h 344"/>
              <a:gd name="T8" fmla="*/ 1491932379 w 704"/>
              <a:gd name="T9" fmla="*/ 120967507 h 344"/>
              <a:gd name="T10" fmla="*/ 1249997463 w 704"/>
              <a:gd name="T11" fmla="*/ 120967507 h 344"/>
              <a:gd name="T12" fmla="*/ 1008062547 w 704"/>
              <a:gd name="T13" fmla="*/ 120967507 h 344"/>
              <a:gd name="T14" fmla="*/ 766127433 w 704"/>
              <a:gd name="T15" fmla="*/ 120967507 h 344"/>
              <a:gd name="T16" fmla="*/ 524192517 w 704"/>
              <a:gd name="T17" fmla="*/ 0 h 344"/>
              <a:gd name="T18" fmla="*/ 403224959 w 704"/>
              <a:gd name="T19" fmla="*/ 120967507 h 344"/>
              <a:gd name="T20" fmla="*/ 40322498 w 704"/>
              <a:gd name="T21" fmla="*/ 241935013 h 344"/>
              <a:gd name="T22" fmla="*/ 161289994 w 704"/>
              <a:gd name="T23" fmla="*/ 362902470 h 344"/>
              <a:gd name="T24" fmla="*/ 282257501 w 704"/>
              <a:gd name="T25" fmla="*/ 604837484 h 344"/>
              <a:gd name="T26" fmla="*/ 524192517 w 704"/>
              <a:gd name="T27" fmla="*/ 604837484 h 344"/>
              <a:gd name="T28" fmla="*/ 766127433 w 704"/>
              <a:gd name="T29" fmla="*/ 725804941 h 344"/>
              <a:gd name="T30" fmla="*/ 1129030005 w 704"/>
              <a:gd name="T31" fmla="*/ 846772596 h 34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04"/>
              <a:gd name="T49" fmla="*/ 0 h 344"/>
              <a:gd name="T50" fmla="*/ 704 w 704"/>
              <a:gd name="T51" fmla="*/ 344 h 34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04" h="344">
                <a:moveTo>
                  <a:pt x="448" y="336"/>
                </a:moveTo>
                <a:cubicBezTo>
                  <a:pt x="496" y="328"/>
                  <a:pt x="552" y="264"/>
                  <a:pt x="592" y="240"/>
                </a:cubicBezTo>
                <a:cubicBezTo>
                  <a:pt x="632" y="216"/>
                  <a:pt x="672" y="216"/>
                  <a:pt x="688" y="192"/>
                </a:cubicBezTo>
                <a:cubicBezTo>
                  <a:pt x="704" y="168"/>
                  <a:pt x="704" y="120"/>
                  <a:pt x="688" y="96"/>
                </a:cubicBezTo>
                <a:cubicBezTo>
                  <a:pt x="672" y="72"/>
                  <a:pt x="624" y="56"/>
                  <a:pt x="592" y="48"/>
                </a:cubicBezTo>
                <a:cubicBezTo>
                  <a:pt x="560" y="40"/>
                  <a:pt x="528" y="48"/>
                  <a:pt x="496" y="48"/>
                </a:cubicBezTo>
                <a:cubicBezTo>
                  <a:pt x="464" y="48"/>
                  <a:pt x="432" y="48"/>
                  <a:pt x="400" y="48"/>
                </a:cubicBezTo>
                <a:cubicBezTo>
                  <a:pt x="368" y="48"/>
                  <a:pt x="336" y="56"/>
                  <a:pt x="304" y="48"/>
                </a:cubicBezTo>
                <a:cubicBezTo>
                  <a:pt x="272" y="40"/>
                  <a:pt x="232" y="0"/>
                  <a:pt x="208" y="0"/>
                </a:cubicBezTo>
                <a:cubicBezTo>
                  <a:pt x="184" y="0"/>
                  <a:pt x="192" y="32"/>
                  <a:pt x="160" y="48"/>
                </a:cubicBezTo>
                <a:cubicBezTo>
                  <a:pt x="128" y="64"/>
                  <a:pt x="32" y="80"/>
                  <a:pt x="16" y="96"/>
                </a:cubicBezTo>
                <a:cubicBezTo>
                  <a:pt x="0" y="112"/>
                  <a:pt x="48" y="120"/>
                  <a:pt x="64" y="144"/>
                </a:cubicBezTo>
                <a:cubicBezTo>
                  <a:pt x="80" y="168"/>
                  <a:pt x="88" y="224"/>
                  <a:pt x="112" y="240"/>
                </a:cubicBezTo>
                <a:cubicBezTo>
                  <a:pt x="136" y="256"/>
                  <a:pt x="176" y="232"/>
                  <a:pt x="208" y="240"/>
                </a:cubicBezTo>
                <a:cubicBezTo>
                  <a:pt x="240" y="248"/>
                  <a:pt x="272" y="272"/>
                  <a:pt x="304" y="288"/>
                </a:cubicBezTo>
                <a:cubicBezTo>
                  <a:pt x="336" y="304"/>
                  <a:pt x="400" y="344"/>
                  <a:pt x="448" y="336"/>
                </a:cubicBezTo>
                <a:close/>
              </a:path>
            </a:pathLst>
          </a:custGeom>
          <a:solidFill>
            <a:srgbClr val="FFFF00"/>
          </a:solidFill>
          <a:ln w="25400">
            <a:solidFill>
              <a:srgbClr val="0000FF"/>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112648" name="Freeform 8"/>
          <p:cNvSpPr>
            <a:spLocks/>
          </p:cNvSpPr>
          <p:nvPr/>
        </p:nvSpPr>
        <p:spPr bwMode="auto">
          <a:xfrm>
            <a:off x="9601200" y="3733800"/>
            <a:ext cx="1117600" cy="1016000"/>
          </a:xfrm>
          <a:custGeom>
            <a:avLst/>
            <a:gdLst>
              <a:gd name="T0" fmla="*/ 1612899838 w 704"/>
              <a:gd name="T1" fmla="*/ 20161249 h 640"/>
              <a:gd name="T2" fmla="*/ 1733867692 w 704"/>
              <a:gd name="T3" fmla="*/ 262096249 h 640"/>
              <a:gd name="T4" fmla="*/ 1612899838 w 704"/>
              <a:gd name="T5" fmla="*/ 383063703 h 640"/>
              <a:gd name="T6" fmla="*/ 1733867692 w 704"/>
              <a:gd name="T7" fmla="*/ 745966164 h 640"/>
              <a:gd name="T8" fmla="*/ 1733867692 w 704"/>
              <a:gd name="T9" fmla="*/ 987901270 h 640"/>
              <a:gd name="T10" fmla="*/ 1491932379 w 704"/>
              <a:gd name="T11" fmla="*/ 987901270 h 640"/>
              <a:gd name="T12" fmla="*/ 1370964921 w 704"/>
              <a:gd name="T13" fmla="*/ 1108868724 h 640"/>
              <a:gd name="T14" fmla="*/ 1370964921 w 704"/>
              <a:gd name="T15" fmla="*/ 1471771085 h 640"/>
              <a:gd name="T16" fmla="*/ 1249997463 w 704"/>
              <a:gd name="T17" fmla="*/ 1592738539 h 640"/>
              <a:gd name="T18" fmla="*/ 887095089 w 704"/>
              <a:gd name="T19" fmla="*/ 1592738539 h 640"/>
              <a:gd name="T20" fmla="*/ 645159975 w 704"/>
              <a:gd name="T21" fmla="*/ 1471771085 h 640"/>
              <a:gd name="T22" fmla="*/ 645159975 w 704"/>
              <a:gd name="T23" fmla="*/ 1229836178 h 640"/>
              <a:gd name="T24" fmla="*/ 524192517 w 704"/>
              <a:gd name="T25" fmla="*/ 987901270 h 640"/>
              <a:gd name="T26" fmla="*/ 282257501 w 704"/>
              <a:gd name="T27" fmla="*/ 866933816 h 640"/>
              <a:gd name="T28" fmla="*/ 161289994 w 704"/>
              <a:gd name="T29" fmla="*/ 745966164 h 640"/>
              <a:gd name="T30" fmla="*/ 40322498 w 704"/>
              <a:gd name="T31" fmla="*/ 624998710 h 640"/>
              <a:gd name="T32" fmla="*/ 403224959 w 704"/>
              <a:gd name="T33" fmla="*/ 624998710 h 640"/>
              <a:gd name="T34" fmla="*/ 161289994 w 704"/>
              <a:gd name="T35" fmla="*/ 624998710 h 640"/>
              <a:gd name="T36" fmla="*/ 282257501 w 704"/>
              <a:gd name="T37" fmla="*/ 504031256 h 640"/>
              <a:gd name="T38" fmla="*/ 524192517 w 704"/>
              <a:gd name="T39" fmla="*/ 504031256 h 640"/>
              <a:gd name="T40" fmla="*/ 766127433 w 704"/>
              <a:gd name="T41" fmla="*/ 383063703 h 640"/>
              <a:gd name="T42" fmla="*/ 1008062547 w 704"/>
              <a:gd name="T43" fmla="*/ 262096249 h 640"/>
              <a:gd name="T44" fmla="*/ 1249997463 w 704"/>
              <a:gd name="T45" fmla="*/ 262096249 h 640"/>
              <a:gd name="T46" fmla="*/ 1370964921 w 704"/>
              <a:gd name="T47" fmla="*/ 141128746 h 640"/>
              <a:gd name="T48" fmla="*/ 1612899838 w 704"/>
              <a:gd name="T49" fmla="*/ 20161249 h 6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04"/>
              <a:gd name="T76" fmla="*/ 0 h 640"/>
              <a:gd name="T77" fmla="*/ 704 w 704"/>
              <a:gd name="T78" fmla="*/ 640 h 6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04" h="640">
                <a:moveTo>
                  <a:pt x="640" y="8"/>
                </a:moveTo>
                <a:cubicBezTo>
                  <a:pt x="664" y="16"/>
                  <a:pt x="688" y="80"/>
                  <a:pt x="688" y="104"/>
                </a:cubicBezTo>
                <a:cubicBezTo>
                  <a:pt x="688" y="128"/>
                  <a:pt x="640" y="120"/>
                  <a:pt x="640" y="152"/>
                </a:cubicBezTo>
                <a:cubicBezTo>
                  <a:pt x="640" y="184"/>
                  <a:pt x="680" y="256"/>
                  <a:pt x="688" y="296"/>
                </a:cubicBezTo>
                <a:cubicBezTo>
                  <a:pt x="696" y="336"/>
                  <a:pt x="704" y="376"/>
                  <a:pt x="688" y="392"/>
                </a:cubicBezTo>
                <a:cubicBezTo>
                  <a:pt x="672" y="408"/>
                  <a:pt x="616" y="384"/>
                  <a:pt x="592" y="392"/>
                </a:cubicBezTo>
                <a:cubicBezTo>
                  <a:pt x="568" y="400"/>
                  <a:pt x="552" y="408"/>
                  <a:pt x="544" y="440"/>
                </a:cubicBezTo>
                <a:cubicBezTo>
                  <a:pt x="536" y="472"/>
                  <a:pt x="552" y="552"/>
                  <a:pt x="544" y="584"/>
                </a:cubicBezTo>
                <a:cubicBezTo>
                  <a:pt x="536" y="616"/>
                  <a:pt x="528" y="624"/>
                  <a:pt x="496" y="632"/>
                </a:cubicBezTo>
                <a:cubicBezTo>
                  <a:pt x="464" y="640"/>
                  <a:pt x="392" y="640"/>
                  <a:pt x="352" y="632"/>
                </a:cubicBezTo>
                <a:cubicBezTo>
                  <a:pt x="312" y="624"/>
                  <a:pt x="272" y="608"/>
                  <a:pt x="256" y="584"/>
                </a:cubicBezTo>
                <a:cubicBezTo>
                  <a:pt x="240" y="560"/>
                  <a:pt x="264" y="520"/>
                  <a:pt x="256" y="488"/>
                </a:cubicBezTo>
                <a:cubicBezTo>
                  <a:pt x="248" y="456"/>
                  <a:pt x="232" y="416"/>
                  <a:pt x="208" y="392"/>
                </a:cubicBezTo>
                <a:cubicBezTo>
                  <a:pt x="184" y="368"/>
                  <a:pt x="136" y="360"/>
                  <a:pt x="112" y="344"/>
                </a:cubicBezTo>
                <a:cubicBezTo>
                  <a:pt x="88" y="328"/>
                  <a:pt x="80" y="312"/>
                  <a:pt x="64" y="296"/>
                </a:cubicBezTo>
                <a:cubicBezTo>
                  <a:pt x="48" y="280"/>
                  <a:pt x="0" y="256"/>
                  <a:pt x="16" y="248"/>
                </a:cubicBezTo>
                <a:cubicBezTo>
                  <a:pt x="32" y="240"/>
                  <a:pt x="152" y="248"/>
                  <a:pt x="160" y="248"/>
                </a:cubicBezTo>
                <a:cubicBezTo>
                  <a:pt x="168" y="248"/>
                  <a:pt x="72" y="256"/>
                  <a:pt x="64" y="248"/>
                </a:cubicBezTo>
                <a:cubicBezTo>
                  <a:pt x="56" y="240"/>
                  <a:pt x="88" y="208"/>
                  <a:pt x="112" y="200"/>
                </a:cubicBezTo>
                <a:cubicBezTo>
                  <a:pt x="136" y="192"/>
                  <a:pt x="176" y="208"/>
                  <a:pt x="208" y="200"/>
                </a:cubicBezTo>
                <a:cubicBezTo>
                  <a:pt x="240" y="192"/>
                  <a:pt x="272" y="168"/>
                  <a:pt x="304" y="152"/>
                </a:cubicBezTo>
                <a:cubicBezTo>
                  <a:pt x="336" y="136"/>
                  <a:pt x="368" y="112"/>
                  <a:pt x="400" y="104"/>
                </a:cubicBezTo>
                <a:cubicBezTo>
                  <a:pt x="432" y="96"/>
                  <a:pt x="472" y="112"/>
                  <a:pt x="496" y="104"/>
                </a:cubicBezTo>
                <a:cubicBezTo>
                  <a:pt x="520" y="96"/>
                  <a:pt x="520" y="64"/>
                  <a:pt x="544" y="56"/>
                </a:cubicBezTo>
                <a:cubicBezTo>
                  <a:pt x="568" y="48"/>
                  <a:pt x="616" y="0"/>
                  <a:pt x="640" y="8"/>
                </a:cubicBezTo>
                <a:close/>
              </a:path>
            </a:pathLst>
          </a:custGeom>
          <a:solidFill>
            <a:srgbClr val="FFFF00"/>
          </a:solidFill>
          <a:ln w="25400">
            <a:solidFill>
              <a:srgbClr val="0000FF"/>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112650" name="Freeform 10"/>
          <p:cNvSpPr>
            <a:spLocks/>
          </p:cNvSpPr>
          <p:nvPr/>
        </p:nvSpPr>
        <p:spPr bwMode="auto">
          <a:xfrm>
            <a:off x="5943600" y="2743200"/>
            <a:ext cx="1676400" cy="660400"/>
          </a:xfrm>
          <a:custGeom>
            <a:avLst/>
            <a:gdLst>
              <a:gd name="T0" fmla="*/ 1935479899 w 1056"/>
              <a:gd name="T1" fmla="*/ 40322501 h 416"/>
              <a:gd name="T2" fmla="*/ 1693545011 w 1056"/>
              <a:gd name="T3" fmla="*/ 40322501 h 416"/>
              <a:gd name="T4" fmla="*/ 1209674838 w 1056"/>
              <a:gd name="T5" fmla="*/ 161290002 h 416"/>
              <a:gd name="T6" fmla="*/ 967739949 w 1056"/>
              <a:gd name="T7" fmla="*/ 282257516 h 416"/>
              <a:gd name="T8" fmla="*/ 1088707393 w 1056"/>
              <a:gd name="T9" fmla="*/ 403224981 h 416"/>
              <a:gd name="T10" fmla="*/ 846772505 w 1056"/>
              <a:gd name="T11" fmla="*/ 403224981 h 416"/>
              <a:gd name="T12" fmla="*/ 725804863 w 1056"/>
              <a:gd name="T13" fmla="*/ 282257516 h 416"/>
              <a:gd name="T14" fmla="*/ 483869975 w 1056"/>
              <a:gd name="T15" fmla="*/ 403224981 h 416"/>
              <a:gd name="T16" fmla="*/ 604837419 w 1056"/>
              <a:gd name="T17" fmla="*/ 524192545 h 416"/>
              <a:gd name="T18" fmla="*/ 362902431 w 1056"/>
              <a:gd name="T19" fmla="*/ 524192545 h 416"/>
              <a:gd name="T20" fmla="*/ 362902431 w 1056"/>
              <a:gd name="T21" fmla="*/ 766127474 h 416"/>
              <a:gd name="T22" fmla="*/ 120967494 w 1056"/>
              <a:gd name="T23" fmla="*/ 766127474 h 416"/>
              <a:gd name="T24" fmla="*/ 0 w 1056"/>
              <a:gd name="T25" fmla="*/ 1008062601 h 416"/>
              <a:gd name="T26" fmla="*/ 120967494 w 1056"/>
              <a:gd name="T27" fmla="*/ 887095137 h 416"/>
              <a:gd name="T28" fmla="*/ 362902431 w 1056"/>
              <a:gd name="T29" fmla="*/ 887095137 h 416"/>
              <a:gd name="T30" fmla="*/ 604837419 w 1056"/>
              <a:gd name="T31" fmla="*/ 1008062601 h 416"/>
              <a:gd name="T32" fmla="*/ 967739949 w 1056"/>
              <a:gd name="T33" fmla="*/ 887095137 h 416"/>
              <a:gd name="T34" fmla="*/ 1209674838 w 1056"/>
              <a:gd name="T35" fmla="*/ 887095137 h 416"/>
              <a:gd name="T36" fmla="*/ 1451609726 w 1056"/>
              <a:gd name="T37" fmla="*/ 1008062601 h 416"/>
              <a:gd name="T38" fmla="*/ 1935479899 w 1056"/>
              <a:gd name="T39" fmla="*/ 1008062601 h 416"/>
              <a:gd name="T40" fmla="*/ 1935479899 w 1056"/>
              <a:gd name="T41" fmla="*/ 766127474 h 416"/>
              <a:gd name="T42" fmla="*/ 2056447343 w 1056"/>
              <a:gd name="T43" fmla="*/ 645160009 h 416"/>
              <a:gd name="T44" fmla="*/ 2147483647 w 1056"/>
              <a:gd name="T45" fmla="*/ 887095137 h 416"/>
              <a:gd name="T46" fmla="*/ 2147483647 w 1056"/>
              <a:gd name="T47" fmla="*/ 766127474 h 416"/>
              <a:gd name="T48" fmla="*/ 2147483647 w 1056"/>
              <a:gd name="T49" fmla="*/ 645160009 h 416"/>
              <a:gd name="T50" fmla="*/ 2147483647 w 1056"/>
              <a:gd name="T51" fmla="*/ 403224981 h 416"/>
              <a:gd name="T52" fmla="*/ 2147483647 w 1056"/>
              <a:gd name="T53" fmla="*/ 282257516 h 416"/>
              <a:gd name="T54" fmla="*/ 2147483647 w 1056"/>
              <a:gd name="T55" fmla="*/ 403224981 h 416"/>
              <a:gd name="T56" fmla="*/ 2147483647 w 1056"/>
              <a:gd name="T57" fmla="*/ 161290002 h 416"/>
              <a:gd name="T58" fmla="*/ 2056447343 w 1056"/>
              <a:gd name="T59" fmla="*/ 161290002 h 416"/>
              <a:gd name="T60" fmla="*/ 1935479899 w 1056"/>
              <a:gd name="T61" fmla="*/ 282257516 h 416"/>
              <a:gd name="T62" fmla="*/ 1935479899 w 1056"/>
              <a:gd name="T63" fmla="*/ 40322501 h 4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56"/>
              <a:gd name="T97" fmla="*/ 0 h 416"/>
              <a:gd name="T98" fmla="*/ 1056 w 1056"/>
              <a:gd name="T99" fmla="*/ 416 h 4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56" h="416">
                <a:moveTo>
                  <a:pt x="768" y="16"/>
                </a:moveTo>
                <a:cubicBezTo>
                  <a:pt x="752" y="0"/>
                  <a:pt x="720" y="8"/>
                  <a:pt x="672" y="16"/>
                </a:cubicBezTo>
                <a:cubicBezTo>
                  <a:pt x="624" y="24"/>
                  <a:pt x="528" y="48"/>
                  <a:pt x="480" y="64"/>
                </a:cubicBezTo>
                <a:cubicBezTo>
                  <a:pt x="432" y="80"/>
                  <a:pt x="392" y="96"/>
                  <a:pt x="384" y="112"/>
                </a:cubicBezTo>
                <a:cubicBezTo>
                  <a:pt x="376" y="128"/>
                  <a:pt x="440" y="152"/>
                  <a:pt x="432" y="160"/>
                </a:cubicBezTo>
                <a:cubicBezTo>
                  <a:pt x="424" y="168"/>
                  <a:pt x="360" y="168"/>
                  <a:pt x="336" y="160"/>
                </a:cubicBezTo>
                <a:cubicBezTo>
                  <a:pt x="312" y="152"/>
                  <a:pt x="312" y="112"/>
                  <a:pt x="288" y="112"/>
                </a:cubicBezTo>
                <a:cubicBezTo>
                  <a:pt x="264" y="112"/>
                  <a:pt x="200" y="144"/>
                  <a:pt x="192" y="160"/>
                </a:cubicBezTo>
                <a:cubicBezTo>
                  <a:pt x="184" y="176"/>
                  <a:pt x="248" y="200"/>
                  <a:pt x="240" y="208"/>
                </a:cubicBezTo>
                <a:cubicBezTo>
                  <a:pt x="232" y="216"/>
                  <a:pt x="160" y="192"/>
                  <a:pt x="144" y="208"/>
                </a:cubicBezTo>
                <a:cubicBezTo>
                  <a:pt x="128" y="224"/>
                  <a:pt x="160" y="288"/>
                  <a:pt x="144" y="304"/>
                </a:cubicBezTo>
                <a:cubicBezTo>
                  <a:pt x="128" y="320"/>
                  <a:pt x="72" y="288"/>
                  <a:pt x="48" y="304"/>
                </a:cubicBezTo>
                <a:cubicBezTo>
                  <a:pt x="24" y="320"/>
                  <a:pt x="0" y="392"/>
                  <a:pt x="0" y="400"/>
                </a:cubicBezTo>
                <a:cubicBezTo>
                  <a:pt x="0" y="408"/>
                  <a:pt x="24" y="360"/>
                  <a:pt x="48" y="352"/>
                </a:cubicBezTo>
                <a:cubicBezTo>
                  <a:pt x="72" y="344"/>
                  <a:pt x="112" y="344"/>
                  <a:pt x="144" y="352"/>
                </a:cubicBezTo>
                <a:cubicBezTo>
                  <a:pt x="176" y="360"/>
                  <a:pt x="200" y="400"/>
                  <a:pt x="240" y="400"/>
                </a:cubicBezTo>
                <a:cubicBezTo>
                  <a:pt x="280" y="400"/>
                  <a:pt x="344" y="360"/>
                  <a:pt x="384" y="352"/>
                </a:cubicBezTo>
                <a:cubicBezTo>
                  <a:pt x="424" y="344"/>
                  <a:pt x="448" y="344"/>
                  <a:pt x="480" y="352"/>
                </a:cubicBezTo>
                <a:cubicBezTo>
                  <a:pt x="512" y="360"/>
                  <a:pt x="528" y="392"/>
                  <a:pt x="576" y="400"/>
                </a:cubicBezTo>
                <a:cubicBezTo>
                  <a:pt x="624" y="408"/>
                  <a:pt x="736" y="416"/>
                  <a:pt x="768" y="400"/>
                </a:cubicBezTo>
                <a:cubicBezTo>
                  <a:pt x="800" y="384"/>
                  <a:pt x="760" y="328"/>
                  <a:pt x="768" y="304"/>
                </a:cubicBezTo>
                <a:cubicBezTo>
                  <a:pt x="776" y="280"/>
                  <a:pt x="800" y="248"/>
                  <a:pt x="816" y="256"/>
                </a:cubicBezTo>
                <a:cubicBezTo>
                  <a:pt x="832" y="264"/>
                  <a:pt x="848" y="344"/>
                  <a:pt x="864" y="352"/>
                </a:cubicBezTo>
                <a:cubicBezTo>
                  <a:pt x="880" y="360"/>
                  <a:pt x="888" y="320"/>
                  <a:pt x="912" y="304"/>
                </a:cubicBezTo>
                <a:cubicBezTo>
                  <a:pt x="936" y="288"/>
                  <a:pt x="984" y="280"/>
                  <a:pt x="1008" y="256"/>
                </a:cubicBezTo>
                <a:cubicBezTo>
                  <a:pt x="1032" y="232"/>
                  <a:pt x="1056" y="184"/>
                  <a:pt x="1056" y="160"/>
                </a:cubicBezTo>
                <a:cubicBezTo>
                  <a:pt x="1056" y="136"/>
                  <a:pt x="1024" y="112"/>
                  <a:pt x="1008" y="112"/>
                </a:cubicBezTo>
                <a:cubicBezTo>
                  <a:pt x="992" y="112"/>
                  <a:pt x="976" y="168"/>
                  <a:pt x="960" y="160"/>
                </a:cubicBezTo>
                <a:cubicBezTo>
                  <a:pt x="944" y="152"/>
                  <a:pt x="936" y="80"/>
                  <a:pt x="912" y="64"/>
                </a:cubicBezTo>
                <a:cubicBezTo>
                  <a:pt x="888" y="48"/>
                  <a:pt x="840" y="56"/>
                  <a:pt x="816" y="64"/>
                </a:cubicBezTo>
                <a:cubicBezTo>
                  <a:pt x="792" y="72"/>
                  <a:pt x="784" y="120"/>
                  <a:pt x="768" y="112"/>
                </a:cubicBezTo>
                <a:cubicBezTo>
                  <a:pt x="752" y="104"/>
                  <a:pt x="784" y="32"/>
                  <a:pt x="768" y="16"/>
                </a:cubicBezTo>
                <a:close/>
              </a:path>
            </a:pathLst>
          </a:custGeom>
          <a:solidFill>
            <a:srgbClr val="FFFF00"/>
          </a:solidFill>
          <a:ln w="25400">
            <a:solidFill>
              <a:srgbClr val="0000FF"/>
            </a:solidFill>
            <a:round/>
            <a:headEnd/>
            <a:tailEnd/>
          </a:ln>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112654" name="Line 14"/>
          <p:cNvSpPr>
            <a:spLocks noChangeShapeType="1"/>
          </p:cNvSpPr>
          <p:nvPr/>
        </p:nvSpPr>
        <p:spPr bwMode="auto">
          <a:xfrm flipV="1">
            <a:off x="6400800" y="2362200"/>
            <a:ext cx="457200" cy="838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55" name="Line 15"/>
          <p:cNvSpPr>
            <a:spLocks noChangeShapeType="1"/>
          </p:cNvSpPr>
          <p:nvPr/>
        </p:nvSpPr>
        <p:spPr bwMode="auto">
          <a:xfrm flipH="1" flipV="1">
            <a:off x="6324600" y="3276600"/>
            <a:ext cx="35052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56" name="Line 16"/>
          <p:cNvSpPr>
            <a:spLocks noChangeShapeType="1"/>
          </p:cNvSpPr>
          <p:nvPr/>
        </p:nvSpPr>
        <p:spPr bwMode="auto">
          <a:xfrm>
            <a:off x="6858000" y="2362200"/>
            <a:ext cx="2971800" cy="1828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57" name="Text Box 17"/>
          <p:cNvSpPr txBox="1">
            <a:spLocks noChangeArrowheads="1"/>
          </p:cNvSpPr>
          <p:nvPr/>
        </p:nvSpPr>
        <p:spPr bwMode="auto">
          <a:xfrm>
            <a:off x="152401" y="6223299"/>
            <a:ext cx="121492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800" b="0">
                <a:solidFill>
                  <a:srgbClr val="0000FF"/>
                </a:solidFill>
                <a:latin typeface="Times New Roman" panose="02020603050405020304" pitchFamily="18" charset="0"/>
                <a:cs typeface="Times New Roman" panose="02020603050405020304" pitchFamily="18" charset="0"/>
              </a:rPr>
              <a:t>Cho biết </a:t>
            </a:r>
            <a:r>
              <a:rPr lang="en-US" altLang="en-US" sz="2800" b="0" dirty="0" err="1">
                <a:solidFill>
                  <a:srgbClr val="0000FF"/>
                </a:solidFill>
                <a:latin typeface="Times New Roman" panose="02020603050405020304" pitchFamily="18" charset="0"/>
                <a:cs typeface="Times New Roman" panose="02020603050405020304" pitchFamily="18" charset="0"/>
              </a:rPr>
              <a:t>kết</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quả</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sự</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hợp</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tác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của</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ba</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nước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trong</a:t>
            </a:r>
            <a:r>
              <a:rPr lang="en-US" altLang="en-US" sz="2800" b="0" dirty="0">
                <a:solidFill>
                  <a:srgbClr val="0000FF"/>
                </a:solidFill>
                <a:latin typeface="Times New Roman" panose="02020603050405020304" pitchFamily="18" charset="0"/>
                <a:cs typeface="Times New Roman" panose="02020603050405020304" pitchFamily="18" charset="0"/>
              </a:rPr>
              <a:t> tam </a:t>
            </a:r>
            <a:r>
              <a:rPr lang="en-US" altLang="en-US" sz="2800" b="0" dirty="0" err="1">
                <a:solidFill>
                  <a:srgbClr val="0000FF"/>
                </a:solidFill>
                <a:latin typeface="Times New Roman" panose="02020603050405020304" pitchFamily="18" charset="0"/>
                <a:cs typeface="Times New Roman" panose="02020603050405020304" pitchFamily="18" charset="0"/>
              </a:rPr>
              <a:t>giác</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tăng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trưởng</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kinh</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tế</a:t>
            </a:r>
            <a:r>
              <a:rPr lang="en-US" altLang="en-US" sz="2800" b="0" dirty="0">
                <a:solidFill>
                  <a:srgbClr val="0000FF"/>
                </a:solidFill>
                <a:latin typeface="Times New Roman" panose="02020603050405020304" pitchFamily="18" charset="0"/>
                <a:cs typeface="Times New Roman" panose="02020603050405020304" pitchFamily="18" charset="0"/>
              </a:rPr>
              <a:t> </a:t>
            </a:r>
            <a:r>
              <a:rPr lang="en-US" altLang="en-US" sz="2800" b="0" dirty="0" err="1">
                <a:solidFill>
                  <a:srgbClr val="0000FF"/>
                </a:solidFill>
                <a:latin typeface="Times New Roman" panose="02020603050405020304" pitchFamily="18" charset="0"/>
                <a:cs typeface="Times New Roman" panose="02020603050405020304" pitchFamily="18" charset="0"/>
              </a:rPr>
              <a:t>này</a:t>
            </a:r>
            <a:r>
              <a:rPr lang="en-US" altLang="en-US" sz="2800" b="0" dirty="0">
                <a:solidFill>
                  <a:srgbClr val="0000FF"/>
                </a:solidFill>
                <a:latin typeface="Times New Roman" panose="02020603050405020304" pitchFamily="18" charset="0"/>
                <a:cs typeface="Times New Roman" panose="02020603050405020304" pitchFamily="18" charset="0"/>
              </a:rPr>
              <a:t>?</a:t>
            </a:r>
          </a:p>
        </p:txBody>
      </p:sp>
      <p:sp>
        <p:nvSpPr>
          <p:cNvPr id="3084" name="Text Box 18"/>
          <p:cNvSpPr txBox="1">
            <a:spLocks noChangeArrowheads="1"/>
          </p:cNvSpPr>
          <p:nvPr/>
        </p:nvSpPr>
        <p:spPr bwMode="auto">
          <a:xfrm>
            <a:off x="4648200" y="14478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b="0"/>
          </a:p>
        </p:txBody>
      </p:sp>
      <p:sp>
        <p:nvSpPr>
          <p:cNvPr id="3085" name="Text Box 19"/>
          <p:cNvSpPr txBox="1">
            <a:spLocks noChangeArrowheads="1"/>
          </p:cNvSpPr>
          <p:nvPr/>
        </p:nvSpPr>
        <p:spPr bwMode="auto">
          <a:xfrm>
            <a:off x="6049067" y="1464101"/>
            <a:ext cx="146546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4800" b="0" dirty="0" err="1">
                <a:solidFill>
                  <a:srgbClr val="FF0000"/>
                </a:solidFill>
                <a:latin typeface="#9Slide05 Monalisa script" panose="02000000000000000000" pitchFamily="2" charset="0"/>
              </a:rPr>
              <a:t>Giô</a:t>
            </a:r>
            <a:r>
              <a:rPr lang="en-US" altLang="en-US" sz="4800" b="0" dirty="0">
                <a:solidFill>
                  <a:srgbClr val="FF0000"/>
                </a:solidFill>
                <a:latin typeface="#9Slide05 Monalisa script" panose="02000000000000000000" pitchFamily="2" charset="0"/>
              </a:rPr>
              <a:t>-ho</a:t>
            </a:r>
          </a:p>
        </p:txBody>
      </p:sp>
      <p:sp>
        <p:nvSpPr>
          <p:cNvPr id="3086" name="Text Box 20"/>
          <p:cNvSpPr txBox="1">
            <a:spLocks noChangeArrowheads="1"/>
          </p:cNvSpPr>
          <p:nvPr/>
        </p:nvSpPr>
        <p:spPr bwMode="auto">
          <a:xfrm>
            <a:off x="7581743" y="2722067"/>
            <a:ext cx="22813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4400" b="0" dirty="0">
                <a:solidFill>
                  <a:srgbClr val="FF0000"/>
                </a:solidFill>
                <a:latin typeface="#9Slide05 Monalisa script" panose="02000000000000000000" pitchFamily="2" charset="0"/>
                <a:cs typeface="Times New Roman" panose="02020603050405020304" pitchFamily="18" charset="0"/>
              </a:rPr>
              <a:t>Xin- </a:t>
            </a:r>
            <a:r>
              <a:rPr lang="en-US" altLang="en-US" sz="4400" b="0" dirty="0" err="1">
                <a:solidFill>
                  <a:srgbClr val="FF0000"/>
                </a:solidFill>
                <a:latin typeface="#9Slide05 Monalisa script" panose="02000000000000000000" pitchFamily="2" charset="0"/>
                <a:cs typeface="Times New Roman" panose="02020603050405020304" pitchFamily="18" charset="0"/>
              </a:rPr>
              <a:t>ga-po</a:t>
            </a:r>
            <a:endParaRPr lang="en-US" altLang="en-US" sz="4400" b="0" dirty="0">
              <a:solidFill>
                <a:srgbClr val="FF0000"/>
              </a:solidFill>
              <a:latin typeface="#9Slide05 Monalisa script" panose="02000000000000000000" pitchFamily="2" charset="0"/>
              <a:cs typeface="Times New Roman" panose="02020603050405020304" pitchFamily="18" charset="0"/>
            </a:endParaRPr>
          </a:p>
        </p:txBody>
      </p:sp>
      <p:sp>
        <p:nvSpPr>
          <p:cNvPr id="3087" name="Text Box 21"/>
          <p:cNvSpPr txBox="1">
            <a:spLocks noChangeArrowheads="1"/>
          </p:cNvSpPr>
          <p:nvPr/>
        </p:nvSpPr>
        <p:spPr bwMode="auto">
          <a:xfrm>
            <a:off x="10591800" y="3657601"/>
            <a:ext cx="14766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4800" b="0" dirty="0" err="1">
                <a:solidFill>
                  <a:srgbClr val="FF0000"/>
                </a:solidFill>
                <a:latin typeface="#9Slide05 Monalisa script" panose="02000000000000000000" pitchFamily="2" charset="0"/>
              </a:rPr>
              <a:t>Ri</a:t>
            </a:r>
            <a:r>
              <a:rPr lang="en-US" altLang="en-US" sz="4800" b="0" dirty="0">
                <a:solidFill>
                  <a:srgbClr val="FF0000"/>
                </a:solidFill>
                <a:latin typeface="#9Slide05 Monalisa script" panose="02000000000000000000" pitchFamily="2" charset="0"/>
              </a:rPr>
              <a:t>-au</a:t>
            </a:r>
          </a:p>
        </p:txBody>
      </p:sp>
      <p:sp>
        <p:nvSpPr>
          <p:cNvPr id="3088" name="Text Box 23"/>
          <p:cNvSpPr txBox="1">
            <a:spLocks noChangeArrowheads="1"/>
          </p:cNvSpPr>
          <p:nvPr/>
        </p:nvSpPr>
        <p:spPr bwMode="auto">
          <a:xfrm>
            <a:off x="534038" y="10607"/>
            <a:ext cx="62424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sz="4000" b="0" dirty="0">
                <a:solidFill>
                  <a:srgbClr val="FF0000"/>
                </a:solidFill>
                <a:latin typeface="#9Slide05 Monalisa script" panose="02000000000000000000" pitchFamily="2" charset="0"/>
              </a:rPr>
              <a:t>Tam </a:t>
            </a:r>
            <a:r>
              <a:rPr lang="en-US" altLang="en-US" sz="4000" b="0" dirty="0" err="1">
                <a:solidFill>
                  <a:srgbClr val="FF0000"/>
                </a:solidFill>
                <a:latin typeface="#9Slide05 Monalisa script" panose="02000000000000000000" pitchFamily="2" charset="0"/>
              </a:rPr>
              <a:t>giác</a:t>
            </a:r>
            <a:r>
              <a:rPr lang="en-US" altLang="en-US" sz="4000" b="0" dirty="0">
                <a:solidFill>
                  <a:srgbClr val="FF0000"/>
                </a:solidFill>
                <a:latin typeface="#9Slide05 Monalisa script" panose="02000000000000000000" pitchFamily="2" charset="0"/>
              </a:rPr>
              <a:t> </a:t>
            </a:r>
            <a:r>
              <a:rPr lang="en-US" altLang="en-US" sz="4000" b="0" dirty="0" err="1">
                <a:solidFill>
                  <a:srgbClr val="FF0000"/>
                </a:solidFill>
                <a:latin typeface="#9Slide05 Monalisa script" panose="02000000000000000000" pitchFamily="2" charset="0"/>
              </a:rPr>
              <a:t>tăng</a:t>
            </a:r>
            <a:r>
              <a:rPr lang="en-US" altLang="en-US" sz="4000" b="0" dirty="0">
                <a:solidFill>
                  <a:srgbClr val="FF0000"/>
                </a:solidFill>
                <a:latin typeface="#9Slide05 Monalisa script" panose="02000000000000000000" pitchFamily="2" charset="0"/>
              </a:rPr>
              <a:t> </a:t>
            </a:r>
            <a:r>
              <a:rPr lang="en-US" altLang="en-US" sz="4000" b="0" dirty="0" err="1">
                <a:solidFill>
                  <a:srgbClr val="FF0000"/>
                </a:solidFill>
                <a:latin typeface="#9Slide05 Monalisa script" panose="02000000000000000000" pitchFamily="2" charset="0"/>
              </a:rPr>
              <a:t>trưởng</a:t>
            </a:r>
            <a:r>
              <a:rPr lang="en-US" altLang="en-US" sz="4000" b="0" dirty="0">
                <a:solidFill>
                  <a:srgbClr val="FF0000"/>
                </a:solidFill>
                <a:latin typeface="#9Slide05 Monalisa script" panose="02000000000000000000" pitchFamily="2" charset="0"/>
              </a:rPr>
              <a:t> </a:t>
            </a:r>
            <a:r>
              <a:rPr lang="en-US" altLang="en-US" sz="4000" b="0" dirty="0" err="1">
                <a:solidFill>
                  <a:srgbClr val="FF0000"/>
                </a:solidFill>
                <a:latin typeface="#9Slide05 Monalisa script" panose="02000000000000000000" pitchFamily="2" charset="0"/>
              </a:rPr>
              <a:t>kinh</a:t>
            </a:r>
            <a:r>
              <a:rPr lang="en-US" altLang="en-US" sz="4000" b="0" dirty="0">
                <a:solidFill>
                  <a:srgbClr val="FF0000"/>
                </a:solidFill>
                <a:latin typeface="#9Slide05 Monalisa script" panose="02000000000000000000" pitchFamily="2" charset="0"/>
              </a:rPr>
              <a:t> </a:t>
            </a:r>
            <a:r>
              <a:rPr lang="en-US" altLang="en-US" sz="4000" b="0" dirty="0" err="1">
                <a:solidFill>
                  <a:srgbClr val="FF0000"/>
                </a:solidFill>
                <a:latin typeface="#9Slide05 Monalisa script" panose="02000000000000000000" pitchFamily="2" charset="0"/>
              </a:rPr>
              <a:t>tế</a:t>
            </a:r>
            <a:r>
              <a:rPr lang="en-US" altLang="en-US" sz="4000" b="0" dirty="0">
                <a:solidFill>
                  <a:srgbClr val="FF0000"/>
                </a:solidFill>
                <a:latin typeface="#9Slide05 Monalisa script" panose="02000000000000000000" pitchFamily="2" charset="0"/>
              </a:rPr>
              <a:t> XI-GIÔ-RI</a:t>
            </a:r>
          </a:p>
        </p:txBody>
      </p:sp>
      <p:sp>
        <p:nvSpPr>
          <p:cNvPr id="2" name="Rectangle 1"/>
          <p:cNvSpPr/>
          <p:nvPr/>
        </p:nvSpPr>
        <p:spPr>
          <a:xfrm>
            <a:off x="51154" y="1764775"/>
            <a:ext cx="4110383" cy="3785652"/>
          </a:xfrm>
          <a:prstGeom prst="rect">
            <a:avLst/>
          </a:prstGeom>
          <a:ln w="3175">
            <a:solidFill>
              <a:schemeClr val="bg1"/>
            </a:solidFill>
          </a:ln>
        </p:spPr>
        <p:txBody>
          <a:bodyPr wrap="square">
            <a:spAutoFit/>
          </a:bodyPr>
          <a:lstStyle/>
          <a:p>
            <a:pPr algn="just"/>
            <a:r>
              <a:rPr lang="vi-VN" sz="2400" dirty="0">
                <a:latin typeface="+mj-lt"/>
              </a:rPr>
              <a:t>Malaixia, Xingapo</a:t>
            </a:r>
            <a:r>
              <a:rPr lang="en-US" sz="2400" dirty="0">
                <a:latin typeface="+mj-lt"/>
              </a:rPr>
              <a:t>, </a:t>
            </a:r>
            <a:r>
              <a:rPr lang="vi-VN" sz="2400" dirty="0">
                <a:latin typeface="+mj-lt"/>
              </a:rPr>
              <a:t>Inđônêxia </a:t>
            </a:r>
            <a:endParaRPr lang="en-US" sz="2400" dirty="0">
              <a:latin typeface="+mj-lt"/>
            </a:endParaRPr>
          </a:p>
          <a:p>
            <a:pPr algn="just"/>
            <a:r>
              <a:rPr lang="en-US" sz="2400" dirty="0">
                <a:latin typeface="+mj-lt"/>
                <a:sym typeface="Wingdings" panose="05000000000000000000" pitchFamily="2" charset="2"/>
              </a:rPr>
              <a:t></a:t>
            </a:r>
            <a:r>
              <a:rPr lang="vi-VN" sz="2400" dirty="0">
                <a:latin typeface="+mj-lt"/>
              </a:rPr>
              <a:t> lập tam giác tăng trưởng kinh tế XI-GIÔ-RI </a:t>
            </a:r>
            <a:r>
              <a:rPr lang="en-US" sz="2400" dirty="0">
                <a:latin typeface="+mj-lt"/>
              </a:rPr>
              <a:t>(</a:t>
            </a:r>
            <a:r>
              <a:rPr lang="vi-VN" sz="2400" dirty="0">
                <a:latin typeface="+mj-lt"/>
              </a:rPr>
              <a:t>1989</a:t>
            </a:r>
            <a:r>
              <a:rPr lang="en-US" sz="2400" dirty="0">
                <a:latin typeface="+mj-lt"/>
              </a:rPr>
              <a:t>)</a:t>
            </a:r>
            <a:r>
              <a:rPr lang="vi-VN" sz="2400" dirty="0">
                <a:latin typeface="+mj-lt"/>
              </a:rPr>
              <a:t>.</a:t>
            </a:r>
          </a:p>
          <a:p>
            <a:pPr algn="just"/>
            <a:r>
              <a:rPr lang="en-US" sz="2400" dirty="0">
                <a:latin typeface="+mj-lt"/>
                <a:sym typeface="Wingdings" panose="05000000000000000000" pitchFamily="2" charset="2"/>
              </a:rPr>
              <a:t> </a:t>
            </a:r>
            <a:r>
              <a:rPr lang="vi-VN" sz="2400" dirty="0">
                <a:latin typeface="+mj-lt"/>
              </a:rPr>
              <a:t>Sau hơn 10 năm, tại vùng kém phát triển của Malaixia và Inđônêxia đã xuất hiện các khu </a:t>
            </a:r>
            <a:r>
              <a:rPr lang="en-US" sz="2400" dirty="0">
                <a:latin typeface="+mj-lt"/>
              </a:rPr>
              <a:t>CN </a:t>
            </a:r>
            <a:r>
              <a:rPr lang="vi-VN" sz="2400" dirty="0">
                <a:latin typeface="+mj-lt"/>
              </a:rPr>
              <a:t>lớn. Còn Xingapo phát triển những ngành </a:t>
            </a:r>
            <a:r>
              <a:rPr lang="en-US" sz="2400" dirty="0">
                <a:latin typeface="+mj-lt"/>
              </a:rPr>
              <a:t>CN </a:t>
            </a:r>
            <a:r>
              <a:rPr lang="vi-VN" sz="2400" dirty="0">
                <a:latin typeface="+mj-lt"/>
              </a:rPr>
              <a:t>không cần nhiều nhân công và nguyên liệu.</a:t>
            </a:r>
            <a:endParaRPr lang="en-US" sz="2400" dirty="0">
              <a:latin typeface="+mj-lt"/>
            </a:endParaRPr>
          </a:p>
        </p:txBody>
      </p:sp>
    </p:spTree>
    <p:extLst>
      <p:ext uri="{BB962C8B-B14F-4D97-AF65-F5344CB8AC3E}">
        <p14:creationId xmlns:p14="http://schemas.microsoft.com/office/powerpoint/2010/main" val="4290090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46"/>
                                        </p:tgtEl>
                                        <p:attrNameLst>
                                          <p:attrName>style.visibility</p:attrName>
                                        </p:attrNameLst>
                                      </p:cBhvr>
                                      <p:to>
                                        <p:strVal val="visible"/>
                                      </p:to>
                                    </p:set>
                                    <p:animEffect transition="in" filter="blinds(horizontal)">
                                      <p:cBhvr>
                                        <p:cTn id="7" dur="500"/>
                                        <p:tgtEl>
                                          <p:spTgt spid="1126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50"/>
                                        </p:tgtEl>
                                        <p:attrNameLst>
                                          <p:attrName>style.visibility</p:attrName>
                                        </p:attrNameLst>
                                      </p:cBhvr>
                                      <p:to>
                                        <p:strVal val="visible"/>
                                      </p:to>
                                    </p:set>
                                    <p:animEffect transition="in" filter="blinds(horizontal)">
                                      <p:cBhvr>
                                        <p:cTn id="10" dur="500"/>
                                        <p:tgtEl>
                                          <p:spTgt spid="11265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2648"/>
                                        </p:tgtEl>
                                        <p:attrNameLst>
                                          <p:attrName>style.visibility</p:attrName>
                                        </p:attrNameLst>
                                      </p:cBhvr>
                                      <p:to>
                                        <p:strVal val="visible"/>
                                      </p:to>
                                    </p:set>
                                    <p:animEffect transition="in" filter="blinds(horizontal)">
                                      <p:cBhvr>
                                        <p:cTn id="13" dur="500"/>
                                        <p:tgtEl>
                                          <p:spTgt spid="1126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mph" presetSubtype="0" fill="hold" grpId="1" nodeType="clickEffect">
                                  <p:stCondLst>
                                    <p:cond delay="0"/>
                                  </p:stCondLst>
                                  <p:childTnLst>
                                    <p:animClr clrSpc="hsl" dir="cw">
                                      <p:cBhvr override="childStyle">
                                        <p:cTn id="17" dur="500" fill="hold"/>
                                        <p:tgtEl>
                                          <p:spTgt spid="112646"/>
                                        </p:tgtEl>
                                        <p:attrNameLst>
                                          <p:attrName>style.color</p:attrName>
                                        </p:attrNameLst>
                                      </p:cBhvr>
                                      <p:by>
                                        <p:hsl h="-7200000" s="0" l="0"/>
                                      </p:by>
                                    </p:animClr>
                                    <p:animClr clrSpc="hsl" dir="cw">
                                      <p:cBhvr>
                                        <p:cTn id="18" dur="500" fill="hold"/>
                                        <p:tgtEl>
                                          <p:spTgt spid="112646"/>
                                        </p:tgtEl>
                                        <p:attrNameLst>
                                          <p:attrName>fillcolor</p:attrName>
                                        </p:attrNameLst>
                                      </p:cBhvr>
                                      <p:by>
                                        <p:hsl h="-7200000" s="0" l="0"/>
                                      </p:by>
                                    </p:animClr>
                                    <p:animClr clrSpc="hsl" dir="cw">
                                      <p:cBhvr>
                                        <p:cTn id="19" dur="500" fill="hold"/>
                                        <p:tgtEl>
                                          <p:spTgt spid="112646"/>
                                        </p:tgtEl>
                                        <p:attrNameLst>
                                          <p:attrName>stroke.color</p:attrName>
                                        </p:attrNameLst>
                                      </p:cBhvr>
                                      <p:by>
                                        <p:hsl h="-7200000" s="0" l="0"/>
                                      </p:by>
                                    </p:animClr>
                                    <p:set>
                                      <p:cBhvr>
                                        <p:cTn id="20" dur="500" fill="hold"/>
                                        <p:tgtEl>
                                          <p:spTgt spid="112646"/>
                                        </p:tgtEl>
                                        <p:attrNameLst>
                                          <p:attrName>fill.type</p:attrName>
                                        </p:attrNameLst>
                                      </p:cBhvr>
                                      <p:to>
                                        <p:strVal val="solid"/>
                                      </p:to>
                                    </p:set>
                                  </p:childTnLst>
                                </p:cTn>
                              </p:par>
                              <p:par>
                                <p:cTn id="21" presetID="22" presetClass="emph" presetSubtype="0" fill="hold" grpId="1" nodeType="withEffect">
                                  <p:stCondLst>
                                    <p:cond delay="0"/>
                                  </p:stCondLst>
                                  <p:childTnLst>
                                    <p:animClr clrSpc="hsl" dir="cw">
                                      <p:cBhvr override="childStyle">
                                        <p:cTn id="22" dur="500" fill="hold"/>
                                        <p:tgtEl>
                                          <p:spTgt spid="112650"/>
                                        </p:tgtEl>
                                        <p:attrNameLst>
                                          <p:attrName>style.color</p:attrName>
                                        </p:attrNameLst>
                                      </p:cBhvr>
                                      <p:by>
                                        <p:hsl h="-7200000" s="0" l="0"/>
                                      </p:by>
                                    </p:animClr>
                                    <p:animClr clrSpc="hsl" dir="cw">
                                      <p:cBhvr>
                                        <p:cTn id="23" dur="500" fill="hold"/>
                                        <p:tgtEl>
                                          <p:spTgt spid="112650"/>
                                        </p:tgtEl>
                                        <p:attrNameLst>
                                          <p:attrName>fillcolor</p:attrName>
                                        </p:attrNameLst>
                                      </p:cBhvr>
                                      <p:by>
                                        <p:hsl h="-7200000" s="0" l="0"/>
                                      </p:by>
                                    </p:animClr>
                                    <p:animClr clrSpc="hsl" dir="cw">
                                      <p:cBhvr>
                                        <p:cTn id="24" dur="500" fill="hold"/>
                                        <p:tgtEl>
                                          <p:spTgt spid="112650"/>
                                        </p:tgtEl>
                                        <p:attrNameLst>
                                          <p:attrName>stroke.color</p:attrName>
                                        </p:attrNameLst>
                                      </p:cBhvr>
                                      <p:by>
                                        <p:hsl h="-7200000" s="0" l="0"/>
                                      </p:by>
                                    </p:animClr>
                                    <p:set>
                                      <p:cBhvr>
                                        <p:cTn id="25" dur="500" fill="hold"/>
                                        <p:tgtEl>
                                          <p:spTgt spid="112650"/>
                                        </p:tgtEl>
                                        <p:attrNameLst>
                                          <p:attrName>fill.type</p:attrName>
                                        </p:attrNameLst>
                                      </p:cBhvr>
                                      <p:to>
                                        <p:strVal val="solid"/>
                                      </p:to>
                                    </p:set>
                                  </p:childTnLst>
                                </p:cTn>
                              </p:par>
                              <p:par>
                                <p:cTn id="26" presetID="22" presetClass="emph" presetSubtype="0" fill="hold" grpId="1" nodeType="withEffect">
                                  <p:stCondLst>
                                    <p:cond delay="0"/>
                                  </p:stCondLst>
                                  <p:childTnLst>
                                    <p:animClr clrSpc="hsl" dir="cw">
                                      <p:cBhvr override="childStyle">
                                        <p:cTn id="27" dur="500" fill="hold"/>
                                        <p:tgtEl>
                                          <p:spTgt spid="112648"/>
                                        </p:tgtEl>
                                        <p:attrNameLst>
                                          <p:attrName>style.color</p:attrName>
                                        </p:attrNameLst>
                                      </p:cBhvr>
                                      <p:by>
                                        <p:hsl h="-7200000" s="0" l="0"/>
                                      </p:by>
                                    </p:animClr>
                                    <p:animClr clrSpc="hsl" dir="cw">
                                      <p:cBhvr>
                                        <p:cTn id="28" dur="500" fill="hold"/>
                                        <p:tgtEl>
                                          <p:spTgt spid="112648"/>
                                        </p:tgtEl>
                                        <p:attrNameLst>
                                          <p:attrName>fillcolor</p:attrName>
                                        </p:attrNameLst>
                                      </p:cBhvr>
                                      <p:by>
                                        <p:hsl h="-7200000" s="0" l="0"/>
                                      </p:by>
                                    </p:animClr>
                                    <p:animClr clrSpc="hsl" dir="cw">
                                      <p:cBhvr>
                                        <p:cTn id="29" dur="500" fill="hold"/>
                                        <p:tgtEl>
                                          <p:spTgt spid="112648"/>
                                        </p:tgtEl>
                                        <p:attrNameLst>
                                          <p:attrName>stroke.color</p:attrName>
                                        </p:attrNameLst>
                                      </p:cBhvr>
                                      <p:by>
                                        <p:hsl h="-7200000" s="0" l="0"/>
                                      </p:by>
                                    </p:animClr>
                                    <p:set>
                                      <p:cBhvr>
                                        <p:cTn id="30" dur="500" fill="hold"/>
                                        <p:tgtEl>
                                          <p:spTgt spid="112648"/>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12654"/>
                                        </p:tgtEl>
                                        <p:attrNameLst>
                                          <p:attrName>style.visibility</p:attrName>
                                        </p:attrNameLst>
                                      </p:cBhvr>
                                      <p:to>
                                        <p:strVal val="visible"/>
                                      </p:to>
                                    </p:set>
                                    <p:animEffect transition="in" filter="blinds(horizontal)">
                                      <p:cBhvr>
                                        <p:cTn id="35" dur="500"/>
                                        <p:tgtEl>
                                          <p:spTgt spid="112654"/>
                                        </p:tgtEl>
                                      </p:cBhvr>
                                    </p:animEffect>
                                  </p:childTnLst>
                                </p:cTn>
                              </p:par>
                              <p:par>
                                <p:cTn id="36" presetID="3" presetClass="entr" presetSubtype="10" fill="hold" nodeType="withEffect">
                                  <p:stCondLst>
                                    <p:cond delay="0"/>
                                  </p:stCondLst>
                                  <p:childTnLst>
                                    <p:set>
                                      <p:cBhvr>
                                        <p:cTn id="37" dur="1" fill="hold">
                                          <p:stCondLst>
                                            <p:cond delay="0"/>
                                          </p:stCondLst>
                                        </p:cTn>
                                        <p:tgtEl>
                                          <p:spTgt spid="112655"/>
                                        </p:tgtEl>
                                        <p:attrNameLst>
                                          <p:attrName>style.visibility</p:attrName>
                                        </p:attrNameLst>
                                      </p:cBhvr>
                                      <p:to>
                                        <p:strVal val="visible"/>
                                      </p:to>
                                    </p:set>
                                    <p:animEffect transition="in" filter="blinds(horizontal)">
                                      <p:cBhvr>
                                        <p:cTn id="38" dur="500"/>
                                        <p:tgtEl>
                                          <p:spTgt spid="112655"/>
                                        </p:tgtEl>
                                      </p:cBhvr>
                                    </p:animEffect>
                                  </p:childTnLst>
                                </p:cTn>
                              </p:par>
                              <p:par>
                                <p:cTn id="39" presetID="3" presetClass="entr" presetSubtype="10" fill="hold" nodeType="withEffect">
                                  <p:stCondLst>
                                    <p:cond delay="0"/>
                                  </p:stCondLst>
                                  <p:childTnLst>
                                    <p:set>
                                      <p:cBhvr>
                                        <p:cTn id="40" dur="1" fill="hold">
                                          <p:stCondLst>
                                            <p:cond delay="0"/>
                                          </p:stCondLst>
                                        </p:cTn>
                                        <p:tgtEl>
                                          <p:spTgt spid="112656"/>
                                        </p:tgtEl>
                                        <p:attrNameLst>
                                          <p:attrName>style.visibility</p:attrName>
                                        </p:attrNameLst>
                                      </p:cBhvr>
                                      <p:to>
                                        <p:strVal val="visible"/>
                                      </p:to>
                                    </p:set>
                                    <p:animEffect transition="in" filter="blinds(horizontal)">
                                      <p:cBhvr>
                                        <p:cTn id="41" dur="500"/>
                                        <p:tgtEl>
                                          <p:spTgt spid="11265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animBg="1"/>
      <p:bldP spid="112646" grpId="1" animBg="1"/>
      <p:bldP spid="112648" grpId="0" animBg="1"/>
      <p:bldP spid="112648" grpId="1" animBg="1"/>
      <p:bldP spid="112650" grpId="0" animBg="1"/>
      <p:bldP spid="112650" grpId="1"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Rectangle: Rounded Corners 7">
            <a:extLst>
              <a:ext uri="{FF2B5EF4-FFF2-40B4-BE49-F238E27FC236}">
                <a16:creationId xmlns:a16="http://schemas.microsoft.com/office/drawing/2014/main" id="{6C91D51F-57AB-4119-83AD-B895C0474862}"/>
              </a:ext>
            </a:extLst>
          </p:cNvPr>
          <p:cNvSpPr/>
          <p:nvPr/>
        </p:nvSpPr>
        <p:spPr>
          <a:xfrm>
            <a:off x="214313" y="112154"/>
            <a:ext cx="11774146" cy="1041398"/>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2.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Hợp</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tác</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để</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phát</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triển</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Kt-Xh</a:t>
            </a:r>
            <a:endPar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sp>
        <p:nvSpPr>
          <p:cNvPr id="132" name="Rectangle 131"/>
          <p:cNvSpPr/>
          <p:nvPr/>
        </p:nvSpPr>
        <p:spPr>
          <a:xfrm>
            <a:off x="819077" y="3879962"/>
            <a:ext cx="4462497" cy="830997"/>
          </a:xfrm>
          <a:prstGeom prst="rect">
            <a:avLst/>
          </a:prstGeom>
          <a:ln>
            <a:solidFill>
              <a:schemeClr val="tx1"/>
            </a:solidFill>
            <a:prstDash val="solid"/>
          </a:ln>
        </p:spPr>
        <p:txBody>
          <a:bodyPr wrap="square">
            <a:spAutoFit/>
          </a:bodyPr>
          <a:lstStyle/>
          <a:p>
            <a:pPr algn="just">
              <a:lnSpc>
                <a:spcPct val="120000"/>
              </a:lnSpc>
              <a:tabLst>
                <a:tab pos="180340" algn="l"/>
                <a:tab pos="450215" algn="l"/>
                <a:tab pos="1676400" algn="l"/>
              </a:tabLst>
            </a:pP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Trao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đổi</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hàng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hoá</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giữa</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các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nước</a:t>
            </a:r>
            <a:endParaRPr lang="en-US" sz="4000" dirty="0">
              <a:latin typeface="#9Slide05 Monalisa script" panose="02000000000000000000" pitchFamily="2" charset="0"/>
              <a:ea typeface="Times New Roman" panose="02020603050405020304" pitchFamily="18" charset="0"/>
            </a:endParaRPr>
          </a:p>
        </p:txBody>
      </p:sp>
      <p:sp>
        <p:nvSpPr>
          <p:cNvPr id="5" name="Rectangle 4"/>
          <p:cNvSpPr/>
          <p:nvPr/>
        </p:nvSpPr>
        <p:spPr>
          <a:xfrm rot="19350832">
            <a:off x="-69376" y="1224900"/>
            <a:ext cx="3193772" cy="1569660"/>
          </a:xfrm>
          <a:prstGeom prst="rect">
            <a:avLst/>
          </a:prstGeom>
          <a:ln>
            <a:noFill/>
            <a:prstDash val="solid"/>
          </a:ln>
        </p:spPr>
        <p:txBody>
          <a:bodyPr wrap="square">
            <a:spAutoFit/>
          </a:bodyPr>
          <a:lstStyle/>
          <a:p>
            <a:pPr algn="just">
              <a:lnSpc>
                <a:spcPct val="120000"/>
              </a:lnSpc>
              <a:tabLst>
                <a:tab pos="180340" algn="l"/>
                <a:tab pos="450215" algn="l"/>
                <a:tab pos="1676400" algn="l"/>
              </a:tabLst>
            </a:pPr>
            <a:r>
              <a:rPr lang="en-US" sz="8000" dirty="0" err="1">
                <a:solidFill>
                  <a:srgbClr val="0070C0"/>
                </a:solidFill>
                <a:latin typeface="#9Slide05 Monalisa script" panose="02000000000000000000" pitchFamily="2" charset="0"/>
                <a:ea typeface="Times New Roman" panose="02020603050405020304" pitchFamily="18" charset="0"/>
              </a:rPr>
              <a:t>Biểu</a:t>
            </a:r>
            <a:r>
              <a:rPr lang="en-US" sz="8000" dirty="0">
                <a:solidFill>
                  <a:srgbClr val="0070C0"/>
                </a:solidFill>
                <a:latin typeface="#9Slide05 Monalisa script" panose="02000000000000000000" pitchFamily="2" charset="0"/>
                <a:ea typeface="Times New Roman" panose="02020603050405020304" pitchFamily="18" charset="0"/>
              </a:rPr>
              <a:t> </a:t>
            </a:r>
            <a:r>
              <a:rPr lang="en-US" sz="8000" dirty="0" err="1">
                <a:solidFill>
                  <a:srgbClr val="0070C0"/>
                </a:solidFill>
                <a:latin typeface="#9Slide05 Monalisa script" panose="02000000000000000000" pitchFamily="2" charset="0"/>
                <a:ea typeface="Times New Roman" panose="02020603050405020304" pitchFamily="18" charset="0"/>
              </a:rPr>
              <a:t>hiện</a:t>
            </a:r>
            <a:endParaRPr lang="en-US" sz="9600" dirty="0">
              <a:solidFill>
                <a:srgbClr val="0070C0"/>
              </a:solidFill>
              <a:latin typeface="#9Slide05 Monalisa script" panose="02000000000000000000" pitchFamily="2" charset="0"/>
              <a:ea typeface="Times New Roman" panose="02020603050405020304" pitchFamily="18" charset="0"/>
            </a:endParaRPr>
          </a:p>
        </p:txBody>
      </p:sp>
      <p:sp>
        <p:nvSpPr>
          <p:cNvPr id="6" name="Rectangle 5"/>
          <p:cNvSpPr/>
          <p:nvPr/>
        </p:nvSpPr>
        <p:spPr>
          <a:xfrm>
            <a:off x="3272264" y="1273493"/>
            <a:ext cx="5310373" cy="830997"/>
          </a:xfrm>
          <a:prstGeom prst="rect">
            <a:avLst/>
          </a:prstGeom>
          <a:ln>
            <a:solidFill>
              <a:schemeClr val="tx1"/>
            </a:solidFill>
            <a:prstDash val="solid"/>
          </a:ln>
        </p:spPr>
        <p:txBody>
          <a:bodyPr wrap="square">
            <a:spAutoFit/>
          </a:bodyPr>
          <a:lstStyle/>
          <a:p>
            <a:pPr algn="just">
              <a:lnSpc>
                <a:spcPct val="120000"/>
              </a:lnSpc>
              <a:tabLst>
                <a:tab pos="180340" algn="l"/>
                <a:tab pos="450215" algn="l"/>
                <a:tab pos="1676400" algn="l"/>
              </a:tabLst>
            </a:pP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Thành</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lập</a:t>
            </a:r>
            <a:r>
              <a:rPr lang="en-US" sz="4000" dirty="0">
                <a:latin typeface="#9Slide05 Monalisa script" panose="02000000000000000000" pitchFamily="2" charset="0"/>
                <a:ea typeface="Times New Roman" panose="02020603050405020304" pitchFamily="18" charset="0"/>
              </a:rPr>
              <a:t> tam </a:t>
            </a:r>
            <a:r>
              <a:rPr lang="en-US" sz="4000" dirty="0" err="1">
                <a:latin typeface="#9Slide05 Monalisa script" panose="02000000000000000000" pitchFamily="2" charset="0"/>
                <a:ea typeface="Times New Roman" panose="02020603050405020304" pitchFamily="18" charset="0"/>
              </a:rPr>
              <a:t>giác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tăng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trưởng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kinh</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tế</a:t>
            </a:r>
            <a:endParaRPr lang="en-US" sz="4000" dirty="0">
              <a:latin typeface="#9Slide05 Monalisa script" panose="02000000000000000000" pitchFamily="2"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9002041" y="988678"/>
            <a:ext cx="2986418" cy="1695745"/>
          </a:xfrm>
          <a:prstGeom prst="rect">
            <a:avLst/>
          </a:prstGeom>
        </p:spPr>
      </p:pic>
      <p:sp>
        <p:nvSpPr>
          <p:cNvPr id="8" name="Rectangle 7"/>
          <p:cNvSpPr/>
          <p:nvPr/>
        </p:nvSpPr>
        <p:spPr>
          <a:xfrm>
            <a:off x="3272264" y="5173241"/>
            <a:ext cx="8775902" cy="1569660"/>
          </a:xfrm>
          <a:prstGeom prst="rect">
            <a:avLst/>
          </a:prstGeom>
          <a:ln>
            <a:solidFill>
              <a:schemeClr val="tx1"/>
            </a:solidFill>
            <a:prstDash val="solid"/>
          </a:ln>
        </p:spPr>
        <p:txBody>
          <a:bodyPr wrap="square">
            <a:spAutoFit/>
          </a:bodyPr>
          <a:lstStyle/>
          <a:p>
            <a:pPr algn="just">
              <a:lnSpc>
                <a:spcPct val="120000"/>
              </a:lnSpc>
              <a:tabLst>
                <a:tab pos="180340" algn="l"/>
                <a:tab pos="450215" algn="l"/>
                <a:tab pos="1676400" algn="l"/>
              </a:tabLst>
            </a:pPr>
            <a:r>
              <a:rPr lang="en-US" sz="4000" dirty="0" err="1">
                <a:latin typeface="#9Slide05 Monalisa script" panose="02000000000000000000" pitchFamily="2" charset="0"/>
                <a:ea typeface="Times New Roman" panose="02020603050405020304" pitchFamily="18" charset="0"/>
              </a:rPr>
              <a:t>Nước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phát</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triển</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hơn</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giúp</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đỡ</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cho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các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nước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chậm</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phát</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triển</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trong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đào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tạo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nghề</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chuyển</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giao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công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nghệ</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đưa</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công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nghệ</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mới</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vào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sản</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xuất</a:t>
            </a:r>
            <a:endParaRPr lang="en-US" sz="4000" dirty="0">
              <a:latin typeface="#9Slide05 Monalisa script" panose="02000000000000000000" pitchFamily="2" charset="0"/>
              <a:ea typeface="Times New Roman" panose="02020603050405020304" pitchFamily="18" charset="0"/>
            </a:endParaRPr>
          </a:p>
        </p:txBody>
      </p:sp>
      <p:sp>
        <p:nvSpPr>
          <p:cNvPr id="9" name="Rectangle 8"/>
          <p:cNvSpPr/>
          <p:nvPr/>
        </p:nvSpPr>
        <p:spPr>
          <a:xfrm>
            <a:off x="5331169" y="2669280"/>
            <a:ext cx="6801203" cy="830997"/>
          </a:xfrm>
          <a:prstGeom prst="rect">
            <a:avLst/>
          </a:prstGeom>
          <a:ln>
            <a:solidFill>
              <a:schemeClr val="tx1"/>
            </a:solidFill>
            <a:prstDash val="solid"/>
          </a:ln>
        </p:spPr>
        <p:txBody>
          <a:bodyPr wrap="square">
            <a:spAutoFit/>
          </a:bodyPr>
          <a:lstStyle/>
          <a:p>
            <a:pPr algn="just">
              <a:lnSpc>
                <a:spcPct val="120000"/>
              </a:lnSpc>
              <a:tabLst>
                <a:tab pos="180340" algn="l"/>
                <a:tab pos="450215" algn="l"/>
                <a:tab pos="1676400" algn="l"/>
              </a:tabLst>
            </a:pPr>
            <a:r>
              <a:rPr lang="en-US" sz="4000" dirty="0" err="1">
                <a:latin typeface="#9Slide05 Monalisa script" panose="02000000000000000000" pitchFamily="2" charset="0"/>
                <a:ea typeface="Times New Roman" panose="02020603050405020304" pitchFamily="18" charset="0"/>
              </a:rPr>
              <a:t>Phối</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hợp</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khai</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thác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và</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bảo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vệ</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lưu</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vực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sông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Mê</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Công</a:t>
            </a:r>
            <a:endParaRPr lang="en-US" sz="4000" dirty="0">
              <a:latin typeface="#9Slide05 Monalisa script" panose="02000000000000000000" pitchFamily="2" charset="0"/>
              <a:ea typeface="Times New Roman" panose="02020603050405020304" pitchFamily="18" charset="0"/>
            </a:endParaRPr>
          </a:p>
        </p:txBody>
      </p:sp>
      <p:sp>
        <p:nvSpPr>
          <p:cNvPr id="10" name="Rectangle 9"/>
          <p:cNvSpPr/>
          <p:nvPr/>
        </p:nvSpPr>
        <p:spPr>
          <a:xfrm>
            <a:off x="7984192" y="3886802"/>
            <a:ext cx="2885159" cy="800219"/>
          </a:xfrm>
          <a:prstGeom prst="rect">
            <a:avLst/>
          </a:prstGeom>
          <a:ln>
            <a:solidFill>
              <a:schemeClr val="tx1"/>
            </a:solidFill>
            <a:prstDash val="solid"/>
          </a:ln>
        </p:spPr>
        <p:txBody>
          <a:bodyPr wrap="square">
            <a:spAutoFit/>
          </a:bodyPr>
          <a:lstStyle/>
          <a:p>
            <a:pPr algn="just">
              <a:lnSpc>
                <a:spcPct val="120000"/>
              </a:lnSpc>
              <a:tabLst>
                <a:tab pos="180340" algn="l"/>
                <a:tab pos="450215" algn="l"/>
                <a:tab pos="1676400" algn="l"/>
              </a:tabLst>
            </a:pPr>
            <a:r>
              <a:rPr lang="en-US" sz="4000" dirty="0" err="1">
                <a:latin typeface="#9Slide05 Monalisa script" panose="02000000000000000000" pitchFamily="2" charset="0"/>
                <a:ea typeface="Times New Roman" panose="02020603050405020304" pitchFamily="18" charset="0"/>
              </a:rPr>
              <a:t>Xây</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dựng</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giao</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thông</a:t>
            </a:r>
            <a:endParaRPr lang="en-US" sz="4000" dirty="0">
              <a:latin typeface="#9Slide05 Monalisa script" panose="02000000000000000000" pitchFamily="2" charset="0"/>
              <a:ea typeface="Times New Roman" panose="02020603050405020304" pitchFamily="18"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2165" b="97835" l="8716" r="98624">
                        <a14:foregroundMark x1="44495" y1="7359" x2="44495" y2="7359"/>
                        <a14:foregroundMark x1="64220" y1="3030" x2="64220" y2="3030"/>
                        <a14:foregroundMark x1="93119" y1="35931" x2="93119" y2="35931"/>
                        <a14:foregroundMark x1="28899" y1="54978" x2="28899" y2="54978"/>
                        <a14:foregroundMark x1="40826" y1="96970" x2="40826" y2="96970"/>
                        <a14:foregroundMark x1="98624" y1="97835" x2="98624" y2="97835"/>
                      </a14:backgroundRemoval>
                    </a14:imgEffect>
                  </a14:imgLayer>
                </a14:imgProps>
              </a:ext>
            </a:extLst>
          </a:blip>
          <a:stretch>
            <a:fillRect/>
          </a:stretch>
        </p:blipFill>
        <p:spPr>
          <a:xfrm>
            <a:off x="10949284" y="3789014"/>
            <a:ext cx="1242715" cy="1101142"/>
          </a:xfrm>
          <a:prstGeom prst="rect">
            <a:avLst/>
          </a:prstGeom>
        </p:spPr>
      </p:pic>
      <p:pic>
        <p:nvPicPr>
          <p:cNvPr id="4" name="Picture 3"/>
          <p:cNvPicPr>
            <a:picLocks noChangeAspect="1"/>
          </p:cNvPicPr>
          <p:nvPr/>
        </p:nvPicPr>
        <p:blipFill>
          <a:blip r:embed="rId6"/>
          <a:stretch>
            <a:fillRect/>
          </a:stretch>
        </p:blipFill>
        <p:spPr>
          <a:xfrm>
            <a:off x="954023" y="4848719"/>
            <a:ext cx="2121765" cy="2121765"/>
          </a:xfrm>
          <a:prstGeom prst="ellipse">
            <a:avLst/>
          </a:prstGeom>
          <a:ln>
            <a:noFill/>
          </a:ln>
          <a:effectLst>
            <a:softEdge rad="112500"/>
          </a:effectLst>
        </p:spPr>
      </p:pic>
      <p:pic>
        <p:nvPicPr>
          <p:cNvPr id="7" name="Picture 6"/>
          <p:cNvPicPr>
            <a:picLocks noChangeAspect="1"/>
          </p:cNvPicPr>
          <p:nvPr/>
        </p:nvPicPr>
        <p:blipFill>
          <a:blip r:embed="rId7">
            <a:extLst>
              <a:ext uri="{BEBA8EAE-BF5A-486C-A8C5-ECC9F3942E4B}">
                <a14:imgProps xmlns:a14="http://schemas.microsoft.com/office/drawing/2010/main">
                  <a14:imgLayer r:embed="rId8">
                    <a14:imgEffect>
                      <a14:backgroundRemoval t="4000" b="92500" l="9897" r="92165">
                        <a14:foregroundMark x1="27835" y1="21500" x2="27835" y2="21500"/>
                        <a14:foregroundMark x1="78557" y1="15500" x2="78557" y2="15500"/>
                        <a14:foregroundMark x1="85155" y1="60250" x2="85155" y2="60250"/>
                        <a14:foregroundMark x1="69278" y1="61000" x2="69278" y2="61000"/>
                        <a14:foregroundMark x1="73402" y1="92500" x2="73402" y2="92500"/>
                        <a14:foregroundMark x1="21031" y1="5500" x2="27835" y2="4000"/>
                        <a14:foregroundMark x1="71753" y1="13750" x2="71753" y2="13750"/>
                        <a14:foregroundMark x1="83505" y1="23500" x2="83505" y2="23500"/>
                        <a14:foregroundMark x1="82062" y1="10750" x2="82062" y2="10750"/>
                        <a14:foregroundMark x1="73402" y1="26750" x2="73402" y2="26750"/>
                        <a14:foregroundMark x1="66186" y1="23000" x2="66186" y2="23000"/>
                        <a14:foregroundMark x1="66598" y1="17000" x2="68454" y2="13750"/>
                        <a14:foregroundMark x1="69072" y1="11750" x2="69691" y2="10750"/>
                        <a14:foregroundMark x1="71546" y1="7750" x2="71546" y2="7750"/>
                        <a14:foregroundMark x1="72784" y1="6250" x2="74845" y2="4750"/>
                        <a14:foregroundMark x1="92165" y1="19250" x2="91959" y2="23500"/>
                      </a14:backgroundRemoval>
                    </a14:imgEffect>
                  </a14:imgLayer>
                </a14:imgProps>
              </a:ext>
            </a:extLst>
          </a:blip>
          <a:stretch>
            <a:fillRect/>
          </a:stretch>
        </p:blipFill>
        <p:spPr>
          <a:xfrm>
            <a:off x="5165554" y="3523640"/>
            <a:ext cx="1871663" cy="1543640"/>
          </a:xfrm>
          <a:prstGeom prst="rect">
            <a:avLst/>
          </a:prstGeom>
        </p:spPr>
      </p:pic>
      <p:pic>
        <p:nvPicPr>
          <p:cNvPr id="7170" name="Picture 2" descr="Mekongcorp - Thông tin công ty"/>
          <p:cNvPicPr>
            <a:picLocks noChangeAspect="1" noChangeArrowheads="1"/>
          </p:cNvPicPr>
          <p:nvPr/>
        </p:nvPicPr>
        <p:blipFill rotWithShape="1">
          <a:blip r:embed="rId9">
            <a:extLst>
              <a:ext uri="{28A0092B-C50C-407E-A947-70E740481C1C}">
                <a14:useLocalDpi xmlns:a14="http://schemas.microsoft.com/office/drawing/2010/main" val="0"/>
              </a:ext>
            </a:extLst>
          </a:blip>
          <a:srcRect l="10369" t="67857" r="9151" b="18156"/>
          <a:stretch/>
        </p:blipFill>
        <p:spPr bwMode="auto">
          <a:xfrm>
            <a:off x="2507780" y="2929024"/>
            <a:ext cx="2743456" cy="5017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con-512 - Nước súc miệng Cai Thuốc Lá Thanh Nghị"/>
          <p:cNvPicPr>
            <a:picLocks noChangeAspect="1" noChangeArrowheads="1"/>
          </p:cNvPicPr>
          <p:nvPr/>
        </p:nvPicPr>
        <p:blipFill rotWithShape="1">
          <a:blip r:embed="rId10">
            <a:extLst>
              <a:ext uri="{28A0092B-C50C-407E-A947-70E740481C1C}">
                <a14:useLocalDpi xmlns:a14="http://schemas.microsoft.com/office/drawing/2010/main" val="0"/>
              </a:ext>
            </a:extLst>
          </a:blip>
          <a:srcRect l="14681" r="12370"/>
          <a:stretch/>
        </p:blipFill>
        <p:spPr bwMode="auto">
          <a:xfrm>
            <a:off x="1490132" y="2263067"/>
            <a:ext cx="1049545" cy="1438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655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1000"/>
                                        <p:tgtEl>
                                          <p:spTgt spid="7170"/>
                                        </p:tgtEl>
                                      </p:cBhvr>
                                    </p:animEffect>
                                    <p:anim calcmode="lin" valueType="num">
                                      <p:cBhvr>
                                        <p:cTn id="16" dur="1000" fill="hold"/>
                                        <p:tgtEl>
                                          <p:spTgt spid="7170"/>
                                        </p:tgtEl>
                                        <p:attrNameLst>
                                          <p:attrName>ppt_x</p:attrName>
                                        </p:attrNameLst>
                                      </p:cBhvr>
                                      <p:tavLst>
                                        <p:tav tm="0">
                                          <p:val>
                                            <p:strVal val="#ppt_x"/>
                                          </p:val>
                                        </p:tav>
                                        <p:tav tm="100000">
                                          <p:val>
                                            <p:strVal val="#ppt_x"/>
                                          </p:val>
                                        </p:tav>
                                      </p:tavLst>
                                    </p:anim>
                                    <p:anim calcmode="lin" valueType="num">
                                      <p:cBhvr>
                                        <p:cTn id="17" dur="1000" fill="hold"/>
                                        <p:tgtEl>
                                          <p:spTgt spid="717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6"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6C91D51F-57AB-4119-83AD-B895C0474862}"/>
              </a:ext>
            </a:extLst>
          </p:cNvPr>
          <p:cNvSpPr/>
          <p:nvPr/>
        </p:nvSpPr>
        <p:spPr>
          <a:xfrm>
            <a:off x="4443413" y="0"/>
            <a:ext cx="3900487" cy="1388034"/>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Em</a:t>
            </a:r>
            <a:r>
              <a:rPr lang="en-US" sz="96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96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có</a:t>
            </a:r>
            <a:r>
              <a:rPr lang="en-US" sz="96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96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biết</a:t>
            </a:r>
            <a:r>
              <a:rPr lang="en-US" sz="96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p>
        </p:txBody>
      </p:sp>
      <p:pic>
        <p:nvPicPr>
          <p:cNvPr id="3" name="Picture 2"/>
          <p:cNvPicPr>
            <a:picLocks noChangeAspect="1"/>
          </p:cNvPicPr>
          <p:nvPr/>
        </p:nvPicPr>
        <p:blipFill rotWithShape="1">
          <a:blip r:embed="rId2"/>
          <a:srcRect b="47804"/>
          <a:stretch/>
        </p:blipFill>
        <p:spPr>
          <a:xfrm>
            <a:off x="728663" y="1400175"/>
            <a:ext cx="5237613" cy="5357812"/>
          </a:xfrm>
          <a:prstGeom prst="rect">
            <a:avLst/>
          </a:prstGeom>
        </p:spPr>
      </p:pic>
      <p:pic>
        <p:nvPicPr>
          <p:cNvPr id="4" name="Picture 3"/>
          <p:cNvPicPr>
            <a:picLocks noChangeAspect="1"/>
          </p:cNvPicPr>
          <p:nvPr/>
        </p:nvPicPr>
        <p:blipFill rotWithShape="1">
          <a:blip r:embed="rId2"/>
          <a:srcRect t="51674"/>
          <a:stretch/>
        </p:blipFill>
        <p:spPr>
          <a:xfrm>
            <a:off x="6138292" y="1400175"/>
            <a:ext cx="5657010" cy="5357812"/>
          </a:xfrm>
          <a:prstGeom prst="rect">
            <a:avLst/>
          </a:prstGeom>
        </p:spPr>
      </p:pic>
    </p:spTree>
    <p:extLst>
      <p:ext uri="{BB962C8B-B14F-4D97-AF65-F5344CB8AC3E}">
        <p14:creationId xmlns:p14="http://schemas.microsoft.com/office/powerpoint/2010/main" val="3517845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3074" name="Picture 2" descr="ASEAN - nền kinh tế lớn thứ 5 thế giới | baotintuc.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268" y="0"/>
            <a:ext cx="6168788" cy="68860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àn cảnh Cộng đồng Kinh tế ASEAN"/>
          <p:cNvPicPr>
            <a:picLocks noChangeAspect="1" noChangeArrowheads="1"/>
          </p:cNvPicPr>
          <p:nvPr/>
        </p:nvPicPr>
        <p:blipFill rotWithShape="1">
          <a:blip r:embed="rId3">
            <a:extLst>
              <a:ext uri="{28A0092B-C50C-407E-A947-70E740481C1C}">
                <a14:useLocalDpi xmlns:a14="http://schemas.microsoft.com/office/drawing/2010/main" val="0"/>
              </a:ext>
            </a:extLst>
          </a:blip>
          <a:srcRect t="1184"/>
          <a:stretch/>
        </p:blipFill>
        <p:spPr bwMode="auto">
          <a:xfrm>
            <a:off x="53456" y="13647"/>
            <a:ext cx="5883321" cy="683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016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4688D-89C8-4BC9-AB4B-D776E1C4B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516"/>
            <a:ext cx="12192000" cy="6273660"/>
          </a:xfrm>
          <a:prstGeom prst="rect">
            <a:avLst/>
          </a:prstGeom>
        </p:spPr>
      </p:pic>
      <p:sp>
        <p:nvSpPr>
          <p:cNvPr id="4" name="Rectangle: Rounded Corners 7">
            <a:extLst>
              <a:ext uri="{FF2B5EF4-FFF2-40B4-BE49-F238E27FC236}">
                <a16:creationId xmlns:a16="http://schemas.microsoft.com/office/drawing/2014/main" id="{DCDE1D8F-F122-4057-8D7B-F45D2F7B6B2F}"/>
              </a:ext>
            </a:extLst>
          </p:cNvPr>
          <p:cNvSpPr/>
          <p:nvPr/>
        </p:nvSpPr>
        <p:spPr>
          <a:xfrm>
            <a:off x="0" y="-591144"/>
            <a:ext cx="12412525" cy="861448"/>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custGeom>
                    <a:avLst/>
                    <a:gdLst>
                      <a:gd name="connsiteX0" fmla="*/ 0 w 12412525"/>
                      <a:gd name="connsiteY0" fmla="*/ 143577 h 861448"/>
                      <a:gd name="connsiteX1" fmla="*/ 696380 w 12412525"/>
                      <a:gd name="connsiteY1" fmla="*/ 0 h 861448"/>
                      <a:gd name="connsiteX2" fmla="*/ 2184048 w 12412525"/>
                      <a:gd name="connsiteY2" fmla="*/ 0 h 861448"/>
                      <a:gd name="connsiteX3" fmla="*/ 3341123 w 12412525"/>
                      <a:gd name="connsiteY3" fmla="*/ 0 h 861448"/>
                      <a:gd name="connsiteX4" fmla="*/ 4828791 w 12412525"/>
                      <a:gd name="connsiteY4" fmla="*/ 0 h 861448"/>
                      <a:gd name="connsiteX5" fmla="*/ 5875670 w 12412525"/>
                      <a:gd name="connsiteY5" fmla="*/ 0 h 861448"/>
                      <a:gd name="connsiteX6" fmla="*/ 7363338 w 12412525"/>
                      <a:gd name="connsiteY6" fmla="*/ 0 h 861448"/>
                      <a:gd name="connsiteX7" fmla="*/ 8520414 w 12412525"/>
                      <a:gd name="connsiteY7" fmla="*/ 0 h 861448"/>
                      <a:gd name="connsiteX8" fmla="*/ 9567291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6466 h 861448"/>
                      <a:gd name="connsiteX12" fmla="*/ 12412525 w 12412525"/>
                      <a:gd name="connsiteY12" fmla="*/ 717870 h 861448"/>
                      <a:gd name="connsiteX13" fmla="*/ 11716144 w 12412525"/>
                      <a:gd name="connsiteY13" fmla="*/ 861448 h 861448"/>
                      <a:gd name="connsiteX14" fmla="*/ 10669267 w 12412525"/>
                      <a:gd name="connsiteY14" fmla="*/ 861448 h 861448"/>
                      <a:gd name="connsiteX15" fmla="*/ 9071401 w 12412525"/>
                      <a:gd name="connsiteY15" fmla="*/ 861448 h 861448"/>
                      <a:gd name="connsiteX16" fmla="*/ 7693929 w 12412525"/>
                      <a:gd name="connsiteY16" fmla="*/ 861448 h 861448"/>
                      <a:gd name="connsiteX17" fmla="*/ 6096066 w 12412525"/>
                      <a:gd name="connsiteY17" fmla="*/ 861448 h 861448"/>
                      <a:gd name="connsiteX18" fmla="*/ 4608396 w 12412525"/>
                      <a:gd name="connsiteY18" fmla="*/ 861448 h 861448"/>
                      <a:gd name="connsiteX19" fmla="*/ 3341123 w 12412525"/>
                      <a:gd name="connsiteY19" fmla="*/ 861448 h 861448"/>
                      <a:gd name="connsiteX20" fmla="*/ 696380 w 12412525"/>
                      <a:gd name="connsiteY20" fmla="*/ 861448 h 861448"/>
                      <a:gd name="connsiteX21" fmla="*/ 0 w 12412525"/>
                      <a:gd name="connsiteY21" fmla="*/ 717870 h 861448"/>
                      <a:gd name="connsiteX22" fmla="*/ 0 w 12412525"/>
                      <a:gd name="connsiteY22" fmla="*/ 430724 h 861448"/>
                      <a:gd name="connsiteX23" fmla="*/ 0 w 12412525"/>
                      <a:gd name="connsiteY23" fmla="*/ 143577 h 861448"/>
                      <a:gd name="connsiteX0" fmla="*/ 0 w 12412525"/>
                      <a:gd name="connsiteY0" fmla="*/ 143577 h 861448"/>
                      <a:gd name="connsiteX1" fmla="*/ 696380 w 12412525"/>
                      <a:gd name="connsiteY1" fmla="*/ 0 h 861448"/>
                      <a:gd name="connsiteX2" fmla="*/ 2294246 w 12412525"/>
                      <a:gd name="connsiteY2" fmla="*/ 0 h 861448"/>
                      <a:gd name="connsiteX3" fmla="*/ 3561519 w 12412525"/>
                      <a:gd name="connsiteY3" fmla="*/ 0 h 861448"/>
                      <a:gd name="connsiteX4" fmla="*/ 4718595 w 12412525"/>
                      <a:gd name="connsiteY4" fmla="*/ 0 h 861448"/>
                      <a:gd name="connsiteX5" fmla="*/ 6206262 w 12412525"/>
                      <a:gd name="connsiteY5" fmla="*/ 0 h 861448"/>
                      <a:gd name="connsiteX6" fmla="*/ 7473534 w 12412525"/>
                      <a:gd name="connsiteY6" fmla="*/ 0 h 861448"/>
                      <a:gd name="connsiteX7" fmla="*/ 9071401 w 12412525"/>
                      <a:gd name="connsiteY7" fmla="*/ 0 h 861448"/>
                      <a:gd name="connsiteX8" fmla="*/ 10228476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0724 h 861448"/>
                      <a:gd name="connsiteX12" fmla="*/ 12412525 w 12412525"/>
                      <a:gd name="connsiteY12" fmla="*/ 717870 h 861448"/>
                      <a:gd name="connsiteX13" fmla="*/ 11716144 w 12412525"/>
                      <a:gd name="connsiteY13" fmla="*/ 861448 h 861448"/>
                      <a:gd name="connsiteX14" fmla="*/ 10338673 w 12412525"/>
                      <a:gd name="connsiteY14" fmla="*/ 861448 h 861448"/>
                      <a:gd name="connsiteX15" fmla="*/ 8961204 w 12412525"/>
                      <a:gd name="connsiteY15" fmla="*/ 861448 h 861448"/>
                      <a:gd name="connsiteX16" fmla="*/ 7363338 w 12412525"/>
                      <a:gd name="connsiteY16" fmla="*/ 861448 h 861448"/>
                      <a:gd name="connsiteX17" fmla="*/ 5985867 w 12412525"/>
                      <a:gd name="connsiteY17" fmla="*/ 861448 h 861448"/>
                      <a:gd name="connsiteX18" fmla="*/ 4938990 w 12412525"/>
                      <a:gd name="connsiteY18" fmla="*/ 861448 h 861448"/>
                      <a:gd name="connsiteX19" fmla="*/ 3781914 w 12412525"/>
                      <a:gd name="connsiteY19" fmla="*/ 861448 h 861448"/>
                      <a:gd name="connsiteX20" fmla="*/ 2184048 w 12412525"/>
                      <a:gd name="connsiteY20" fmla="*/ 861448 h 861448"/>
                      <a:gd name="connsiteX21" fmla="*/ 696380 w 12412525"/>
                      <a:gd name="connsiteY21" fmla="*/ 861448 h 861448"/>
                      <a:gd name="connsiteX22" fmla="*/ 0 w 12412525"/>
                      <a:gd name="connsiteY22" fmla="*/ 717870 h 861448"/>
                      <a:gd name="connsiteX23" fmla="*/ 0 w 12412525"/>
                      <a:gd name="connsiteY23" fmla="*/ 424981 h 861448"/>
                      <a:gd name="connsiteX24" fmla="*/ 0 w 12412525"/>
                      <a:gd name="connsiteY24" fmla="*/ 143577 h 8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2525" h="861448" fill="none" extrusionOk="0">
                        <a:moveTo>
                          <a:pt x="0" y="143577"/>
                        </a:moveTo>
                        <a:cubicBezTo>
                          <a:pt x="-72651" y="31085"/>
                          <a:pt x="231463" y="-14608"/>
                          <a:pt x="696380" y="0"/>
                        </a:cubicBezTo>
                        <a:cubicBezTo>
                          <a:pt x="1254590" y="-7113"/>
                          <a:pt x="1493558" y="17110"/>
                          <a:pt x="2184048" y="0"/>
                        </a:cubicBezTo>
                        <a:cubicBezTo>
                          <a:pt x="2793075" y="-7837"/>
                          <a:pt x="2909879" y="28840"/>
                          <a:pt x="3341123" y="0"/>
                        </a:cubicBezTo>
                        <a:cubicBezTo>
                          <a:pt x="3707977" y="-43455"/>
                          <a:pt x="4508369" y="29762"/>
                          <a:pt x="4828791" y="0"/>
                        </a:cubicBezTo>
                        <a:cubicBezTo>
                          <a:pt x="5190020" y="-15620"/>
                          <a:pt x="5615567" y="9068"/>
                          <a:pt x="5875670" y="0"/>
                        </a:cubicBezTo>
                        <a:cubicBezTo>
                          <a:pt x="6093121" y="-25559"/>
                          <a:pt x="6889449" y="44590"/>
                          <a:pt x="7363338" y="0"/>
                        </a:cubicBezTo>
                        <a:cubicBezTo>
                          <a:pt x="7814846" y="-72227"/>
                          <a:pt x="7995741" y="25521"/>
                          <a:pt x="8520414" y="0"/>
                        </a:cubicBezTo>
                        <a:cubicBezTo>
                          <a:pt x="9081958" y="5484"/>
                          <a:pt x="9270970" y="12088"/>
                          <a:pt x="9567291" y="0"/>
                        </a:cubicBezTo>
                        <a:cubicBezTo>
                          <a:pt x="9808111" y="-18530"/>
                          <a:pt x="11276319" y="60145"/>
                          <a:pt x="11716144" y="0"/>
                        </a:cubicBezTo>
                        <a:cubicBezTo>
                          <a:pt x="12106079" y="18106"/>
                          <a:pt x="12494428" y="73548"/>
                          <a:pt x="12412525" y="143577"/>
                        </a:cubicBezTo>
                        <a:cubicBezTo>
                          <a:pt x="12434255" y="290454"/>
                          <a:pt x="12286961" y="343668"/>
                          <a:pt x="12412525" y="436466"/>
                        </a:cubicBezTo>
                        <a:cubicBezTo>
                          <a:pt x="12565664" y="556161"/>
                          <a:pt x="12289448" y="633535"/>
                          <a:pt x="12412525" y="717870"/>
                        </a:cubicBezTo>
                        <a:cubicBezTo>
                          <a:pt x="12381451" y="814461"/>
                          <a:pt x="12052396" y="822418"/>
                          <a:pt x="11716144" y="861448"/>
                        </a:cubicBezTo>
                        <a:cubicBezTo>
                          <a:pt x="11396140" y="863485"/>
                          <a:pt x="10872796" y="821758"/>
                          <a:pt x="10669267" y="861448"/>
                        </a:cubicBezTo>
                        <a:cubicBezTo>
                          <a:pt x="10457541" y="820079"/>
                          <a:pt x="9406873" y="842876"/>
                          <a:pt x="9071401" y="861448"/>
                        </a:cubicBezTo>
                        <a:cubicBezTo>
                          <a:pt x="8704634" y="913357"/>
                          <a:pt x="8302663" y="866592"/>
                          <a:pt x="7693929" y="861448"/>
                        </a:cubicBezTo>
                        <a:cubicBezTo>
                          <a:pt x="7122306" y="948800"/>
                          <a:pt x="6469704" y="823697"/>
                          <a:pt x="6096066" y="861448"/>
                        </a:cubicBezTo>
                        <a:cubicBezTo>
                          <a:pt x="5743056" y="906037"/>
                          <a:pt x="4936620" y="848042"/>
                          <a:pt x="4608396" y="861448"/>
                        </a:cubicBezTo>
                        <a:cubicBezTo>
                          <a:pt x="4286437" y="967517"/>
                          <a:pt x="3771075" y="879037"/>
                          <a:pt x="3341123" y="861448"/>
                        </a:cubicBezTo>
                        <a:cubicBezTo>
                          <a:pt x="2864477" y="839818"/>
                          <a:pt x="1247047" y="818748"/>
                          <a:pt x="696380" y="861448"/>
                        </a:cubicBezTo>
                        <a:cubicBezTo>
                          <a:pt x="325349" y="882114"/>
                          <a:pt x="81601" y="786590"/>
                          <a:pt x="0" y="717870"/>
                        </a:cubicBezTo>
                        <a:cubicBezTo>
                          <a:pt x="-124745" y="624757"/>
                          <a:pt x="63636" y="521342"/>
                          <a:pt x="0" y="430724"/>
                        </a:cubicBezTo>
                        <a:cubicBezTo>
                          <a:pt x="-56112" y="325781"/>
                          <a:pt x="68022" y="251413"/>
                          <a:pt x="0" y="143577"/>
                        </a:cubicBezTo>
                        <a:close/>
                      </a:path>
                      <a:path w="12412525" h="861448" stroke="0" extrusionOk="0">
                        <a:moveTo>
                          <a:pt x="0" y="143577"/>
                        </a:moveTo>
                        <a:cubicBezTo>
                          <a:pt x="-14731" y="74562"/>
                          <a:pt x="171269" y="19823"/>
                          <a:pt x="696380" y="0"/>
                        </a:cubicBezTo>
                        <a:cubicBezTo>
                          <a:pt x="1180761" y="-6366"/>
                          <a:pt x="1566524" y="-113236"/>
                          <a:pt x="2294246" y="0"/>
                        </a:cubicBezTo>
                        <a:cubicBezTo>
                          <a:pt x="3004133" y="-15368"/>
                          <a:pt x="3223549" y="-7225"/>
                          <a:pt x="3561519" y="0"/>
                        </a:cubicBezTo>
                        <a:cubicBezTo>
                          <a:pt x="3894787" y="-30675"/>
                          <a:pt x="4479758" y="2101"/>
                          <a:pt x="4718595" y="0"/>
                        </a:cubicBezTo>
                        <a:cubicBezTo>
                          <a:pt x="4908593" y="15219"/>
                          <a:pt x="5925597" y="79550"/>
                          <a:pt x="6206262" y="0"/>
                        </a:cubicBezTo>
                        <a:cubicBezTo>
                          <a:pt x="6548490" y="-24703"/>
                          <a:pt x="7008453" y="36667"/>
                          <a:pt x="7473534" y="0"/>
                        </a:cubicBezTo>
                        <a:cubicBezTo>
                          <a:pt x="8033693" y="20691"/>
                          <a:pt x="8496865" y="-64594"/>
                          <a:pt x="9071401" y="0"/>
                        </a:cubicBezTo>
                        <a:cubicBezTo>
                          <a:pt x="9618185" y="-38903"/>
                          <a:pt x="9726607" y="31448"/>
                          <a:pt x="10228476" y="0"/>
                        </a:cubicBezTo>
                        <a:cubicBezTo>
                          <a:pt x="10791878" y="28579"/>
                          <a:pt x="10979206" y="21020"/>
                          <a:pt x="11716144" y="0"/>
                        </a:cubicBezTo>
                        <a:cubicBezTo>
                          <a:pt x="12120792" y="7312"/>
                          <a:pt x="12388622" y="56575"/>
                          <a:pt x="12412525" y="143577"/>
                        </a:cubicBezTo>
                        <a:cubicBezTo>
                          <a:pt x="12543992" y="284362"/>
                          <a:pt x="12309044" y="376954"/>
                          <a:pt x="12412525" y="430724"/>
                        </a:cubicBezTo>
                        <a:cubicBezTo>
                          <a:pt x="12557262" y="479933"/>
                          <a:pt x="12323032" y="577897"/>
                          <a:pt x="12412525" y="717870"/>
                        </a:cubicBezTo>
                        <a:cubicBezTo>
                          <a:pt x="12423740" y="808702"/>
                          <a:pt x="12184648" y="856311"/>
                          <a:pt x="11716144" y="861448"/>
                        </a:cubicBezTo>
                        <a:cubicBezTo>
                          <a:pt x="11364968" y="841800"/>
                          <a:pt x="11008468" y="826259"/>
                          <a:pt x="10338673" y="861448"/>
                        </a:cubicBezTo>
                        <a:cubicBezTo>
                          <a:pt x="9725546" y="892549"/>
                          <a:pt x="9369311" y="835138"/>
                          <a:pt x="8961204" y="861448"/>
                        </a:cubicBezTo>
                        <a:cubicBezTo>
                          <a:pt x="8445789" y="930833"/>
                          <a:pt x="7826419" y="731471"/>
                          <a:pt x="7363338" y="861448"/>
                        </a:cubicBezTo>
                        <a:cubicBezTo>
                          <a:pt x="6906082" y="794173"/>
                          <a:pt x="6322106" y="818773"/>
                          <a:pt x="5985867" y="861448"/>
                        </a:cubicBezTo>
                        <a:cubicBezTo>
                          <a:pt x="5572014" y="890210"/>
                          <a:pt x="5365391" y="846780"/>
                          <a:pt x="4938990" y="861448"/>
                        </a:cubicBezTo>
                        <a:cubicBezTo>
                          <a:pt x="4537857" y="849834"/>
                          <a:pt x="4238087" y="832503"/>
                          <a:pt x="3781914" y="861448"/>
                        </a:cubicBezTo>
                        <a:cubicBezTo>
                          <a:pt x="3434148" y="794986"/>
                          <a:pt x="2735012" y="745620"/>
                          <a:pt x="2184048" y="861448"/>
                        </a:cubicBezTo>
                        <a:cubicBezTo>
                          <a:pt x="1653584" y="912501"/>
                          <a:pt x="1155894" y="796728"/>
                          <a:pt x="696380" y="861448"/>
                        </a:cubicBezTo>
                        <a:cubicBezTo>
                          <a:pt x="337034" y="877071"/>
                          <a:pt x="-57063" y="805632"/>
                          <a:pt x="0" y="717870"/>
                        </a:cubicBezTo>
                        <a:cubicBezTo>
                          <a:pt x="-112737" y="636083"/>
                          <a:pt x="144682" y="454997"/>
                          <a:pt x="0" y="424981"/>
                        </a:cubicBezTo>
                        <a:cubicBezTo>
                          <a:pt x="-179596" y="365332"/>
                          <a:pt x="27697" y="307397"/>
                          <a:pt x="0" y="1435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18 – Bài 17: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HIỆP </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CÁC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ĐÔNG NAM Á</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ASEAN)</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03D6522-92DE-4BDA-8FAB-92637356B6A6}"/>
              </a:ext>
            </a:extLst>
          </p:cNvPr>
          <p:cNvSpPr txBox="1"/>
          <p:nvPr/>
        </p:nvSpPr>
        <p:spPr>
          <a:xfrm>
            <a:off x="404490" y="830312"/>
            <a:ext cx="10510158" cy="2390141"/>
          </a:xfrm>
          <a:prstGeom prst="rect">
            <a:avLst/>
          </a:prstGeom>
          <a:noFill/>
        </p:spPr>
        <p:txBody>
          <a:bodyPr wrap="square">
            <a:spAutoFit/>
          </a:bodyPr>
          <a:lstStyle/>
          <a:p>
            <a:pPr marL="0" marR="0" algn="just">
              <a:lnSpc>
                <a:spcPct val="120000"/>
              </a:lnSpc>
              <a:spcBef>
                <a:spcPts val="0"/>
              </a:spcBef>
              <a:spcAft>
                <a:spcPts val="0"/>
              </a:spcAft>
              <a:tabLst>
                <a:tab pos="733425" algn="l"/>
              </a:tabLst>
            </a:pPr>
            <a:r>
              <a:rPr lang="en-US" sz="1800" b="1" u="sng">
                <a:solidFill>
                  <a:srgbClr val="FFFF00"/>
                </a:solidFill>
                <a:effectLst/>
                <a:latin typeface="Times New Roman" panose="02020603050405020304" pitchFamily="18" charset="0"/>
                <a:ea typeface="Times New Roman" panose="02020603050405020304" pitchFamily="18" charset="0"/>
              </a:rPr>
              <a:t>1/ Hiệp hội các nước Đông Nam Á:</a:t>
            </a:r>
            <a:endParaRPr lang="en-US" sz="1800">
              <a:solidFill>
                <a:srgbClr val="FFFF00"/>
              </a:solidFill>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lập: Năm 1967</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viên: 10 nước trừ Đông Ti-mo ( 2021). Việt Nam tham gia năm 1995.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Mục tiêu hiện nay: Đoàn kết hợp tác vì một ASEAN hoà bình ổn định và phát triển đồng đều.</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Nguyên </a:t>
            </a:r>
            <a:r>
              <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tắc: </a:t>
            </a:r>
            <a:r>
              <a:rPr lang="en-US" sz="18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1800">
                <a:solidFill>
                  <a:srgbClr val="FFFFFF"/>
                </a:solidFill>
                <a:latin typeface="Times New Roman" panose="02020603050405020304" pitchFamily="18" charset="0"/>
                <a:cs typeface="Times New Roman" panose="02020603050405020304" pitchFamily="18" charset="0"/>
              </a:rPr>
              <a:t>ự nguyện, tôn trọng chủ quyền lãnh thổ.</a:t>
            </a:r>
            <a:endPar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8EAC27A4-5929-47A0-AABF-68BCBCB5D373}"/>
              </a:ext>
            </a:extLst>
          </p:cNvPr>
          <p:cNvSpPr txBox="1"/>
          <p:nvPr/>
        </p:nvSpPr>
        <p:spPr>
          <a:xfrm>
            <a:off x="404490" y="2671435"/>
            <a:ext cx="7809068" cy="2002343"/>
          </a:xfrm>
          <a:prstGeom prst="rect">
            <a:avLst/>
          </a:prstGeom>
          <a:noFill/>
        </p:spPr>
        <p:txBody>
          <a:bodyPr wrap="square">
            <a:spAutoFit/>
          </a:bodyPr>
          <a:lstStyle/>
          <a:p>
            <a:r>
              <a:rPr lang="en-US" b="1">
                <a:solidFill>
                  <a:srgbClr val="FFFF00"/>
                </a:solidFill>
                <a:latin typeface="Times New Roman" panose="02020603050405020304" pitchFamily="18" charset="0"/>
                <a:ea typeface="Times New Roman" panose="02020603050405020304" pitchFamily="18" charset="0"/>
              </a:rPr>
              <a:t>2</a:t>
            </a:r>
            <a:r>
              <a:rPr lang="en-US" sz="1800" b="1">
                <a:solidFill>
                  <a:srgbClr val="FFFF00"/>
                </a:solidFill>
                <a:effectLst/>
                <a:latin typeface="Times New Roman" panose="02020603050405020304" pitchFamily="18" charset="0"/>
                <a:ea typeface="Times New Roman" panose="02020603050405020304" pitchFamily="18" charset="0"/>
              </a:rPr>
              <a:t>/ </a:t>
            </a:r>
            <a:r>
              <a:rPr lang="en-US" sz="1800" b="1" u="sng">
                <a:solidFill>
                  <a:srgbClr val="FFFF00"/>
                </a:solidFill>
                <a:effectLst/>
                <a:latin typeface="Times New Roman" panose="02020603050405020304" pitchFamily="18" charset="0"/>
                <a:ea typeface="Times New Roman" panose="02020603050405020304" pitchFamily="18" charset="0"/>
              </a:rPr>
              <a:t>Hợp tác để phát triển kinh tế- xã hội:</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Các nước ĐNÁ có nhiều điều kiện thuận lợi để hợp tác phát triển kinh tế.</a:t>
            </a:r>
          </a:p>
          <a:p>
            <a:pPr marL="0" marR="0" algn="just">
              <a:lnSpc>
                <a:spcPct val="120000"/>
              </a:lnSpc>
              <a:spcBef>
                <a:spcPts val="0"/>
              </a:spcBef>
              <a:spcAft>
                <a:spcPts val="0"/>
              </a:spcAft>
              <a:tabLst>
                <a:tab pos="733425" algn="l"/>
              </a:tabLst>
            </a:pPr>
            <a:r>
              <a:rPr lang="en-US" altLang="en-US" sz="1800">
                <a:solidFill>
                  <a:srgbClr val="FFFDE8"/>
                </a:solidFill>
                <a:latin typeface="Times New Roman" panose="02020603050405020304" pitchFamily="18" charset="0"/>
              </a:rPr>
              <a:t>- Hợp tác trên nhiều lĩnh vực. </a:t>
            </a:r>
          </a:p>
          <a:p>
            <a:pPr marL="0" marR="0" algn="just">
              <a:lnSpc>
                <a:spcPct val="120000"/>
              </a:lnSpc>
              <a:spcBef>
                <a:spcPts val="0"/>
              </a:spcBef>
              <a:spcAft>
                <a:spcPts val="0"/>
              </a:spcAft>
              <a:tabLst>
                <a:tab pos="733425" algn="l"/>
              </a:tabLst>
            </a:pPr>
            <a:r>
              <a:rPr lang="en-US" sz="1800">
                <a:solidFill>
                  <a:srgbClr val="FFFDE8"/>
                </a:solidFill>
                <a:effectLst/>
                <a:latin typeface="Times New Roman" panose="02020603050405020304" pitchFamily="18" charset="0"/>
                <a:ea typeface="Times New Roman" panose="02020603050405020304" pitchFamily="18" charset="0"/>
              </a:rPr>
              <a:t>- Kết quả của hợp tác: </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Tăng trưởng kinh tế khá cao, cơ cấu kinh tế, cơ cấu xuất nhập khẩu thay đổi. </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Tạo ra môi trường ổn định để phát triển kinh tế văn hóa xã hội</a:t>
            </a:r>
          </a:p>
        </p:txBody>
      </p:sp>
    </p:spTree>
    <p:extLst>
      <p:ext uri="{BB962C8B-B14F-4D97-AF65-F5344CB8AC3E}">
        <p14:creationId xmlns:p14="http://schemas.microsoft.com/office/powerpoint/2010/main" val="3012715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6" name="Rectangle 5">
            <a:extLst>
              <a:ext uri="{FF2B5EF4-FFF2-40B4-BE49-F238E27FC236}">
                <a16:creationId xmlns:a16="http://schemas.microsoft.com/office/drawing/2014/main" id="{8E604254-8553-47E1-995D-93D322EA8A00}"/>
              </a:ext>
            </a:extLst>
          </p:cNvPr>
          <p:cNvSpPr/>
          <p:nvPr/>
        </p:nvSpPr>
        <p:spPr>
          <a:xfrm>
            <a:off x="2683239" y="5396459"/>
            <a:ext cx="6475751" cy="809468"/>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955;p48">
            <a:extLst>
              <a:ext uri="{FF2B5EF4-FFF2-40B4-BE49-F238E27FC236}">
                <a16:creationId xmlns:a16="http://schemas.microsoft.com/office/drawing/2014/main" id="{D85F9181-1A15-4BFD-90E2-0434D118AEC9}"/>
              </a:ext>
            </a:extLst>
          </p:cNvPr>
          <p:cNvSpPr txBox="1">
            <a:spLocks/>
          </p:cNvSpPr>
          <p:nvPr/>
        </p:nvSpPr>
        <p:spPr>
          <a:xfrm>
            <a:off x="3421647" y="1987804"/>
            <a:ext cx="4912886" cy="169817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pPr>
              <a:spcBef>
                <a:spcPts val="1200"/>
              </a:spcBef>
            </a:pPr>
            <a:r>
              <a:rPr lang="en-US" sz="4000" kern="0" dirty="0">
                <a:solidFill>
                  <a:schemeClr val="bg1">
                    <a:lumMod val="10000"/>
                  </a:schemeClr>
                </a:solidFill>
                <a:latin typeface="#9Slide03 IcielUni Sans Heavy" panose="00000500000000000000" pitchFamily="2" charset="-93"/>
              </a:rPr>
              <a:t>3. VIỆT NAM TRONG ASEAN</a:t>
            </a:r>
            <a:endParaRPr lang="en" sz="4000" kern="0" dirty="0">
              <a:solidFill>
                <a:schemeClr val="bg1">
                  <a:lumMod val="10000"/>
                </a:schemeClr>
              </a:solidFill>
              <a:latin typeface="#9Slide03 IcielUni Sans Heavy" panose="00000500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13316" name="Picture 4" descr="VGP News :. | Hội nghị Tham vấn chung ASEAN | BÁO ĐIỆN TỬ CHÍNH PHỦ NƯỚC  CHXHCN VIỆT NAM">
            <a:extLst>
              <a:ext uri="{FF2B5EF4-FFF2-40B4-BE49-F238E27FC236}">
                <a16:creationId xmlns:a16="http://schemas.microsoft.com/office/drawing/2014/main" id="{BD8E31A6-91B0-4BDD-8A41-04464492E6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19724" y="1884232"/>
            <a:ext cx="5381468" cy="375413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87" name="Google Shape;787;p42"/>
          <p:cNvSpPr/>
          <p:nvPr/>
        </p:nvSpPr>
        <p:spPr>
          <a:xfrm>
            <a:off x="4326675" y="1867302"/>
            <a:ext cx="878244" cy="820132"/>
          </a:xfrm>
          <a:custGeom>
            <a:avLst/>
            <a:gdLst/>
            <a:ahLst/>
            <a:cxnLst/>
            <a:rect l="l" t="t" r="r" b="b"/>
            <a:pathLst>
              <a:path w="16972" h="15850" extrusionOk="0">
                <a:moveTo>
                  <a:pt x="12406" y="731"/>
                </a:moveTo>
                <a:lnTo>
                  <a:pt x="12406" y="946"/>
                </a:lnTo>
                <a:lnTo>
                  <a:pt x="12319" y="946"/>
                </a:lnTo>
                <a:lnTo>
                  <a:pt x="12319" y="731"/>
                </a:lnTo>
                <a:close/>
                <a:moveTo>
                  <a:pt x="15083" y="2239"/>
                </a:moveTo>
                <a:cubicBezTo>
                  <a:pt x="15095" y="2253"/>
                  <a:pt x="15107" y="2267"/>
                  <a:pt x="15119" y="2282"/>
                </a:cubicBezTo>
                <a:cubicBezTo>
                  <a:pt x="15119" y="2282"/>
                  <a:pt x="15119" y="2243"/>
                  <a:pt x="15083" y="2239"/>
                </a:cubicBezTo>
                <a:close/>
                <a:moveTo>
                  <a:pt x="15938" y="4048"/>
                </a:moveTo>
                <a:cubicBezTo>
                  <a:pt x="15938" y="4177"/>
                  <a:pt x="15981" y="4306"/>
                  <a:pt x="16024" y="4392"/>
                </a:cubicBezTo>
                <a:cubicBezTo>
                  <a:pt x="15938" y="4435"/>
                  <a:pt x="15894" y="4435"/>
                  <a:pt x="15808" y="4435"/>
                </a:cubicBezTo>
                <a:lnTo>
                  <a:pt x="15808" y="4048"/>
                </a:lnTo>
                <a:close/>
                <a:moveTo>
                  <a:pt x="15722" y="6891"/>
                </a:moveTo>
                <a:lnTo>
                  <a:pt x="15722" y="7106"/>
                </a:lnTo>
                <a:lnTo>
                  <a:pt x="15636" y="7106"/>
                </a:lnTo>
                <a:lnTo>
                  <a:pt x="15636" y="6891"/>
                </a:lnTo>
                <a:close/>
                <a:moveTo>
                  <a:pt x="16454" y="7838"/>
                </a:moveTo>
                <a:lnTo>
                  <a:pt x="16454" y="7924"/>
                </a:lnTo>
                <a:lnTo>
                  <a:pt x="16239" y="7924"/>
                </a:lnTo>
                <a:lnTo>
                  <a:pt x="16239" y="7838"/>
                </a:lnTo>
                <a:close/>
                <a:moveTo>
                  <a:pt x="14904" y="12447"/>
                </a:moveTo>
                <a:lnTo>
                  <a:pt x="14904" y="12533"/>
                </a:lnTo>
                <a:lnTo>
                  <a:pt x="14688" y="12533"/>
                </a:lnTo>
                <a:lnTo>
                  <a:pt x="14688" y="12447"/>
                </a:lnTo>
                <a:close/>
                <a:moveTo>
                  <a:pt x="9836" y="1"/>
                </a:moveTo>
                <a:cubicBezTo>
                  <a:pt x="9602" y="1"/>
                  <a:pt x="9317" y="153"/>
                  <a:pt x="9023" y="153"/>
                </a:cubicBezTo>
                <a:cubicBezTo>
                  <a:pt x="8959" y="153"/>
                  <a:pt x="8895" y="146"/>
                  <a:pt x="8830" y="128"/>
                </a:cubicBezTo>
                <a:cubicBezTo>
                  <a:pt x="8728" y="94"/>
                  <a:pt x="8620" y="81"/>
                  <a:pt x="8507" y="81"/>
                </a:cubicBezTo>
                <a:cubicBezTo>
                  <a:pt x="8193" y="81"/>
                  <a:pt x="7844" y="183"/>
                  <a:pt x="7495" y="214"/>
                </a:cubicBezTo>
                <a:cubicBezTo>
                  <a:pt x="7366" y="171"/>
                  <a:pt x="7151" y="85"/>
                  <a:pt x="7064" y="42"/>
                </a:cubicBezTo>
                <a:cubicBezTo>
                  <a:pt x="6677" y="214"/>
                  <a:pt x="6418" y="386"/>
                  <a:pt x="6160" y="473"/>
                </a:cubicBezTo>
                <a:cubicBezTo>
                  <a:pt x="5686" y="645"/>
                  <a:pt x="5212" y="731"/>
                  <a:pt x="4782" y="946"/>
                </a:cubicBezTo>
                <a:cubicBezTo>
                  <a:pt x="4179" y="1248"/>
                  <a:pt x="3533" y="1463"/>
                  <a:pt x="3231" y="2152"/>
                </a:cubicBezTo>
                <a:cubicBezTo>
                  <a:pt x="3188" y="2196"/>
                  <a:pt x="3102" y="2196"/>
                  <a:pt x="3102" y="2196"/>
                </a:cubicBezTo>
                <a:cubicBezTo>
                  <a:pt x="2973" y="2109"/>
                  <a:pt x="2843" y="2066"/>
                  <a:pt x="2714" y="1980"/>
                </a:cubicBezTo>
                <a:cubicBezTo>
                  <a:pt x="2283" y="2454"/>
                  <a:pt x="2111" y="3100"/>
                  <a:pt x="1465" y="3272"/>
                </a:cubicBezTo>
                <a:cubicBezTo>
                  <a:pt x="1379" y="3315"/>
                  <a:pt x="1293" y="3488"/>
                  <a:pt x="1250" y="3617"/>
                </a:cubicBezTo>
                <a:cubicBezTo>
                  <a:pt x="1034" y="3962"/>
                  <a:pt x="819" y="4306"/>
                  <a:pt x="647" y="4608"/>
                </a:cubicBezTo>
                <a:lnTo>
                  <a:pt x="776" y="4780"/>
                </a:lnTo>
                <a:cubicBezTo>
                  <a:pt x="259" y="5469"/>
                  <a:pt x="1" y="6287"/>
                  <a:pt x="130" y="7149"/>
                </a:cubicBezTo>
                <a:cubicBezTo>
                  <a:pt x="173" y="7278"/>
                  <a:pt x="345" y="7407"/>
                  <a:pt x="302" y="7494"/>
                </a:cubicBezTo>
                <a:cubicBezTo>
                  <a:pt x="87" y="8010"/>
                  <a:pt x="173" y="8441"/>
                  <a:pt x="302" y="9001"/>
                </a:cubicBezTo>
                <a:cubicBezTo>
                  <a:pt x="431" y="9475"/>
                  <a:pt x="604" y="9992"/>
                  <a:pt x="819" y="10423"/>
                </a:cubicBezTo>
                <a:cubicBezTo>
                  <a:pt x="991" y="10853"/>
                  <a:pt x="1250" y="11198"/>
                  <a:pt x="1508" y="11585"/>
                </a:cubicBezTo>
                <a:cubicBezTo>
                  <a:pt x="1379" y="11672"/>
                  <a:pt x="1336" y="11758"/>
                  <a:pt x="1250" y="11844"/>
                </a:cubicBezTo>
                <a:cubicBezTo>
                  <a:pt x="1250" y="11844"/>
                  <a:pt x="1293" y="11887"/>
                  <a:pt x="1336" y="11930"/>
                </a:cubicBezTo>
                <a:cubicBezTo>
                  <a:pt x="1422" y="11930"/>
                  <a:pt x="1508" y="11973"/>
                  <a:pt x="1637" y="12016"/>
                </a:cubicBezTo>
                <a:cubicBezTo>
                  <a:pt x="2154" y="13739"/>
                  <a:pt x="3748" y="14299"/>
                  <a:pt x="4997" y="15290"/>
                </a:cubicBezTo>
                <a:cubicBezTo>
                  <a:pt x="5169" y="15204"/>
                  <a:pt x="5255" y="15117"/>
                  <a:pt x="5385" y="15031"/>
                </a:cubicBezTo>
                <a:cubicBezTo>
                  <a:pt x="5514" y="15204"/>
                  <a:pt x="5643" y="15333"/>
                  <a:pt x="5729" y="15462"/>
                </a:cubicBezTo>
                <a:cubicBezTo>
                  <a:pt x="5820" y="15413"/>
                  <a:pt x="5912" y="15395"/>
                  <a:pt x="6004" y="15395"/>
                </a:cubicBezTo>
                <a:cubicBezTo>
                  <a:pt x="6248" y="15395"/>
                  <a:pt x="6493" y="15521"/>
                  <a:pt x="6711" y="15521"/>
                </a:cubicBezTo>
                <a:cubicBezTo>
                  <a:pt x="6841" y="15521"/>
                  <a:pt x="6960" y="15476"/>
                  <a:pt x="7064" y="15333"/>
                </a:cubicBezTo>
                <a:cubicBezTo>
                  <a:pt x="7624" y="15505"/>
                  <a:pt x="8141" y="15677"/>
                  <a:pt x="8658" y="15850"/>
                </a:cubicBezTo>
                <a:cubicBezTo>
                  <a:pt x="8744" y="15807"/>
                  <a:pt x="8874" y="15764"/>
                  <a:pt x="8960" y="15677"/>
                </a:cubicBezTo>
                <a:cubicBezTo>
                  <a:pt x="9132" y="15634"/>
                  <a:pt x="9261" y="15548"/>
                  <a:pt x="9390" y="15462"/>
                </a:cubicBezTo>
                <a:cubicBezTo>
                  <a:pt x="9508" y="15535"/>
                  <a:pt x="9565" y="15574"/>
                  <a:pt x="9663" y="15574"/>
                </a:cubicBezTo>
                <a:cubicBezTo>
                  <a:pt x="9852" y="15574"/>
                  <a:pt x="10194" y="15430"/>
                  <a:pt x="11415" y="15117"/>
                </a:cubicBezTo>
                <a:cubicBezTo>
                  <a:pt x="12147" y="14988"/>
                  <a:pt x="12707" y="14514"/>
                  <a:pt x="13569" y="14256"/>
                </a:cubicBezTo>
                <a:cubicBezTo>
                  <a:pt x="13784" y="14041"/>
                  <a:pt x="14085" y="13696"/>
                  <a:pt x="14387" y="13351"/>
                </a:cubicBezTo>
                <a:lnTo>
                  <a:pt x="14559" y="13481"/>
                </a:lnTo>
                <a:cubicBezTo>
                  <a:pt x="14775" y="13222"/>
                  <a:pt x="15119" y="13093"/>
                  <a:pt x="15119" y="12662"/>
                </a:cubicBezTo>
                <a:cubicBezTo>
                  <a:pt x="15119" y="12533"/>
                  <a:pt x="15248" y="12318"/>
                  <a:pt x="15378" y="12232"/>
                </a:cubicBezTo>
                <a:cubicBezTo>
                  <a:pt x="15722" y="12059"/>
                  <a:pt x="15679" y="11499"/>
                  <a:pt x="16153" y="11456"/>
                </a:cubicBezTo>
                <a:cubicBezTo>
                  <a:pt x="16282" y="11112"/>
                  <a:pt x="16411" y="10767"/>
                  <a:pt x="16541" y="10423"/>
                </a:cubicBezTo>
                <a:cubicBezTo>
                  <a:pt x="16670" y="10035"/>
                  <a:pt x="16885" y="9647"/>
                  <a:pt x="16454" y="9303"/>
                </a:cubicBezTo>
                <a:cubicBezTo>
                  <a:pt x="16411" y="9389"/>
                  <a:pt x="16368" y="9432"/>
                  <a:pt x="16325" y="9518"/>
                </a:cubicBezTo>
                <a:lnTo>
                  <a:pt x="16239" y="9432"/>
                </a:lnTo>
                <a:cubicBezTo>
                  <a:pt x="16282" y="9389"/>
                  <a:pt x="16368" y="9346"/>
                  <a:pt x="16411" y="9303"/>
                </a:cubicBezTo>
                <a:lnTo>
                  <a:pt x="16454" y="9303"/>
                </a:lnTo>
                <a:cubicBezTo>
                  <a:pt x="16454" y="9173"/>
                  <a:pt x="16454" y="9044"/>
                  <a:pt x="16454" y="8915"/>
                </a:cubicBezTo>
                <a:cubicBezTo>
                  <a:pt x="16627" y="8872"/>
                  <a:pt x="16756" y="8829"/>
                  <a:pt x="16971" y="8743"/>
                </a:cubicBezTo>
                <a:cubicBezTo>
                  <a:pt x="16842" y="8269"/>
                  <a:pt x="16670" y="7838"/>
                  <a:pt x="16541" y="7364"/>
                </a:cubicBezTo>
                <a:cubicBezTo>
                  <a:pt x="16627" y="7149"/>
                  <a:pt x="16756" y="6891"/>
                  <a:pt x="16885" y="6675"/>
                </a:cubicBezTo>
                <a:cubicBezTo>
                  <a:pt x="16713" y="6287"/>
                  <a:pt x="16541" y="5986"/>
                  <a:pt x="16411" y="5728"/>
                </a:cubicBezTo>
                <a:cubicBezTo>
                  <a:pt x="16497" y="5598"/>
                  <a:pt x="16584" y="5512"/>
                  <a:pt x="16627" y="5469"/>
                </a:cubicBezTo>
                <a:cubicBezTo>
                  <a:pt x="16497" y="5211"/>
                  <a:pt x="16368" y="4995"/>
                  <a:pt x="16239" y="4780"/>
                </a:cubicBezTo>
                <a:cubicBezTo>
                  <a:pt x="16799" y="4263"/>
                  <a:pt x="15981" y="3875"/>
                  <a:pt x="16239" y="3445"/>
                </a:cubicBezTo>
                <a:cubicBezTo>
                  <a:pt x="15894" y="3315"/>
                  <a:pt x="15593" y="3186"/>
                  <a:pt x="15291" y="3057"/>
                </a:cubicBezTo>
                <a:cubicBezTo>
                  <a:pt x="15464" y="2971"/>
                  <a:pt x="15636" y="2885"/>
                  <a:pt x="15808" y="2799"/>
                </a:cubicBezTo>
                <a:cubicBezTo>
                  <a:pt x="15550" y="2626"/>
                  <a:pt x="15334" y="2411"/>
                  <a:pt x="15119" y="2282"/>
                </a:cubicBezTo>
                <a:cubicBezTo>
                  <a:pt x="15076" y="2325"/>
                  <a:pt x="15033" y="2411"/>
                  <a:pt x="14990" y="2454"/>
                </a:cubicBezTo>
                <a:cubicBezTo>
                  <a:pt x="14947" y="2454"/>
                  <a:pt x="14947" y="2411"/>
                  <a:pt x="14904" y="2411"/>
                </a:cubicBezTo>
                <a:cubicBezTo>
                  <a:pt x="14990" y="2325"/>
                  <a:pt x="15033" y="2282"/>
                  <a:pt x="15076" y="2239"/>
                </a:cubicBezTo>
                <a:cubicBezTo>
                  <a:pt x="15078" y="2239"/>
                  <a:pt x="15080" y="2239"/>
                  <a:pt x="15083" y="2239"/>
                </a:cubicBezTo>
                <a:lnTo>
                  <a:pt x="15083" y="2239"/>
                </a:lnTo>
                <a:cubicBezTo>
                  <a:pt x="14358" y="1400"/>
                  <a:pt x="13510" y="809"/>
                  <a:pt x="12621" y="300"/>
                </a:cubicBezTo>
                <a:cubicBezTo>
                  <a:pt x="12535" y="293"/>
                  <a:pt x="12447" y="291"/>
                  <a:pt x="12360" y="291"/>
                </a:cubicBezTo>
                <a:cubicBezTo>
                  <a:pt x="12185" y="291"/>
                  <a:pt x="12011" y="300"/>
                  <a:pt x="11846" y="300"/>
                </a:cubicBezTo>
                <a:cubicBezTo>
                  <a:pt x="11598" y="300"/>
                  <a:pt x="11372" y="279"/>
                  <a:pt x="11199" y="171"/>
                </a:cubicBezTo>
                <a:cubicBezTo>
                  <a:pt x="11105" y="98"/>
                  <a:pt x="11013" y="73"/>
                  <a:pt x="10923" y="73"/>
                </a:cubicBezTo>
                <a:cubicBezTo>
                  <a:pt x="10732" y="73"/>
                  <a:pt x="10547" y="183"/>
                  <a:pt x="10356" y="183"/>
                </a:cubicBezTo>
                <a:cubicBezTo>
                  <a:pt x="10266" y="183"/>
                  <a:pt x="10174" y="158"/>
                  <a:pt x="10080" y="85"/>
                </a:cubicBezTo>
                <a:cubicBezTo>
                  <a:pt x="10007" y="23"/>
                  <a:pt x="9925" y="1"/>
                  <a:pt x="9836" y="1"/>
                </a:cubicBezTo>
                <a:close/>
              </a:path>
            </a:pathLst>
          </a:custGeom>
          <a:solidFill>
            <a:schemeClr val="accent1">
              <a:lumMod val="60000"/>
              <a:lumOff val="40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8" name="Google Shape;788;p42"/>
          <p:cNvSpPr txBox="1">
            <a:spLocks noGrp="1"/>
          </p:cNvSpPr>
          <p:nvPr>
            <p:ph type="title"/>
          </p:nvPr>
        </p:nvSpPr>
        <p:spPr>
          <a:xfrm>
            <a:off x="960000" y="450177"/>
            <a:ext cx="10272000" cy="537200"/>
          </a:xfrm>
          <a:prstGeom prst="rect">
            <a:avLst/>
          </a:prstGeom>
        </p:spPr>
        <p:txBody>
          <a:bodyPr spcFirstLastPara="1" wrap="square" lIns="121900" tIns="121900" rIns="121900" bIns="121900" anchor="ctr" anchorCtr="0">
            <a:noAutofit/>
          </a:bodyPr>
          <a:lstStyle/>
          <a:p>
            <a:pPr>
              <a:spcBef>
                <a:spcPts val="1200"/>
              </a:spcBef>
            </a:pPr>
            <a:r>
              <a:rPr lang="en-US" sz="3200" kern="0" dirty="0">
                <a:solidFill>
                  <a:schemeClr val="bg1">
                    <a:lumMod val="10000"/>
                  </a:schemeClr>
                </a:solidFill>
                <a:latin typeface="#9Slide03 IcielUni Sans Heavy" panose="00000500000000000000" pitchFamily="2" charset="-93"/>
              </a:rPr>
              <a:t>3. VIỆT NAM TRONG ASEAN</a:t>
            </a:r>
            <a:endParaRPr lang="en" sz="3200" kern="0" dirty="0">
              <a:solidFill>
                <a:schemeClr val="bg1">
                  <a:lumMod val="10000"/>
                </a:schemeClr>
              </a:solidFill>
              <a:latin typeface="#9Slide03 IcielUni Sans Heavy" panose="00000500000000000000" pitchFamily="2" charset="-93"/>
            </a:endParaRPr>
          </a:p>
        </p:txBody>
      </p:sp>
      <p:sp>
        <p:nvSpPr>
          <p:cNvPr id="800" name="Google Shape;800;p42"/>
          <p:cNvSpPr/>
          <p:nvPr/>
        </p:nvSpPr>
        <p:spPr>
          <a:xfrm>
            <a:off x="4296687" y="3516758"/>
            <a:ext cx="878244" cy="820132"/>
          </a:xfrm>
          <a:custGeom>
            <a:avLst/>
            <a:gdLst/>
            <a:ahLst/>
            <a:cxnLst/>
            <a:rect l="l" t="t" r="r" b="b"/>
            <a:pathLst>
              <a:path w="16972" h="15850" extrusionOk="0">
                <a:moveTo>
                  <a:pt x="12406" y="731"/>
                </a:moveTo>
                <a:lnTo>
                  <a:pt x="12406" y="946"/>
                </a:lnTo>
                <a:lnTo>
                  <a:pt x="12319" y="946"/>
                </a:lnTo>
                <a:lnTo>
                  <a:pt x="12319" y="731"/>
                </a:lnTo>
                <a:close/>
                <a:moveTo>
                  <a:pt x="15083" y="2239"/>
                </a:moveTo>
                <a:cubicBezTo>
                  <a:pt x="15095" y="2253"/>
                  <a:pt x="15107" y="2267"/>
                  <a:pt x="15119" y="2282"/>
                </a:cubicBezTo>
                <a:cubicBezTo>
                  <a:pt x="15119" y="2282"/>
                  <a:pt x="15119" y="2243"/>
                  <a:pt x="15083" y="2239"/>
                </a:cubicBezTo>
                <a:close/>
                <a:moveTo>
                  <a:pt x="15938" y="4048"/>
                </a:moveTo>
                <a:cubicBezTo>
                  <a:pt x="15938" y="4177"/>
                  <a:pt x="15981" y="4306"/>
                  <a:pt x="16024" y="4392"/>
                </a:cubicBezTo>
                <a:cubicBezTo>
                  <a:pt x="15938" y="4435"/>
                  <a:pt x="15894" y="4435"/>
                  <a:pt x="15808" y="4435"/>
                </a:cubicBezTo>
                <a:lnTo>
                  <a:pt x="15808" y="4048"/>
                </a:lnTo>
                <a:close/>
                <a:moveTo>
                  <a:pt x="15722" y="6891"/>
                </a:moveTo>
                <a:lnTo>
                  <a:pt x="15722" y="7106"/>
                </a:lnTo>
                <a:lnTo>
                  <a:pt x="15636" y="7106"/>
                </a:lnTo>
                <a:lnTo>
                  <a:pt x="15636" y="6891"/>
                </a:lnTo>
                <a:close/>
                <a:moveTo>
                  <a:pt x="16454" y="7838"/>
                </a:moveTo>
                <a:lnTo>
                  <a:pt x="16454" y="7924"/>
                </a:lnTo>
                <a:lnTo>
                  <a:pt x="16239" y="7924"/>
                </a:lnTo>
                <a:lnTo>
                  <a:pt x="16239" y="7838"/>
                </a:lnTo>
                <a:close/>
                <a:moveTo>
                  <a:pt x="14904" y="12447"/>
                </a:moveTo>
                <a:lnTo>
                  <a:pt x="14904" y="12533"/>
                </a:lnTo>
                <a:lnTo>
                  <a:pt x="14688" y="12533"/>
                </a:lnTo>
                <a:lnTo>
                  <a:pt x="14688" y="12447"/>
                </a:lnTo>
                <a:close/>
                <a:moveTo>
                  <a:pt x="9836" y="1"/>
                </a:moveTo>
                <a:cubicBezTo>
                  <a:pt x="9602" y="1"/>
                  <a:pt x="9317" y="153"/>
                  <a:pt x="9023" y="153"/>
                </a:cubicBezTo>
                <a:cubicBezTo>
                  <a:pt x="8959" y="153"/>
                  <a:pt x="8895" y="146"/>
                  <a:pt x="8830" y="128"/>
                </a:cubicBezTo>
                <a:cubicBezTo>
                  <a:pt x="8728" y="94"/>
                  <a:pt x="8620" y="81"/>
                  <a:pt x="8507" y="81"/>
                </a:cubicBezTo>
                <a:cubicBezTo>
                  <a:pt x="8193" y="81"/>
                  <a:pt x="7844" y="183"/>
                  <a:pt x="7495" y="214"/>
                </a:cubicBezTo>
                <a:cubicBezTo>
                  <a:pt x="7366" y="171"/>
                  <a:pt x="7151" y="85"/>
                  <a:pt x="7064" y="42"/>
                </a:cubicBezTo>
                <a:cubicBezTo>
                  <a:pt x="6677" y="214"/>
                  <a:pt x="6418" y="386"/>
                  <a:pt x="6160" y="473"/>
                </a:cubicBezTo>
                <a:cubicBezTo>
                  <a:pt x="5686" y="645"/>
                  <a:pt x="5212" y="731"/>
                  <a:pt x="4782" y="946"/>
                </a:cubicBezTo>
                <a:cubicBezTo>
                  <a:pt x="4179" y="1248"/>
                  <a:pt x="3533" y="1463"/>
                  <a:pt x="3231" y="2152"/>
                </a:cubicBezTo>
                <a:cubicBezTo>
                  <a:pt x="3188" y="2196"/>
                  <a:pt x="3102" y="2196"/>
                  <a:pt x="3102" y="2196"/>
                </a:cubicBezTo>
                <a:cubicBezTo>
                  <a:pt x="2973" y="2109"/>
                  <a:pt x="2843" y="2066"/>
                  <a:pt x="2714" y="1980"/>
                </a:cubicBezTo>
                <a:cubicBezTo>
                  <a:pt x="2283" y="2454"/>
                  <a:pt x="2111" y="3100"/>
                  <a:pt x="1465" y="3272"/>
                </a:cubicBezTo>
                <a:cubicBezTo>
                  <a:pt x="1379" y="3315"/>
                  <a:pt x="1293" y="3488"/>
                  <a:pt x="1250" y="3617"/>
                </a:cubicBezTo>
                <a:cubicBezTo>
                  <a:pt x="1034" y="3962"/>
                  <a:pt x="819" y="4306"/>
                  <a:pt x="647" y="4608"/>
                </a:cubicBezTo>
                <a:lnTo>
                  <a:pt x="776" y="4780"/>
                </a:lnTo>
                <a:cubicBezTo>
                  <a:pt x="259" y="5469"/>
                  <a:pt x="1" y="6287"/>
                  <a:pt x="130" y="7149"/>
                </a:cubicBezTo>
                <a:cubicBezTo>
                  <a:pt x="173" y="7278"/>
                  <a:pt x="345" y="7407"/>
                  <a:pt x="302" y="7494"/>
                </a:cubicBezTo>
                <a:cubicBezTo>
                  <a:pt x="87" y="8010"/>
                  <a:pt x="173" y="8441"/>
                  <a:pt x="302" y="9001"/>
                </a:cubicBezTo>
                <a:cubicBezTo>
                  <a:pt x="431" y="9475"/>
                  <a:pt x="604" y="9992"/>
                  <a:pt x="819" y="10423"/>
                </a:cubicBezTo>
                <a:cubicBezTo>
                  <a:pt x="991" y="10853"/>
                  <a:pt x="1250" y="11198"/>
                  <a:pt x="1508" y="11585"/>
                </a:cubicBezTo>
                <a:cubicBezTo>
                  <a:pt x="1379" y="11672"/>
                  <a:pt x="1336" y="11758"/>
                  <a:pt x="1250" y="11844"/>
                </a:cubicBezTo>
                <a:cubicBezTo>
                  <a:pt x="1250" y="11844"/>
                  <a:pt x="1293" y="11887"/>
                  <a:pt x="1336" y="11930"/>
                </a:cubicBezTo>
                <a:cubicBezTo>
                  <a:pt x="1422" y="11930"/>
                  <a:pt x="1508" y="11973"/>
                  <a:pt x="1637" y="12016"/>
                </a:cubicBezTo>
                <a:cubicBezTo>
                  <a:pt x="2154" y="13739"/>
                  <a:pt x="3748" y="14299"/>
                  <a:pt x="4997" y="15290"/>
                </a:cubicBezTo>
                <a:cubicBezTo>
                  <a:pt x="5169" y="15204"/>
                  <a:pt x="5255" y="15117"/>
                  <a:pt x="5385" y="15031"/>
                </a:cubicBezTo>
                <a:cubicBezTo>
                  <a:pt x="5514" y="15204"/>
                  <a:pt x="5643" y="15333"/>
                  <a:pt x="5729" y="15462"/>
                </a:cubicBezTo>
                <a:cubicBezTo>
                  <a:pt x="5820" y="15413"/>
                  <a:pt x="5912" y="15395"/>
                  <a:pt x="6004" y="15395"/>
                </a:cubicBezTo>
                <a:cubicBezTo>
                  <a:pt x="6248" y="15395"/>
                  <a:pt x="6493" y="15521"/>
                  <a:pt x="6711" y="15521"/>
                </a:cubicBezTo>
                <a:cubicBezTo>
                  <a:pt x="6841" y="15521"/>
                  <a:pt x="6960" y="15476"/>
                  <a:pt x="7064" y="15333"/>
                </a:cubicBezTo>
                <a:cubicBezTo>
                  <a:pt x="7624" y="15505"/>
                  <a:pt x="8141" y="15677"/>
                  <a:pt x="8658" y="15850"/>
                </a:cubicBezTo>
                <a:cubicBezTo>
                  <a:pt x="8744" y="15807"/>
                  <a:pt x="8874" y="15764"/>
                  <a:pt x="8960" y="15677"/>
                </a:cubicBezTo>
                <a:cubicBezTo>
                  <a:pt x="9132" y="15634"/>
                  <a:pt x="9261" y="15548"/>
                  <a:pt x="9390" y="15462"/>
                </a:cubicBezTo>
                <a:cubicBezTo>
                  <a:pt x="9508" y="15535"/>
                  <a:pt x="9565" y="15574"/>
                  <a:pt x="9663" y="15574"/>
                </a:cubicBezTo>
                <a:cubicBezTo>
                  <a:pt x="9852" y="15574"/>
                  <a:pt x="10194" y="15430"/>
                  <a:pt x="11415" y="15117"/>
                </a:cubicBezTo>
                <a:cubicBezTo>
                  <a:pt x="12147" y="14988"/>
                  <a:pt x="12707" y="14514"/>
                  <a:pt x="13569" y="14256"/>
                </a:cubicBezTo>
                <a:cubicBezTo>
                  <a:pt x="13784" y="14041"/>
                  <a:pt x="14085" y="13696"/>
                  <a:pt x="14387" y="13351"/>
                </a:cubicBezTo>
                <a:lnTo>
                  <a:pt x="14559" y="13481"/>
                </a:lnTo>
                <a:cubicBezTo>
                  <a:pt x="14775" y="13222"/>
                  <a:pt x="15119" y="13093"/>
                  <a:pt x="15119" y="12662"/>
                </a:cubicBezTo>
                <a:cubicBezTo>
                  <a:pt x="15119" y="12533"/>
                  <a:pt x="15248" y="12318"/>
                  <a:pt x="15378" y="12232"/>
                </a:cubicBezTo>
                <a:cubicBezTo>
                  <a:pt x="15722" y="12059"/>
                  <a:pt x="15679" y="11499"/>
                  <a:pt x="16153" y="11456"/>
                </a:cubicBezTo>
                <a:cubicBezTo>
                  <a:pt x="16282" y="11112"/>
                  <a:pt x="16411" y="10767"/>
                  <a:pt x="16541" y="10423"/>
                </a:cubicBezTo>
                <a:cubicBezTo>
                  <a:pt x="16670" y="10035"/>
                  <a:pt x="16885" y="9647"/>
                  <a:pt x="16454" y="9303"/>
                </a:cubicBezTo>
                <a:cubicBezTo>
                  <a:pt x="16411" y="9389"/>
                  <a:pt x="16368" y="9432"/>
                  <a:pt x="16325" y="9518"/>
                </a:cubicBezTo>
                <a:lnTo>
                  <a:pt x="16239" y="9432"/>
                </a:lnTo>
                <a:cubicBezTo>
                  <a:pt x="16282" y="9389"/>
                  <a:pt x="16368" y="9346"/>
                  <a:pt x="16411" y="9303"/>
                </a:cubicBezTo>
                <a:lnTo>
                  <a:pt x="16454" y="9303"/>
                </a:lnTo>
                <a:cubicBezTo>
                  <a:pt x="16454" y="9173"/>
                  <a:pt x="16454" y="9044"/>
                  <a:pt x="16454" y="8915"/>
                </a:cubicBezTo>
                <a:cubicBezTo>
                  <a:pt x="16627" y="8872"/>
                  <a:pt x="16756" y="8829"/>
                  <a:pt x="16971" y="8743"/>
                </a:cubicBezTo>
                <a:cubicBezTo>
                  <a:pt x="16842" y="8269"/>
                  <a:pt x="16670" y="7838"/>
                  <a:pt x="16541" y="7364"/>
                </a:cubicBezTo>
                <a:cubicBezTo>
                  <a:pt x="16627" y="7149"/>
                  <a:pt x="16756" y="6891"/>
                  <a:pt x="16885" y="6675"/>
                </a:cubicBezTo>
                <a:cubicBezTo>
                  <a:pt x="16713" y="6287"/>
                  <a:pt x="16541" y="5986"/>
                  <a:pt x="16411" y="5728"/>
                </a:cubicBezTo>
                <a:cubicBezTo>
                  <a:pt x="16497" y="5598"/>
                  <a:pt x="16584" y="5512"/>
                  <a:pt x="16627" y="5469"/>
                </a:cubicBezTo>
                <a:cubicBezTo>
                  <a:pt x="16497" y="5211"/>
                  <a:pt x="16368" y="4995"/>
                  <a:pt x="16239" y="4780"/>
                </a:cubicBezTo>
                <a:cubicBezTo>
                  <a:pt x="16799" y="4263"/>
                  <a:pt x="15981" y="3875"/>
                  <a:pt x="16239" y="3445"/>
                </a:cubicBezTo>
                <a:cubicBezTo>
                  <a:pt x="15894" y="3315"/>
                  <a:pt x="15593" y="3186"/>
                  <a:pt x="15291" y="3057"/>
                </a:cubicBezTo>
                <a:cubicBezTo>
                  <a:pt x="15464" y="2971"/>
                  <a:pt x="15636" y="2885"/>
                  <a:pt x="15808" y="2799"/>
                </a:cubicBezTo>
                <a:cubicBezTo>
                  <a:pt x="15550" y="2626"/>
                  <a:pt x="15334" y="2411"/>
                  <a:pt x="15119" y="2282"/>
                </a:cubicBezTo>
                <a:cubicBezTo>
                  <a:pt x="15076" y="2325"/>
                  <a:pt x="15033" y="2411"/>
                  <a:pt x="14990" y="2454"/>
                </a:cubicBezTo>
                <a:cubicBezTo>
                  <a:pt x="14947" y="2454"/>
                  <a:pt x="14947" y="2411"/>
                  <a:pt x="14904" y="2411"/>
                </a:cubicBezTo>
                <a:cubicBezTo>
                  <a:pt x="14990" y="2325"/>
                  <a:pt x="15033" y="2282"/>
                  <a:pt x="15076" y="2239"/>
                </a:cubicBezTo>
                <a:cubicBezTo>
                  <a:pt x="15078" y="2239"/>
                  <a:pt x="15080" y="2239"/>
                  <a:pt x="15083" y="2239"/>
                </a:cubicBezTo>
                <a:lnTo>
                  <a:pt x="15083" y="2239"/>
                </a:lnTo>
                <a:cubicBezTo>
                  <a:pt x="14358" y="1400"/>
                  <a:pt x="13510" y="809"/>
                  <a:pt x="12621" y="300"/>
                </a:cubicBezTo>
                <a:cubicBezTo>
                  <a:pt x="12535" y="293"/>
                  <a:pt x="12447" y="291"/>
                  <a:pt x="12360" y="291"/>
                </a:cubicBezTo>
                <a:cubicBezTo>
                  <a:pt x="12185" y="291"/>
                  <a:pt x="12011" y="300"/>
                  <a:pt x="11846" y="300"/>
                </a:cubicBezTo>
                <a:cubicBezTo>
                  <a:pt x="11598" y="300"/>
                  <a:pt x="11372" y="279"/>
                  <a:pt x="11199" y="171"/>
                </a:cubicBezTo>
                <a:cubicBezTo>
                  <a:pt x="11105" y="98"/>
                  <a:pt x="11013" y="73"/>
                  <a:pt x="10923" y="73"/>
                </a:cubicBezTo>
                <a:cubicBezTo>
                  <a:pt x="10732" y="73"/>
                  <a:pt x="10547" y="183"/>
                  <a:pt x="10356" y="183"/>
                </a:cubicBezTo>
                <a:cubicBezTo>
                  <a:pt x="10266" y="183"/>
                  <a:pt x="10174" y="158"/>
                  <a:pt x="10080" y="85"/>
                </a:cubicBezTo>
                <a:cubicBezTo>
                  <a:pt x="10007" y="23"/>
                  <a:pt x="9925" y="1"/>
                  <a:pt x="983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6" name="Google Shape;806;p42"/>
          <p:cNvSpPr/>
          <p:nvPr/>
        </p:nvSpPr>
        <p:spPr>
          <a:xfrm>
            <a:off x="4311677" y="5125063"/>
            <a:ext cx="878244" cy="820132"/>
          </a:xfrm>
          <a:custGeom>
            <a:avLst/>
            <a:gdLst/>
            <a:ahLst/>
            <a:cxnLst/>
            <a:rect l="l" t="t" r="r" b="b"/>
            <a:pathLst>
              <a:path w="16972" h="15850" extrusionOk="0">
                <a:moveTo>
                  <a:pt x="12406" y="731"/>
                </a:moveTo>
                <a:lnTo>
                  <a:pt x="12406" y="946"/>
                </a:lnTo>
                <a:lnTo>
                  <a:pt x="12319" y="946"/>
                </a:lnTo>
                <a:lnTo>
                  <a:pt x="12319" y="731"/>
                </a:lnTo>
                <a:close/>
                <a:moveTo>
                  <a:pt x="15083" y="2239"/>
                </a:moveTo>
                <a:cubicBezTo>
                  <a:pt x="15095" y="2253"/>
                  <a:pt x="15107" y="2267"/>
                  <a:pt x="15119" y="2282"/>
                </a:cubicBezTo>
                <a:cubicBezTo>
                  <a:pt x="15119" y="2282"/>
                  <a:pt x="15119" y="2243"/>
                  <a:pt x="15083" y="2239"/>
                </a:cubicBezTo>
                <a:close/>
                <a:moveTo>
                  <a:pt x="15938" y="4048"/>
                </a:moveTo>
                <a:cubicBezTo>
                  <a:pt x="15938" y="4177"/>
                  <a:pt x="15981" y="4306"/>
                  <a:pt x="16024" y="4392"/>
                </a:cubicBezTo>
                <a:cubicBezTo>
                  <a:pt x="15938" y="4435"/>
                  <a:pt x="15894" y="4435"/>
                  <a:pt x="15808" y="4435"/>
                </a:cubicBezTo>
                <a:lnTo>
                  <a:pt x="15808" y="4048"/>
                </a:lnTo>
                <a:close/>
                <a:moveTo>
                  <a:pt x="15722" y="6891"/>
                </a:moveTo>
                <a:lnTo>
                  <a:pt x="15722" y="7106"/>
                </a:lnTo>
                <a:lnTo>
                  <a:pt x="15636" y="7106"/>
                </a:lnTo>
                <a:lnTo>
                  <a:pt x="15636" y="6891"/>
                </a:lnTo>
                <a:close/>
                <a:moveTo>
                  <a:pt x="16454" y="7838"/>
                </a:moveTo>
                <a:lnTo>
                  <a:pt x="16454" y="7924"/>
                </a:lnTo>
                <a:lnTo>
                  <a:pt x="16239" y="7924"/>
                </a:lnTo>
                <a:lnTo>
                  <a:pt x="16239" y="7838"/>
                </a:lnTo>
                <a:close/>
                <a:moveTo>
                  <a:pt x="14904" y="12447"/>
                </a:moveTo>
                <a:lnTo>
                  <a:pt x="14904" y="12533"/>
                </a:lnTo>
                <a:lnTo>
                  <a:pt x="14688" y="12533"/>
                </a:lnTo>
                <a:lnTo>
                  <a:pt x="14688" y="12447"/>
                </a:lnTo>
                <a:close/>
                <a:moveTo>
                  <a:pt x="9836" y="1"/>
                </a:moveTo>
                <a:cubicBezTo>
                  <a:pt x="9602" y="1"/>
                  <a:pt x="9317" y="153"/>
                  <a:pt x="9023" y="153"/>
                </a:cubicBezTo>
                <a:cubicBezTo>
                  <a:pt x="8959" y="153"/>
                  <a:pt x="8895" y="146"/>
                  <a:pt x="8830" y="128"/>
                </a:cubicBezTo>
                <a:cubicBezTo>
                  <a:pt x="8728" y="94"/>
                  <a:pt x="8620" y="81"/>
                  <a:pt x="8507" y="81"/>
                </a:cubicBezTo>
                <a:cubicBezTo>
                  <a:pt x="8193" y="81"/>
                  <a:pt x="7844" y="183"/>
                  <a:pt x="7495" y="214"/>
                </a:cubicBezTo>
                <a:cubicBezTo>
                  <a:pt x="7366" y="171"/>
                  <a:pt x="7151" y="85"/>
                  <a:pt x="7064" y="42"/>
                </a:cubicBezTo>
                <a:cubicBezTo>
                  <a:pt x="6677" y="214"/>
                  <a:pt x="6418" y="386"/>
                  <a:pt x="6160" y="473"/>
                </a:cubicBezTo>
                <a:cubicBezTo>
                  <a:pt x="5686" y="645"/>
                  <a:pt x="5212" y="731"/>
                  <a:pt x="4782" y="946"/>
                </a:cubicBezTo>
                <a:cubicBezTo>
                  <a:pt x="4179" y="1248"/>
                  <a:pt x="3533" y="1463"/>
                  <a:pt x="3231" y="2152"/>
                </a:cubicBezTo>
                <a:cubicBezTo>
                  <a:pt x="3188" y="2196"/>
                  <a:pt x="3102" y="2196"/>
                  <a:pt x="3102" y="2196"/>
                </a:cubicBezTo>
                <a:cubicBezTo>
                  <a:pt x="2973" y="2109"/>
                  <a:pt x="2843" y="2066"/>
                  <a:pt x="2714" y="1980"/>
                </a:cubicBezTo>
                <a:cubicBezTo>
                  <a:pt x="2283" y="2454"/>
                  <a:pt x="2111" y="3100"/>
                  <a:pt x="1465" y="3272"/>
                </a:cubicBezTo>
                <a:cubicBezTo>
                  <a:pt x="1379" y="3315"/>
                  <a:pt x="1293" y="3488"/>
                  <a:pt x="1250" y="3617"/>
                </a:cubicBezTo>
                <a:cubicBezTo>
                  <a:pt x="1034" y="3962"/>
                  <a:pt x="819" y="4306"/>
                  <a:pt x="647" y="4608"/>
                </a:cubicBezTo>
                <a:lnTo>
                  <a:pt x="776" y="4780"/>
                </a:lnTo>
                <a:cubicBezTo>
                  <a:pt x="259" y="5469"/>
                  <a:pt x="1" y="6287"/>
                  <a:pt x="130" y="7149"/>
                </a:cubicBezTo>
                <a:cubicBezTo>
                  <a:pt x="173" y="7278"/>
                  <a:pt x="345" y="7407"/>
                  <a:pt x="302" y="7494"/>
                </a:cubicBezTo>
                <a:cubicBezTo>
                  <a:pt x="87" y="8010"/>
                  <a:pt x="173" y="8441"/>
                  <a:pt x="302" y="9001"/>
                </a:cubicBezTo>
                <a:cubicBezTo>
                  <a:pt x="431" y="9475"/>
                  <a:pt x="604" y="9992"/>
                  <a:pt x="819" y="10423"/>
                </a:cubicBezTo>
                <a:cubicBezTo>
                  <a:pt x="991" y="10853"/>
                  <a:pt x="1250" y="11198"/>
                  <a:pt x="1508" y="11585"/>
                </a:cubicBezTo>
                <a:cubicBezTo>
                  <a:pt x="1379" y="11672"/>
                  <a:pt x="1336" y="11758"/>
                  <a:pt x="1250" y="11844"/>
                </a:cubicBezTo>
                <a:cubicBezTo>
                  <a:pt x="1250" y="11844"/>
                  <a:pt x="1293" y="11887"/>
                  <a:pt x="1336" y="11930"/>
                </a:cubicBezTo>
                <a:cubicBezTo>
                  <a:pt x="1422" y="11930"/>
                  <a:pt x="1508" y="11973"/>
                  <a:pt x="1637" y="12016"/>
                </a:cubicBezTo>
                <a:cubicBezTo>
                  <a:pt x="2154" y="13739"/>
                  <a:pt x="3748" y="14299"/>
                  <a:pt x="4997" y="15290"/>
                </a:cubicBezTo>
                <a:cubicBezTo>
                  <a:pt x="5169" y="15204"/>
                  <a:pt x="5255" y="15117"/>
                  <a:pt x="5385" y="15031"/>
                </a:cubicBezTo>
                <a:cubicBezTo>
                  <a:pt x="5514" y="15204"/>
                  <a:pt x="5643" y="15333"/>
                  <a:pt x="5729" y="15462"/>
                </a:cubicBezTo>
                <a:cubicBezTo>
                  <a:pt x="5820" y="15413"/>
                  <a:pt x="5912" y="15395"/>
                  <a:pt x="6004" y="15395"/>
                </a:cubicBezTo>
                <a:cubicBezTo>
                  <a:pt x="6248" y="15395"/>
                  <a:pt x="6493" y="15521"/>
                  <a:pt x="6711" y="15521"/>
                </a:cubicBezTo>
                <a:cubicBezTo>
                  <a:pt x="6841" y="15521"/>
                  <a:pt x="6960" y="15476"/>
                  <a:pt x="7064" y="15333"/>
                </a:cubicBezTo>
                <a:cubicBezTo>
                  <a:pt x="7624" y="15505"/>
                  <a:pt x="8141" y="15677"/>
                  <a:pt x="8658" y="15850"/>
                </a:cubicBezTo>
                <a:cubicBezTo>
                  <a:pt x="8744" y="15807"/>
                  <a:pt x="8874" y="15764"/>
                  <a:pt x="8960" y="15677"/>
                </a:cubicBezTo>
                <a:cubicBezTo>
                  <a:pt x="9132" y="15634"/>
                  <a:pt x="9261" y="15548"/>
                  <a:pt x="9390" y="15462"/>
                </a:cubicBezTo>
                <a:cubicBezTo>
                  <a:pt x="9508" y="15535"/>
                  <a:pt x="9565" y="15574"/>
                  <a:pt x="9663" y="15574"/>
                </a:cubicBezTo>
                <a:cubicBezTo>
                  <a:pt x="9852" y="15574"/>
                  <a:pt x="10194" y="15430"/>
                  <a:pt x="11415" y="15117"/>
                </a:cubicBezTo>
                <a:cubicBezTo>
                  <a:pt x="12147" y="14988"/>
                  <a:pt x="12707" y="14514"/>
                  <a:pt x="13569" y="14256"/>
                </a:cubicBezTo>
                <a:cubicBezTo>
                  <a:pt x="13784" y="14041"/>
                  <a:pt x="14085" y="13696"/>
                  <a:pt x="14387" y="13351"/>
                </a:cubicBezTo>
                <a:lnTo>
                  <a:pt x="14559" y="13481"/>
                </a:lnTo>
                <a:cubicBezTo>
                  <a:pt x="14775" y="13222"/>
                  <a:pt x="15119" y="13093"/>
                  <a:pt x="15119" y="12662"/>
                </a:cubicBezTo>
                <a:cubicBezTo>
                  <a:pt x="15119" y="12533"/>
                  <a:pt x="15248" y="12318"/>
                  <a:pt x="15378" y="12232"/>
                </a:cubicBezTo>
                <a:cubicBezTo>
                  <a:pt x="15722" y="12059"/>
                  <a:pt x="15679" y="11499"/>
                  <a:pt x="16153" y="11456"/>
                </a:cubicBezTo>
                <a:cubicBezTo>
                  <a:pt x="16282" y="11112"/>
                  <a:pt x="16411" y="10767"/>
                  <a:pt x="16541" y="10423"/>
                </a:cubicBezTo>
                <a:cubicBezTo>
                  <a:pt x="16670" y="10035"/>
                  <a:pt x="16885" y="9647"/>
                  <a:pt x="16454" y="9303"/>
                </a:cubicBezTo>
                <a:cubicBezTo>
                  <a:pt x="16411" y="9389"/>
                  <a:pt x="16368" y="9432"/>
                  <a:pt x="16325" y="9518"/>
                </a:cubicBezTo>
                <a:lnTo>
                  <a:pt x="16239" y="9432"/>
                </a:lnTo>
                <a:cubicBezTo>
                  <a:pt x="16282" y="9389"/>
                  <a:pt x="16368" y="9346"/>
                  <a:pt x="16411" y="9303"/>
                </a:cubicBezTo>
                <a:lnTo>
                  <a:pt x="16454" y="9303"/>
                </a:lnTo>
                <a:cubicBezTo>
                  <a:pt x="16454" y="9173"/>
                  <a:pt x="16454" y="9044"/>
                  <a:pt x="16454" y="8915"/>
                </a:cubicBezTo>
                <a:cubicBezTo>
                  <a:pt x="16627" y="8872"/>
                  <a:pt x="16756" y="8829"/>
                  <a:pt x="16971" y="8743"/>
                </a:cubicBezTo>
                <a:cubicBezTo>
                  <a:pt x="16842" y="8269"/>
                  <a:pt x="16670" y="7838"/>
                  <a:pt x="16541" y="7364"/>
                </a:cubicBezTo>
                <a:cubicBezTo>
                  <a:pt x="16627" y="7149"/>
                  <a:pt x="16756" y="6891"/>
                  <a:pt x="16885" y="6675"/>
                </a:cubicBezTo>
                <a:cubicBezTo>
                  <a:pt x="16713" y="6287"/>
                  <a:pt x="16541" y="5986"/>
                  <a:pt x="16411" y="5728"/>
                </a:cubicBezTo>
                <a:cubicBezTo>
                  <a:pt x="16497" y="5598"/>
                  <a:pt x="16584" y="5512"/>
                  <a:pt x="16627" y="5469"/>
                </a:cubicBezTo>
                <a:cubicBezTo>
                  <a:pt x="16497" y="5211"/>
                  <a:pt x="16368" y="4995"/>
                  <a:pt x="16239" y="4780"/>
                </a:cubicBezTo>
                <a:cubicBezTo>
                  <a:pt x="16799" y="4263"/>
                  <a:pt x="15981" y="3875"/>
                  <a:pt x="16239" y="3445"/>
                </a:cubicBezTo>
                <a:cubicBezTo>
                  <a:pt x="15894" y="3315"/>
                  <a:pt x="15593" y="3186"/>
                  <a:pt x="15291" y="3057"/>
                </a:cubicBezTo>
                <a:cubicBezTo>
                  <a:pt x="15464" y="2971"/>
                  <a:pt x="15636" y="2885"/>
                  <a:pt x="15808" y="2799"/>
                </a:cubicBezTo>
                <a:cubicBezTo>
                  <a:pt x="15550" y="2626"/>
                  <a:pt x="15334" y="2411"/>
                  <a:pt x="15119" y="2282"/>
                </a:cubicBezTo>
                <a:cubicBezTo>
                  <a:pt x="15076" y="2325"/>
                  <a:pt x="15033" y="2411"/>
                  <a:pt x="14990" y="2454"/>
                </a:cubicBezTo>
                <a:cubicBezTo>
                  <a:pt x="14947" y="2454"/>
                  <a:pt x="14947" y="2411"/>
                  <a:pt x="14904" y="2411"/>
                </a:cubicBezTo>
                <a:cubicBezTo>
                  <a:pt x="14990" y="2325"/>
                  <a:pt x="15033" y="2282"/>
                  <a:pt x="15076" y="2239"/>
                </a:cubicBezTo>
                <a:cubicBezTo>
                  <a:pt x="15078" y="2239"/>
                  <a:pt x="15080" y="2239"/>
                  <a:pt x="15083" y="2239"/>
                </a:cubicBezTo>
                <a:lnTo>
                  <a:pt x="15083" y="2239"/>
                </a:lnTo>
                <a:cubicBezTo>
                  <a:pt x="14358" y="1400"/>
                  <a:pt x="13510" y="809"/>
                  <a:pt x="12621" y="300"/>
                </a:cubicBezTo>
                <a:cubicBezTo>
                  <a:pt x="12535" y="293"/>
                  <a:pt x="12447" y="291"/>
                  <a:pt x="12360" y="291"/>
                </a:cubicBezTo>
                <a:cubicBezTo>
                  <a:pt x="12185" y="291"/>
                  <a:pt x="12011" y="300"/>
                  <a:pt x="11846" y="300"/>
                </a:cubicBezTo>
                <a:cubicBezTo>
                  <a:pt x="11598" y="300"/>
                  <a:pt x="11372" y="279"/>
                  <a:pt x="11199" y="171"/>
                </a:cubicBezTo>
                <a:cubicBezTo>
                  <a:pt x="11105" y="98"/>
                  <a:pt x="11013" y="73"/>
                  <a:pt x="10923" y="73"/>
                </a:cubicBezTo>
                <a:cubicBezTo>
                  <a:pt x="10732" y="73"/>
                  <a:pt x="10547" y="183"/>
                  <a:pt x="10356" y="183"/>
                </a:cubicBezTo>
                <a:cubicBezTo>
                  <a:pt x="10266" y="183"/>
                  <a:pt x="10174" y="158"/>
                  <a:pt x="10080" y="85"/>
                </a:cubicBezTo>
                <a:cubicBezTo>
                  <a:pt x="10007" y="23"/>
                  <a:pt x="9925" y="1"/>
                  <a:pt x="9836" y="1"/>
                </a:cubicBezTo>
                <a:close/>
              </a:path>
            </a:pathLst>
          </a:custGeom>
          <a:solidFill>
            <a:srgbClr val="00B0F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TextBox 28">
            <a:extLst>
              <a:ext uri="{FF2B5EF4-FFF2-40B4-BE49-F238E27FC236}">
                <a16:creationId xmlns:a16="http://schemas.microsoft.com/office/drawing/2014/main" id="{5F5CCF59-5052-4FBF-9F7A-356B0DA55C6B}"/>
              </a:ext>
            </a:extLst>
          </p:cNvPr>
          <p:cNvSpPr txBox="1"/>
          <p:nvPr/>
        </p:nvSpPr>
        <p:spPr>
          <a:xfrm>
            <a:off x="5214079" y="5190266"/>
            <a:ext cx="6977921" cy="769441"/>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Tham gia vào ASEAN, Việt Nam có nhiều cơ hội để phát triển kinh tế - xã hội nhưng cũng có nhiều thách thức cần vượt qua.</a:t>
            </a:r>
          </a:p>
        </p:txBody>
      </p:sp>
      <p:sp>
        <p:nvSpPr>
          <p:cNvPr id="31" name="TextBox 30">
            <a:extLst>
              <a:ext uri="{FF2B5EF4-FFF2-40B4-BE49-F238E27FC236}">
                <a16:creationId xmlns:a16="http://schemas.microsoft.com/office/drawing/2014/main" id="{575A5E5A-9250-4476-B988-A092CF3770DF}"/>
              </a:ext>
            </a:extLst>
          </p:cNvPr>
          <p:cNvSpPr txBox="1"/>
          <p:nvPr/>
        </p:nvSpPr>
        <p:spPr>
          <a:xfrm>
            <a:off x="5291528" y="2048869"/>
            <a:ext cx="6775554" cy="430887"/>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Năm 1995, Việt Nam là thành viên của ASEAN.</a:t>
            </a:r>
          </a:p>
        </p:txBody>
      </p:sp>
      <p:sp>
        <p:nvSpPr>
          <p:cNvPr id="33" name="TextBox 32">
            <a:extLst>
              <a:ext uri="{FF2B5EF4-FFF2-40B4-BE49-F238E27FC236}">
                <a16:creationId xmlns:a16="http://schemas.microsoft.com/office/drawing/2014/main" id="{1C2B4BDE-DC9E-43B5-AF8D-1850DCBA4C30}"/>
              </a:ext>
            </a:extLst>
          </p:cNvPr>
          <p:cNvSpPr txBox="1"/>
          <p:nvPr/>
        </p:nvSpPr>
        <p:spPr>
          <a:xfrm>
            <a:off x="5251554" y="3390807"/>
            <a:ext cx="6800538" cy="1107996"/>
          </a:xfrm>
          <a:prstGeom prst="rect">
            <a:avLst/>
          </a:prstGeom>
          <a:noFill/>
        </p:spPr>
        <p:txBody>
          <a:bodyPr wrap="square">
            <a:spAutoFit/>
          </a:bodyPr>
          <a:lstStyle/>
          <a:p>
            <a:pPr algn="just"/>
            <a:r>
              <a:rPr lang="vi-VN" sz="2200" b="0" i="0" dirty="0">
                <a:solidFill>
                  <a:srgbClr val="000000"/>
                </a:solidFill>
                <a:effectLst/>
                <a:latin typeface="#9Slide03 Roboto Condensed" panose="02000000000000000000" pitchFamily="2" charset="0"/>
                <a:ea typeface="#9Slide03 Roboto Condensed" panose="02000000000000000000" pitchFamily="2" charset="0"/>
              </a:rPr>
              <a:t>Khi trở thành thành viên của ASEAN, Việt Nam đã tích cực tham gia vào các hoạt động hợp tác kinh tế, văn hóa, giáo dục, khoa học và công nghệ.</a:t>
            </a:r>
          </a:p>
        </p:txBody>
      </p:sp>
      <p:pic>
        <p:nvPicPr>
          <p:cNvPr id="13320" name="Picture 8" descr="Lá cờ của nam Việt Nam, mùa Thu của sài Gòn Cờ của Việt nam - cờ 1000*807  minh bạch Png Tải về miễn phí - Máy Tính Nền, đỏ, Nam Việt Nam.">
            <a:extLst>
              <a:ext uri="{FF2B5EF4-FFF2-40B4-BE49-F238E27FC236}">
                <a16:creationId xmlns:a16="http://schemas.microsoft.com/office/drawing/2014/main" id="{1345DD22-439D-4077-AD30-DB9A290CB15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70" b="90000" l="0" r="99667"/>
                    </a14:imgEffect>
                  </a14:imgLayer>
                </a14:imgProps>
              </a:ext>
              <a:ext uri="{28A0092B-C50C-407E-A947-70E740481C1C}">
                <a14:useLocalDpi xmlns:a14="http://schemas.microsoft.com/office/drawing/2010/main" val="0"/>
              </a:ext>
            </a:extLst>
          </a:blip>
          <a:srcRect/>
          <a:stretch>
            <a:fillRect/>
          </a:stretch>
        </p:blipFill>
        <p:spPr bwMode="auto">
          <a:xfrm>
            <a:off x="4458976" y="1978701"/>
            <a:ext cx="692781" cy="56962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Ученый, солнечная система, химия, ученый, анимация png | PNGWing">
            <a:extLst>
              <a:ext uri="{FF2B5EF4-FFF2-40B4-BE49-F238E27FC236}">
                <a16:creationId xmlns:a16="http://schemas.microsoft.com/office/drawing/2014/main" id="{BA74C111-3C64-4FB6-B936-B9C9CEEAB56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95" b="99414" l="10000" r="90000">
                        <a14:foregroundMark x1="35543" y1="62109" x2="37065" y2="57813"/>
                        <a14:foregroundMark x1="62500" y1="69531" x2="62500" y2="69531"/>
                      </a14:backgroundRemoval>
                    </a14:imgEffect>
                  </a14:imgLayer>
                </a14:imgProps>
              </a:ext>
              <a:ext uri="{28A0092B-C50C-407E-A947-70E740481C1C}">
                <a14:useLocalDpi xmlns:a14="http://schemas.microsoft.com/office/drawing/2010/main" val="0"/>
              </a:ext>
            </a:extLst>
          </a:blip>
          <a:srcRect/>
          <a:stretch>
            <a:fillRect/>
          </a:stretch>
        </p:blipFill>
        <p:spPr bwMode="auto">
          <a:xfrm>
            <a:off x="4134104" y="3582650"/>
            <a:ext cx="1247365" cy="6941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2" descr="Hình ảnh Tài Chính PNG, Vector, PSD, và biểu tượng để tải về miễn phí |  pngtree">
            <a:extLst>
              <a:ext uri="{FF2B5EF4-FFF2-40B4-BE49-F238E27FC236}">
                <a16:creationId xmlns:a16="http://schemas.microsoft.com/office/drawing/2014/main" id="{CB36414F-0040-4C35-9152-9601A950D5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4" descr="Hình ảnh Tài Chính PNG, Vector, PSD, và biểu tượng để tải về miễn phí |  pngtree">
            <a:extLst>
              <a:ext uri="{FF2B5EF4-FFF2-40B4-BE49-F238E27FC236}">
                <a16:creationId xmlns:a16="http://schemas.microsoft.com/office/drawing/2014/main" id="{36D2A9CA-1526-45E5-B6DF-F8C7E866A47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2A127071-641E-4194-8A71-2DA3404C718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19444" y1="60278" x2="23889" y2="72778"/>
                      </a14:backgroundRemoval>
                    </a14:imgEffect>
                  </a14:imgLayer>
                </a14:imgProps>
              </a:ext>
            </a:extLst>
          </a:blip>
          <a:stretch>
            <a:fillRect/>
          </a:stretch>
        </p:blipFill>
        <p:spPr>
          <a:xfrm>
            <a:off x="4330908" y="5081666"/>
            <a:ext cx="854440" cy="854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ờ ASEAN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1036" y="863569"/>
            <a:ext cx="6380018" cy="4253345"/>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335;p112"/>
          <p:cNvSpPr txBox="1"/>
          <p:nvPr/>
        </p:nvSpPr>
        <p:spPr>
          <a:xfrm>
            <a:off x="2018951" y="0"/>
            <a:ext cx="8939995" cy="863569"/>
          </a:xfrm>
          <a:prstGeom prst="rect">
            <a:avLst/>
          </a:prstGeom>
          <a:noFill/>
          <a:ln>
            <a:noFill/>
          </a:ln>
        </p:spPr>
        <p:txBody>
          <a:bodyPr spcFirstLastPara="1" wrap="square" lIns="91425" tIns="45700" rIns="91425" bIns="45700" anchor="t" anchorCtr="0">
            <a:noAutofit/>
          </a:bodyPr>
          <a:lstStyle/>
          <a:p>
            <a:pPr lvl="0" algn="just">
              <a:buClr>
                <a:srgbClr val="282F39"/>
              </a:buClr>
              <a:buSzPts val="1500"/>
            </a:pPr>
            <a:r>
              <a:rPr lang="vi-VN" sz="6000" dirty="0">
                <a:solidFill>
                  <a:srgbClr val="FF0000"/>
                </a:solidFill>
                <a:latin typeface="#9Slide05 Monalisa script" panose="02000000000000000000" pitchFamily="2" charset="0"/>
                <a:ea typeface="Open Sans"/>
                <a:cs typeface="Open Sans"/>
                <a:sym typeface="Open Sans"/>
              </a:rPr>
              <a:t>Lá cờ Hiệp hội các quốc gia Đông Nam Á</a:t>
            </a:r>
            <a:endParaRPr sz="6000" b="0" i="0" u="none" strike="noStrike" cap="none" dirty="0">
              <a:solidFill>
                <a:srgbClr val="FF0000"/>
              </a:solidFill>
              <a:latin typeface="#9Slide05 Monalisa script" panose="02000000000000000000" pitchFamily="2" charset="0"/>
              <a:ea typeface="Arial"/>
              <a:cs typeface="Arial"/>
              <a:sym typeface="Arial"/>
            </a:endParaRPr>
          </a:p>
        </p:txBody>
      </p:sp>
      <p:sp>
        <p:nvSpPr>
          <p:cNvPr id="4" name="Google Shape;1335;p112"/>
          <p:cNvSpPr txBox="1"/>
          <p:nvPr/>
        </p:nvSpPr>
        <p:spPr>
          <a:xfrm>
            <a:off x="290946" y="904104"/>
            <a:ext cx="5182239" cy="5822607"/>
          </a:xfrm>
          <a:prstGeom prst="rect">
            <a:avLst/>
          </a:prstGeom>
          <a:noFill/>
          <a:ln>
            <a:solidFill>
              <a:schemeClr val="tx1"/>
            </a:solidFill>
            <a:prstDash val="sysDot"/>
          </a:ln>
        </p:spPr>
        <p:txBody>
          <a:bodyPr spcFirstLastPara="1" wrap="square" lIns="91425" tIns="45700" rIns="91425" bIns="45700" anchor="t" anchorCtr="0">
            <a:noAutofit/>
          </a:bodyPr>
          <a:lstStyle/>
          <a:p>
            <a:pPr lvl="0" indent="339725" algn="just">
              <a:buClr>
                <a:srgbClr val="282F39"/>
              </a:buClr>
              <a:buSzPts val="1500"/>
            </a:pP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X</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anh</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hòa bình và sự ổn định. </a:t>
            </a:r>
            <a:endPar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endParaRPr>
          </a:p>
          <a:p>
            <a:pPr lvl="0" indent="339725" algn="just">
              <a:buClr>
                <a:srgbClr val="282F39"/>
              </a:buClr>
              <a:buSzPts val="1500"/>
            </a:pP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Đỏ </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động lực và can đảm. </a:t>
            </a:r>
            <a:endPar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endParaRPr>
          </a:p>
          <a:p>
            <a:pPr lvl="0" indent="339725" algn="just">
              <a:buClr>
                <a:srgbClr val="282F39"/>
              </a:buClr>
              <a:buSzPts val="1500"/>
            </a:pP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T</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rắng</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thuần khiết</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a:t>
            </a:r>
          </a:p>
          <a:p>
            <a:pPr lvl="0" indent="339725" algn="just">
              <a:buClr>
                <a:srgbClr val="282F39"/>
              </a:buClr>
              <a:buSzPts val="1500"/>
            </a:pP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V</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àng</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thịnh vượng.</a:t>
            </a:r>
          </a:p>
          <a:p>
            <a:pPr lvl="0" indent="339725" algn="just">
              <a:buClr>
                <a:srgbClr val="282F39"/>
              </a:buClr>
              <a:buSzPts val="1500"/>
            </a:pP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B</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ó lúa 10 nhánh</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10 nước </a:t>
            </a:r>
            <a:r>
              <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ĐNÁ</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endParaRPr lang="en-US"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endParaRPr>
          </a:p>
          <a:p>
            <a:pPr lvl="0" indent="339725" algn="just">
              <a:buClr>
                <a:srgbClr val="282F39"/>
              </a:buClr>
              <a:buSzPts val="1500"/>
            </a:pPr>
            <a:r>
              <a:rPr lang="en-US" sz="280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 </a:t>
            </a:r>
            <a:r>
              <a:rPr lang="vi-VN" sz="280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Vòng </a:t>
            </a:r>
            <a:r>
              <a:rPr lang="vi-VN" sz="2800" dirty="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tròn tượng trưng cho sự thống nhất của 10 quốc gia Đông Nam </a:t>
            </a:r>
            <a:r>
              <a:rPr lang="vi-VN" sz="2800">
                <a:solidFill>
                  <a:schemeClr val="accent6">
                    <a:lumMod val="75000"/>
                  </a:schemeClr>
                </a:solidFill>
                <a:latin typeface="Times New Roman" panose="02020603050405020304" pitchFamily="18" charset="0"/>
                <a:ea typeface="Open Sans"/>
                <a:cs typeface="Times New Roman" panose="02020603050405020304" pitchFamily="18" charset="0"/>
                <a:sym typeface="Open Sans"/>
              </a:rPr>
              <a:t>Á.</a:t>
            </a:r>
            <a:endParaRPr lang="en-US" sz="2800">
              <a:solidFill>
                <a:schemeClr val="accent6">
                  <a:lumMod val="75000"/>
                </a:schemeClr>
              </a:solidFill>
              <a:latin typeface="Times New Roman" panose="02020603050405020304" pitchFamily="18" charset="0"/>
              <a:ea typeface="Open Sans"/>
              <a:cs typeface="Times New Roman" panose="02020603050405020304" pitchFamily="18" charset="0"/>
              <a:sym typeface="Open Sans"/>
            </a:endParaRPr>
          </a:p>
          <a:p>
            <a:pPr lvl="0" indent="339725" algn="just">
              <a:buClr>
                <a:srgbClr val="282F39"/>
              </a:buClr>
              <a:buSzPts val="1500"/>
            </a:pPr>
            <a:r>
              <a:rPr lang="en-US" sz="2800">
                <a:solidFill>
                  <a:schemeClr val="accent6">
                    <a:lumMod val="75000"/>
                  </a:schemeClr>
                </a:solidFill>
                <a:latin typeface="Times New Roman" panose="02020603050405020304" pitchFamily="18" charset="0"/>
                <a:cs typeface="Times New Roman" panose="02020603050405020304" pitchFamily="18" charset="0"/>
              </a:rPr>
              <a:t>- </a:t>
            </a:r>
            <a:r>
              <a:rPr lang="vi-VN" sz="2800">
                <a:solidFill>
                  <a:schemeClr val="accent6">
                    <a:lumMod val="75000"/>
                  </a:schemeClr>
                </a:solidFill>
                <a:latin typeface="Times New Roman" panose="02020603050405020304" pitchFamily="18" charset="0"/>
                <a:cs typeface="Times New Roman" panose="02020603050405020304" pitchFamily="18" charset="0"/>
              </a:rPr>
              <a:t>Màu sắc lá cờ – xanh dương, đỏ, trắng, vàng – đều là các màu chủ đạo trên </a:t>
            </a:r>
            <a:r>
              <a:rPr lang="vi-VN" sz="2800">
                <a:solidFill>
                  <a:schemeClr val="accent6">
                    <a:lumMod val="75000"/>
                  </a:schemeClr>
                </a:solidFill>
                <a:latin typeface="Times New Roman" panose="02020603050405020304" pitchFamily="18" charset="0"/>
                <a:cs typeface="Times New Roman" panose="02020603050405020304" pitchFamily="18" charset="0"/>
                <a:hlinkClick r:id="rId4" tooltip="Quốc kỳ">
                  <a:extLst>
                    <a:ext uri="{A12FA001-AC4F-418D-AE19-62706E023703}">
                      <ahyp:hlinkClr xmlns:ahyp="http://schemas.microsoft.com/office/drawing/2018/hyperlinkcolor" val="tx"/>
                    </a:ext>
                  </a:extLst>
                </a:hlinkClick>
              </a:rPr>
              <a:t>quốc kỳ</a:t>
            </a:r>
            <a:r>
              <a:rPr lang="vi-VN" sz="2800">
                <a:solidFill>
                  <a:schemeClr val="accent6">
                    <a:lumMod val="75000"/>
                  </a:schemeClr>
                </a:solidFill>
                <a:latin typeface="Times New Roman" panose="02020603050405020304" pitchFamily="18" charset="0"/>
                <a:cs typeface="Times New Roman" panose="02020603050405020304" pitchFamily="18" charset="0"/>
              </a:rPr>
              <a:t> 10 nước thành viên ASEAN</a:t>
            </a:r>
            <a:endParaRPr sz="2800" b="0" i="0" u="none" strike="noStrike" cap="none" dirty="0">
              <a:solidFill>
                <a:schemeClr val="accent6">
                  <a:lumMod val="75000"/>
                </a:schemeClr>
              </a:solidFill>
              <a:latin typeface="Times New Roman" panose="02020603050405020304" pitchFamily="18" charset="0"/>
              <a:ea typeface="Arial"/>
              <a:cs typeface="Times New Roman" panose="02020603050405020304" pitchFamily="18" charset="0"/>
              <a:sym typeface="Arial"/>
            </a:endParaRPr>
          </a:p>
        </p:txBody>
      </p:sp>
      <p:sp>
        <p:nvSpPr>
          <p:cNvPr id="2" name="Rectangle 1"/>
          <p:cNvSpPr/>
          <p:nvPr/>
        </p:nvSpPr>
        <p:spPr>
          <a:xfrm>
            <a:off x="5521036" y="5116914"/>
            <a:ext cx="6670964" cy="1569660"/>
          </a:xfrm>
          <a:prstGeom prst="rect">
            <a:avLst/>
          </a:prstGeom>
          <a:solidFill>
            <a:srgbClr val="BAD3F5"/>
          </a:solidFill>
        </p:spPr>
        <p:txBody>
          <a:bodyPr wrap="square">
            <a:spAutoFit/>
          </a:bodyPr>
          <a:lstStyle/>
          <a:p>
            <a:pPr algn="just"/>
            <a:r>
              <a:rPr lang="en-US" sz="3200" dirty="0">
                <a:latin typeface="Times New Roman" panose="02020603050405020304" pitchFamily="18" charset="0"/>
                <a:ea typeface="Open Sans"/>
                <a:cs typeface="Times New Roman" panose="02020603050405020304" pitchFamily="18" charset="0"/>
                <a:sym typeface="Wingdings" panose="05000000000000000000" pitchFamily="2" charset="2"/>
              </a:rPr>
              <a:t> </a:t>
            </a:r>
            <a:r>
              <a:rPr lang="vi-VN" sz="3200" dirty="0">
                <a:latin typeface="Times New Roman" panose="02020603050405020304" pitchFamily="18" charset="0"/>
                <a:ea typeface="Open Sans"/>
                <a:cs typeface="Times New Roman" panose="02020603050405020304" pitchFamily="18" charset="0"/>
                <a:sym typeface="Open Sans"/>
              </a:rPr>
              <a:t>Lá cờ tượng trưng cho sự </a:t>
            </a:r>
            <a:r>
              <a:rPr lang="vi-VN" sz="3200" dirty="0">
                <a:solidFill>
                  <a:srgbClr val="DF2935"/>
                </a:solidFill>
                <a:latin typeface="Times New Roman" panose="02020603050405020304" pitchFamily="18" charset="0"/>
                <a:ea typeface="Open Sans"/>
                <a:cs typeface="Times New Roman" panose="02020603050405020304" pitchFamily="18" charset="0"/>
                <a:sym typeface="Open Sans"/>
              </a:rPr>
              <a:t>hòa bình, bền vững, đoàn kết </a:t>
            </a:r>
            <a:r>
              <a:rPr lang="vi-VN" sz="3200" dirty="0">
                <a:latin typeface="Times New Roman" panose="02020603050405020304" pitchFamily="18" charset="0"/>
                <a:ea typeface="Open Sans"/>
                <a:cs typeface="Times New Roman" panose="02020603050405020304" pitchFamily="18" charset="0"/>
                <a:sym typeface="Open Sans"/>
              </a:rPr>
              <a:t>và</a:t>
            </a:r>
            <a:r>
              <a:rPr lang="vi-VN" sz="3200" dirty="0">
                <a:solidFill>
                  <a:srgbClr val="DF2935"/>
                </a:solidFill>
                <a:latin typeface="Times New Roman" panose="02020603050405020304" pitchFamily="18" charset="0"/>
                <a:ea typeface="Open Sans"/>
                <a:cs typeface="Times New Roman" panose="02020603050405020304" pitchFamily="18" charset="0"/>
                <a:sym typeface="Open Sans"/>
              </a:rPr>
              <a:t> năng động </a:t>
            </a:r>
            <a:r>
              <a:rPr lang="vi-VN" sz="3200" dirty="0">
                <a:latin typeface="Times New Roman" panose="02020603050405020304" pitchFamily="18" charset="0"/>
                <a:ea typeface="Open Sans"/>
                <a:cs typeface="Times New Roman" panose="02020603050405020304" pitchFamily="18" charset="0"/>
                <a:sym typeface="Open Sans"/>
              </a:rPr>
              <a:t>của ASEAN.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thách thức và cơ hội khi Việt Nam gia nhập ASE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21768" y="201165"/>
            <a:ext cx="8266691" cy="6441235"/>
          </a:xfrm>
          <a:prstGeom prst="rect">
            <a:avLst/>
          </a:prstGeom>
        </p:spPr>
      </p:pic>
      <p:pic>
        <p:nvPicPr>
          <p:cNvPr id="4" name="Picture 3"/>
          <p:cNvPicPr>
            <a:picLocks noChangeAspect="1"/>
          </p:cNvPicPr>
          <p:nvPr/>
        </p:nvPicPr>
        <p:blipFill>
          <a:blip r:embed="rId6"/>
          <a:stretch>
            <a:fillRect/>
          </a:stretch>
        </p:blipFill>
        <p:spPr>
          <a:xfrm>
            <a:off x="69228" y="215599"/>
            <a:ext cx="1415682" cy="1415682"/>
          </a:xfrm>
          <a:prstGeom prst="rect">
            <a:avLst/>
          </a:prstGeom>
        </p:spPr>
      </p:pic>
      <p:sp>
        <p:nvSpPr>
          <p:cNvPr id="125" name="Rectangle 124"/>
          <p:cNvSpPr/>
          <p:nvPr/>
        </p:nvSpPr>
        <p:spPr>
          <a:xfrm>
            <a:off x="98343" y="4038611"/>
            <a:ext cx="3328987" cy="2603790"/>
          </a:xfrm>
          <a:prstGeom prst="rect">
            <a:avLst/>
          </a:prstGeom>
          <a:solidFill>
            <a:srgbClr val="BAD3F5"/>
          </a:solidFill>
          <a:ln w="3175">
            <a:solidFill>
              <a:schemeClr val="tx1"/>
            </a:solidFill>
            <a:prstDash val="sysDot"/>
          </a:ln>
        </p:spPr>
        <p:txBody>
          <a:bodyPr wrap="square">
            <a:spAutoFit/>
          </a:bodyPr>
          <a:lstStyle/>
          <a:p>
            <a:pPr algn="just">
              <a:lnSpc>
                <a:spcPct val="120000"/>
              </a:lnSpc>
              <a:spcAft>
                <a:spcPts val="600"/>
              </a:spcAft>
            </a:pPr>
            <a:r>
              <a:rPr lang="en-US" sz="4000" dirty="0" err="1">
                <a:latin typeface="#9Slide05 Monalisa script" panose="02000000000000000000" pitchFamily="2" charset="0"/>
                <a:ea typeface="Times New Roman" panose="02020603050405020304" pitchFamily="18" charset="0"/>
              </a:rPr>
              <a:t>Những</a:t>
            </a:r>
            <a:r>
              <a:rPr lang="en-US" sz="4000" dirty="0">
                <a:latin typeface="#9Slide05 Monalisa script" panose="02000000000000000000" pitchFamily="2" charset="0"/>
                <a:ea typeface="Times New Roman" panose="02020603050405020304" pitchFamily="18" charset="0"/>
              </a:rPr>
              <a:t> </a:t>
            </a:r>
            <a:r>
              <a:rPr lang="en-US" sz="4800" dirty="0" err="1">
                <a:solidFill>
                  <a:srgbClr val="FF0000"/>
                </a:solidFill>
                <a:latin typeface="#9Slide05 Monalisa script" panose="02000000000000000000" pitchFamily="2" charset="0"/>
                <a:ea typeface="Times New Roman" panose="02020603050405020304" pitchFamily="18" charset="0"/>
              </a:rPr>
              <a:t>cơ</a:t>
            </a:r>
            <a:r>
              <a:rPr lang="en-US" sz="4800" dirty="0">
                <a:solidFill>
                  <a:srgbClr val="FF0000"/>
                </a:solidFill>
                <a:latin typeface="#9Slide05 Monalisa script" panose="02000000000000000000" pitchFamily="2" charset="0"/>
                <a:ea typeface="Times New Roman" panose="02020603050405020304" pitchFamily="18" charset="0"/>
              </a:rPr>
              <a:t> </a:t>
            </a:r>
            <a:r>
              <a:rPr lang="en-US" sz="4800" dirty="0" err="1">
                <a:solidFill>
                  <a:srgbClr val="FF0000"/>
                </a:solidFill>
                <a:latin typeface="#9Slide05 Monalisa script" panose="02000000000000000000" pitchFamily="2" charset="0"/>
                <a:ea typeface="Times New Roman" panose="02020603050405020304" pitchFamily="18" charset="0"/>
              </a:rPr>
              <a:t>hội</a:t>
            </a:r>
            <a:r>
              <a:rPr lang="en-US" sz="4800" dirty="0">
                <a:solidFill>
                  <a:srgbClr val="FF0000"/>
                </a:solidFill>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và</a:t>
            </a:r>
            <a:r>
              <a:rPr lang="en-US" sz="4000" dirty="0">
                <a:latin typeface="#9Slide05 Monalisa script" panose="02000000000000000000" pitchFamily="2" charset="0"/>
                <a:ea typeface="Times New Roman" panose="02020603050405020304" pitchFamily="18" charset="0"/>
              </a:rPr>
              <a:t> </a:t>
            </a:r>
            <a:r>
              <a:rPr lang="en-US" sz="4800" dirty="0" err="1">
                <a:solidFill>
                  <a:srgbClr val="FF0000"/>
                </a:solidFill>
                <a:latin typeface="#9Slide05 Monalisa script" panose="02000000000000000000" pitchFamily="2" charset="0"/>
                <a:ea typeface="Times New Roman" panose="02020603050405020304" pitchFamily="18" charset="0"/>
              </a:rPr>
              <a:t>thách</a:t>
            </a:r>
            <a:r>
              <a:rPr lang="en-US" sz="4800" dirty="0">
                <a:solidFill>
                  <a:srgbClr val="FF0000"/>
                </a:solidFill>
                <a:latin typeface="#9Slide05 Monalisa script" panose="02000000000000000000" pitchFamily="2" charset="0"/>
                <a:ea typeface="Times New Roman" panose="02020603050405020304" pitchFamily="18" charset="0"/>
              </a:rPr>
              <a:t> </a:t>
            </a:r>
            <a:r>
              <a:rPr lang="en-US" sz="4800" dirty="0" err="1">
                <a:solidFill>
                  <a:srgbClr val="FF0000"/>
                </a:solidFill>
                <a:latin typeface="#9Slide05 Monalisa script" panose="02000000000000000000" pitchFamily="2" charset="0"/>
                <a:ea typeface="Times New Roman" panose="02020603050405020304" pitchFamily="18" charset="0"/>
              </a:rPr>
              <a:t>thức</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khi</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Việt</a:t>
            </a:r>
            <a:r>
              <a:rPr lang="en-US" sz="4000" dirty="0">
                <a:latin typeface="#9Slide05 Monalisa script" panose="02000000000000000000" pitchFamily="2" charset="0"/>
                <a:ea typeface="Times New Roman" panose="02020603050405020304" pitchFamily="18" charset="0"/>
              </a:rPr>
              <a:t> Nam </a:t>
            </a:r>
            <a:r>
              <a:rPr lang="en-US" sz="4000" dirty="0" err="1">
                <a:latin typeface="#9Slide05 Monalisa script" panose="02000000000000000000" pitchFamily="2" charset="0"/>
                <a:ea typeface="Times New Roman" panose="02020603050405020304" pitchFamily="18" charset="0"/>
              </a:rPr>
              <a:t>gia</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nhập</a:t>
            </a:r>
            <a:r>
              <a:rPr lang="en-US" sz="4000" dirty="0">
                <a:latin typeface="#9Slide05 Monalisa script" panose="02000000000000000000" pitchFamily="2" charset="0"/>
                <a:ea typeface="Times New Roman" panose="02020603050405020304" pitchFamily="18" charset="0"/>
              </a:rPr>
              <a:t> </a:t>
            </a:r>
            <a:r>
              <a:rPr lang="en-US" sz="4000" dirty="0" err="1">
                <a:latin typeface="#9Slide05 Monalisa script" panose="02000000000000000000" pitchFamily="2" charset="0"/>
                <a:ea typeface="Times New Roman" panose="02020603050405020304" pitchFamily="18" charset="0"/>
              </a:rPr>
              <a:t>Asean</a:t>
            </a:r>
            <a:r>
              <a:rPr lang="en-US" sz="4000" dirty="0">
                <a:latin typeface="#9Slide05 Monalisa script" panose="02000000000000000000" pitchFamily="2" charset="0"/>
                <a:ea typeface="Times New Roman" panose="02020603050405020304" pitchFamily="18" charset="0"/>
              </a:rPr>
              <a:t> ?</a:t>
            </a:r>
          </a:p>
        </p:txBody>
      </p:sp>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5273" b="98828" l="9961" r="89844">
                        <a14:foregroundMark x1="41406" y1="93945" x2="41406" y2="93945"/>
                        <a14:foregroundMark x1="53906" y1="97070" x2="53906" y2="97070"/>
                        <a14:foregroundMark x1="40820" y1="99023" x2="40820" y2="99023"/>
                        <a14:foregroundMark x1="50586" y1="5273" x2="50586" y2="5273"/>
                      </a14:backgroundRemoval>
                    </a14:imgEffect>
                  </a14:imgLayer>
                </a14:imgProps>
              </a:ext>
            </a:extLst>
          </a:blip>
          <a:srcRect l="13959" r="23004"/>
          <a:stretch/>
        </p:blipFill>
        <p:spPr>
          <a:xfrm>
            <a:off x="238836" y="1610580"/>
            <a:ext cx="1524000" cy="2417618"/>
          </a:xfrm>
          <a:prstGeom prst="rect">
            <a:avLst/>
          </a:prstGeom>
        </p:spPr>
      </p:pic>
    </p:spTree>
    <p:extLst>
      <p:ext uri="{BB962C8B-B14F-4D97-AF65-F5344CB8AC3E}">
        <p14:creationId xmlns:p14="http://schemas.microsoft.com/office/powerpoint/2010/main" val="88312805"/>
      </p:ext>
    </p:extLst>
  </p:cSld>
  <p:clrMapOvr>
    <a:masterClrMapping/>
  </p:clrMapOvr>
  <p:transition spd="med">
    <p:pull/>
  </p:transition>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0831A8B-7CF6-49B7-95EB-4171C3DA4D83}"/>
              </a:ext>
            </a:extLst>
          </p:cNvPr>
          <p:cNvSpPr/>
          <p:nvPr/>
        </p:nvSpPr>
        <p:spPr>
          <a:xfrm>
            <a:off x="996507" y="1093706"/>
            <a:ext cx="3542097" cy="1020784"/>
          </a:xfrm>
          <a:prstGeom prst="roundRect">
            <a:avLst>
              <a:gd name="adj" fmla="val 50000"/>
            </a:avLst>
          </a:prstGeom>
          <a:solidFill>
            <a:srgbClr val="FFFF66"/>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3300"/>
                </a:solidFill>
                <a:latin typeface="#9Slide05 Monalisa script" panose="02000000000000000000" pitchFamily="2" charset="0"/>
              </a:rPr>
              <a:t>CƠ HỘI</a:t>
            </a:r>
          </a:p>
        </p:txBody>
      </p:sp>
      <p:sp>
        <p:nvSpPr>
          <p:cNvPr id="5" name="Rectangle: Rounded Corners 4">
            <a:extLst>
              <a:ext uri="{FF2B5EF4-FFF2-40B4-BE49-F238E27FC236}">
                <a16:creationId xmlns:a16="http://schemas.microsoft.com/office/drawing/2014/main" id="{D216481B-86C0-4FD9-B361-54D7F578D1F7}"/>
              </a:ext>
            </a:extLst>
          </p:cNvPr>
          <p:cNvSpPr/>
          <p:nvPr/>
        </p:nvSpPr>
        <p:spPr>
          <a:xfrm>
            <a:off x="8007439" y="1053497"/>
            <a:ext cx="3542097" cy="1020784"/>
          </a:xfrm>
          <a:prstGeom prst="roundRect">
            <a:avLst>
              <a:gd name="adj" fmla="val 50000"/>
            </a:avLst>
          </a:prstGeom>
          <a:solidFill>
            <a:srgbClr val="FFFF66"/>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CC3300"/>
                </a:solidFill>
                <a:latin typeface="#9Slide05 Monalisa script" panose="02000000000000000000" pitchFamily="2" charset="0"/>
              </a:rPr>
              <a:t>THÁCH THỨC</a:t>
            </a:r>
          </a:p>
        </p:txBody>
      </p:sp>
      <p:sp>
        <p:nvSpPr>
          <p:cNvPr id="6" name="Rectangle 5">
            <a:extLst>
              <a:ext uri="{FF2B5EF4-FFF2-40B4-BE49-F238E27FC236}">
                <a16:creationId xmlns:a16="http://schemas.microsoft.com/office/drawing/2014/main" id="{8090E438-E128-432F-970B-9C8FA68F5D92}"/>
              </a:ext>
            </a:extLst>
          </p:cNvPr>
          <p:cNvSpPr/>
          <p:nvPr/>
        </p:nvSpPr>
        <p:spPr>
          <a:xfrm>
            <a:off x="233239" y="2186388"/>
            <a:ext cx="5068631" cy="438066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Tăng</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trưởng</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kinh</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tế</a:t>
            </a:r>
            <a:endPar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Thị</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trường</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tiêu</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thụ</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mở</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rộng</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Xuất</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khẩu</a:t>
            </a:r>
            <a:endPar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Nâng</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cao</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nguồn</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nhân</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lực</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vốn</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Thu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nhập</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bình</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quân</a:t>
            </a:r>
            <a:endPar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Chất</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l</a:t>
            </a:r>
            <a:r>
              <a:rPr lang="vi-VN"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ư</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ợng</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cuộc</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sống</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82DD7247-2021-428D-948E-15861FCDE0D5}"/>
              </a:ext>
            </a:extLst>
          </p:cNvPr>
          <p:cNvSpPr/>
          <p:nvPr/>
        </p:nvSpPr>
        <p:spPr>
          <a:xfrm>
            <a:off x="7000823" y="2212008"/>
            <a:ext cx="4987636" cy="435504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285750" indent="-285750">
              <a:buFontTx/>
              <a:buChar char="-"/>
            </a:pP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Cạnh</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tranh</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khốc</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liệt</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Chênh</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lệch</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về</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trình</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độ</a:t>
            </a:r>
            <a:endPar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Thiếu</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nhân</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lực</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có</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kinh</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nghiệm</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Dịch</a:t>
            </a:r>
            <a:r>
              <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B3D91"/>
                </a:solidFill>
                <a:latin typeface="#9Slide05 Monalisa script" panose="02000000000000000000" pitchFamily="2" charset="0"/>
                <a:ea typeface="Tahoma" panose="020B0604030504040204" pitchFamily="34" charset="0"/>
                <a:cs typeface="Tahoma" panose="020B0604030504040204" pitchFamily="34" charset="0"/>
              </a:rPr>
              <a:t>bệnh</a:t>
            </a:r>
            <a:endParaRPr lang="en-US" sz="4400" dirty="0">
              <a:solidFill>
                <a:srgbClr val="0B3D91"/>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Ô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nhiễm</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môi</a:t>
            </a:r>
            <a:r>
              <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C00000"/>
                </a:solidFill>
                <a:latin typeface="#9Slide05 Monalisa script" panose="02000000000000000000" pitchFamily="2" charset="0"/>
                <a:ea typeface="Tahoma" panose="020B0604030504040204" pitchFamily="34" charset="0"/>
                <a:cs typeface="Tahoma" panose="020B0604030504040204" pitchFamily="34" charset="0"/>
              </a:rPr>
              <a:t>trường</a:t>
            </a:r>
            <a:endParaRPr lang="en-US" sz="4400" dirty="0">
              <a:solidFill>
                <a:srgbClr val="C00000"/>
              </a:solidFill>
              <a:latin typeface="#9Slide05 Monalisa script" panose="02000000000000000000" pitchFamily="2" charset="0"/>
              <a:ea typeface="Tahoma" panose="020B0604030504040204" pitchFamily="34" charset="0"/>
              <a:cs typeface="Tahoma" panose="020B0604030504040204" pitchFamily="34" charset="0"/>
            </a:endParaRPr>
          </a:p>
          <a:p>
            <a:pPr marL="285750" indent="-285750">
              <a:buFontTx/>
              <a:buChar char="-"/>
            </a:pP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Khác</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biệt</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ngôn</a:t>
            </a:r>
            <a:r>
              <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rPr>
              <a:t> </a:t>
            </a:r>
            <a:r>
              <a:rPr lang="en-US" sz="4400" dirty="0" err="1">
                <a:solidFill>
                  <a:srgbClr val="002060"/>
                </a:solidFill>
                <a:latin typeface="#9Slide05 Monalisa script" panose="02000000000000000000" pitchFamily="2" charset="0"/>
                <a:ea typeface="Tahoma" panose="020B0604030504040204" pitchFamily="34" charset="0"/>
                <a:cs typeface="Tahoma" panose="020B0604030504040204" pitchFamily="34" charset="0"/>
              </a:rPr>
              <a:t>ngữ</a:t>
            </a:r>
            <a:endParaRPr lang="en-US" sz="4400" dirty="0">
              <a:solidFill>
                <a:srgbClr val="002060"/>
              </a:solidFill>
              <a:latin typeface="#9Slide05 Monalisa script" panose="02000000000000000000" pitchFamily="2" charset="0"/>
              <a:ea typeface="Tahoma" panose="020B0604030504040204" pitchFamily="34" charset="0"/>
              <a:cs typeface="Tahoma" panose="020B0604030504040204" pitchFamily="34" charset="0"/>
            </a:endParaRPr>
          </a:p>
        </p:txBody>
      </p:sp>
      <p:pic>
        <p:nvPicPr>
          <p:cNvPr id="9" name="Picture 8" descr="A close up of a logo&#10;&#10;Description automatically generated">
            <a:extLst>
              <a:ext uri="{FF2B5EF4-FFF2-40B4-BE49-F238E27FC236}">
                <a16:creationId xmlns:a16="http://schemas.microsoft.com/office/drawing/2014/main" id="{E31D78DE-EDB2-4AA0-A1AF-6DBE4407B5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8717" r="89831">
                        <a14:foregroundMark x1="8717" y1="44681" x2="8717" y2="44681"/>
                        <a14:foregroundMark x1="34140" y1="45106" x2="34140" y2="45106"/>
                        <a14:foregroundMark x1="34140" y1="45106" x2="34140" y2="45106"/>
                        <a14:foregroundMark x1="31961" y1="40426" x2="31961" y2="40426"/>
                        <a14:foregroundMark x1="31961" y1="40426" x2="31961" y2="40426"/>
                        <a14:foregroundMark x1="31961" y1="40426" x2="31961" y2="40426"/>
                        <a14:foregroundMark x1="31961" y1="40426" x2="31961" y2="40426"/>
                        <a14:foregroundMark x1="29540" y1="38085" x2="40194" y2="56170"/>
                        <a14:foregroundMark x1="40194" y1="56170" x2="36320" y2="37872"/>
                        <a14:foregroundMark x1="36320" y1="37872" x2="38499" y2="44255"/>
                        <a14:foregroundMark x1="26392" y1="41915" x2="37530" y2="39149"/>
                        <a14:foregroundMark x1="33898" y1="34468" x2="33414" y2="60638"/>
                        <a14:foregroundMark x1="33414" y1="60638" x2="33656" y2="43404"/>
                        <a14:foregroundMark x1="33656" y1="43404" x2="28814" y2="33404"/>
                      </a14:backgroundRemoval>
                    </a14:imgEffect>
                  </a14:imgLayer>
                </a14:imgProps>
              </a:ext>
              <a:ext uri="{28A0092B-C50C-407E-A947-70E740481C1C}">
                <a14:useLocalDpi xmlns:a14="http://schemas.microsoft.com/office/drawing/2010/main" val="0"/>
              </a:ext>
            </a:extLst>
          </a:blip>
          <a:stretch>
            <a:fillRect/>
          </a:stretch>
        </p:blipFill>
        <p:spPr>
          <a:xfrm>
            <a:off x="7498574" y="799920"/>
            <a:ext cx="1240835" cy="1412088"/>
          </a:xfrm>
          <a:prstGeom prst="rect">
            <a:avLst/>
          </a:prstGeom>
        </p:spPr>
      </p:pic>
      <p:pic>
        <p:nvPicPr>
          <p:cNvPr id="11" name="Picture 10" descr="A close up of a sign&#10;&#10;Description automatically generated">
            <a:extLst>
              <a:ext uri="{FF2B5EF4-FFF2-40B4-BE49-F238E27FC236}">
                <a16:creationId xmlns:a16="http://schemas.microsoft.com/office/drawing/2014/main" id="{4F30C707-F866-41FF-B27C-7EC3B13F31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6" b="90404" l="9537" r="89646">
                        <a14:foregroundMark x1="14986" y1="14646" x2="14986" y2="14646"/>
                        <a14:foregroundMark x1="89646" y1="15657" x2="89646" y2="15657"/>
                        <a14:foregroundMark x1="72752" y1="90404" x2="72752" y2="90404"/>
                        <a14:foregroundMark x1="29700" y1="90404" x2="29700" y2="90404"/>
                      </a14:backgroundRemoval>
                    </a14:imgEffect>
                  </a14:imgLayer>
                </a14:imgProps>
              </a:ext>
              <a:ext uri="{28A0092B-C50C-407E-A947-70E740481C1C}">
                <a14:useLocalDpi xmlns:a14="http://schemas.microsoft.com/office/drawing/2010/main" val="0"/>
              </a:ext>
            </a:extLst>
          </a:blip>
          <a:stretch>
            <a:fillRect/>
          </a:stretch>
        </p:blipFill>
        <p:spPr>
          <a:xfrm>
            <a:off x="742373" y="890380"/>
            <a:ext cx="1120527" cy="1209069"/>
          </a:xfrm>
          <a:prstGeom prst="rect">
            <a:avLst/>
          </a:prstGeom>
        </p:spPr>
      </p:pic>
      <p:pic>
        <p:nvPicPr>
          <p:cNvPr id="12" name="Picture 11"/>
          <p:cNvPicPr>
            <a:picLocks noChangeAspect="1"/>
          </p:cNvPicPr>
          <p:nvPr/>
        </p:nvPicPr>
        <p:blipFill rotWithShape="1">
          <a:blip r:embed="rId6"/>
          <a:srcRect t="6262" b="8081"/>
          <a:stretch/>
        </p:blipFill>
        <p:spPr>
          <a:xfrm>
            <a:off x="3584986" y="5599861"/>
            <a:ext cx="1710907" cy="942110"/>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26094" b="75156" l="21875" r="78750">
                        <a14:foregroundMark x1="29375" y1="62344" x2="29375" y2="62344"/>
                        <a14:foregroundMark x1="21875" y1="56875" x2="21875" y2="56875"/>
                        <a14:foregroundMark x1="45156" y1="26094" x2="45156" y2="26094"/>
                        <a14:foregroundMark x1="78906" y1="41406" x2="78906" y2="41406"/>
                        <a14:foregroundMark x1="41094" y1="75156" x2="41094" y2="75156"/>
                        <a14:foregroundMark x1="35625" y1="69219" x2="35625" y2="69219"/>
                        <a14:foregroundMark x1="37344" y1="63906" x2="37344" y2="63906"/>
                        <a14:foregroundMark x1="38438" y1="70156" x2="38438" y2="70156"/>
                        <a14:foregroundMark x1="43438" y1="52344" x2="43438" y2="52344"/>
                        <a14:foregroundMark x1="23906" y1="52656" x2="23906" y2="52656"/>
                        <a14:foregroundMark x1="28594" y1="52812" x2="28594" y2="52812"/>
                        <a14:foregroundMark x1="34844" y1="53125" x2="34844" y2="53125"/>
                        <a14:foregroundMark x1="40625" y1="53281" x2="40625" y2="53281"/>
                        <a14:foregroundMark x1="38438" y1="52344" x2="38438" y2="52344"/>
                      </a14:backgroundRemoval>
                    </a14:imgEffect>
                  </a14:imgLayer>
                </a14:imgProps>
              </a:ext>
            </a:extLst>
          </a:blip>
          <a:srcRect l="20909" t="22159" r="19773" b="23068"/>
          <a:stretch/>
        </p:blipFill>
        <p:spPr>
          <a:xfrm>
            <a:off x="10540856" y="5042435"/>
            <a:ext cx="1651144" cy="1524620"/>
          </a:xfrm>
          <a:prstGeom prst="rect">
            <a:avLst/>
          </a:prstGeom>
        </p:spPr>
      </p:pic>
      <p:sp>
        <p:nvSpPr>
          <p:cNvPr id="14" name="Rectangle: Rounded Corners 7">
            <a:extLst>
              <a:ext uri="{FF2B5EF4-FFF2-40B4-BE49-F238E27FC236}">
                <a16:creationId xmlns:a16="http://schemas.microsoft.com/office/drawing/2014/main" id="{6C91D51F-57AB-4119-83AD-B895C0474862}"/>
              </a:ext>
            </a:extLst>
          </p:cNvPr>
          <p:cNvSpPr/>
          <p:nvPr/>
        </p:nvSpPr>
        <p:spPr>
          <a:xfrm>
            <a:off x="214313" y="52308"/>
            <a:ext cx="11774146" cy="1041398"/>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3.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Việt</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Nam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trong</a:t>
            </a:r>
            <a:r>
              <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 </a:t>
            </a:r>
            <a:r>
              <a:rPr lang="en-US" sz="6000" b="1" dirty="0" err="1">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rPr>
              <a:t>Asean</a:t>
            </a:r>
            <a:endParaRPr lang="en-US" sz="6000" b="1" dirty="0">
              <a:solidFill>
                <a:srgbClr val="FF0000"/>
              </a:solidFill>
              <a:effectLst>
                <a:outerShdw blurRad="38100" dist="38100" dir="2700000" algn="tl">
                  <a:srgbClr val="000000">
                    <a:alpha val="43137"/>
                  </a:srgbClr>
                </a:outerShdw>
              </a:effectLst>
              <a:latin typeface="#9Slide05 Monalisa script" panose="02000000000000000000" pitchFamily="2" charset="0"/>
              <a:cs typeface="Arial" panose="020B0604020202020204" pitchFamily="34" charset="0"/>
            </a:endParaRPr>
          </a:p>
        </p:txBody>
      </p:sp>
      <p:pic>
        <p:nvPicPr>
          <p:cNvPr id="9218" name="Picture 2" descr="Trắc trở vào phút chót khi Việt Nam đàm phán gia nhập ASEAN-Công ty tuyển  dụng Hijo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2738" y="1108394"/>
            <a:ext cx="2433065" cy="16204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249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ính thức phát động Năm Bản sắc ASEAN 2020"/>
          <p:cNvPicPr>
            <a:picLocks noChangeAspect="1" noChangeArrowheads="1"/>
          </p:cNvPicPr>
          <p:nvPr/>
        </p:nvPicPr>
        <p:blipFill rotWithShape="1">
          <a:blip r:embed="rId2">
            <a:extLst>
              <a:ext uri="{28A0092B-C50C-407E-A947-70E740481C1C}">
                <a14:useLocalDpi xmlns:a14="http://schemas.microsoft.com/office/drawing/2010/main" val="0"/>
              </a:ext>
            </a:extLst>
          </a:blip>
          <a:srcRect t="10716"/>
          <a:stretch/>
        </p:blipFill>
        <p:spPr bwMode="auto">
          <a:xfrm>
            <a:off x="179615" y="10886"/>
            <a:ext cx="3031620" cy="143267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640040" y="635682"/>
            <a:ext cx="1555147" cy="0"/>
          </a:xfrm>
          <a:prstGeom prst="line">
            <a:avLst/>
          </a:prstGeom>
          <a:ln w="762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30" name="Picture 6" descr="Vietnam Country Flag | Quốc kỳ, Việt nam, Singapor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538392" y="31018"/>
            <a:ext cx="4690325" cy="31261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
          <p:cNvSpPr>
            <a:spLocks noChangeArrowheads="1"/>
          </p:cNvSpPr>
          <p:nvPr/>
        </p:nvSpPr>
        <p:spPr bwMode="auto">
          <a:xfrm>
            <a:off x="596900" y="1224859"/>
            <a:ext cx="59096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eaLnBrk="0" fontAlgn="base" latinLnBrk="0" hangingPunct="0">
              <a:lnSpc>
                <a:spcPct val="100000"/>
              </a:lnSpc>
              <a:spcBef>
                <a:spcPct val="0"/>
              </a:spcBef>
              <a:spcAft>
                <a:spcPct val="0"/>
              </a:spcAft>
              <a:tabLst/>
            </a:pPr>
            <a:r>
              <a:rPr kumimoji="0" lang="en-US" altLang="en-US" sz="3600" b="0" i="0" u="none" strike="noStrike" cap="none" normalizeH="0" baseline="0" dirty="0">
                <a:ln>
                  <a:noFill/>
                </a:ln>
                <a:solidFill>
                  <a:schemeClr val="accent2">
                    <a:lumMod val="50000"/>
                  </a:schemeClr>
                </a:solidFill>
                <a:effectLst/>
                <a:latin typeface="#9Slide05 Monalisa script" panose="02000000000000000000" pitchFamily="2" charset="0"/>
                <a:cs typeface="Times New Roman" panose="02020603050405020304" pitchFamily="18" charset="0"/>
              </a:rPr>
              <a:t>28/7/1995</a:t>
            </a:r>
            <a:r>
              <a:rPr lang="en-US" altLang="en-US" sz="3600" dirty="0">
                <a:solidFill>
                  <a:schemeClr val="accent2">
                    <a:lumMod val="50000"/>
                  </a:schemeClr>
                </a:solidFill>
                <a:latin typeface="#9Slide05 Monalisa script" panose="02000000000000000000" pitchFamily="2" charset="0"/>
                <a:cs typeface="Times New Roman" panose="02020603050405020304" pitchFamily="18" charset="0"/>
              </a:rPr>
              <a:t>:</a:t>
            </a:r>
            <a:r>
              <a:rPr kumimoji="0" lang="en-US" altLang="en-US" sz="3600" b="0" i="0" u="none" strike="noStrike" cap="none" normalizeH="0" baseline="0" dirty="0">
                <a:ln>
                  <a:noFill/>
                </a:ln>
                <a:solidFill>
                  <a:schemeClr val="accent2">
                    <a:lumMod val="50000"/>
                  </a:schemeClr>
                </a:solidFill>
                <a:effectLst/>
                <a:latin typeface="#9Slide05 Monalisa script" panose="02000000000000000000" pitchFamily="2" charset="0"/>
                <a:cs typeface="Times New Roman" panose="02020603050405020304" pitchFamily="18" charset="0"/>
              </a:rPr>
              <a:t> </a:t>
            </a:r>
            <a:r>
              <a:rPr kumimoji="0" lang="en-US" altLang="en-US" sz="3600" b="0" i="0" u="none" strike="noStrike" cap="none" normalizeH="0" baseline="0" dirty="0" err="1">
                <a:ln>
                  <a:noFill/>
                </a:ln>
                <a:solidFill>
                  <a:schemeClr val="accent2">
                    <a:lumMod val="50000"/>
                  </a:schemeClr>
                </a:solidFill>
                <a:effectLst/>
                <a:latin typeface="#9Slide05 Monalisa script" panose="02000000000000000000" pitchFamily="2" charset="0"/>
                <a:cs typeface="Times New Roman" panose="02020603050405020304" pitchFamily="18" charset="0"/>
              </a:rPr>
              <a:t>Việt</a:t>
            </a:r>
            <a:r>
              <a:rPr kumimoji="0" lang="en-US" altLang="en-US" sz="3600" b="0" i="0" u="none" strike="noStrike" cap="none" normalizeH="0" baseline="0" dirty="0">
                <a:ln>
                  <a:noFill/>
                </a:ln>
                <a:solidFill>
                  <a:schemeClr val="accent2">
                    <a:lumMod val="50000"/>
                  </a:schemeClr>
                </a:solidFill>
                <a:effectLst/>
                <a:latin typeface="#9Slide05 Monalisa script" panose="02000000000000000000" pitchFamily="2" charset="0"/>
                <a:cs typeface="Times New Roman" panose="02020603050405020304" pitchFamily="18" charset="0"/>
              </a:rPr>
              <a:t> Nam </a:t>
            </a:r>
            <a:r>
              <a:rPr lang="en-US" altLang="en-US" sz="3600" dirty="0" err="1">
                <a:solidFill>
                  <a:schemeClr val="accent2">
                    <a:lumMod val="50000"/>
                  </a:schemeClr>
                </a:solidFill>
                <a:latin typeface="#9Slide05 Monalisa script" panose="02000000000000000000" pitchFamily="2" charset="0"/>
                <a:cs typeface="Times New Roman" panose="02020603050405020304" pitchFamily="18" charset="0"/>
              </a:rPr>
              <a:t>gia</a:t>
            </a:r>
            <a:r>
              <a:rPr lang="en-US" altLang="en-US" sz="3600" dirty="0">
                <a:solidFill>
                  <a:schemeClr val="accent2">
                    <a:lumMod val="50000"/>
                  </a:schemeClr>
                </a:solidFill>
                <a:latin typeface="#9Slide05 Monalisa script" panose="02000000000000000000" pitchFamily="2" charset="0"/>
                <a:cs typeface="Times New Roman" panose="02020603050405020304" pitchFamily="18" charset="0"/>
              </a:rPr>
              <a:t> </a:t>
            </a:r>
            <a:r>
              <a:rPr lang="en-US" altLang="en-US" sz="3600" dirty="0" err="1">
                <a:solidFill>
                  <a:schemeClr val="accent2">
                    <a:lumMod val="50000"/>
                  </a:schemeClr>
                </a:solidFill>
                <a:latin typeface="#9Slide05 Monalisa script" panose="02000000000000000000" pitchFamily="2" charset="0"/>
                <a:cs typeface="Times New Roman" panose="02020603050405020304" pitchFamily="18" charset="0"/>
              </a:rPr>
              <a:t>nhập</a:t>
            </a:r>
            <a:r>
              <a:rPr kumimoji="0" lang="en-US" altLang="en-US" sz="3600" b="0" i="0" u="none" strike="noStrike" cap="none" normalizeH="0" baseline="0" dirty="0">
                <a:ln>
                  <a:noFill/>
                </a:ln>
                <a:solidFill>
                  <a:schemeClr val="accent2">
                    <a:lumMod val="50000"/>
                  </a:schemeClr>
                </a:solidFill>
                <a:effectLst/>
                <a:latin typeface="#9Slide05 Monalisa script" panose="02000000000000000000" pitchFamily="2" charset="0"/>
                <a:cs typeface="Times New Roman" panose="02020603050405020304" pitchFamily="18" charset="0"/>
              </a:rPr>
              <a:t> ASEAN.</a:t>
            </a:r>
          </a:p>
        </p:txBody>
      </p:sp>
      <p:sp>
        <p:nvSpPr>
          <p:cNvPr id="17" name="Rectangle 16"/>
          <p:cNvSpPr/>
          <p:nvPr/>
        </p:nvSpPr>
        <p:spPr>
          <a:xfrm>
            <a:off x="179615" y="1767408"/>
            <a:ext cx="6164035" cy="2308324"/>
          </a:xfrm>
          <a:prstGeom prst="rect">
            <a:avLst/>
          </a:prstGeom>
        </p:spPr>
        <p:txBody>
          <a:bodyPr wrap="square">
            <a:spAutoFit/>
          </a:bodyPr>
          <a:lstStyle/>
          <a:p>
            <a:pPr algn="just"/>
            <a:r>
              <a:rPr lang="vi-VN" sz="3600" dirty="0">
                <a:solidFill>
                  <a:schemeClr val="accent2">
                    <a:lumMod val="50000"/>
                  </a:schemeClr>
                </a:solidFill>
                <a:latin typeface="#9Slide05 Monalisa script" panose="02000000000000000000" pitchFamily="2" charset="0"/>
              </a:rPr>
              <a:t>Trong 13 năm tham gia </a:t>
            </a:r>
            <a:r>
              <a:rPr lang="en-US" sz="3600" dirty="0" err="1">
                <a:solidFill>
                  <a:schemeClr val="accent2">
                    <a:lumMod val="50000"/>
                  </a:schemeClr>
                </a:solidFill>
                <a:latin typeface="#9Slide05 Monalisa script" panose="02000000000000000000" pitchFamily="2" charset="0"/>
              </a:rPr>
              <a:t>Asean</a:t>
            </a:r>
            <a:r>
              <a:rPr lang="vi-VN" sz="3600" dirty="0">
                <a:solidFill>
                  <a:schemeClr val="accent2">
                    <a:lumMod val="50000"/>
                  </a:schemeClr>
                </a:solidFill>
                <a:latin typeface="#9Slide05 Monalisa script" panose="02000000000000000000" pitchFamily="2" charset="0"/>
              </a:rPr>
              <a:t>, V</a:t>
            </a:r>
            <a:r>
              <a:rPr lang="en-US" sz="3600" dirty="0">
                <a:solidFill>
                  <a:schemeClr val="accent2">
                    <a:lumMod val="50000"/>
                  </a:schemeClr>
                </a:solidFill>
                <a:latin typeface="#9Slide05 Monalisa script" panose="02000000000000000000" pitchFamily="2" charset="0"/>
              </a:rPr>
              <a:t>N</a:t>
            </a:r>
            <a:r>
              <a:rPr lang="vi-VN" sz="3600" dirty="0">
                <a:solidFill>
                  <a:schemeClr val="accent2">
                    <a:lumMod val="50000"/>
                  </a:schemeClr>
                </a:solidFill>
                <a:latin typeface="#9Slide05 Monalisa script" panose="02000000000000000000" pitchFamily="2" charset="0"/>
              </a:rPr>
              <a:t> đã có những đóng góp quan trọng trên tất cả các lĩnh vực, góp phần quan trọng thực hiện đường lối đối ngoại, củng cố xu thế hoà bình</a:t>
            </a:r>
            <a:r>
              <a:rPr lang="en-US" sz="3600" dirty="0">
                <a:solidFill>
                  <a:schemeClr val="accent2">
                    <a:lumMod val="50000"/>
                  </a:schemeClr>
                </a:solidFill>
                <a:latin typeface="#9Slide05 Monalisa script" panose="02000000000000000000" pitchFamily="2" charset="0"/>
              </a:rPr>
              <a:t>, </a:t>
            </a:r>
            <a:r>
              <a:rPr lang="vi-VN" sz="3600" dirty="0">
                <a:solidFill>
                  <a:schemeClr val="accent2">
                    <a:lumMod val="50000"/>
                  </a:schemeClr>
                </a:solidFill>
                <a:latin typeface="#9Slide05 Monalisa script" panose="02000000000000000000" pitchFamily="2" charset="0"/>
              </a:rPr>
              <a:t>xây dựng và bảo vệ đất nước.</a:t>
            </a:r>
            <a:endParaRPr lang="en-US" sz="3600" dirty="0">
              <a:solidFill>
                <a:schemeClr val="accent2">
                  <a:lumMod val="50000"/>
                </a:schemeClr>
              </a:solidFill>
              <a:latin typeface="#9Slide05 Monalisa script" panose="02000000000000000000" pitchFamily="2" charset="0"/>
            </a:endParaRPr>
          </a:p>
        </p:txBody>
      </p:sp>
      <p:sp>
        <p:nvSpPr>
          <p:cNvPr id="2" name="Rectangle 1"/>
          <p:cNvSpPr/>
          <p:nvPr/>
        </p:nvSpPr>
        <p:spPr>
          <a:xfrm>
            <a:off x="5861484" y="3220476"/>
            <a:ext cx="6044139" cy="1323439"/>
          </a:xfrm>
          <a:prstGeom prst="rect">
            <a:avLst/>
          </a:prstGeom>
        </p:spPr>
        <p:txBody>
          <a:bodyPr wrap="square">
            <a:spAutoFit/>
          </a:bodyPr>
          <a:lstStyle/>
          <a:p>
            <a:pPr algn="ctr"/>
            <a:r>
              <a:rPr lang="en-US" sz="4000" dirty="0" err="1">
                <a:solidFill>
                  <a:srgbClr val="002060"/>
                </a:solidFill>
                <a:latin typeface="#9Slide05 Monalisa script" panose="02000000000000000000" pitchFamily="2" charset="0"/>
                <a:cs typeface="Times New Roman" panose="02020603050405020304" pitchFamily="18" charset="0"/>
              </a:rPr>
              <a:t>Việt</a:t>
            </a:r>
            <a:r>
              <a:rPr lang="en-US" sz="4000" dirty="0">
                <a:solidFill>
                  <a:srgbClr val="002060"/>
                </a:solidFill>
                <a:latin typeface="#9Slide05 Monalisa script" panose="02000000000000000000" pitchFamily="2" charset="0"/>
                <a:cs typeface="Times New Roman" panose="02020603050405020304" pitchFamily="18" charset="0"/>
              </a:rPr>
              <a:t> Nam </a:t>
            </a:r>
            <a:r>
              <a:rPr lang="en-US" sz="4000" dirty="0" err="1">
                <a:solidFill>
                  <a:srgbClr val="002060"/>
                </a:solidFill>
                <a:latin typeface="#9Slide05 Monalisa script" panose="02000000000000000000" pitchFamily="2" charset="0"/>
                <a:cs typeface="Times New Roman" panose="02020603050405020304" pitchFamily="18" charset="0"/>
              </a:rPr>
              <a:t>là</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chủ</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tịch</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Asean</a:t>
            </a:r>
            <a:r>
              <a:rPr lang="en-US" sz="4000" dirty="0">
                <a:solidFill>
                  <a:srgbClr val="002060"/>
                </a:solidFill>
                <a:latin typeface="#9Slide05 Monalisa script" panose="02000000000000000000" pitchFamily="2" charset="0"/>
                <a:cs typeface="Times New Roman" panose="02020603050405020304" pitchFamily="18" charset="0"/>
              </a:rPr>
              <a:t> 2020</a:t>
            </a:r>
          </a:p>
          <a:p>
            <a:pPr algn="ct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Vì</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một</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Asean</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gắn</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kết</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và</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chủ</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động</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thích</a:t>
            </a:r>
            <a:r>
              <a:rPr lang="en-US" sz="4000" dirty="0">
                <a:solidFill>
                  <a:srgbClr val="002060"/>
                </a:solidFill>
                <a:latin typeface="#9Slide05 Monalisa script" panose="02000000000000000000" pitchFamily="2" charset="0"/>
                <a:cs typeface="Times New Roman" panose="02020603050405020304" pitchFamily="18" charset="0"/>
              </a:rPr>
              <a:t> </a:t>
            </a:r>
            <a:r>
              <a:rPr lang="en-US" sz="4000" dirty="0" err="1">
                <a:solidFill>
                  <a:srgbClr val="002060"/>
                </a:solidFill>
                <a:latin typeface="#9Slide05 Monalisa script" panose="02000000000000000000" pitchFamily="2" charset="0"/>
                <a:cs typeface="Times New Roman" panose="02020603050405020304" pitchFamily="18" charset="0"/>
              </a:rPr>
              <a:t>ứng</a:t>
            </a:r>
            <a:r>
              <a:rPr lang="en-US" sz="4000" dirty="0">
                <a:solidFill>
                  <a:srgbClr val="002060"/>
                </a:solidFill>
                <a:latin typeface="#9Slide05 Monalisa script" panose="02000000000000000000" pitchFamily="2" charset="0"/>
                <a:cs typeface="Times New Roman" panose="02020603050405020304" pitchFamily="18" charset="0"/>
              </a:rPr>
              <a:t> </a:t>
            </a:r>
          </a:p>
        </p:txBody>
      </p:sp>
      <p:sp>
        <p:nvSpPr>
          <p:cNvPr id="3" name="Oval 2"/>
          <p:cNvSpPr/>
          <p:nvPr/>
        </p:nvSpPr>
        <p:spPr>
          <a:xfrm>
            <a:off x="596900" y="4838700"/>
            <a:ext cx="1943100" cy="171450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920559" y="4838700"/>
            <a:ext cx="1834820" cy="171450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135938" y="4838700"/>
            <a:ext cx="1834820" cy="171450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351317" y="4838700"/>
            <a:ext cx="1834820" cy="171450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566696" y="4838700"/>
            <a:ext cx="1952204" cy="1714500"/>
          </a:xfrm>
          <a:prstGeom prst="ellipse">
            <a:avLst/>
          </a:prstGeom>
          <a:solidFill>
            <a:schemeClr val="accent4">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83415" y="4948113"/>
            <a:ext cx="1589759" cy="1495673"/>
          </a:xfrm>
          <a:prstGeom prst="ellipse">
            <a:avLst/>
          </a:prstGeom>
          <a:solidFill>
            <a:srgbClr val="F7F3C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accent1"/>
              </a:solidFill>
              <a:effectLst>
                <a:outerShdw blurRad="38100" dist="25400" dir="5400000" algn="ctr" rotWithShape="0">
                  <a:srgbClr val="6E747A">
                    <a:alpha val="43000"/>
                  </a:srgbClr>
                </a:outerShdw>
              </a:effectLst>
            </a:endParaRPr>
          </a:p>
        </p:txBody>
      </p:sp>
      <p:sp>
        <p:nvSpPr>
          <p:cNvPr id="23" name="Oval 22"/>
          <p:cNvSpPr/>
          <p:nvPr/>
        </p:nvSpPr>
        <p:spPr>
          <a:xfrm>
            <a:off x="3087384" y="4929062"/>
            <a:ext cx="1501169" cy="1495673"/>
          </a:xfrm>
          <a:prstGeom prst="ellipse">
            <a:avLst/>
          </a:prstGeom>
          <a:solidFill>
            <a:srgbClr val="F7F3C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4" name="Oval 23"/>
          <p:cNvSpPr/>
          <p:nvPr/>
        </p:nvSpPr>
        <p:spPr>
          <a:xfrm>
            <a:off x="5302763" y="4948113"/>
            <a:ext cx="1501169" cy="1495673"/>
          </a:xfrm>
          <a:prstGeom prst="ellipse">
            <a:avLst/>
          </a:prstGeom>
          <a:solidFill>
            <a:srgbClr val="F7F3C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528849" y="4948113"/>
            <a:ext cx="1501169" cy="1495673"/>
          </a:xfrm>
          <a:prstGeom prst="ellipse">
            <a:avLst/>
          </a:prstGeom>
          <a:solidFill>
            <a:srgbClr val="F7F3C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733521" y="4948113"/>
            <a:ext cx="1597207" cy="1495673"/>
          </a:xfrm>
          <a:prstGeom prst="ellipse">
            <a:avLst/>
          </a:prstGeom>
          <a:solidFill>
            <a:srgbClr val="F7F3C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6900" y="5320527"/>
            <a:ext cx="1864613" cy="923330"/>
          </a:xfrm>
          <a:prstGeom prst="rect">
            <a:avLst/>
          </a:prstGeom>
          <a:noFill/>
        </p:spPr>
        <p:txBody>
          <a:bodyPr wrap="none" rtlCol="0">
            <a:spAutoFit/>
          </a:bodyPr>
          <a:lstStyle/>
          <a:p>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Hòa</a:t>
            </a:r>
            <a:r>
              <a:rPr lang="en-US" sz="5400" b="1" dirty="0">
                <a:solidFill>
                  <a:schemeClr val="accent1">
                    <a:lumMod val="75000"/>
                  </a:schemeClr>
                </a:solidFill>
                <a:latin typeface="#9Slide05 Monalisa script" panose="02000000000000000000" pitchFamily="2" charset="0"/>
                <a:cs typeface="Times New Roman" panose="02020603050405020304" pitchFamily="18" charset="0"/>
              </a:rPr>
              <a:t> </a:t>
            </a:r>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bình</a:t>
            </a:r>
            <a:endParaRPr lang="en-US" sz="5400" b="1" dirty="0">
              <a:solidFill>
                <a:schemeClr val="accent1">
                  <a:lumMod val="75000"/>
                </a:schemeClr>
              </a:solidFill>
              <a:latin typeface="#9Slide05 Monalisa script" panose="02000000000000000000" pitchFamily="2" charset="0"/>
              <a:cs typeface="Times New Roman" panose="02020603050405020304" pitchFamily="18" charset="0"/>
            </a:endParaRPr>
          </a:p>
        </p:txBody>
      </p:sp>
      <p:sp>
        <p:nvSpPr>
          <p:cNvPr id="27" name="TextBox 26"/>
          <p:cNvSpPr txBox="1"/>
          <p:nvPr/>
        </p:nvSpPr>
        <p:spPr>
          <a:xfrm>
            <a:off x="3232145" y="5290020"/>
            <a:ext cx="1697901" cy="923330"/>
          </a:xfrm>
          <a:prstGeom prst="rect">
            <a:avLst/>
          </a:prstGeom>
          <a:noFill/>
        </p:spPr>
        <p:txBody>
          <a:bodyPr wrap="none" rtlCol="0">
            <a:spAutoFit/>
          </a:bodyPr>
          <a:lstStyle/>
          <a:p>
            <a:r>
              <a:rPr lang="en-US" sz="5400" b="1" dirty="0">
                <a:solidFill>
                  <a:schemeClr val="accent1">
                    <a:lumMod val="75000"/>
                  </a:schemeClr>
                </a:solidFill>
                <a:latin typeface="#9Slide05 Monalisa script" panose="02000000000000000000" pitchFamily="2" charset="0"/>
                <a:cs typeface="Times New Roman" panose="02020603050405020304" pitchFamily="18" charset="0"/>
              </a:rPr>
              <a:t>CM 4.0</a:t>
            </a:r>
          </a:p>
        </p:txBody>
      </p:sp>
      <p:sp>
        <p:nvSpPr>
          <p:cNvPr id="28" name="TextBox 27"/>
          <p:cNvSpPr txBox="1"/>
          <p:nvPr/>
        </p:nvSpPr>
        <p:spPr>
          <a:xfrm>
            <a:off x="5494141" y="5290020"/>
            <a:ext cx="1284326" cy="923330"/>
          </a:xfrm>
          <a:prstGeom prst="rect">
            <a:avLst/>
          </a:prstGeom>
          <a:noFill/>
        </p:spPr>
        <p:txBody>
          <a:bodyPr wrap="none" rtlCol="0">
            <a:spAutoFit/>
          </a:bodyPr>
          <a:lstStyle/>
          <a:p>
            <a:r>
              <a:rPr lang="en-US" sz="5400" b="1" dirty="0">
                <a:solidFill>
                  <a:schemeClr val="accent1">
                    <a:lumMod val="75000"/>
                  </a:schemeClr>
                </a:solidFill>
                <a:latin typeface="#9Slide05 Monalisa script" panose="02000000000000000000" pitchFamily="2" charset="0"/>
                <a:cs typeface="Times New Roman" panose="02020603050405020304" pitchFamily="18" charset="0"/>
              </a:rPr>
              <a:t>Ý </a:t>
            </a:r>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thức</a:t>
            </a:r>
            <a:endParaRPr lang="en-US" sz="5400" b="1" dirty="0">
              <a:solidFill>
                <a:schemeClr val="accent1">
                  <a:lumMod val="75000"/>
                </a:schemeClr>
              </a:solidFill>
              <a:latin typeface="#9Slide05 Monalisa script" panose="02000000000000000000" pitchFamily="2" charset="0"/>
              <a:cs typeface="Times New Roman" panose="02020603050405020304" pitchFamily="18" charset="0"/>
            </a:endParaRPr>
          </a:p>
        </p:txBody>
      </p:sp>
      <p:sp>
        <p:nvSpPr>
          <p:cNvPr id="29" name="TextBox 28"/>
          <p:cNvSpPr txBox="1"/>
          <p:nvPr/>
        </p:nvSpPr>
        <p:spPr>
          <a:xfrm>
            <a:off x="7520190" y="5322240"/>
            <a:ext cx="1608133" cy="923330"/>
          </a:xfrm>
          <a:prstGeom prst="rect">
            <a:avLst/>
          </a:prstGeom>
          <a:noFill/>
        </p:spPr>
        <p:txBody>
          <a:bodyPr wrap="none" rtlCol="0">
            <a:spAutoFit/>
          </a:bodyPr>
          <a:lstStyle/>
          <a:p>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Hợp</a:t>
            </a:r>
            <a:r>
              <a:rPr lang="en-US" sz="5400" b="1" dirty="0">
                <a:solidFill>
                  <a:schemeClr val="accent1">
                    <a:lumMod val="75000"/>
                  </a:schemeClr>
                </a:solidFill>
                <a:latin typeface="#9Slide05 Monalisa script" panose="02000000000000000000" pitchFamily="2" charset="0"/>
                <a:cs typeface="Times New Roman" panose="02020603050405020304" pitchFamily="18" charset="0"/>
              </a:rPr>
              <a:t> </a:t>
            </a:r>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tác</a:t>
            </a:r>
            <a:endParaRPr lang="en-US" sz="5400" b="1" dirty="0">
              <a:solidFill>
                <a:schemeClr val="accent1">
                  <a:lumMod val="75000"/>
                </a:schemeClr>
              </a:solidFill>
              <a:latin typeface="#9Slide05 Monalisa script" panose="02000000000000000000" pitchFamily="2" charset="0"/>
              <a:cs typeface="Times New Roman" panose="02020603050405020304" pitchFamily="18" charset="0"/>
            </a:endParaRPr>
          </a:p>
        </p:txBody>
      </p:sp>
      <p:sp>
        <p:nvSpPr>
          <p:cNvPr id="30" name="TextBox 29"/>
          <p:cNvSpPr txBox="1"/>
          <p:nvPr/>
        </p:nvSpPr>
        <p:spPr>
          <a:xfrm>
            <a:off x="9640147" y="5322240"/>
            <a:ext cx="1805302" cy="923330"/>
          </a:xfrm>
          <a:prstGeom prst="rect">
            <a:avLst/>
          </a:prstGeom>
          <a:noFill/>
        </p:spPr>
        <p:txBody>
          <a:bodyPr wrap="none" rtlCol="0">
            <a:spAutoFit/>
          </a:bodyPr>
          <a:lstStyle/>
          <a:p>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Năng</a:t>
            </a:r>
            <a:r>
              <a:rPr lang="en-US" sz="5400" b="1" dirty="0">
                <a:solidFill>
                  <a:schemeClr val="accent1">
                    <a:lumMod val="75000"/>
                  </a:schemeClr>
                </a:solidFill>
                <a:latin typeface="#9Slide05 Monalisa script" panose="02000000000000000000" pitchFamily="2" charset="0"/>
                <a:cs typeface="Times New Roman" panose="02020603050405020304" pitchFamily="18" charset="0"/>
              </a:rPr>
              <a:t> </a:t>
            </a:r>
            <a:r>
              <a:rPr lang="en-US" sz="5400" b="1" dirty="0" err="1">
                <a:solidFill>
                  <a:schemeClr val="accent1">
                    <a:lumMod val="75000"/>
                  </a:schemeClr>
                </a:solidFill>
                <a:latin typeface="#9Slide05 Monalisa script" panose="02000000000000000000" pitchFamily="2" charset="0"/>
                <a:cs typeface="Times New Roman" panose="02020603050405020304" pitchFamily="18" charset="0"/>
              </a:rPr>
              <a:t>lực</a:t>
            </a:r>
            <a:endParaRPr lang="en-US" sz="5400" b="1" dirty="0">
              <a:solidFill>
                <a:schemeClr val="accent1">
                  <a:lumMod val="75000"/>
                </a:schemeClr>
              </a:solidFill>
              <a:latin typeface="#9Slide05 Monalisa script" panose="02000000000000000000" pitchFamily="2" charset="0"/>
              <a:cs typeface="Times New Roman" panose="02020603050405020304" pitchFamily="18" charset="0"/>
            </a:endParaRPr>
          </a:p>
        </p:txBody>
      </p:sp>
      <p:sp>
        <p:nvSpPr>
          <p:cNvPr id="10" name="Rounded Rectangle 9"/>
          <p:cNvSpPr/>
          <p:nvPr/>
        </p:nvSpPr>
        <p:spPr>
          <a:xfrm>
            <a:off x="179615" y="4246685"/>
            <a:ext cx="2031406" cy="646087"/>
          </a:xfrm>
          <a:prstGeom prst="roundRect">
            <a:avLst/>
          </a:prstGeom>
          <a:noFill/>
          <a:ln w="38100">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9Slide05 Monalisa script" panose="02000000000000000000" pitchFamily="2" charset="0"/>
                <a:cs typeface="Times New Roman" panose="02020603050405020304" pitchFamily="18" charset="0"/>
              </a:rPr>
              <a:t>5 </a:t>
            </a:r>
            <a:r>
              <a:rPr lang="en-US" sz="5400" b="1" dirty="0" err="1">
                <a:solidFill>
                  <a:srgbClr val="C00000"/>
                </a:solidFill>
                <a:latin typeface="#9Slide05 Monalisa script" panose="02000000000000000000" pitchFamily="2" charset="0"/>
                <a:cs typeface="Times New Roman" panose="02020603050405020304" pitchFamily="18" charset="0"/>
              </a:rPr>
              <a:t>ưu</a:t>
            </a:r>
            <a:r>
              <a:rPr lang="en-US" sz="5400" b="1" dirty="0">
                <a:solidFill>
                  <a:srgbClr val="C00000"/>
                </a:solidFill>
                <a:latin typeface="#9Slide05 Monalisa script" panose="02000000000000000000" pitchFamily="2" charset="0"/>
                <a:cs typeface="Times New Roman" panose="02020603050405020304" pitchFamily="18" charset="0"/>
              </a:rPr>
              <a:t> </a:t>
            </a:r>
            <a:r>
              <a:rPr lang="en-US" sz="5400" b="1" dirty="0" err="1">
                <a:solidFill>
                  <a:srgbClr val="C00000"/>
                </a:solidFill>
                <a:latin typeface="#9Slide05 Monalisa script" panose="02000000000000000000" pitchFamily="2" charset="0"/>
                <a:cs typeface="Times New Roman" panose="02020603050405020304" pitchFamily="18" charset="0"/>
              </a:rPr>
              <a:t>tiên</a:t>
            </a:r>
            <a:endParaRPr lang="en-US" sz="5400" b="1" dirty="0">
              <a:solidFill>
                <a:srgbClr val="C00000"/>
              </a:solidFill>
              <a:latin typeface="#9Slide05 Monalisa script" panose="02000000000000000000" pitchFamily="2" charset="0"/>
              <a:cs typeface="Times New Roman" panose="02020603050405020304" pitchFamily="18" charset="0"/>
            </a:endParaRPr>
          </a:p>
        </p:txBody>
      </p:sp>
      <p:cxnSp>
        <p:nvCxnSpPr>
          <p:cNvPr id="31" name="Straight Connector 30"/>
          <p:cNvCxnSpPr/>
          <p:nvPr/>
        </p:nvCxnSpPr>
        <p:spPr>
          <a:xfrm flipV="1">
            <a:off x="2299680" y="4557836"/>
            <a:ext cx="9447820" cy="5444"/>
          </a:xfrm>
          <a:prstGeom prst="line">
            <a:avLst/>
          </a:prstGeom>
          <a:ln w="38100">
            <a:solidFill>
              <a:schemeClr val="accent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92440" y="788082"/>
            <a:ext cx="1555147" cy="0"/>
          </a:xfrm>
          <a:prstGeom prst="line">
            <a:avLst/>
          </a:prstGeom>
          <a:ln w="762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44840" y="940482"/>
            <a:ext cx="1555147" cy="0"/>
          </a:xfrm>
          <a:prstGeom prst="line">
            <a:avLst/>
          </a:prstGeom>
          <a:ln w="762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97240" y="1092882"/>
            <a:ext cx="1555147" cy="0"/>
          </a:xfrm>
          <a:prstGeom prst="line">
            <a:avLst/>
          </a:prstGeom>
          <a:ln w="762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411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18253" y="296215"/>
            <a:ext cx="824248" cy="6825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0970653" y="448615"/>
            <a:ext cx="824248" cy="6825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648754" y="3345499"/>
            <a:ext cx="824248" cy="682580"/>
          </a:xfrm>
          <a:prstGeom prst="rect">
            <a:avLst/>
          </a:prstGeom>
          <a:solidFill>
            <a:schemeClr val="tx1"/>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9941743" y="-5999071"/>
            <a:ext cx="45719" cy="140933"/>
          </a:xfrm>
          <a:prstGeom prst="rect">
            <a:avLst/>
          </a:prstGeom>
          <a:solidFill>
            <a:schemeClr val="tx1"/>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4" name="Picture 6" descr="Infographics] Việt Nam có nhiều đóng góp cho sự phát triển của ..."/>
          <p:cNvPicPr>
            <a:picLocks noChangeAspect="1" noChangeArrowheads="1"/>
          </p:cNvPicPr>
          <p:nvPr/>
        </p:nvPicPr>
        <p:blipFill rotWithShape="1">
          <a:blip r:embed="rId2">
            <a:extLst>
              <a:ext uri="{28A0092B-C50C-407E-A947-70E740481C1C}">
                <a14:useLocalDpi xmlns:a14="http://schemas.microsoft.com/office/drawing/2010/main" val="0"/>
              </a:ext>
            </a:extLst>
          </a:blip>
          <a:srcRect b="45252"/>
          <a:stretch/>
        </p:blipFill>
        <p:spPr bwMode="auto">
          <a:xfrm>
            <a:off x="70829" y="594569"/>
            <a:ext cx="6147513" cy="25757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ệt Nam có nhiều đóng góp cho sự phát triển của ASEAN | Tin Thế ..."/>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36925" b="6829"/>
          <a:stretch/>
        </p:blipFill>
        <p:spPr bwMode="auto">
          <a:xfrm>
            <a:off x="6375042" y="0"/>
            <a:ext cx="5816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10702345" y="-734096"/>
            <a:ext cx="1489656" cy="14553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6477001" y="-697605"/>
            <a:ext cx="2563968" cy="15540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8" descr="Việt Nam có nhiều đóng góp cho sự phát triển của ASEAN | Tin Thế ..."/>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771" t="20870" r="1771" b="56191"/>
          <a:stretch/>
        </p:blipFill>
        <p:spPr bwMode="auto">
          <a:xfrm>
            <a:off x="-100251" y="3170344"/>
            <a:ext cx="6247763" cy="3003997"/>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p:cNvSpPr/>
          <p:nvPr/>
        </p:nvSpPr>
        <p:spPr>
          <a:xfrm>
            <a:off x="4715807" y="4633705"/>
            <a:ext cx="1489656" cy="14553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402973" y="5235527"/>
            <a:ext cx="1489656" cy="14553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0186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B4688D-89C8-4BC9-AB4B-D776E1C4B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7516"/>
            <a:ext cx="12192000" cy="6273660"/>
          </a:xfrm>
          <a:prstGeom prst="rect">
            <a:avLst/>
          </a:prstGeom>
        </p:spPr>
      </p:pic>
      <p:sp>
        <p:nvSpPr>
          <p:cNvPr id="4" name="Rectangle: Rounded Corners 7">
            <a:extLst>
              <a:ext uri="{FF2B5EF4-FFF2-40B4-BE49-F238E27FC236}">
                <a16:creationId xmlns:a16="http://schemas.microsoft.com/office/drawing/2014/main" id="{DCDE1D8F-F122-4057-8D7B-F45D2F7B6B2F}"/>
              </a:ext>
            </a:extLst>
          </p:cNvPr>
          <p:cNvSpPr/>
          <p:nvPr/>
        </p:nvSpPr>
        <p:spPr>
          <a:xfrm>
            <a:off x="0" y="-591144"/>
            <a:ext cx="12412525" cy="861448"/>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custGeom>
                    <a:avLst/>
                    <a:gdLst>
                      <a:gd name="connsiteX0" fmla="*/ 0 w 12412525"/>
                      <a:gd name="connsiteY0" fmla="*/ 143577 h 861448"/>
                      <a:gd name="connsiteX1" fmla="*/ 696380 w 12412525"/>
                      <a:gd name="connsiteY1" fmla="*/ 0 h 861448"/>
                      <a:gd name="connsiteX2" fmla="*/ 2184048 w 12412525"/>
                      <a:gd name="connsiteY2" fmla="*/ 0 h 861448"/>
                      <a:gd name="connsiteX3" fmla="*/ 3341123 w 12412525"/>
                      <a:gd name="connsiteY3" fmla="*/ 0 h 861448"/>
                      <a:gd name="connsiteX4" fmla="*/ 4828791 w 12412525"/>
                      <a:gd name="connsiteY4" fmla="*/ 0 h 861448"/>
                      <a:gd name="connsiteX5" fmla="*/ 5875670 w 12412525"/>
                      <a:gd name="connsiteY5" fmla="*/ 0 h 861448"/>
                      <a:gd name="connsiteX6" fmla="*/ 7363338 w 12412525"/>
                      <a:gd name="connsiteY6" fmla="*/ 0 h 861448"/>
                      <a:gd name="connsiteX7" fmla="*/ 8520414 w 12412525"/>
                      <a:gd name="connsiteY7" fmla="*/ 0 h 861448"/>
                      <a:gd name="connsiteX8" fmla="*/ 9567291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6466 h 861448"/>
                      <a:gd name="connsiteX12" fmla="*/ 12412525 w 12412525"/>
                      <a:gd name="connsiteY12" fmla="*/ 717870 h 861448"/>
                      <a:gd name="connsiteX13" fmla="*/ 11716144 w 12412525"/>
                      <a:gd name="connsiteY13" fmla="*/ 861448 h 861448"/>
                      <a:gd name="connsiteX14" fmla="*/ 10669267 w 12412525"/>
                      <a:gd name="connsiteY14" fmla="*/ 861448 h 861448"/>
                      <a:gd name="connsiteX15" fmla="*/ 9071401 w 12412525"/>
                      <a:gd name="connsiteY15" fmla="*/ 861448 h 861448"/>
                      <a:gd name="connsiteX16" fmla="*/ 7693929 w 12412525"/>
                      <a:gd name="connsiteY16" fmla="*/ 861448 h 861448"/>
                      <a:gd name="connsiteX17" fmla="*/ 6096066 w 12412525"/>
                      <a:gd name="connsiteY17" fmla="*/ 861448 h 861448"/>
                      <a:gd name="connsiteX18" fmla="*/ 4608396 w 12412525"/>
                      <a:gd name="connsiteY18" fmla="*/ 861448 h 861448"/>
                      <a:gd name="connsiteX19" fmla="*/ 3341123 w 12412525"/>
                      <a:gd name="connsiteY19" fmla="*/ 861448 h 861448"/>
                      <a:gd name="connsiteX20" fmla="*/ 696380 w 12412525"/>
                      <a:gd name="connsiteY20" fmla="*/ 861448 h 861448"/>
                      <a:gd name="connsiteX21" fmla="*/ 0 w 12412525"/>
                      <a:gd name="connsiteY21" fmla="*/ 717870 h 861448"/>
                      <a:gd name="connsiteX22" fmla="*/ 0 w 12412525"/>
                      <a:gd name="connsiteY22" fmla="*/ 430724 h 861448"/>
                      <a:gd name="connsiteX23" fmla="*/ 0 w 12412525"/>
                      <a:gd name="connsiteY23" fmla="*/ 143577 h 861448"/>
                      <a:gd name="connsiteX0" fmla="*/ 0 w 12412525"/>
                      <a:gd name="connsiteY0" fmla="*/ 143577 h 861448"/>
                      <a:gd name="connsiteX1" fmla="*/ 696380 w 12412525"/>
                      <a:gd name="connsiteY1" fmla="*/ 0 h 861448"/>
                      <a:gd name="connsiteX2" fmla="*/ 2294246 w 12412525"/>
                      <a:gd name="connsiteY2" fmla="*/ 0 h 861448"/>
                      <a:gd name="connsiteX3" fmla="*/ 3561519 w 12412525"/>
                      <a:gd name="connsiteY3" fmla="*/ 0 h 861448"/>
                      <a:gd name="connsiteX4" fmla="*/ 4718595 w 12412525"/>
                      <a:gd name="connsiteY4" fmla="*/ 0 h 861448"/>
                      <a:gd name="connsiteX5" fmla="*/ 6206262 w 12412525"/>
                      <a:gd name="connsiteY5" fmla="*/ 0 h 861448"/>
                      <a:gd name="connsiteX6" fmla="*/ 7473534 w 12412525"/>
                      <a:gd name="connsiteY6" fmla="*/ 0 h 861448"/>
                      <a:gd name="connsiteX7" fmla="*/ 9071401 w 12412525"/>
                      <a:gd name="connsiteY7" fmla="*/ 0 h 861448"/>
                      <a:gd name="connsiteX8" fmla="*/ 10228476 w 12412525"/>
                      <a:gd name="connsiteY8" fmla="*/ 0 h 861448"/>
                      <a:gd name="connsiteX9" fmla="*/ 11716144 w 12412525"/>
                      <a:gd name="connsiteY9" fmla="*/ 0 h 861448"/>
                      <a:gd name="connsiteX10" fmla="*/ 12412525 w 12412525"/>
                      <a:gd name="connsiteY10" fmla="*/ 143577 h 861448"/>
                      <a:gd name="connsiteX11" fmla="*/ 12412525 w 12412525"/>
                      <a:gd name="connsiteY11" fmla="*/ 430724 h 861448"/>
                      <a:gd name="connsiteX12" fmla="*/ 12412525 w 12412525"/>
                      <a:gd name="connsiteY12" fmla="*/ 717870 h 861448"/>
                      <a:gd name="connsiteX13" fmla="*/ 11716144 w 12412525"/>
                      <a:gd name="connsiteY13" fmla="*/ 861448 h 861448"/>
                      <a:gd name="connsiteX14" fmla="*/ 10338673 w 12412525"/>
                      <a:gd name="connsiteY14" fmla="*/ 861448 h 861448"/>
                      <a:gd name="connsiteX15" fmla="*/ 8961204 w 12412525"/>
                      <a:gd name="connsiteY15" fmla="*/ 861448 h 861448"/>
                      <a:gd name="connsiteX16" fmla="*/ 7363338 w 12412525"/>
                      <a:gd name="connsiteY16" fmla="*/ 861448 h 861448"/>
                      <a:gd name="connsiteX17" fmla="*/ 5985867 w 12412525"/>
                      <a:gd name="connsiteY17" fmla="*/ 861448 h 861448"/>
                      <a:gd name="connsiteX18" fmla="*/ 4938990 w 12412525"/>
                      <a:gd name="connsiteY18" fmla="*/ 861448 h 861448"/>
                      <a:gd name="connsiteX19" fmla="*/ 3781914 w 12412525"/>
                      <a:gd name="connsiteY19" fmla="*/ 861448 h 861448"/>
                      <a:gd name="connsiteX20" fmla="*/ 2184048 w 12412525"/>
                      <a:gd name="connsiteY20" fmla="*/ 861448 h 861448"/>
                      <a:gd name="connsiteX21" fmla="*/ 696380 w 12412525"/>
                      <a:gd name="connsiteY21" fmla="*/ 861448 h 861448"/>
                      <a:gd name="connsiteX22" fmla="*/ 0 w 12412525"/>
                      <a:gd name="connsiteY22" fmla="*/ 717870 h 861448"/>
                      <a:gd name="connsiteX23" fmla="*/ 0 w 12412525"/>
                      <a:gd name="connsiteY23" fmla="*/ 424981 h 861448"/>
                      <a:gd name="connsiteX24" fmla="*/ 0 w 12412525"/>
                      <a:gd name="connsiteY24" fmla="*/ 143577 h 86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412525" h="861448" fill="none" extrusionOk="0">
                        <a:moveTo>
                          <a:pt x="0" y="143577"/>
                        </a:moveTo>
                        <a:cubicBezTo>
                          <a:pt x="-72651" y="31085"/>
                          <a:pt x="231463" y="-14608"/>
                          <a:pt x="696380" y="0"/>
                        </a:cubicBezTo>
                        <a:cubicBezTo>
                          <a:pt x="1254590" y="-7113"/>
                          <a:pt x="1493558" y="17110"/>
                          <a:pt x="2184048" y="0"/>
                        </a:cubicBezTo>
                        <a:cubicBezTo>
                          <a:pt x="2793075" y="-7837"/>
                          <a:pt x="2909879" y="28840"/>
                          <a:pt x="3341123" y="0"/>
                        </a:cubicBezTo>
                        <a:cubicBezTo>
                          <a:pt x="3707977" y="-43455"/>
                          <a:pt x="4508369" y="29762"/>
                          <a:pt x="4828791" y="0"/>
                        </a:cubicBezTo>
                        <a:cubicBezTo>
                          <a:pt x="5190020" y="-15620"/>
                          <a:pt x="5615567" y="9068"/>
                          <a:pt x="5875670" y="0"/>
                        </a:cubicBezTo>
                        <a:cubicBezTo>
                          <a:pt x="6093121" y="-25559"/>
                          <a:pt x="6889449" y="44590"/>
                          <a:pt x="7363338" y="0"/>
                        </a:cubicBezTo>
                        <a:cubicBezTo>
                          <a:pt x="7814846" y="-72227"/>
                          <a:pt x="7995741" y="25521"/>
                          <a:pt x="8520414" y="0"/>
                        </a:cubicBezTo>
                        <a:cubicBezTo>
                          <a:pt x="9081958" y="5484"/>
                          <a:pt x="9270970" y="12088"/>
                          <a:pt x="9567291" y="0"/>
                        </a:cubicBezTo>
                        <a:cubicBezTo>
                          <a:pt x="9808111" y="-18530"/>
                          <a:pt x="11276319" y="60145"/>
                          <a:pt x="11716144" y="0"/>
                        </a:cubicBezTo>
                        <a:cubicBezTo>
                          <a:pt x="12106079" y="18106"/>
                          <a:pt x="12494428" y="73548"/>
                          <a:pt x="12412525" y="143577"/>
                        </a:cubicBezTo>
                        <a:cubicBezTo>
                          <a:pt x="12434255" y="290454"/>
                          <a:pt x="12286961" y="343668"/>
                          <a:pt x="12412525" y="436466"/>
                        </a:cubicBezTo>
                        <a:cubicBezTo>
                          <a:pt x="12565664" y="556161"/>
                          <a:pt x="12289448" y="633535"/>
                          <a:pt x="12412525" y="717870"/>
                        </a:cubicBezTo>
                        <a:cubicBezTo>
                          <a:pt x="12381451" y="814461"/>
                          <a:pt x="12052396" y="822418"/>
                          <a:pt x="11716144" y="861448"/>
                        </a:cubicBezTo>
                        <a:cubicBezTo>
                          <a:pt x="11396140" y="863485"/>
                          <a:pt x="10872796" y="821758"/>
                          <a:pt x="10669267" y="861448"/>
                        </a:cubicBezTo>
                        <a:cubicBezTo>
                          <a:pt x="10457541" y="820079"/>
                          <a:pt x="9406873" y="842876"/>
                          <a:pt x="9071401" y="861448"/>
                        </a:cubicBezTo>
                        <a:cubicBezTo>
                          <a:pt x="8704634" y="913357"/>
                          <a:pt x="8302663" y="866592"/>
                          <a:pt x="7693929" y="861448"/>
                        </a:cubicBezTo>
                        <a:cubicBezTo>
                          <a:pt x="7122306" y="948800"/>
                          <a:pt x="6469704" y="823697"/>
                          <a:pt x="6096066" y="861448"/>
                        </a:cubicBezTo>
                        <a:cubicBezTo>
                          <a:pt x="5743056" y="906037"/>
                          <a:pt x="4936620" y="848042"/>
                          <a:pt x="4608396" y="861448"/>
                        </a:cubicBezTo>
                        <a:cubicBezTo>
                          <a:pt x="4286437" y="967517"/>
                          <a:pt x="3771075" y="879037"/>
                          <a:pt x="3341123" y="861448"/>
                        </a:cubicBezTo>
                        <a:cubicBezTo>
                          <a:pt x="2864477" y="839818"/>
                          <a:pt x="1247047" y="818748"/>
                          <a:pt x="696380" y="861448"/>
                        </a:cubicBezTo>
                        <a:cubicBezTo>
                          <a:pt x="325349" y="882114"/>
                          <a:pt x="81601" y="786590"/>
                          <a:pt x="0" y="717870"/>
                        </a:cubicBezTo>
                        <a:cubicBezTo>
                          <a:pt x="-124745" y="624757"/>
                          <a:pt x="63636" y="521342"/>
                          <a:pt x="0" y="430724"/>
                        </a:cubicBezTo>
                        <a:cubicBezTo>
                          <a:pt x="-56112" y="325781"/>
                          <a:pt x="68022" y="251413"/>
                          <a:pt x="0" y="143577"/>
                        </a:cubicBezTo>
                        <a:close/>
                      </a:path>
                      <a:path w="12412525" h="861448" stroke="0" extrusionOk="0">
                        <a:moveTo>
                          <a:pt x="0" y="143577"/>
                        </a:moveTo>
                        <a:cubicBezTo>
                          <a:pt x="-14731" y="74562"/>
                          <a:pt x="171269" y="19823"/>
                          <a:pt x="696380" y="0"/>
                        </a:cubicBezTo>
                        <a:cubicBezTo>
                          <a:pt x="1180761" y="-6366"/>
                          <a:pt x="1566524" y="-113236"/>
                          <a:pt x="2294246" y="0"/>
                        </a:cubicBezTo>
                        <a:cubicBezTo>
                          <a:pt x="3004133" y="-15368"/>
                          <a:pt x="3223549" y="-7225"/>
                          <a:pt x="3561519" y="0"/>
                        </a:cubicBezTo>
                        <a:cubicBezTo>
                          <a:pt x="3894787" y="-30675"/>
                          <a:pt x="4479758" y="2101"/>
                          <a:pt x="4718595" y="0"/>
                        </a:cubicBezTo>
                        <a:cubicBezTo>
                          <a:pt x="4908593" y="15219"/>
                          <a:pt x="5925597" y="79550"/>
                          <a:pt x="6206262" y="0"/>
                        </a:cubicBezTo>
                        <a:cubicBezTo>
                          <a:pt x="6548490" y="-24703"/>
                          <a:pt x="7008453" y="36667"/>
                          <a:pt x="7473534" y="0"/>
                        </a:cubicBezTo>
                        <a:cubicBezTo>
                          <a:pt x="8033693" y="20691"/>
                          <a:pt x="8496865" y="-64594"/>
                          <a:pt x="9071401" y="0"/>
                        </a:cubicBezTo>
                        <a:cubicBezTo>
                          <a:pt x="9618185" y="-38903"/>
                          <a:pt x="9726607" y="31448"/>
                          <a:pt x="10228476" y="0"/>
                        </a:cubicBezTo>
                        <a:cubicBezTo>
                          <a:pt x="10791878" y="28579"/>
                          <a:pt x="10979206" y="21020"/>
                          <a:pt x="11716144" y="0"/>
                        </a:cubicBezTo>
                        <a:cubicBezTo>
                          <a:pt x="12120792" y="7312"/>
                          <a:pt x="12388622" y="56575"/>
                          <a:pt x="12412525" y="143577"/>
                        </a:cubicBezTo>
                        <a:cubicBezTo>
                          <a:pt x="12543992" y="284362"/>
                          <a:pt x="12309044" y="376954"/>
                          <a:pt x="12412525" y="430724"/>
                        </a:cubicBezTo>
                        <a:cubicBezTo>
                          <a:pt x="12557262" y="479933"/>
                          <a:pt x="12323032" y="577897"/>
                          <a:pt x="12412525" y="717870"/>
                        </a:cubicBezTo>
                        <a:cubicBezTo>
                          <a:pt x="12423740" y="808702"/>
                          <a:pt x="12184648" y="856311"/>
                          <a:pt x="11716144" y="861448"/>
                        </a:cubicBezTo>
                        <a:cubicBezTo>
                          <a:pt x="11364968" y="841800"/>
                          <a:pt x="11008468" y="826259"/>
                          <a:pt x="10338673" y="861448"/>
                        </a:cubicBezTo>
                        <a:cubicBezTo>
                          <a:pt x="9725546" y="892549"/>
                          <a:pt x="9369311" y="835138"/>
                          <a:pt x="8961204" y="861448"/>
                        </a:cubicBezTo>
                        <a:cubicBezTo>
                          <a:pt x="8445789" y="930833"/>
                          <a:pt x="7826419" y="731471"/>
                          <a:pt x="7363338" y="861448"/>
                        </a:cubicBezTo>
                        <a:cubicBezTo>
                          <a:pt x="6906082" y="794173"/>
                          <a:pt x="6322106" y="818773"/>
                          <a:pt x="5985867" y="861448"/>
                        </a:cubicBezTo>
                        <a:cubicBezTo>
                          <a:pt x="5572014" y="890210"/>
                          <a:pt x="5365391" y="846780"/>
                          <a:pt x="4938990" y="861448"/>
                        </a:cubicBezTo>
                        <a:cubicBezTo>
                          <a:pt x="4537857" y="849834"/>
                          <a:pt x="4238087" y="832503"/>
                          <a:pt x="3781914" y="861448"/>
                        </a:cubicBezTo>
                        <a:cubicBezTo>
                          <a:pt x="3434148" y="794986"/>
                          <a:pt x="2735012" y="745620"/>
                          <a:pt x="2184048" y="861448"/>
                        </a:cubicBezTo>
                        <a:cubicBezTo>
                          <a:pt x="1653584" y="912501"/>
                          <a:pt x="1155894" y="796728"/>
                          <a:pt x="696380" y="861448"/>
                        </a:cubicBezTo>
                        <a:cubicBezTo>
                          <a:pt x="337034" y="877071"/>
                          <a:pt x="-57063" y="805632"/>
                          <a:pt x="0" y="717870"/>
                        </a:cubicBezTo>
                        <a:cubicBezTo>
                          <a:pt x="-112737" y="636083"/>
                          <a:pt x="144682" y="454997"/>
                          <a:pt x="0" y="424981"/>
                        </a:cubicBezTo>
                        <a:cubicBezTo>
                          <a:pt x="-179596" y="365332"/>
                          <a:pt x="27697" y="307397"/>
                          <a:pt x="0" y="143577"/>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18 – Bài 17: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HIỆP </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 CÁC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NƯỚC ĐÔNG NAM Á</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ASEAN)</a:t>
            </a:r>
            <a:endPar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03D6522-92DE-4BDA-8FAB-92637356B6A6}"/>
              </a:ext>
            </a:extLst>
          </p:cNvPr>
          <p:cNvSpPr txBox="1"/>
          <p:nvPr/>
        </p:nvSpPr>
        <p:spPr>
          <a:xfrm>
            <a:off x="404490" y="830312"/>
            <a:ext cx="10510158" cy="2390141"/>
          </a:xfrm>
          <a:prstGeom prst="rect">
            <a:avLst/>
          </a:prstGeom>
          <a:noFill/>
        </p:spPr>
        <p:txBody>
          <a:bodyPr wrap="square">
            <a:spAutoFit/>
          </a:bodyPr>
          <a:lstStyle/>
          <a:p>
            <a:pPr marL="0" marR="0" algn="just">
              <a:lnSpc>
                <a:spcPct val="120000"/>
              </a:lnSpc>
              <a:spcBef>
                <a:spcPts val="0"/>
              </a:spcBef>
              <a:spcAft>
                <a:spcPts val="0"/>
              </a:spcAft>
              <a:tabLst>
                <a:tab pos="733425" algn="l"/>
              </a:tabLst>
            </a:pPr>
            <a:r>
              <a:rPr lang="en-US" sz="1800" b="1" u="sng">
                <a:solidFill>
                  <a:srgbClr val="FFFF00"/>
                </a:solidFill>
                <a:effectLst/>
                <a:latin typeface="Times New Roman" panose="02020603050405020304" pitchFamily="18" charset="0"/>
                <a:ea typeface="Times New Roman" panose="02020603050405020304" pitchFamily="18" charset="0"/>
              </a:rPr>
              <a:t>1/ Hiệp hội các nước Đông Nam Á:</a:t>
            </a:r>
            <a:endParaRPr lang="en-US" sz="1800">
              <a:solidFill>
                <a:srgbClr val="FFFF00"/>
              </a:solidFill>
              <a:effectLst/>
              <a:latin typeface="Times New Roman" panose="02020603050405020304" pitchFamily="18" charset="0"/>
              <a:ea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lập: Năm 1967</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Thành viên: 10 nước trừ Đông Ti-mo ( 2021). Việt Nam tham gia năm 1995.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Mục tiêu hiện nay: Đoàn kết hợp tác vì một ASEAN hoà bình ổn định và phát triển đồng đều.</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Nguyên </a:t>
            </a:r>
            <a:r>
              <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rPr>
              <a:t>tắc: </a:t>
            </a:r>
            <a:r>
              <a:rPr lang="en-US" sz="180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1800">
                <a:solidFill>
                  <a:srgbClr val="FFFFFF"/>
                </a:solidFill>
                <a:latin typeface="Times New Roman" panose="02020603050405020304" pitchFamily="18" charset="0"/>
                <a:cs typeface="Times New Roman" panose="02020603050405020304" pitchFamily="18" charset="0"/>
              </a:rPr>
              <a:t>ự nguyện, tôn trọng chủ quyền lãnh thổ.</a:t>
            </a:r>
            <a:endParaRPr lang="en-US" sz="180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a:p>
            <a:pPr marL="0" marR="0" algn="just">
              <a:lnSpc>
                <a:spcPct val="120000"/>
              </a:lnSpc>
              <a:spcBef>
                <a:spcPts val="0"/>
              </a:spcBef>
              <a:spcAft>
                <a:spcPts val="0"/>
              </a:spcAft>
              <a:tabLst>
                <a:tab pos="733425" algn="l"/>
              </a:tabLst>
            </a:pPr>
            <a:r>
              <a:rPr lang="en-US" sz="1800">
                <a:solidFill>
                  <a:schemeClr val="bg1"/>
                </a:solidFill>
                <a:effectLst/>
                <a:latin typeface="Times New Roman" panose="02020603050405020304" pitchFamily="18" charset="0"/>
                <a:ea typeface="Times New Roman" panose="02020603050405020304" pitchFamily="18" charset="0"/>
              </a:rPr>
              <a:t> </a:t>
            </a:r>
          </a:p>
        </p:txBody>
      </p:sp>
      <p:sp>
        <p:nvSpPr>
          <p:cNvPr id="7" name="TextBox 6">
            <a:extLst>
              <a:ext uri="{FF2B5EF4-FFF2-40B4-BE49-F238E27FC236}">
                <a16:creationId xmlns:a16="http://schemas.microsoft.com/office/drawing/2014/main" id="{8EAC27A4-5929-47A0-AABF-68BCBCB5D373}"/>
              </a:ext>
            </a:extLst>
          </p:cNvPr>
          <p:cNvSpPr txBox="1"/>
          <p:nvPr/>
        </p:nvSpPr>
        <p:spPr>
          <a:xfrm>
            <a:off x="404490" y="2671435"/>
            <a:ext cx="7809068" cy="2002343"/>
          </a:xfrm>
          <a:prstGeom prst="rect">
            <a:avLst/>
          </a:prstGeom>
          <a:noFill/>
        </p:spPr>
        <p:txBody>
          <a:bodyPr wrap="square">
            <a:spAutoFit/>
          </a:bodyPr>
          <a:lstStyle/>
          <a:p>
            <a:r>
              <a:rPr lang="en-US" b="1">
                <a:solidFill>
                  <a:srgbClr val="FFFF00"/>
                </a:solidFill>
                <a:latin typeface="Times New Roman" panose="02020603050405020304" pitchFamily="18" charset="0"/>
                <a:ea typeface="Times New Roman" panose="02020603050405020304" pitchFamily="18" charset="0"/>
              </a:rPr>
              <a:t>2</a:t>
            </a:r>
            <a:r>
              <a:rPr lang="en-US" sz="1800" b="1">
                <a:solidFill>
                  <a:srgbClr val="FFFF00"/>
                </a:solidFill>
                <a:effectLst/>
                <a:latin typeface="Times New Roman" panose="02020603050405020304" pitchFamily="18" charset="0"/>
                <a:ea typeface="Times New Roman" panose="02020603050405020304" pitchFamily="18" charset="0"/>
              </a:rPr>
              <a:t>/ </a:t>
            </a:r>
            <a:r>
              <a:rPr lang="en-US" sz="1800" b="1" u="sng">
                <a:solidFill>
                  <a:srgbClr val="FFFF00"/>
                </a:solidFill>
                <a:effectLst/>
                <a:latin typeface="Times New Roman" panose="02020603050405020304" pitchFamily="18" charset="0"/>
                <a:ea typeface="Times New Roman" panose="02020603050405020304" pitchFamily="18" charset="0"/>
              </a:rPr>
              <a:t>Hợp tác để phát triển kinh tế- xã hội:</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Các nước ĐNÁ có nhiều điều kiện thuận lợi để hợp tác phát triển kinh tế.</a:t>
            </a:r>
          </a:p>
          <a:p>
            <a:pPr marL="0" marR="0" algn="just">
              <a:lnSpc>
                <a:spcPct val="120000"/>
              </a:lnSpc>
              <a:spcBef>
                <a:spcPts val="0"/>
              </a:spcBef>
              <a:spcAft>
                <a:spcPts val="0"/>
              </a:spcAft>
              <a:tabLst>
                <a:tab pos="733425" algn="l"/>
              </a:tabLst>
            </a:pPr>
            <a:r>
              <a:rPr lang="en-US" altLang="en-US" sz="1800">
                <a:solidFill>
                  <a:srgbClr val="FFFDE8"/>
                </a:solidFill>
                <a:latin typeface="Times New Roman" panose="02020603050405020304" pitchFamily="18" charset="0"/>
              </a:rPr>
              <a:t>- Hợp tác trên nhiều lĩnh vực. </a:t>
            </a:r>
          </a:p>
          <a:p>
            <a:pPr marL="0" marR="0" algn="just">
              <a:lnSpc>
                <a:spcPct val="120000"/>
              </a:lnSpc>
              <a:spcBef>
                <a:spcPts val="0"/>
              </a:spcBef>
              <a:spcAft>
                <a:spcPts val="0"/>
              </a:spcAft>
              <a:tabLst>
                <a:tab pos="733425" algn="l"/>
              </a:tabLst>
            </a:pPr>
            <a:r>
              <a:rPr lang="en-US" sz="1800">
                <a:solidFill>
                  <a:srgbClr val="FFFDE8"/>
                </a:solidFill>
                <a:effectLst/>
                <a:latin typeface="Times New Roman" panose="02020603050405020304" pitchFamily="18" charset="0"/>
                <a:ea typeface="Times New Roman" panose="02020603050405020304" pitchFamily="18" charset="0"/>
              </a:rPr>
              <a:t>- Kết quả của hợp tác: </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Tăng trưởng kinh tế khá cao, cơ cấu kinh tế, cơ cấu xuất nhập khẩu thay đổi. </a:t>
            </a:r>
          </a:p>
          <a:p>
            <a:pPr marL="0" marR="0" algn="just">
              <a:lnSpc>
                <a:spcPct val="120000"/>
              </a:lnSpc>
              <a:spcBef>
                <a:spcPts val="0"/>
              </a:spcBef>
              <a:spcAft>
                <a:spcPts val="0"/>
              </a:spcAft>
              <a:tabLst>
                <a:tab pos="733425" algn="l"/>
              </a:tabLst>
            </a:pPr>
            <a:r>
              <a:rPr lang="en-US" sz="1800">
                <a:solidFill>
                  <a:srgbClr val="FFFFFF"/>
                </a:solidFill>
                <a:effectLst/>
                <a:latin typeface="Times New Roman" panose="02020603050405020304" pitchFamily="18" charset="0"/>
                <a:ea typeface="Times New Roman" panose="02020603050405020304" pitchFamily="18" charset="0"/>
              </a:rPr>
              <a:t>+ Tạo ra môi trường ổn định để phát triển kinh tế văn hóa xã hội</a:t>
            </a:r>
          </a:p>
        </p:txBody>
      </p:sp>
      <p:sp>
        <p:nvSpPr>
          <p:cNvPr id="8" name="TextBox 7">
            <a:extLst>
              <a:ext uri="{FF2B5EF4-FFF2-40B4-BE49-F238E27FC236}">
                <a16:creationId xmlns:a16="http://schemas.microsoft.com/office/drawing/2014/main" id="{8E9695F0-01DB-425D-872E-E54E67790A11}"/>
              </a:ext>
            </a:extLst>
          </p:cNvPr>
          <p:cNvSpPr txBox="1"/>
          <p:nvPr/>
        </p:nvSpPr>
        <p:spPr>
          <a:xfrm>
            <a:off x="434541" y="4611658"/>
            <a:ext cx="6481010" cy="369332"/>
          </a:xfrm>
          <a:prstGeom prst="rect">
            <a:avLst/>
          </a:prstGeom>
          <a:noFill/>
        </p:spPr>
        <p:txBody>
          <a:bodyPr wrap="square">
            <a:spAutoFit/>
          </a:bodyPr>
          <a:lstStyle/>
          <a:p>
            <a:pPr marL="0" marR="0" algn="just">
              <a:spcBef>
                <a:spcPts val="0"/>
              </a:spcBef>
              <a:spcAft>
                <a:spcPts val="0"/>
              </a:spcAft>
              <a:tabLst>
                <a:tab pos="733425" algn="l"/>
              </a:tabLst>
            </a:pPr>
            <a:r>
              <a:rPr lang="en-US" sz="1800">
                <a:solidFill>
                  <a:srgbClr val="FFFF00"/>
                </a:solidFill>
                <a:effectLst/>
                <a:latin typeface="Times New Roman" panose="02020603050405020304" pitchFamily="18" charset="0"/>
                <a:ea typeface="Times New Roman" panose="02020603050405020304" pitchFamily="18" charset="0"/>
              </a:rPr>
              <a:t>3/ </a:t>
            </a:r>
            <a:r>
              <a:rPr lang="en-US" sz="1800" b="1" u="sng">
                <a:solidFill>
                  <a:srgbClr val="FFFF00"/>
                </a:solidFill>
                <a:effectLst/>
                <a:latin typeface="Times New Roman" panose="02020603050405020304" pitchFamily="18" charset="0"/>
                <a:ea typeface="Times New Roman" panose="02020603050405020304" pitchFamily="18" charset="0"/>
              </a:rPr>
              <a:t>Việt Nam trong ASEAN:</a:t>
            </a:r>
            <a:endParaRPr lang="en-US" sz="1800">
              <a:solidFill>
                <a:srgbClr val="FFFF00"/>
              </a:solidFill>
              <a:effectLst/>
              <a:latin typeface="Times New Roman" panose="02020603050405020304" pitchFamily="18" charset="0"/>
              <a:ea typeface="Times New Roman" panose="02020603050405020304" pitchFamily="18" charset="0"/>
            </a:endParaRPr>
          </a:p>
        </p:txBody>
      </p:sp>
      <p:graphicFrame>
        <p:nvGraphicFramePr>
          <p:cNvPr id="5" name="Table 10">
            <a:extLst>
              <a:ext uri="{FF2B5EF4-FFF2-40B4-BE49-F238E27FC236}">
                <a16:creationId xmlns:a16="http://schemas.microsoft.com/office/drawing/2014/main" id="{D9D230BF-EA4D-4A30-A1B5-3495A6A85571}"/>
              </a:ext>
            </a:extLst>
          </p:cNvPr>
          <p:cNvGraphicFramePr>
            <a:graphicFrameLocks noGrp="1"/>
          </p:cNvGraphicFramePr>
          <p:nvPr>
            <p:extLst>
              <p:ext uri="{D42A27DB-BD31-4B8C-83A1-F6EECF244321}">
                <p14:modId xmlns:p14="http://schemas.microsoft.com/office/powerpoint/2010/main" val="2035697268"/>
              </p:ext>
            </p:extLst>
          </p:nvPr>
        </p:nvGraphicFramePr>
        <p:xfrm>
          <a:off x="434541" y="4989303"/>
          <a:ext cx="8918006" cy="1605598"/>
        </p:xfrm>
        <a:graphic>
          <a:graphicData uri="http://schemas.openxmlformats.org/drawingml/2006/table">
            <a:tbl>
              <a:tblPr firstRow="1" bandRow="1">
                <a:tableStyleId>{5C22544A-7EE6-4342-B048-85BDC9FD1C3A}</a:tableStyleId>
              </a:tblPr>
              <a:tblGrid>
                <a:gridCol w="4057248">
                  <a:extLst>
                    <a:ext uri="{9D8B030D-6E8A-4147-A177-3AD203B41FA5}">
                      <a16:colId xmlns:a16="http://schemas.microsoft.com/office/drawing/2014/main" val="2161192049"/>
                    </a:ext>
                  </a:extLst>
                </a:gridCol>
                <a:gridCol w="4860758">
                  <a:extLst>
                    <a:ext uri="{9D8B030D-6E8A-4147-A177-3AD203B41FA5}">
                      <a16:colId xmlns:a16="http://schemas.microsoft.com/office/drawing/2014/main" val="464307087"/>
                    </a:ext>
                  </a:extLst>
                </a:gridCol>
              </a:tblGrid>
              <a:tr h="370840">
                <a:tc>
                  <a:txBody>
                    <a:bodyPr/>
                    <a:lstStyle/>
                    <a:p>
                      <a:pPr algn="ctr"/>
                      <a:r>
                        <a:rPr lang="en-US">
                          <a:solidFill>
                            <a:srgbClr val="24386F"/>
                          </a:solidFill>
                          <a:latin typeface="Times New Roman" panose="02020603050405020304" pitchFamily="18" charset="0"/>
                          <a:cs typeface="Times New Roman" panose="02020603050405020304" pitchFamily="18" charset="0"/>
                        </a:rPr>
                        <a:t>Cơ hội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solidFill>
                            <a:srgbClr val="24386F"/>
                          </a:solidFill>
                          <a:latin typeface="Times New Roman" panose="02020603050405020304" pitchFamily="18" charset="0"/>
                          <a:cs typeface="Times New Roman" panose="02020603050405020304" pitchFamily="18" charset="0"/>
                        </a:rPr>
                        <a:t>Thách thức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800355"/>
                  </a:ext>
                </a:extLst>
              </a:tr>
              <a:tr h="370840">
                <a:tc>
                  <a:txBody>
                    <a:bodyPr/>
                    <a:lstStyle/>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Tăng trưởng kinh tế</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Thị trường tiêu thụ mở rộng</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Nâng cao nguồn nhân lực, vốn</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Nâng cao chất l</a:t>
                      </a:r>
                      <a:r>
                        <a:rPr lang="vi-VN">
                          <a:solidFill>
                            <a:srgbClr val="24386F"/>
                          </a:solidFill>
                          <a:latin typeface="Times New Roman" panose="02020603050405020304" pitchFamily="18" charset="0"/>
                          <a:ea typeface="Tahoma" panose="020B0604030504040204" pitchFamily="34" charset="0"/>
                          <a:cs typeface="Times New Roman" panose="02020603050405020304" pitchFamily="18" charset="0"/>
                        </a:rPr>
                        <a:t>ư</a:t>
                      </a: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ợng cuộc sống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Cạnh tranh khốc liệt</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Chênh lệch về trình độ phát triển KT -XH</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Khác biệt thể chế chình trị. </a:t>
                      </a:r>
                    </a:p>
                    <a:p>
                      <a:pPr marL="285750" indent="-285750">
                        <a:buFontTx/>
                        <a:buChar char="-"/>
                      </a:pPr>
                      <a:r>
                        <a:rPr lang="en-US">
                          <a:solidFill>
                            <a:srgbClr val="24386F"/>
                          </a:solidFill>
                          <a:latin typeface="Times New Roman" panose="02020603050405020304" pitchFamily="18" charset="0"/>
                          <a:ea typeface="Tahoma" panose="020B0604030504040204" pitchFamily="34" charset="0"/>
                          <a:cs typeface="Times New Roman" panose="02020603050405020304" pitchFamily="18" charset="0"/>
                        </a:rPr>
                        <a:t>Bất đồng ngôn ngữ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2295207"/>
                  </a:ext>
                </a:extLst>
              </a:tr>
            </a:tbl>
          </a:graphicData>
        </a:graphic>
      </p:graphicFrame>
      <p:sp>
        <p:nvSpPr>
          <p:cNvPr id="11" name="TextBox 10">
            <a:extLst>
              <a:ext uri="{FF2B5EF4-FFF2-40B4-BE49-F238E27FC236}">
                <a16:creationId xmlns:a16="http://schemas.microsoft.com/office/drawing/2014/main" id="{304150CE-39E7-45B0-8CB0-1B302251CC24}"/>
              </a:ext>
            </a:extLst>
          </p:cNvPr>
          <p:cNvSpPr txBox="1"/>
          <p:nvPr/>
        </p:nvSpPr>
        <p:spPr>
          <a:xfrm>
            <a:off x="9367185" y="4840575"/>
            <a:ext cx="2390274" cy="1754326"/>
          </a:xfrm>
          <a:prstGeom prst="rect">
            <a:avLst/>
          </a:prstGeom>
          <a:noFill/>
        </p:spPr>
        <p:txBody>
          <a:bodyPr wrap="square">
            <a:spAutoFit/>
          </a:bodyPr>
          <a:lstStyle/>
          <a:p>
            <a:pPr marL="0" marR="0" algn="just">
              <a:spcBef>
                <a:spcPts val="0"/>
              </a:spcBef>
              <a:spcAft>
                <a:spcPts val="0"/>
              </a:spcAft>
              <a:tabLst>
                <a:tab pos="733425" algn="l"/>
              </a:tabLst>
            </a:pPr>
            <a:r>
              <a:rPr lang="en-US" sz="1800">
                <a:solidFill>
                  <a:srgbClr val="FFFF00"/>
                </a:solidFill>
                <a:effectLst/>
                <a:latin typeface="Times New Roman" panose="02020603050405020304" pitchFamily="18" charset="0"/>
                <a:ea typeface="Times New Roman" panose="02020603050405020304" pitchFamily="18" charset="0"/>
              </a:rPr>
              <a:t>BTVN: </a:t>
            </a:r>
          </a:p>
          <a:p>
            <a:pPr marL="0" marR="0" algn="just">
              <a:spcBef>
                <a:spcPts val="0"/>
              </a:spcBef>
              <a:spcAft>
                <a:spcPts val="0"/>
              </a:spcAft>
              <a:tabLst>
                <a:tab pos="733425" algn="l"/>
              </a:tabLst>
            </a:pPr>
            <a:r>
              <a:rPr lang="en-US">
                <a:solidFill>
                  <a:srgbClr val="FFFF00"/>
                </a:solidFill>
                <a:latin typeface="Times New Roman" panose="02020603050405020304" pitchFamily="18" charset="0"/>
                <a:ea typeface="Times New Roman" panose="02020603050405020304" pitchFamily="18" charset="0"/>
              </a:rPr>
              <a:t>- </a:t>
            </a:r>
            <a:r>
              <a:rPr lang="en-US" sz="1800">
                <a:solidFill>
                  <a:srgbClr val="FFFF00"/>
                </a:solidFill>
                <a:effectLst/>
                <a:latin typeface="Times New Roman" panose="02020603050405020304" pitchFamily="18" charset="0"/>
                <a:ea typeface="Times New Roman" panose="02020603050405020304" pitchFamily="18" charset="0"/>
              </a:rPr>
              <a:t>Trả lời câu 1,2,4 SGK/ 61</a:t>
            </a:r>
          </a:p>
          <a:p>
            <a:pPr marL="0" marR="0" algn="just">
              <a:spcBef>
                <a:spcPts val="0"/>
              </a:spcBef>
              <a:spcAft>
                <a:spcPts val="0"/>
              </a:spcAft>
              <a:tabLst>
                <a:tab pos="733425" algn="l"/>
              </a:tabLst>
            </a:pPr>
            <a:r>
              <a:rPr lang="en-US">
                <a:solidFill>
                  <a:srgbClr val="FFFF00"/>
                </a:solidFill>
                <a:latin typeface="Times New Roman" panose="02020603050405020304" pitchFamily="18" charset="0"/>
                <a:ea typeface="Times New Roman" panose="02020603050405020304" pitchFamily="18" charset="0"/>
              </a:rPr>
              <a:t>- Chuẩn bị bài 18 -TH Tìm hiểu Lào và Campuchia (câu 1,2)</a:t>
            </a:r>
          </a:p>
        </p:txBody>
      </p:sp>
    </p:spTree>
    <p:extLst>
      <p:ext uri="{BB962C8B-B14F-4D97-AF65-F5344CB8AC3E}">
        <p14:creationId xmlns:p14="http://schemas.microsoft.com/office/powerpoint/2010/main" val="1748359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ED1A37-0361-48AC-A6BB-C9303BF7BA30}"/>
              </a:ext>
            </a:extLst>
          </p:cNvPr>
          <p:cNvPicPr>
            <a:picLocks noChangeAspect="1"/>
          </p:cNvPicPr>
          <p:nvPr/>
        </p:nvPicPr>
        <p:blipFill>
          <a:blip r:embed="rId2"/>
          <a:stretch>
            <a:fillRect/>
          </a:stretch>
        </p:blipFill>
        <p:spPr>
          <a:xfrm>
            <a:off x="1460293" y="528682"/>
            <a:ext cx="8872433" cy="5437403"/>
          </a:xfrm>
          <a:prstGeom prst="rect">
            <a:avLst/>
          </a:prstGeom>
        </p:spPr>
      </p:pic>
    </p:spTree>
    <p:extLst>
      <p:ext uri="{BB962C8B-B14F-4D97-AF65-F5344CB8AC3E}">
        <p14:creationId xmlns:p14="http://schemas.microsoft.com/office/powerpoint/2010/main" val="14933715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21D76-22C8-4F0F-9DDC-66FA392410DF}"/>
              </a:ext>
            </a:extLst>
          </p:cNvPr>
          <p:cNvSpPr txBox="1"/>
          <p:nvPr/>
        </p:nvSpPr>
        <p:spPr>
          <a:xfrm>
            <a:off x="1547734" y="1771869"/>
            <a:ext cx="9994692" cy="3026470"/>
          </a:xfrm>
          <a:prstGeom prst="rect">
            <a:avLst/>
          </a:prstGeom>
          <a:noFill/>
        </p:spPr>
        <p:txBody>
          <a:bodyPr wrap="square">
            <a:spAutoFit/>
          </a:bodyPr>
          <a:lstStyle/>
          <a:p>
            <a:pPr algn="just">
              <a:lnSpc>
                <a:spcPct val="150000"/>
              </a:lnSpc>
            </a:pPr>
            <a:r>
              <a:rPr lang="vi-VN" sz="2600" b="1" i="0" dirty="0">
                <a:solidFill>
                  <a:srgbClr val="000000"/>
                </a:solidFill>
                <a:effectLst/>
                <a:latin typeface="#9Slide03 Roboto Condensed" panose="02000000000000000000" pitchFamily="2" charset="0"/>
                <a:ea typeface="#9Slide03 Roboto Condensed" panose="02000000000000000000" pitchFamily="2" charset="0"/>
              </a:rPr>
              <a:t>Câu 1: </a:t>
            </a:r>
            <a:r>
              <a:rPr lang="en-US" sz="2600" b="1" dirty="0" err="1">
                <a:solidFill>
                  <a:srgbClr val="000000"/>
                </a:solidFill>
                <a:latin typeface="#9Slide03 Roboto Condensed" panose="02000000000000000000" pitchFamily="2" charset="0"/>
                <a:ea typeface="#9Slide03 Roboto Condensed" panose="02000000000000000000" pitchFamily="2" charset="0"/>
              </a:rPr>
              <a:t>Tên</a:t>
            </a:r>
            <a:r>
              <a:rPr lang="en-US" sz="2600" b="1" dirty="0">
                <a:solidFill>
                  <a:srgbClr val="000000"/>
                </a:solidFill>
                <a:latin typeface="#9Slide03 Roboto Condensed" panose="02000000000000000000" pitchFamily="2" charset="0"/>
                <a:ea typeface="#9Slide03 Roboto Condensed" panose="02000000000000000000" pitchFamily="2" charset="0"/>
              </a:rPr>
              <a:t> </a:t>
            </a:r>
            <a:r>
              <a:rPr lang="vi-VN" sz="2600" b="1" i="0" dirty="0">
                <a:solidFill>
                  <a:srgbClr val="000000"/>
                </a:solidFill>
                <a:effectLst/>
                <a:latin typeface="#9Slide03 Roboto Condensed" panose="02000000000000000000" pitchFamily="2" charset="0"/>
                <a:ea typeface="#9Slide03 Roboto Condensed" panose="02000000000000000000" pitchFamily="2" charset="0"/>
              </a:rPr>
              <a:t>5 nước sáng lập Hiệp hội các quốc gia Đông Nam Á là</a:t>
            </a:r>
            <a:r>
              <a:rPr lang="en-US" sz="2600" b="1" i="0" dirty="0">
                <a:solidFill>
                  <a:srgbClr val="000000"/>
                </a:solidFill>
                <a:effectLst/>
                <a:latin typeface="#9Slide03 Roboto Condensed" panose="02000000000000000000" pitchFamily="2" charset="0"/>
                <a:ea typeface="#9Slide03 Roboto Condensed" panose="02000000000000000000" pitchFamily="2" charset="0"/>
              </a:rPr>
              <a:t>:</a:t>
            </a:r>
            <a:endParaRPr lang="vi-VN" sz="2600" b="1" i="0" dirty="0">
              <a:solidFill>
                <a:srgbClr val="000000"/>
              </a:solidFill>
              <a:effectLst/>
              <a:latin typeface="#9Slide03 Roboto Condensed" panose="02000000000000000000" pitchFamily="2" charset="0"/>
              <a:ea typeface="#9Slide03 Roboto Condensed" panose="02000000000000000000" pitchFamily="2" charset="0"/>
            </a:endParaRPr>
          </a:p>
          <a:p>
            <a:pPr marL="342900" indent="-342900" algn="just">
              <a:lnSpc>
                <a:spcPct val="150000"/>
              </a:lnSpc>
              <a:buAutoNum type="alphaUcPeriod"/>
            </a:pPr>
            <a:r>
              <a:rPr lang="vi-VN" sz="2600" b="0" i="0" dirty="0">
                <a:solidFill>
                  <a:srgbClr val="000000"/>
                </a:solidFill>
                <a:effectLst/>
                <a:latin typeface="#9Slide03 Roboto Condensed" panose="02000000000000000000" pitchFamily="2" charset="0"/>
                <a:ea typeface="#9Slide03 Roboto Condensed" panose="02000000000000000000" pitchFamily="2" charset="0"/>
              </a:rPr>
              <a:t>Thái Lan, Ma</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lai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a:t>
            </a:r>
            <a:r>
              <a:rPr lang="vi-VN"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Xin-ga-po, Phi-lip-pin, Bru-</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nây</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a:t>
            </a:r>
            <a:endParaRPr lang="en-US" sz="2600" b="0" i="0" dirty="0">
              <a:solidFill>
                <a:srgbClr val="000000"/>
              </a:solidFill>
              <a:effectLst/>
              <a:latin typeface="#9Slide03 Roboto Condensed" panose="02000000000000000000" pitchFamily="2" charset="0"/>
              <a:ea typeface="#9Slide03 Roboto Condensed" panose="02000000000000000000" pitchFamily="2" charset="0"/>
            </a:endParaRPr>
          </a:p>
          <a:p>
            <a:pPr algn="just">
              <a:lnSpc>
                <a:spcPct val="150000"/>
              </a:lnSpc>
            </a:pPr>
            <a:r>
              <a:rPr lang="en-US" sz="2600" b="0" i="0" dirty="0">
                <a:solidFill>
                  <a:srgbClr val="000000"/>
                </a:solidFill>
                <a:effectLst/>
                <a:latin typeface="#9Slide03 Roboto Condensed" panose="02000000000000000000" pitchFamily="2" charset="0"/>
                <a:ea typeface="#9Slide03 Roboto Condensed" panose="02000000000000000000" pitchFamily="2" charset="0"/>
              </a:rPr>
              <a:t>B. </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Lan, </a:t>
            </a:r>
            <a:r>
              <a:rPr lang="vi-VN" sz="2600" b="0" i="0" dirty="0">
                <a:solidFill>
                  <a:srgbClr val="000000"/>
                </a:solidFill>
                <a:effectLst/>
                <a:latin typeface="#9Slide03 Roboto Condensed" panose="02000000000000000000" pitchFamily="2" charset="0"/>
                <a:ea typeface="#9Slide03 Roboto Condensed" panose="02000000000000000000" pitchFamily="2" charset="0"/>
              </a:rPr>
              <a:t>Ma</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lai-xia</a:t>
            </a:r>
            <a:r>
              <a:rPr lang="vi-VN"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Xin-ga-po, </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Việt</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Nam, In-</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đô</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nê</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a:t>
            </a:r>
          </a:p>
          <a:p>
            <a:pPr algn="just">
              <a:lnSpc>
                <a:spcPct val="150000"/>
              </a:lnSpc>
            </a:pPr>
            <a:r>
              <a:rPr lang="en-US" sz="2600" b="0" i="0" dirty="0">
                <a:solidFill>
                  <a:srgbClr val="000000"/>
                </a:solidFill>
                <a:effectLst/>
                <a:latin typeface="#9Slide03 Roboto Condensed" panose="02000000000000000000" pitchFamily="2" charset="0"/>
                <a:ea typeface="#9Slide03 Roboto Condensed" panose="02000000000000000000" pitchFamily="2" charset="0"/>
              </a:rPr>
              <a:t>C. In-</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đô</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nê</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 </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Việt</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Nam, Bru-</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nây</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Mi-an-ma, </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Lan</a:t>
            </a:r>
          </a:p>
          <a:p>
            <a:pPr algn="just">
              <a:lnSpc>
                <a:spcPct val="150000"/>
              </a:lnSpc>
            </a:pPr>
            <a:r>
              <a:rPr lang="en-US" sz="2600" b="0" i="0" dirty="0">
                <a:solidFill>
                  <a:srgbClr val="000000"/>
                </a:solidFill>
                <a:effectLst/>
                <a:latin typeface="#9Slide03 Roboto Condensed" panose="02000000000000000000" pitchFamily="2" charset="0"/>
                <a:ea typeface="#9Slide03 Roboto Condensed" panose="02000000000000000000" pitchFamily="2" charset="0"/>
              </a:rPr>
              <a:t>D. Xin-ga-po, Phi-lip-pin, </a:t>
            </a:r>
            <a:r>
              <a:rPr lang="vi-VN" sz="2600" b="0" i="0" dirty="0">
                <a:solidFill>
                  <a:srgbClr val="000000"/>
                </a:solidFill>
                <a:effectLst/>
                <a:latin typeface="#9Slide03 Roboto Condensed" panose="02000000000000000000" pitchFamily="2" charset="0"/>
                <a:ea typeface="#9Slide03 Roboto Condensed" panose="02000000000000000000" pitchFamily="2" charset="0"/>
              </a:rPr>
              <a:t>Ma</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lai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 In-</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đô</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nê</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 </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Thái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 Lan</a:t>
            </a:r>
          </a:p>
        </p:txBody>
      </p:sp>
      <p:pic>
        <p:nvPicPr>
          <p:cNvPr id="15362" name="Picture 2" descr="Cambodia Flag of the Association of Southeast Asian Nations Laos ASEAN  Summit, sai gon, flag, text, logo png | Klipartz">
            <a:extLst>
              <a:ext uri="{FF2B5EF4-FFF2-40B4-BE49-F238E27FC236}">
                <a16:creationId xmlns:a16="http://schemas.microsoft.com/office/drawing/2014/main" id="{A91E7E6D-3595-4A4E-80FA-3517C8FBA8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1274163" y="4160548"/>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8445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21D76-22C8-4F0F-9DDC-66FA392410DF}"/>
              </a:ext>
            </a:extLst>
          </p:cNvPr>
          <p:cNvSpPr txBox="1"/>
          <p:nvPr/>
        </p:nvSpPr>
        <p:spPr>
          <a:xfrm>
            <a:off x="1307891" y="1771870"/>
            <a:ext cx="10489367" cy="3026470"/>
          </a:xfrm>
          <a:prstGeom prst="rect">
            <a:avLst/>
          </a:prstGeom>
          <a:noFill/>
        </p:spPr>
        <p:txBody>
          <a:bodyPr wrap="square">
            <a:spAutoFit/>
          </a:bodyPr>
          <a:lstStyle/>
          <a:p>
            <a:pPr algn="just">
              <a:lnSpc>
                <a:spcPct val="150000"/>
              </a:lnSpc>
            </a:pPr>
            <a:r>
              <a:rPr lang="vi-VN" sz="26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600" b="1" i="0" dirty="0">
                <a:solidFill>
                  <a:srgbClr val="000000"/>
                </a:solidFill>
                <a:effectLst/>
                <a:latin typeface="#9Slide03 Roboto Condensed" panose="02000000000000000000" pitchFamily="2" charset="0"/>
                <a:ea typeface="#9Slide03 Roboto Condensed" panose="02000000000000000000" pitchFamily="2" charset="0"/>
              </a:rPr>
              <a:t>2</a:t>
            </a:r>
            <a:r>
              <a:rPr lang="vi-VN" sz="2600" b="1" i="0" dirty="0">
                <a:solidFill>
                  <a:srgbClr val="000000"/>
                </a:solidFill>
                <a:effectLst/>
                <a:latin typeface="#9Slide03 Roboto Condensed" panose="02000000000000000000" pitchFamily="2" charset="0"/>
                <a:ea typeface="#9Slide03 Roboto Condensed" panose="02000000000000000000" pitchFamily="2" charset="0"/>
              </a:rPr>
              <a:t>: Tam giác tăng trưởng Xi-giô-ri là nơi phát triển kinh tế của 3 nước là:</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A. Việt Nam, Lào, Cam-pu-chia</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B. Thái lan, M</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-an-ma</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Lào</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endParaRPr lang="vi-VN" sz="26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C. Ma</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lai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a:t>
            </a:r>
            <a:r>
              <a:rPr lang="en-US" sz="2600" b="0" i="0" dirty="0">
                <a:solidFill>
                  <a:srgbClr val="000000"/>
                </a:solidFill>
                <a:effectLst/>
                <a:latin typeface="#9Slide03 Roboto Condensed" panose="02000000000000000000" pitchFamily="2" charset="0"/>
                <a:ea typeface="#9Slide03 Roboto Condensed" panose="02000000000000000000" pitchFamily="2" charset="0"/>
              </a:rPr>
              <a:t>n-</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đô</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nê</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a:t>
            </a:r>
            <a:r>
              <a:rPr lang="vi-VN" sz="2600" b="0" i="0" dirty="0">
                <a:solidFill>
                  <a:srgbClr val="000000"/>
                </a:solidFill>
                <a:effectLst/>
                <a:latin typeface="#9Slide03 Roboto Condensed" panose="02000000000000000000" pitchFamily="2" charset="0"/>
                <a:ea typeface="#9Slide03 Roboto Condensed" panose="02000000000000000000" pitchFamily="2" charset="0"/>
              </a:rPr>
              <a:t>, </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Xin-ga-po.</a:t>
            </a:r>
            <a:endParaRPr lang="vi-VN" sz="26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D. Thái Lan, Cam-pu-chia, Ma</a:t>
            </a:r>
            <a:r>
              <a:rPr lang="en-US" sz="2600" b="0" i="0" dirty="0">
                <a:solidFill>
                  <a:srgbClr val="000000"/>
                </a:solidFill>
                <a:effectLst/>
                <a:latin typeface="#9Slide03 Roboto Condensed" panose="02000000000000000000" pitchFamily="2" charset="0"/>
                <a:ea typeface="#9Slide03 Roboto Condensed" panose="02000000000000000000" pitchFamily="2" charset="0"/>
              </a:rPr>
              <a:t>-</a:t>
            </a:r>
            <a:r>
              <a:rPr lang="en-US" sz="2600" b="0" i="0" dirty="0" err="1">
                <a:solidFill>
                  <a:srgbClr val="000000"/>
                </a:solidFill>
                <a:effectLst/>
                <a:latin typeface="#9Slide03 Roboto Condensed" panose="02000000000000000000" pitchFamily="2" charset="0"/>
                <a:ea typeface="#9Slide03 Roboto Condensed" panose="02000000000000000000" pitchFamily="2" charset="0"/>
              </a:rPr>
              <a:t>lai</a:t>
            </a:r>
            <a:r>
              <a:rPr lang="en-US" sz="2600" b="0" i="0" dirty="0">
                <a:solidFill>
                  <a:srgbClr val="000000"/>
                </a:solidFill>
                <a:effectLst/>
                <a:latin typeface="#9Slide03 Roboto Condensed" panose="02000000000000000000" pitchFamily="2" charset="0"/>
                <a:ea typeface="#9Slide03 Roboto Condensed" panose="02000000000000000000" pitchFamily="2" charset="0"/>
              </a:rPr>
              <a:t>-xi-a.</a:t>
            </a:r>
            <a:endParaRPr lang="vi-VN" sz="2600" b="0" i="0" dirty="0">
              <a:solidFill>
                <a:srgbClr val="000000"/>
              </a:solidFill>
              <a:effectLst/>
              <a:latin typeface="#9Slide03 Roboto Condensed" panose="02000000000000000000" pitchFamily="2" charset="0"/>
              <a:ea typeface="#9Slide03 Roboto Condensed" panose="02000000000000000000" pitchFamily="2" charset="0"/>
            </a:endParaRPr>
          </a:p>
        </p:txBody>
      </p:sp>
      <p:pic>
        <p:nvPicPr>
          <p:cNvPr id="15362" name="Picture 2" descr="Cambodia Flag of the Association of Southeast Asian Nations Laos ASEAN  Summit, sai gon, flag, text, logo png | Klipartz">
            <a:extLst>
              <a:ext uri="{FF2B5EF4-FFF2-40B4-BE49-F238E27FC236}">
                <a16:creationId xmlns:a16="http://schemas.microsoft.com/office/drawing/2014/main" id="{A91E7E6D-3595-4A4E-80FA-3517C8FBA8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1055167" y="3620903"/>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783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221D76-22C8-4F0F-9DDC-66FA392410DF}"/>
              </a:ext>
            </a:extLst>
          </p:cNvPr>
          <p:cNvSpPr txBox="1"/>
          <p:nvPr/>
        </p:nvSpPr>
        <p:spPr>
          <a:xfrm>
            <a:off x="2087380" y="1517036"/>
            <a:ext cx="8645578" cy="3252172"/>
          </a:xfrm>
          <a:prstGeom prst="rect">
            <a:avLst/>
          </a:prstGeom>
          <a:noFill/>
        </p:spPr>
        <p:txBody>
          <a:bodyPr wrap="square">
            <a:spAutoFit/>
          </a:bodyPr>
          <a:lstStyle/>
          <a:p>
            <a:pPr algn="just">
              <a:lnSpc>
                <a:spcPct val="150000"/>
              </a:lnSpc>
            </a:pPr>
            <a:r>
              <a:rPr lang="vi-VN" sz="28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800" b="1" i="0" dirty="0">
                <a:solidFill>
                  <a:srgbClr val="000000"/>
                </a:solidFill>
                <a:effectLst/>
                <a:latin typeface="#9Slide03 Roboto Condensed" panose="02000000000000000000" pitchFamily="2" charset="0"/>
                <a:ea typeface="#9Slide03 Roboto Condensed" panose="02000000000000000000" pitchFamily="2" charset="0"/>
              </a:rPr>
              <a:t>3</a:t>
            </a:r>
            <a:r>
              <a:rPr lang="vi-VN"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Việt</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Nam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gia</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nhập</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ASEAN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năm</a:t>
            </a:r>
            <a:r>
              <a:rPr lang="en-US" sz="2800" b="1" i="0" dirty="0">
                <a:solidFill>
                  <a:srgbClr val="000000"/>
                </a:solidFill>
                <a:effectLst/>
                <a:latin typeface="#9Slide03 Roboto Condensed" panose="02000000000000000000" pitchFamily="2" charset="0"/>
                <a:ea typeface="#9Slide03 Roboto Condensed" panose="02000000000000000000" pitchFamily="2" charset="0"/>
              </a:rPr>
              <a:t> </a:t>
            </a:r>
            <a:r>
              <a:rPr lang="en-US" sz="2800" b="1" i="0" dirty="0" err="1">
                <a:solidFill>
                  <a:srgbClr val="000000"/>
                </a:solidFill>
                <a:effectLst/>
                <a:latin typeface="#9Slide03 Roboto Condensed" panose="02000000000000000000" pitchFamily="2" charset="0"/>
                <a:ea typeface="#9Slide03 Roboto Condensed" panose="02000000000000000000" pitchFamily="2" charset="0"/>
              </a:rPr>
              <a:t>nào</a:t>
            </a:r>
            <a:r>
              <a:rPr lang="en-US" sz="2800" b="1" i="0" dirty="0">
                <a:solidFill>
                  <a:srgbClr val="000000"/>
                </a:solidFill>
                <a:effectLst/>
                <a:latin typeface="#9Slide03 Roboto Condensed" panose="02000000000000000000" pitchFamily="2" charset="0"/>
                <a:ea typeface="#9Slide03 Roboto Condensed" panose="02000000000000000000" pitchFamily="2" charset="0"/>
              </a:rPr>
              <a:t>?</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A. 1984</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B. 1995</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C. 1997</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D. 1999</a:t>
            </a:r>
          </a:p>
        </p:txBody>
      </p:sp>
      <p:pic>
        <p:nvPicPr>
          <p:cNvPr id="15362" name="Picture 2" descr="Cambodia Flag of the Association of Southeast Asian Nations Laos ASEAN  Summit, sai gon, flag, text, logo png | Klipartz">
            <a:extLst>
              <a:ext uri="{FF2B5EF4-FFF2-40B4-BE49-F238E27FC236}">
                <a16:creationId xmlns:a16="http://schemas.microsoft.com/office/drawing/2014/main" id="{A91E7E6D-3595-4A4E-80FA-3517C8FBA85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1789684" y="2826424"/>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6936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additive="base">
                                        <p:cTn id="7" dur="500" fill="hold"/>
                                        <p:tgtEl>
                                          <p:spTgt spid="15362"/>
                                        </p:tgtEl>
                                        <p:attrNameLst>
                                          <p:attrName>ppt_x</p:attrName>
                                        </p:attrNameLst>
                                      </p:cBhvr>
                                      <p:tavLst>
                                        <p:tav tm="0">
                                          <p:val>
                                            <p:strVal val="#ppt_x"/>
                                          </p:val>
                                        </p:tav>
                                        <p:tav tm="100000">
                                          <p:val>
                                            <p:strVal val="#ppt_x"/>
                                          </p:val>
                                        </p:tav>
                                      </p:tavLst>
                                    </p:anim>
                                    <p:anim calcmode="lin" valueType="num">
                                      <p:cBhvr additive="base">
                                        <p:cTn id="8"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1FD391-66EA-4127-838E-BD967F7E422A}"/>
              </a:ext>
            </a:extLst>
          </p:cNvPr>
          <p:cNvSpPr>
            <a:spLocks noChangeArrowheads="1"/>
          </p:cNvSpPr>
          <p:nvPr/>
        </p:nvSpPr>
        <p:spPr bwMode="auto">
          <a:xfrm>
            <a:off x="184879" y="1792735"/>
            <a:ext cx="12007121" cy="2687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Câu</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4: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Đâu</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không</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phải</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là</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nguyên</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tắc</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hoạt</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động</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1"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của</a:t>
            </a:r>
            <a:r>
              <a:rPr kumimoji="0" lang="en-US" altLang="en-US" sz="2300" b="1"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ASEAN?</a:t>
            </a:r>
            <a:endParaRPr kumimoji="0" lang="en-US" altLang="en-US" sz="2300" b="1"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A.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tắc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hợp</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tác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ngày</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càng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toàn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diện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cùng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khẳng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định</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vị</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trí</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của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mình</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trên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trường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quốc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tế</a:t>
            </a:r>
            <a:endParaRPr kumimoji="0" lang="en-US" altLang="en-US" sz="23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B.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tắc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tự</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nguyện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các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quốc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gia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tự</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nguyện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tham</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gia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vào</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liên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kết</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khu</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vực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a:t>
            </a:r>
            <a:endParaRPr kumimoji="0" lang="en-US" altLang="en-US" sz="23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tắc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tôn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trọng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chủ</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quyền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của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mỗi</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quốc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gia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không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can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thiệp</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vào</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công</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việc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nội</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bộ</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của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nhau</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a:t>
            </a:r>
            <a:endParaRPr kumimoji="0" lang="en-US" altLang="en-US" sz="23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D.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Nguyên</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tắc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tự</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do,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các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quốc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gia</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tự</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do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trao</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đổi</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tất</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cả</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các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lĩnh</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vực</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với</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 </a:t>
            </a:r>
            <a:r>
              <a:rPr kumimoji="0" lang="en-US" altLang="en-US" sz="2300" b="0" i="0" u="none" strike="noStrike" cap="none" normalizeH="0" baseline="0" dirty="0" err="1">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nhau</a:t>
            </a:r>
            <a:r>
              <a:rPr kumimoji="0" lang="en-US" altLang="en-US" sz="2300" b="0" i="0" u="none" strike="noStrike" cap="none" normalizeH="0" baseline="0" dirty="0">
                <a:ln>
                  <a:noFill/>
                </a:ln>
                <a:solidFill>
                  <a:srgbClr val="000000"/>
                </a:solidFill>
                <a:effectLst/>
                <a:latin typeface="#9Slide03 Roboto Condensed" panose="02000000000000000000" pitchFamily="2" charset="0"/>
                <a:ea typeface="#9Slide03 Roboto Condensed" panose="02000000000000000000" pitchFamily="2" charset="0"/>
                <a:cs typeface="Open Sans" panose="020B0606030504020204" pitchFamily="34" charset="0"/>
              </a:rPr>
              <a:t>.</a:t>
            </a:r>
            <a:endParaRPr kumimoji="0" lang="en-US" altLang="en-US" sz="2300" b="0" i="0" u="none" strike="noStrike" cap="none" normalizeH="0" baseline="0" dirty="0">
              <a:ln>
                <a:noFill/>
              </a:ln>
              <a:solidFill>
                <a:schemeClr val="tx1"/>
              </a:solidFill>
              <a:effectLst/>
              <a:latin typeface="#9Slide03 Roboto Condensed" panose="02000000000000000000" pitchFamily="2" charset="0"/>
              <a:ea typeface="#9Slide03 Roboto Condensed" panose="02000000000000000000" pitchFamily="2" charset="0"/>
            </a:endParaRPr>
          </a:p>
        </p:txBody>
      </p:sp>
      <p:pic>
        <p:nvPicPr>
          <p:cNvPr id="5" name="Picture 2" descr="Cambodia Flag of the Association of Southeast Asian Nations Laos ASEAN  Summit, sai gon, flag, text, logo png | Klipartz">
            <a:extLst>
              <a:ext uri="{FF2B5EF4-FFF2-40B4-BE49-F238E27FC236}">
                <a16:creationId xmlns:a16="http://schemas.microsoft.com/office/drawing/2014/main" id="{C9243992-5B74-4944-BFD6-894F8827A3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129057" y="3950686"/>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4542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C91D51F-57AB-4119-83AD-B895C0474862}"/>
              </a:ext>
            </a:extLst>
          </p:cNvPr>
          <p:cNvSpPr/>
          <p:nvPr/>
        </p:nvSpPr>
        <p:spPr>
          <a:xfrm>
            <a:off x="-547096" y="902038"/>
            <a:ext cx="7994072" cy="4959180"/>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a:p>
            <a:pPr algn="ctr"/>
            <a:r>
              <a:rPr lang="vi-VN" sz="4400" b="1" dirty="0">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 </a:t>
            </a:r>
            <a:endParaRPr lang="en-US" sz="4400" b="1" dirty="0">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a:p>
            <a:pPr algn="ctr"/>
            <a:r>
              <a:rPr lang="vi-VN" sz="54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HIỆP HỘI CÁC NƯỚC </a:t>
            </a:r>
            <a:endParaRPr lang="en-US" sz="54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a:p>
            <a:pPr algn="ctr"/>
            <a:r>
              <a:rPr lang="vi-VN" sz="54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ĐÔNG NAM Á</a:t>
            </a:r>
            <a:endParaRPr lang="en-US" sz="54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a:p>
            <a:pPr algn="ctr"/>
            <a:r>
              <a:rPr lang="vi-VN" sz="96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(ASEAN)</a:t>
            </a:r>
            <a:endParaRPr lang="en-US" sz="9600" b="1" dirty="0">
              <a:solidFill>
                <a:srgbClr val="FF000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429500" y="146220"/>
            <a:ext cx="4762500" cy="3505200"/>
          </a:xfrm>
          <a:prstGeom prst="rect">
            <a:avLst/>
          </a:prstGeom>
        </p:spPr>
      </p:pic>
      <p:pic>
        <p:nvPicPr>
          <p:cNvPr id="10" name="Picture 4" descr="Liệu ASEAN có thể thực sự lấy người dân làm trung tâm?"/>
          <p:cNvPicPr>
            <a:picLocks noChangeAspect="1" noChangeArrowheads="1"/>
          </p:cNvPicPr>
          <p:nvPr/>
        </p:nvPicPr>
        <p:blipFill rotWithShape="1">
          <a:blip r:embed="rId4">
            <a:extLst>
              <a:ext uri="{28A0092B-C50C-407E-A947-70E740481C1C}">
                <a14:useLocalDpi xmlns:a14="http://schemas.microsoft.com/office/drawing/2010/main" val="0"/>
              </a:ext>
            </a:extLst>
          </a:blip>
          <a:srcRect l="7823" r="11940"/>
          <a:stretch/>
        </p:blipFill>
        <p:spPr bwMode="auto">
          <a:xfrm>
            <a:off x="-1" y="-103169"/>
            <a:ext cx="2466109" cy="2389168"/>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Hexagon 3"/>
          <p:cNvSpPr/>
          <p:nvPr/>
        </p:nvSpPr>
        <p:spPr>
          <a:xfrm>
            <a:off x="6307282" y="3097235"/>
            <a:ext cx="2244436" cy="1842655"/>
          </a:xfrm>
          <a:prstGeom prst="hexagon">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p:cNvSpPr/>
          <p:nvPr/>
        </p:nvSpPr>
        <p:spPr>
          <a:xfrm>
            <a:off x="8135924" y="4018563"/>
            <a:ext cx="2244436" cy="1842655"/>
          </a:xfrm>
          <a:prstGeom prst="hexagon">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p:cNvSpPr/>
          <p:nvPr/>
        </p:nvSpPr>
        <p:spPr>
          <a:xfrm>
            <a:off x="6324284" y="5015345"/>
            <a:ext cx="2244436" cy="1842655"/>
          </a:xfrm>
          <a:prstGeom prst="hexagon">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p:cNvSpPr/>
          <p:nvPr/>
        </p:nvSpPr>
        <p:spPr>
          <a:xfrm>
            <a:off x="9947564" y="4939891"/>
            <a:ext cx="2244436" cy="1842655"/>
          </a:xfrm>
          <a:prstGeom prst="hexagon">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7">
            <a:extLst>
              <a:ext uri="{FF2B5EF4-FFF2-40B4-BE49-F238E27FC236}">
                <a16:creationId xmlns:a16="http://schemas.microsoft.com/office/drawing/2014/main" id="{6C91D51F-57AB-4119-83AD-B895C0474862}"/>
              </a:ext>
            </a:extLst>
          </p:cNvPr>
          <p:cNvSpPr/>
          <p:nvPr/>
        </p:nvSpPr>
        <p:spPr>
          <a:xfrm>
            <a:off x="2171700" y="1355494"/>
            <a:ext cx="5181601" cy="906539"/>
          </a:xfrm>
          <a:custGeom>
            <a:avLst/>
            <a:gdLst>
              <a:gd name="connsiteX0" fmla="*/ 0 w 4844086"/>
              <a:gd name="connsiteY0" fmla="*/ 271768 h 1630573"/>
              <a:gd name="connsiteX1" fmla="*/ 271768 w 4844086"/>
              <a:gd name="connsiteY1" fmla="*/ 0 h 1630573"/>
              <a:gd name="connsiteX2" fmla="*/ 852342 w 4844086"/>
              <a:gd name="connsiteY2" fmla="*/ 0 h 1630573"/>
              <a:gd name="connsiteX3" fmla="*/ 1303900 w 4844086"/>
              <a:gd name="connsiteY3" fmla="*/ 0 h 1630573"/>
              <a:gd name="connsiteX4" fmla="*/ 1884474 w 4844086"/>
              <a:gd name="connsiteY4" fmla="*/ 0 h 1630573"/>
              <a:gd name="connsiteX5" fmla="*/ 2293027 w 4844086"/>
              <a:gd name="connsiteY5" fmla="*/ 0 h 1630573"/>
              <a:gd name="connsiteX6" fmla="*/ 2873601 w 4844086"/>
              <a:gd name="connsiteY6" fmla="*/ 0 h 1630573"/>
              <a:gd name="connsiteX7" fmla="*/ 3325159 w 4844086"/>
              <a:gd name="connsiteY7" fmla="*/ 0 h 1630573"/>
              <a:gd name="connsiteX8" fmla="*/ 3733711 w 4844086"/>
              <a:gd name="connsiteY8" fmla="*/ 0 h 1630573"/>
              <a:gd name="connsiteX9" fmla="*/ 4572318 w 4844086"/>
              <a:gd name="connsiteY9" fmla="*/ 0 h 1630573"/>
              <a:gd name="connsiteX10" fmla="*/ 4844086 w 4844086"/>
              <a:gd name="connsiteY10" fmla="*/ 271768 h 1630573"/>
              <a:gd name="connsiteX11" fmla="*/ 4844086 w 4844086"/>
              <a:gd name="connsiteY11" fmla="*/ 826157 h 1630573"/>
              <a:gd name="connsiteX12" fmla="*/ 4844086 w 4844086"/>
              <a:gd name="connsiteY12" fmla="*/ 1358805 h 1630573"/>
              <a:gd name="connsiteX13" fmla="*/ 4572318 w 4844086"/>
              <a:gd name="connsiteY13" fmla="*/ 1630573 h 1630573"/>
              <a:gd name="connsiteX14" fmla="*/ 4163766 w 4844086"/>
              <a:gd name="connsiteY14" fmla="*/ 1630573 h 1630573"/>
              <a:gd name="connsiteX15" fmla="*/ 3540186 w 4844086"/>
              <a:gd name="connsiteY15" fmla="*/ 1630573 h 1630573"/>
              <a:gd name="connsiteX16" fmla="*/ 3002617 w 4844086"/>
              <a:gd name="connsiteY16" fmla="*/ 1630573 h 1630573"/>
              <a:gd name="connsiteX17" fmla="*/ 2379038 w 4844086"/>
              <a:gd name="connsiteY17" fmla="*/ 1630573 h 1630573"/>
              <a:gd name="connsiteX18" fmla="*/ 1798463 w 4844086"/>
              <a:gd name="connsiteY18" fmla="*/ 1630573 h 1630573"/>
              <a:gd name="connsiteX19" fmla="*/ 1303900 w 4844086"/>
              <a:gd name="connsiteY19" fmla="*/ 1630573 h 1630573"/>
              <a:gd name="connsiteX20" fmla="*/ 271768 w 4844086"/>
              <a:gd name="connsiteY20" fmla="*/ 1630573 h 1630573"/>
              <a:gd name="connsiteX21" fmla="*/ 0 w 4844086"/>
              <a:gd name="connsiteY21" fmla="*/ 1358805 h 1630573"/>
              <a:gd name="connsiteX22" fmla="*/ 0 w 4844086"/>
              <a:gd name="connsiteY22" fmla="*/ 815287 h 1630573"/>
              <a:gd name="connsiteX23" fmla="*/ 0 w 4844086"/>
              <a:gd name="connsiteY23" fmla="*/ 271768 h 163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44086" h="1630573" fill="none" extrusionOk="0">
                <a:moveTo>
                  <a:pt x="0" y="271768"/>
                </a:moveTo>
                <a:cubicBezTo>
                  <a:pt x="-4398" y="130504"/>
                  <a:pt x="94760" y="-35712"/>
                  <a:pt x="271768" y="0"/>
                </a:cubicBezTo>
                <a:cubicBezTo>
                  <a:pt x="478286" y="-25030"/>
                  <a:pt x="611903" y="27911"/>
                  <a:pt x="852342" y="0"/>
                </a:cubicBezTo>
                <a:cubicBezTo>
                  <a:pt x="1092781" y="-27911"/>
                  <a:pt x="1136928" y="19083"/>
                  <a:pt x="1303900" y="0"/>
                </a:cubicBezTo>
                <a:cubicBezTo>
                  <a:pt x="1470872" y="-19083"/>
                  <a:pt x="1749319" y="32911"/>
                  <a:pt x="1884474" y="0"/>
                </a:cubicBezTo>
                <a:cubicBezTo>
                  <a:pt x="2019629" y="-32911"/>
                  <a:pt x="2189762" y="34709"/>
                  <a:pt x="2293027" y="0"/>
                </a:cubicBezTo>
                <a:cubicBezTo>
                  <a:pt x="2396292" y="-34709"/>
                  <a:pt x="2695582" y="52804"/>
                  <a:pt x="2873601" y="0"/>
                </a:cubicBezTo>
                <a:cubicBezTo>
                  <a:pt x="3051620" y="-52804"/>
                  <a:pt x="3122476" y="34323"/>
                  <a:pt x="3325159" y="0"/>
                </a:cubicBezTo>
                <a:cubicBezTo>
                  <a:pt x="3527842" y="-34323"/>
                  <a:pt x="3605494" y="8216"/>
                  <a:pt x="3733711" y="0"/>
                </a:cubicBezTo>
                <a:cubicBezTo>
                  <a:pt x="3861928" y="-8216"/>
                  <a:pt x="4374727" y="10928"/>
                  <a:pt x="4572318" y="0"/>
                </a:cubicBezTo>
                <a:cubicBezTo>
                  <a:pt x="4720656" y="6568"/>
                  <a:pt x="4875882" y="130795"/>
                  <a:pt x="4844086" y="271768"/>
                </a:cubicBezTo>
                <a:cubicBezTo>
                  <a:pt x="4844826" y="491953"/>
                  <a:pt x="4785601" y="594166"/>
                  <a:pt x="4844086" y="826157"/>
                </a:cubicBezTo>
                <a:cubicBezTo>
                  <a:pt x="4902571" y="1058148"/>
                  <a:pt x="4795723" y="1206728"/>
                  <a:pt x="4844086" y="1358805"/>
                </a:cubicBezTo>
                <a:cubicBezTo>
                  <a:pt x="4851208" y="1526305"/>
                  <a:pt x="4726965" y="1635078"/>
                  <a:pt x="4572318" y="1630573"/>
                </a:cubicBezTo>
                <a:cubicBezTo>
                  <a:pt x="4450735" y="1635565"/>
                  <a:pt x="4248007" y="1603026"/>
                  <a:pt x="4163766" y="1630573"/>
                </a:cubicBezTo>
                <a:cubicBezTo>
                  <a:pt x="4079525" y="1658120"/>
                  <a:pt x="3678437" y="1574660"/>
                  <a:pt x="3540186" y="1630573"/>
                </a:cubicBezTo>
                <a:cubicBezTo>
                  <a:pt x="3401935" y="1686486"/>
                  <a:pt x="3224664" y="1584388"/>
                  <a:pt x="3002617" y="1630573"/>
                </a:cubicBezTo>
                <a:cubicBezTo>
                  <a:pt x="2780570" y="1676758"/>
                  <a:pt x="2509317" y="1603815"/>
                  <a:pt x="2379038" y="1630573"/>
                </a:cubicBezTo>
                <a:cubicBezTo>
                  <a:pt x="2248759" y="1657331"/>
                  <a:pt x="1941960" y="1601215"/>
                  <a:pt x="1798463" y="1630573"/>
                </a:cubicBezTo>
                <a:cubicBezTo>
                  <a:pt x="1654967" y="1659931"/>
                  <a:pt x="1492070" y="1611746"/>
                  <a:pt x="1303900" y="1630573"/>
                </a:cubicBezTo>
                <a:cubicBezTo>
                  <a:pt x="1115730" y="1649400"/>
                  <a:pt x="525590" y="1560434"/>
                  <a:pt x="271768" y="1630573"/>
                </a:cubicBezTo>
                <a:cubicBezTo>
                  <a:pt x="122086" y="1649295"/>
                  <a:pt x="32468" y="1479764"/>
                  <a:pt x="0" y="1358805"/>
                </a:cubicBezTo>
                <a:cubicBezTo>
                  <a:pt x="-45669" y="1153216"/>
                  <a:pt x="31258" y="1028150"/>
                  <a:pt x="0" y="815287"/>
                </a:cubicBezTo>
                <a:cubicBezTo>
                  <a:pt x="-31258" y="602424"/>
                  <a:pt x="26956" y="517141"/>
                  <a:pt x="0" y="271768"/>
                </a:cubicBezTo>
                <a:close/>
              </a:path>
              <a:path w="4844086" h="1630573" stroke="0" extrusionOk="0">
                <a:moveTo>
                  <a:pt x="0" y="271768"/>
                </a:moveTo>
                <a:cubicBezTo>
                  <a:pt x="-15182" y="112310"/>
                  <a:pt x="91430" y="11351"/>
                  <a:pt x="271768" y="0"/>
                </a:cubicBezTo>
                <a:cubicBezTo>
                  <a:pt x="463141" y="-47427"/>
                  <a:pt x="625557" y="2683"/>
                  <a:pt x="895348" y="0"/>
                </a:cubicBezTo>
                <a:cubicBezTo>
                  <a:pt x="1165139" y="-2683"/>
                  <a:pt x="1251369" y="42292"/>
                  <a:pt x="1389911" y="0"/>
                </a:cubicBezTo>
                <a:cubicBezTo>
                  <a:pt x="1528453" y="-42292"/>
                  <a:pt x="1738968" y="48300"/>
                  <a:pt x="1841469" y="0"/>
                </a:cubicBezTo>
                <a:cubicBezTo>
                  <a:pt x="1943970" y="-48300"/>
                  <a:pt x="2303511" y="32296"/>
                  <a:pt x="2422043" y="0"/>
                </a:cubicBezTo>
                <a:cubicBezTo>
                  <a:pt x="2540575" y="-32296"/>
                  <a:pt x="2738019" y="16508"/>
                  <a:pt x="2916606" y="0"/>
                </a:cubicBezTo>
                <a:cubicBezTo>
                  <a:pt x="3095193" y="-16508"/>
                  <a:pt x="3328373" y="73878"/>
                  <a:pt x="3540186" y="0"/>
                </a:cubicBezTo>
                <a:cubicBezTo>
                  <a:pt x="3751999" y="-73878"/>
                  <a:pt x="3790386" y="31887"/>
                  <a:pt x="3991744" y="0"/>
                </a:cubicBezTo>
                <a:cubicBezTo>
                  <a:pt x="4193102" y="-31887"/>
                  <a:pt x="4283528" y="25629"/>
                  <a:pt x="4572318" y="0"/>
                </a:cubicBezTo>
                <a:cubicBezTo>
                  <a:pt x="4727611" y="1250"/>
                  <a:pt x="4836826" y="120501"/>
                  <a:pt x="4844086" y="271768"/>
                </a:cubicBezTo>
                <a:cubicBezTo>
                  <a:pt x="4901597" y="508375"/>
                  <a:pt x="4791774" y="700526"/>
                  <a:pt x="4844086" y="815287"/>
                </a:cubicBezTo>
                <a:cubicBezTo>
                  <a:pt x="4896398" y="930048"/>
                  <a:pt x="4814466" y="1139822"/>
                  <a:pt x="4844086" y="1358805"/>
                </a:cubicBezTo>
                <a:cubicBezTo>
                  <a:pt x="4853199" y="1520060"/>
                  <a:pt x="4754898" y="1602129"/>
                  <a:pt x="4572318" y="1630573"/>
                </a:cubicBezTo>
                <a:cubicBezTo>
                  <a:pt x="4452445" y="1688697"/>
                  <a:pt x="4283689" y="1629321"/>
                  <a:pt x="4034749" y="1630573"/>
                </a:cubicBezTo>
                <a:cubicBezTo>
                  <a:pt x="3785809" y="1631825"/>
                  <a:pt x="3653677" y="1578471"/>
                  <a:pt x="3497181" y="1630573"/>
                </a:cubicBezTo>
                <a:cubicBezTo>
                  <a:pt x="3340685" y="1682675"/>
                  <a:pt x="3055536" y="1586943"/>
                  <a:pt x="2873601" y="1630573"/>
                </a:cubicBezTo>
                <a:cubicBezTo>
                  <a:pt x="2691666" y="1674203"/>
                  <a:pt x="2464544" y="1588625"/>
                  <a:pt x="2336032" y="1630573"/>
                </a:cubicBezTo>
                <a:cubicBezTo>
                  <a:pt x="2207520" y="1672521"/>
                  <a:pt x="2090645" y="1627288"/>
                  <a:pt x="1927480" y="1630573"/>
                </a:cubicBezTo>
                <a:cubicBezTo>
                  <a:pt x="1764315" y="1633858"/>
                  <a:pt x="1620590" y="1588343"/>
                  <a:pt x="1475922" y="1630573"/>
                </a:cubicBezTo>
                <a:cubicBezTo>
                  <a:pt x="1331254" y="1672803"/>
                  <a:pt x="1055421" y="1628839"/>
                  <a:pt x="852342" y="1630573"/>
                </a:cubicBezTo>
                <a:cubicBezTo>
                  <a:pt x="649263" y="1632307"/>
                  <a:pt x="465349" y="1582142"/>
                  <a:pt x="271768" y="1630573"/>
                </a:cubicBezTo>
                <a:cubicBezTo>
                  <a:pt x="126306" y="1639743"/>
                  <a:pt x="-17101" y="1517916"/>
                  <a:pt x="0" y="1358805"/>
                </a:cubicBezTo>
                <a:cubicBezTo>
                  <a:pt x="-32755" y="1184870"/>
                  <a:pt x="56794" y="941240"/>
                  <a:pt x="0" y="804416"/>
                </a:cubicBezTo>
                <a:cubicBezTo>
                  <a:pt x="-56794" y="667592"/>
                  <a:pt x="11486" y="532198"/>
                  <a:pt x="0" y="271768"/>
                </a:cubicBezTo>
                <a:close/>
              </a:path>
            </a:pathLst>
          </a:custGeom>
          <a:noFill/>
          <a:ln>
            <a:noFill/>
            <a:prstDash val="sysDot"/>
            <a:extLst>
              <a:ext uri="{C807C97D-BFC1-408E-A445-0C87EB9F89A2}">
                <ask:lineSketchStyleProps xmlns:ask="http://schemas.microsoft.com/office/drawing/2018/sketchyshapes" sd="1219033472">
                  <a:custGeom>
                    <a:avLst/>
                    <a:gdLst>
                      <a:gd name="connsiteX0" fmla="*/ 0 w 5181601"/>
                      <a:gd name="connsiteY0" fmla="*/ 151093 h 906539"/>
                      <a:gd name="connsiteX1" fmla="*/ 151093 w 5181601"/>
                      <a:gd name="connsiteY1" fmla="*/ 0 h 906539"/>
                      <a:gd name="connsiteX2" fmla="*/ 790839 w 5181601"/>
                      <a:gd name="connsiteY2" fmla="*/ 0 h 906539"/>
                      <a:gd name="connsiteX3" fmla="*/ 1284202 w 5181601"/>
                      <a:gd name="connsiteY3" fmla="*/ 0 h 906539"/>
                      <a:gd name="connsiteX4" fmla="*/ 1728771 w 5181601"/>
                      <a:gd name="connsiteY4" fmla="*/ 0 h 906539"/>
                      <a:gd name="connsiteX5" fmla="*/ 2319722 w 5181601"/>
                      <a:gd name="connsiteY5" fmla="*/ 0 h 906539"/>
                      <a:gd name="connsiteX6" fmla="*/ 2813085 w 5181601"/>
                      <a:gd name="connsiteY6" fmla="*/ 0 h 906539"/>
                      <a:gd name="connsiteX7" fmla="*/ 3452830 w 5181601"/>
                      <a:gd name="connsiteY7" fmla="*/ 0 h 906539"/>
                      <a:gd name="connsiteX8" fmla="*/ 3897399 w 5181601"/>
                      <a:gd name="connsiteY8" fmla="*/ 0 h 906539"/>
                      <a:gd name="connsiteX9" fmla="*/ 4537145 w 5181601"/>
                      <a:gd name="connsiteY9" fmla="*/ 0 h 906539"/>
                      <a:gd name="connsiteX10" fmla="*/ 5030508 w 5181601"/>
                      <a:gd name="connsiteY10" fmla="*/ 0 h 906539"/>
                      <a:gd name="connsiteX11" fmla="*/ 5181601 w 5181601"/>
                      <a:gd name="connsiteY11" fmla="*/ 151093 h 906539"/>
                      <a:gd name="connsiteX12" fmla="*/ 5181601 w 5181601"/>
                      <a:gd name="connsiteY12" fmla="*/ 459313 h 906539"/>
                      <a:gd name="connsiteX13" fmla="*/ 5181601 w 5181601"/>
                      <a:gd name="connsiteY13" fmla="*/ 755446 h 906539"/>
                      <a:gd name="connsiteX14" fmla="*/ 5030508 w 5181601"/>
                      <a:gd name="connsiteY14" fmla="*/ 906539 h 906539"/>
                      <a:gd name="connsiteX15" fmla="*/ 4488351 w 5181601"/>
                      <a:gd name="connsiteY15" fmla="*/ 906539 h 906539"/>
                      <a:gd name="connsiteX16" fmla="*/ 3848605 w 5181601"/>
                      <a:gd name="connsiteY16" fmla="*/ 906539 h 906539"/>
                      <a:gd name="connsiteX17" fmla="*/ 3306448 w 5181601"/>
                      <a:gd name="connsiteY17" fmla="*/ 906539 h 906539"/>
                      <a:gd name="connsiteX18" fmla="*/ 2910673 w 5181601"/>
                      <a:gd name="connsiteY18" fmla="*/ 906539 h 906539"/>
                      <a:gd name="connsiteX19" fmla="*/ 2466104 w 5181601"/>
                      <a:gd name="connsiteY19" fmla="*/ 906539 h 906539"/>
                      <a:gd name="connsiteX20" fmla="*/ 1826359 w 5181601"/>
                      <a:gd name="connsiteY20" fmla="*/ 906539 h 906539"/>
                      <a:gd name="connsiteX21" fmla="*/ 1284202 w 5181601"/>
                      <a:gd name="connsiteY21" fmla="*/ 906539 h 906539"/>
                      <a:gd name="connsiteX22" fmla="*/ 839633 w 5181601"/>
                      <a:gd name="connsiteY22" fmla="*/ 906539 h 906539"/>
                      <a:gd name="connsiteX23" fmla="*/ 151093 w 5181601"/>
                      <a:gd name="connsiteY23" fmla="*/ 906539 h 906539"/>
                      <a:gd name="connsiteX24" fmla="*/ 0 w 5181601"/>
                      <a:gd name="connsiteY24" fmla="*/ 755446 h 906539"/>
                      <a:gd name="connsiteX25" fmla="*/ 0 w 5181601"/>
                      <a:gd name="connsiteY25" fmla="*/ 453270 h 906539"/>
                      <a:gd name="connsiteX26" fmla="*/ 0 w 5181601"/>
                      <a:gd name="connsiteY26" fmla="*/ 151093 h 90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81601" h="906539" extrusionOk="0">
                        <a:moveTo>
                          <a:pt x="0" y="151093"/>
                        </a:moveTo>
                        <a:cubicBezTo>
                          <a:pt x="-16477" y="57484"/>
                          <a:pt x="47291" y="7640"/>
                          <a:pt x="151093" y="0"/>
                        </a:cubicBezTo>
                        <a:cubicBezTo>
                          <a:pt x="385665" y="-41593"/>
                          <a:pt x="602618" y="20313"/>
                          <a:pt x="790839" y="0"/>
                        </a:cubicBezTo>
                        <a:cubicBezTo>
                          <a:pt x="979060" y="-20313"/>
                          <a:pt x="1094865" y="19602"/>
                          <a:pt x="1284202" y="0"/>
                        </a:cubicBezTo>
                        <a:cubicBezTo>
                          <a:pt x="1473539" y="-19602"/>
                          <a:pt x="1526563" y="35035"/>
                          <a:pt x="1728771" y="0"/>
                        </a:cubicBezTo>
                        <a:cubicBezTo>
                          <a:pt x="1930979" y="-35035"/>
                          <a:pt x="2165627" y="4515"/>
                          <a:pt x="2319722" y="0"/>
                        </a:cubicBezTo>
                        <a:cubicBezTo>
                          <a:pt x="2473817" y="-4515"/>
                          <a:pt x="2633782" y="35314"/>
                          <a:pt x="2813085" y="0"/>
                        </a:cubicBezTo>
                        <a:cubicBezTo>
                          <a:pt x="2992388" y="-35314"/>
                          <a:pt x="3299658" y="43245"/>
                          <a:pt x="3452830" y="0"/>
                        </a:cubicBezTo>
                        <a:cubicBezTo>
                          <a:pt x="3606002" y="-43245"/>
                          <a:pt x="3742641" y="1454"/>
                          <a:pt x="3897399" y="0"/>
                        </a:cubicBezTo>
                        <a:cubicBezTo>
                          <a:pt x="4052157" y="-1454"/>
                          <a:pt x="4370018" y="58058"/>
                          <a:pt x="4537145" y="0"/>
                        </a:cubicBezTo>
                        <a:cubicBezTo>
                          <a:pt x="4704272" y="-58058"/>
                          <a:pt x="4806032" y="52275"/>
                          <a:pt x="5030508" y="0"/>
                        </a:cubicBezTo>
                        <a:cubicBezTo>
                          <a:pt x="5091855" y="-1264"/>
                          <a:pt x="5189911" y="44859"/>
                          <a:pt x="5181601" y="151093"/>
                        </a:cubicBezTo>
                        <a:cubicBezTo>
                          <a:pt x="5207010" y="279607"/>
                          <a:pt x="5144787" y="383853"/>
                          <a:pt x="5181601" y="459313"/>
                        </a:cubicBezTo>
                        <a:cubicBezTo>
                          <a:pt x="5218415" y="534773"/>
                          <a:pt x="5155298" y="683786"/>
                          <a:pt x="5181601" y="755446"/>
                        </a:cubicBezTo>
                        <a:cubicBezTo>
                          <a:pt x="5192362" y="825534"/>
                          <a:pt x="5106077" y="903494"/>
                          <a:pt x="5030508" y="906539"/>
                        </a:cubicBezTo>
                        <a:cubicBezTo>
                          <a:pt x="4887535" y="928092"/>
                          <a:pt x="4720339" y="859428"/>
                          <a:pt x="4488351" y="906539"/>
                        </a:cubicBezTo>
                        <a:cubicBezTo>
                          <a:pt x="4256363" y="953650"/>
                          <a:pt x="4052071" y="905911"/>
                          <a:pt x="3848605" y="906539"/>
                        </a:cubicBezTo>
                        <a:cubicBezTo>
                          <a:pt x="3645139" y="907167"/>
                          <a:pt x="3458793" y="878304"/>
                          <a:pt x="3306448" y="906539"/>
                        </a:cubicBezTo>
                        <a:cubicBezTo>
                          <a:pt x="3154103" y="934774"/>
                          <a:pt x="3062576" y="905359"/>
                          <a:pt x="2910673" y="906539"/>
                        </a:cubicBezTo>
                        <a:cubicBezTo>
                          <a:pt x="2758771" y="907719"/>
                          <a:pt x="2612349" y="858417"/>
                          <a:pt x="2466104" y="906539"/>
                        </a:cubicBezTo>
                        <a:cubicBezTo>
                          <a:pt x="2319859" y="954661"/>
                          <a:pt x="2105993" y="835489"/>
                          <a:pt x="1826359" y="906539"/>
                        </a:cubicBezTo>
                        <a:cubicBezTo>
                          <a:pt x="1546726" y="977589"/>
                          <a:pt x="1490857" y="883200"/>
                          <a:pt x="1284202" y="906539"/>
                        </a:cubicBezTo>
                        <a:cubicBezTo>
                          <a:pt x="1077547" y="929878"/>
                          <a:pt x="941514" y="860908"/>
                          <a:pt x="839633" y="906539"/>
                        </a:cubicBezTo>
                        <a:cubicBezTo>
                          <a:pt x="737752" y="952170"/>
                          <a:pt x="454560" y="854819"/>
                          <a:pt x="151093" y="906539"/>
                        </a:cubicBezTo>
                        <a:cubicBezTo>
                          <a:pt x="44579" y="905233"/>
                          <a:pt x="5028" y="843221"/>
                          <a:pt x="0" y="755446"/>
                        </a:cubicBezTo>
                        <a:cubicBezTo>
                          <a:pt x="-27507" y="642448"/>
                          <a:pt x="12513" y="531360"/>
                          <a:pt x="0" y="453270"/>
                        </a:cubicBezTo>
                        <a:cubicBezTo>
                          <a:pt x="-12513" y="375180"/>
                          <a:pt x="26507" y="246696"/>
                          <a:pt x="0" y="15109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Tiết 18 - </a:t>
            </a:r>
            <a:r>
              <a:rPr lang="vi-VN" sz="4800" b="1">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Bài </a:t>
            </a:r>
            <a:r>
              <a:rPr lang="vi-VN" sz="4800" b="1" dirty="0">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rPr>
              <a:t>17:</a:t>
            </a:r>
            <a:endParaRPr lang="en-US" sz="4800" b="1" dirty="0">
              <a:solidFill>
                <a:srgbClr val="002060"/>
              </a:solidFill>
              <a:effectLst>
                <a:outerShdw blurRad="38100" dist="38100" dir="2700000" algn="tl">
                  <a:srgbClr val="000000">
                    <a:alpha val="43137"/>
                  </a:srgbClr>
                </a:outerShdw>
              </a:effectLst>
              <a:latin typeface="#9Slide07 SVNDessert Menu Scrip" panose="00000500000000000000" pitchFamily="2" charset="0"/>
              <a:cs typeface="Arial" panose="020B0604020202020204" pitchFamily="34" charset="0"/>
            </a:endParaRPr>
          </a:p>
        </p:txBody>
      </p:sp>
    </p:spTree>
    <p:extLst>
      <p:ext uri="{BB962C8B-B14F-4D97-AF65-F5344CB8AC3E}">
        <p14:creationId xmlns:p14="http://schemas.microsoft.com/office/powerpoint/2010/main" val="2798206265"/>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3FCC19-2112-4B10-B676-DF8488B2C86C}"/>
              </a:ext>
            </a:extLst>
          </p:cNvPr>
          <p:cNvSpPr txBox="1"/>
          <p:nvPr/>
        </p:nvSpPr>
        <p:spPr>
          <a:xfrm>
            <a:off x="559633" y="1881028"/>
            <a:ext cx="11632367" cy="3026470"/>
          </a:xfrm>
          <a:prstGeom prst="rect">
            <a:avLst/>
          </a:prstGeom>
          <a:noFill/>
        </p:spPr>
        <p:txBody>
          <a:bodyPr wrap="square">
            <a:spAutoFit/>
          </a:bodyPr>
          <a:lstStyle/>
          <a:p>
            <a:pPr algn="just">
              <a:lnSpc>
                <a:spcPct val="150000"/>
              </a:lnSpc>
            </a:pPr>
            <a:r>
              <a:rPr lang="vi-VN" sz="26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600" b="1" i="0" dirty="0">
                <a:solidFill>
                  <a:srgbClr val="000000"/>
                </a:solidFill>
                <a:effectLst/>
                <a:latin typeface="#9Slide03 Roboto Condensed" panose="02000000000000000000" pitchFamily="2" charset="0"/>
                <a:ea typeface="#9Slide03 Roboto Condensed" panose="02000000000000000000" pitchFamily="2" charset="0"/>
              </a:rPr>
              <a:t>5</a:t>
            </a:r>
            <a:r>
              <a:rPr lang="vi-VN" sz="2600" b="1" i="0" dirty="0">
                <a:solidFill>
                  <a:srgbClr val="000000"/>
                </a:solidFill>
                <a:effectLst/>
                <a:latin typeface="#9Slide03 Roboto Condensed" panose="02000000000000000000" pitchFamily="2" charset="0"/>
                <a:ea typeface="#9Slide03 Roboto Condensed" panose="02000000000000000000" pitchFamily="2" charset="0"/>
              </a:rPr>
              <a:t>: Điều kiện cơ bản nhất để các nước trong ASEAN tiến hành hợp tác thuận lợi là</a:t>
            </a:r>
            <a:r>
              <a:rPr lang="en-US" sz="2600" b="1" i="0" dirty="0">
                <a:solidFill>
                  <a:srgbClr val="000000"/>
                </a:solidFill>
                <a:effectLst/>
                <a:latin typeface="#9Slide03 Roboto Condensed" panose="02000000000000000000" pitchFamily="2" charset="0"/>
                <a:ea typeface="#9Slide03 Roboto Condensed" panose="02000000000000000000" pitchFamily="2" charset="0"/>
              </a:rPr>
              <a:t>:</a:t>
            </a:r>
            <a:endParaRPr lang="vi-VN" sz="2600" b="1" i="0" dirty="0">
              <a:solidFill>
                <a:srgbClr val="000000"/>
              </a:solidFill>
              <a:effectLst/>
              <a:latin typeface="#9Slide03 Roboto Condensed" panose="02000000000000000000" pitchFamily="2" charset="0"/>
              <a:ea typeface="#9Slide03 Roboto Condensed" panose="02000000000000000000" pitchFamily="2" charset="0"/>
            </a:endParaRPr>
          </a:p>
          <a:p>
            <a:pPr algn="just">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A. Vị trí địa lí.</a:t>
            </a:r>
          </a:p>
          <a:p>
            <a:pPr algn="just">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B. Khí hậu gió mùa</a:t>
            </a:r>
          </a:p>
          <a:p>
            <a:pPr algn="just">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C. Vùng biển rộng lớn</a:t>
            </a:r>
          </a:p>
          <a:p>
            <a:pPr algn="just">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D. Thành phần dân tộc tương đồng</a:t>
            </a:r>
          </a:p>
        </p:txBody>
      </p:sp>
      <p:pic>
        <p:nvPicPr>
          <p:cNvPr id="6" name="Picture 2" descr="Cambodia Flag of the Association of Southeast Asian Nations Laos ASEAN  Summit, sai gon, flag, text, logo png | Klipartz">
            <a:extLst>
              <a:ext uri="{FF2B5EF4-FFF2-40B4-BE49-F238E27FC236}">
                <a16:creationId xmlns:a16="http://schemas.microsoft.com/office/drawing/2014/main" id="{D0EA3396-3626-44A8-91DF-419F186EE6C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230707" y="2496640"/>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486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26" name="TextBox 25">
            <a:extLst>
              <a:ext uri="{FF2B5EF4-FFF2-40B4-BE49-F238E27FC236}">
                <a16:creationId xmlns:a16="http://schemas.microsoft.com/office/drawing/2014/main" id="{565AA425-09D6-48FB-AF28-2ED5B8F82664}"/>
              </a:ext>
            </a:extLst>
          </p:cNvPr>
          <p:cNvSpPr txBox="1"/>
          <p:nvPr/>
        </p:nvSpPr>
        <p:spPr>
          <a:xfrm>
            <a:off x="1562725" y="1682568"/>
            <a:ext cx="9200212" cy="3026470"/>
          </a:xfrm>
          <a:prstGeom prst="rect">
            <a:avLst/>
          </a:prstGeom>
          <a:noFill/>
        </p:spPr>
        <p:txBody>
          <a:bodyPr wrap="square">
            <a:spAutoFit/>
          </a:bodyPr>
          <a:lstStyle/>
          <a:p>
            <a:pPr algn="just">
              <a:lnSpc>
                <a:spcPct val="150000"/>
              </a:lnSpc>
            </a:pPr>
            <a:r>
              <a:rPr lang="vi-VN" sz="2600" b="1" i="0" dirty="0">
                <a:solidFill>
                  <a:srgbClr val="000000"/>
                </a:solidFill>
                <a:effectLst/>
                <a:latin typeface="#9Slide03 Roboto Condensed" panose="02000000000000000000" pitchFamily="2" charset="0"/>
                <a:ea typeface="#9Slide03 Roboto Condensed" panose="02000000000000000000" pitchFamily="2" charset="0"/>
              </a:rPr>
              <a:t>Câu </a:t>
            </a:r>
            <a:r>
              <a:rPr lang="en-US" sz="2600" b="1" i="0" dirty="0">
                <a:solidFill>
                  <a:srgbClr val="000000"/>
                </a:solidFill>
                <a:effectLst/>
                <a:latin typeface="#9Slide03 Roboto Condensed" panose="02000000000000000000" pitchFamily="2" charset="0"/>
                <a:ea typeface="#9Slide03 Roboto Condensed" panose="02000000000000000000" pitchFamily="2" charset="0"/>
              </a:rPr>
              <a:t>6</a:t>
            </a:r>
            <a:r>
              <a:rPr lang="vi-VN" sz="2600" b="1" i="0" dirty="0">
                <a:solidFill>
                  <a:srgbClr val="000000"/>
                </a:solidFill>
                <a:effectLst/>
                <a:latin typeface="#9Slide03 Roboto Condensed" panose="02000000000000000000" pitchFamily="2" charset="0"/>
                <a:ea typeface="#9Slide03 Roboto Condensed" panose="02000000000000000000" pitchFamily="2" charset="0"/>
              </a:rPr>
              <a:t>: Sự hợp tác giữa các nước ASEAN không biểu hiện qua?</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A. Nước phát triển giúp đỡ nước chậm phát triển</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B. Tăng cường trao đổi hàng hóa</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C. Tăng cường thu thuế đối với hàng hóa từ nước khác</a:t>
            </a:r>
          </a:p>
          <a:p>
            <a:pPr algn="l">
              <a:lnSpc>
                <a:spcPct val="150000"/>
              </a:lnSpc>
            </a:pPr>
            <a:r>
              <a:rPr lang="vi-VN" sz="2600" b="0" i="0" dirty="0">
                <a:solidFill>
                  <a:srgbClr val="000000"/>
                </a:solidFill>
                <a:effectLst/>
                <a:latin typeface="#9Slide03 Roboto Condensed" panose="02000000000000000000" pitchFamily="2" charset="0"/>
                <a:ea typeface="#9Slide03 Roboto Condensed" panose="02000000000000000000" pitchFamily="2" charset="0"/>
              </a:rPr>
              <a:t>D. Xây dựng các tuyến đường giao thông kết nối các quốc gia</a:t>
            </a:r>
          </a:p>
        </p:txBody>
      </p:sp>
      <p:pic>
        <p:nvPicPr>
          <p:cNvPr id="27" name="Picture 2" descr="Cambodia Flag of the Association of Southeast Asian Nations Laos ASEAN  Summit, sai gon, flag, text, logo png | Klipartz">
            <a:extLst>
              <a:ext uri="{FF2B5EF4-FFF2-40B4-BE49-F238E27FC236}">
                <a16:creationId xmlns:a16="http://schemas.microsoft.com/office/drawing/2014/main" id="{0C57D74F-9F60-47DE-8AB3-7E8D4E290E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1324990" y="3515971"/>
            <a:ext cx="827738" cy="5816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26" name="TextBox 25">
            <a:extLst>
              <a:ext uri="{FF2B5EF4-FFF2-40B4-BE49-F238E27FC236}">
                <a16:creationId xmlns:a16="http://schemas.microsoft.com/office/drawing/2014/main" id="{565AA425-09D6-48FB-AF28-2ED5B8F82664}"/>
              </a:ext>
            </a:extLst>
          </p:cNvPr>
          <p:cNvSpPr txBox="1"/>
          <p:nvPr/>
        </p:nvSpPr>
        <p:spPr>
          <a:xfrm>
            <a:off x="1247931" y="1877440"/>
            <a:ext cx="10414416" cy="3252172"/>
          </a:xfrm>
          <a:prstGeom prst="rect">
            <a:avLst/>
          </a:prstGeom>
          <a:noFill/>
        </p:spPr>
        <p:txBody>
          <a:bodyPr wrap="square">
            <a:spAutoFit/>
          </a:bodyPr>
          <a:lstStyle/>
          <a:p>
            <a:pPr algn="just">
              <a:lnSpc>
                <a:spcPct val="150000"/>
              </a:lnSpc>
            </a:pPr>
            <a:r>
              <a:rPr kumimoji="0" lang="vi-VN"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Câu </a:t>
            </a:r>
            <a:r>
              <a:rPr kumimoji="0" lang="en-US"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7</a:t>
            </a:r>
            <a:r>
              <a:rPr kumimoji="0" lang="vi-VN"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a:t>
            </a:r>
            <a:r>
              <a:rPr lang="vi-VN" sz="2800" b="1" i="0" dirty="0">
                <a:solidFill>
                  <a:srgbClr val="000000"/>
                </a:solidFill>
                <a:effectLst/>
                <a:latin typeface="#9Slide03 Roboto Condensed" panose="02000000000000000000" pitchFamily="2" charset="0"/>
                <a:ea typeface="#9Slide03 Roboto Condensed" panose="02000000000000000000" pitchFamily="2" charset="0"/>
              </a:rPr>
              <a:t>Đâu </a:t>
            </a:r>
            <a:r>
              <a:rPr lang="vi-VN" sz="2800" b="1" i="0" u="sng" dirty="0">
                <a:solidFill>
                  <a:srgbClr val="000000"/>
                </a:solidFill>
                <a:effectLst/>
                <a:latin typeface="#9Slide03 Roboto Condensed" panose="02000000000000000000" pitchFamily="2" charset="0"/>
                <a:ea typeface="#9Slide03 Roboto Condensed" panose="02000000000000000000" pitchFamily="2" charset="0"/>
              </a:rPr>
              <a:t>không</a:t>
            </a:r>
            <a:r>
              <a:rPr lang="vi-VN" sz="2800" b="1" i="0" dirty="0">
                <a:solidFill>
                  <a:srgbClr val="000000"/>
                </a:solidFill>
                <a:effectLst/>
                <a:latin typeface="#9Slide03 Roboto Condensed" panose="02000000000000000000" pitchFamily="2" charset="0"/>
                <a:ea typeface="#9Slide03 Roboto Condensed" panose="02000000000000000000" pitchFamily="2" charset="0"/>
              </a:rPr>
              <a:t> phải là thách thức khi Việt Nam gia nhập ASEAN?</a:t>
            </a: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A. Khó khăn trong chuyển giao vốn và công nghệ từ nước khác</a:t>
            </a:r>
            <a:endParaRPr lang="en-US" sz="2800" b="0" i="0" dirty="0">
              <a:solidFill>
                <a:srgbClr val="000000"/>
              </a:solidFill>
              <a:effectLst/>
              <a:latin typeface="#9Slide03 Roboto Condensed" panose="02000000000000000000" pitchFamily="2" charset="0"/>
              <a:ea typeface="#9Slide03 Roboto Condensed" panose="02000000000000000000" pitchFamily="2" charset="0"/>
            </a:endParaRP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B. Chênh lệch về trình độ phát triển kinh tế với các nước</a:t>
            </a: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C. Khác biệt về thể chế chính trị</a:t>
            </a: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D. Bất đồng ngôn ngữ và khác biệt về văn hóa</a:t>
            </a:r>
          </a:p>
        </p:txBody>
      </p:sp>
      <p:pic>
        <p:nvPicPr>
          <p:cNvPr id="27" name="Picture 2" descr="Cambodia Flag of the Association of Southeast Asian Nations Laos ASEAN  Summit, sai gon, flag, text, logo png | Klipartz">
            <a:extLst>
              <a:ext uri="{FF2B5EF4-FFF2-40B4-BE49-F238E27FC236}">
                <a16:creationId xmlns:a16="http://schemas.microsoft.com/office/drawing/2014/main" id="{0C57D74F-9F60-47DE-8AB3-7E8D4E290E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995206" y="2571591"/>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803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26" name="TextBox 25">
            <a:extLst>
              <a:ext uri="{FF2B5EF4-FFF2-40B4-BE49-F238E27FC236}">
                <a16:creationId xmlns:a16="http://schemas.microsoft.com/office/drawing/2014/main" id="{565AA425-09D6-48FB-AF28-2ED5B8F82664}"/>
              </a:ext>
            </a:extLst>
          </p:cNvPr>
          <p:cNvSpPr txBox="1"/>
          <p:nvPr/>
        </p:nvSpPr>
        <p:spPr>
          <a:xfrm>
            <a:off x="963117" y="1382765"/>
            <a:ext cx="10414416" cy="3898503"/>
          </a:xfrm>
          <a:prstGeom prst="rect">
            <a:avLst/>
          </a:prstGeom>
          <a:noFill/>
        </p:spPr>
        <p:txBody>
          <a:bodyPr wrap="square">
            <a:spAutoFit/>
          </a:bodyPr>
          <a:lstStyle/>
          <a:p>
            <a:pPr algn="just">
              <a:lnSpc>
                <a:spcPct val="150000"/>
              </a:lnSpc>
            </a:pPr>
            <a:r>
              <a:rPr kumimoji="0" lang="vi-VN"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Câu </a:t>
            </a:r>
            <a:r>
              <a:rPr kumimoji="0" lang="en-US"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8</a:t>
            </a:r>
            <a:r>
              <a:rPr kumimoji="0" lang="vi-VN" sz="2800" b="1" i="0" u="none" strike="noStrike" kern="1200" cap="none" spc="0" normalizeH="0" baseline="0" noProof="0" dirty="0">
                <a:ln>
                  <a:noFill/>
                </a:ln>
                <a:solidFill>
                  <a:srgbClr val="000000"/>
                </a:solidFill>
                <a:effectLst/>
                <a:uLnTx/>
                <a:uFillTx/>
                <a:latin typeface="#9Slide03 Roboto Condensed" panose="02000000000000000000" pitchFamily="2" charset="0"/>
                <a:ea typeface="#9Slide03 Roboto Condensed" panose="02000000000000000000" pitchFamily="2" charset="0"/>
              </a:rPr>
              <a:t>: </a:t>
            </a:r>
            <a:r>
              <a:rPr lang="vi-VN" sz="2800" b="1" i="0" dirty="0">
                <a:solidFill>
                  <a:srgbClr val="000000"/>
                </a:solidFill>
                <a:effectLst/>
                <a:latin typeface="#9Slide03 Roboto Condensed" panose="02000000000000000000" pitchFamily="2" charset="0"/>
                <a:ea typeface="#9Slide03 Roboto Condensed" panose="02000000000000000000" pitchFamily="2" charset="0"/>
              </a:rPr>
              <a:t>Nhân tố ảnh hưởng xấu tới môi trường đầu tư của các nước Đông Nam Á là</a:t>
            </a: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A. Đói nghèo.</a:t>
            </a:r>
          </a:p>
          <a:p>
            <a:pPr algn="l">
              <a:lnSpc>
                <a:spcPct val="150000"/>
              </a:lnSpc>
            </a:pPr>
            <a:r>
              <a:rPr lang="vi-VN" sz="2800" b="0" i="0" dirty="0">
                <a:solidFill>
                  <a:srgbClr val="000000"/>
                </a:solidFill>
                <a:effectLst/>
                <a:latin typeface="#9Slide03 Roboto Condensed" panose="02000000000000000000" pitchFamily="2" charset="0"/>
                <a:ea typeface="#9Slide03 Roboto Condensed" panose="02000000000000000000" pitchFamily="2" charset="0"/>
              </a:rPr>
              <a:t>B. Ô nhiễm môi trường.</a:t>
            </a:r>
          </a:p>
          <a:p>
            <a:pPr algn="l">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C</a:t>
            </a:r>
            <a:r>
              <a:rPr lang="vi-VN" sz="2800" b="0" i="0" dirty="0">
                <a:solidFill>
                  <a:srgbClr val="000000"/>
                </a:solidFill>
                <a:effectLst/>
                <a:latin typeface="#9Slide03 Roboto Condensed" panose="02000000000000000000" pitchFamily="2" charset="0"/>
                <a:ea typeface="#9Slide03 Roboto Condensed" panose="02000000000000000000" pitchFamily="2" charset="0"/>
              </a:rPr>
              <a:t>. Mức độ ổn định chính trị.</a:t>
            </a:r>
            <a:endParaRPr lang="en-US" sz="2800" b="0" i="0" dirty="0">
              <a:solidFill>
                <a:srgbClr val="000000"/>
              </a:solidFill>
              <a:effectLst/>
              <a:latin typeface="#9Slide03 Roboto Condensed" panose="02000000000000000000" pitchFamily="2" charset="0"/>
              <a:ea typeface="#9Slide03 Roboto Condensed" panose="02000000000000000000" pitchFamily="2" charset="0"/>
            </a:endParaRPr>
          </a:p>
          <a:p>
            <a:pPr>
              <a:lnSpc>
                <a:spcPct val="150000"/>
              </a:lnSpc>
            </a:pPr>
            <a:r>
              <a:rPr lang="en-US" sz="2800" b="0" i="0" dirty="0">
                <a:solidFill>
                  <a:srgbClr val="000000"/>
                </a:solidFill>
                <a:effectLst/>
                <a:latin typeface="#9Slide03 Roboto Condensed" panose="02000000000000000000" pitchFamily="2" charset="0"/>
                <a:ea typeface="#9Slide03 Roboto Condensed" panose="02000000000000000000" pitchFamily="2" charset="0"/>
              </a:rPr>
              <a:t>D</a:t>
            </a:r>
            <a:r>
              <a:rPr lang="vi-VN" sz="2800" b="0" i="0" dirty="0">
                <a:solidFill>
                  <a:srgbClr val="000000"/>
                </a:solidFill>
                <a:effectLst/>
                <a:latin typeface="#9Slide03 Roboto Condensed" panose="02000000000000000000" pitchFamily="2" charset="0"/>
                <a:ea typeface="#9Slide03 Roboto Condensed" panose="02000000000000000000" pitchFamily="2" charset="0"/>
              </a:rPr>
              <a:t>. Thất nghiệp và thiếu việc làm.</a:t>
            </a:r>
          </a:p>
        </p:txBody>
      </p:sp>
      <p:pic>
        <p:nvPicPr>
          <p:cNvPr id="27" name="Picture 2" descr="Cambodia Flag of the Association of Southeast Asian Nations Laos ASEAN  Summit, sai gon, flag, text, logo png | Klipartz">
            <a:extLst>
              <a:ext uri="{FF2B5EF4-FFF2-40B4-BE49-F238E27FC236}">
                <a16:creationId xmlns:a16="http://schemas.microsoft.com/office/drawing/2014/main" id="{0C57D74F-9F60-47DE-8AB3-7E8D4E290E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54" b="100000" l="10000" r="90000">
                        <a14:foregroundMark x1="17838" y1="45769" x2="17838" y2="45769"/>
                        <a14:foregroundMark x1="18108" y1="54231" x2="37838" y2="98077"/>
                        <a14:foregroundMark x1="37838" y1="97308" x2="59189" y2="99615"/>
                      </a14:backgroundRemoval>
                    </a14:imgEffect>
                  </a14:imgLayer>
                </a14:imgProps>
              </a:ext>
              <a:ext uri="{28A0092B-C50C-407E-A947-70E740481C1C}">
                <a14:useLocalDpi xmlns:a14="http://schemas.microsoft.com/office/drawing/2010/main" val="0"/>
              </a:ext>
            </a:extLst>
          </a:blip>
          <a:srcRect/>
          <a:stretch>
            <a:fillRect/>
          </a:stretch>
        </p:blipFill>
        <p:spPr bwMode="auto">
          <a:xfrm>
            <a:off x="680413" y="4025638"/>
            <a:ext cx="827738" cy="58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7940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1350"/>
        <p:cNvGrpSpPr/>
        <p:nvPr/>
      </p:nvGrpSpPr>
      <p:grpSpPr>
        <a:xfrm>
          <a:off x="0" y="0"/>
          <a:ext cx="0" cy="0"/>
          <a:chOff x="0" y="0"/>
          <a:chExt cx="0" cy="0"/>
        </a:xfrm>
      </p:grpSpPr>
      <p:sp>
        <p:nvSpPr>
          <p:cNvPr id="1351" name="Google Shape;1351;p64"/>
          <p:cNvSpPr txBox="1">
            <a:spLocks noGrp="1"/>
          </p:cNvSpPr>
          <p:nvPr>
            <p:ph type="title" idx="4294967295"/>
          </p:nvPr>
        </p:nvSpPr>
        <p:spPr>
          <a:xfrm>
            <a:off x="1384633" y="1272533"/>
            <a:ext cx="9396400" cy="643200"/>
          </a:xfrm>
          <a:prstGeom prst="rect">
            <a:avLst/>
          </a:prstGeom>
        </p:spPr>
        <p:txBody>
          <a:bodyPr spcFirstLastPara="1" wrap="square" lIns="121900" tIns="121900" rIns="121900" bIns="121900" anchor="t" anchorCtr="0">
            <a:noAutofit/>
          </a:bodyPr>
          <a:lstStyle/>
          <a:p>
            <a:pPr>
              <a:buClr>
                <a:srgbClr val="000000"/>
              </a:buClr>
              <a:buSzPts val="1100"/>
            </a:pPr>
            <a:r>
              <a:rPr lang="en">
                <a:solidFill>
                  <a:srgbClr val="FFFFFF"/>
                </a:solidFill>
                <a:latin typeface="Arial"/>
                <a:ea typeface="Arial"/>
                <a:cs typeface="Arial"/>
                <a:sym typeface="Arial"/>
              </a:rPr>
              <a:t>Fonts &amp; colors used</a:t>
            </a:r>
            <a:endParaRPr>
              <a:solidFill>
                <a:srgbClr val="FFFFFF"/>
              </a:solidFill>
              <a:latin typeface="Arial"/>
              <a:ea typeface="Arial"/>
              <a:cs typeface="Arial"/>
              <a:sym typeface="Arial"/>
            </a:endParaRPr>
          </a:p>
        </p:txBody>
      </p:sp>
      <p:sp>
        <p:nvSpPr>
          <p:cNvPr id="1352" name="Google Shape;1352;p64"/>
          <p:cNvSpPr txBox="1">
            <a:spLocks noGrp="1"/>
          </p:cNvSpPr>
          <p:nvPr>
            <p:ph type="body" idx="4294967295"/>
          </p:nvPr>
        </p:nvSpPr>
        <p:spPr>
          <a:xfrm>
            <a:off x="1410967" y="1943833"/>
            <a:ext cx="9396400" cy="586800"/>
          </a:xfrm>
          <a:prstGeom prst="rect">
            <a:avLst/>
          </a:prstGeom>
        </p:spPr>
        <p:txBody>
          <a:bodyPr spcFirstLastPara="1" wrap="square" lIns="121900" tIns="121900" rIns="121900" bIns="121900" anchor="t" anchorCtr="0">
            <a:noAutofit/>
          </a:bodyPr>
          <a:lstStyle/>
          <a:p>
            <a:pPr marL="0" indent="0" algn="ctr">
              <a:buNone/>
            </a:pPr>
            <a:r>
              <a:rPr lang="en" sz="1600">
                <a:solidFill>
                  <a:srgbClr val="FFFFFF"/>
                </a:solidFill>
                <a:latin typeface="Arial"/>
                <a:ea typeface="Arial"/>
                <a:cs typeface="Arial"/>
                <a:sym typeface="Arial"/>
              </a:rPr>
              <a:t>This presentation has been made using the following fonts:</a:t>
            </a:r>
            <a:endParaRPr sz="1600">
              <a:solidFill>
                <a:srgbClr val="FFFFFF"/>
              </a:solidFill>
              <a:latin typeface="Arial"/>
              <a:ea typeface="Arial"/>
              <a:cs typeface="Arial"/>
              <a:sym typeface="Arial"/>
            </a:endParaRPr>
          </a:p>
          <a:p>
            <a:pPr marL="0" indent="0">
              <a:buNone/>
            </a:pPr>
            <a:endParaRPr sz="1867">
              <a:latin typeface="Arial"/>
              <a:ea typeface="Arial"/>
              <a:cs typeface="Arial"/>
              <a:sym typeface="Arial"/>
            </a:endParaRPr>
          </a:p>
        </p:txBody>
      </p:sp>
      <p:sp>
        <p:nvSpPr>
          <p:cNvPr id="1353" name="Google Shape;1353;p64"/>
          <p:cNvSpPr txBox="1">
            <a:spLocks noGrp="1"/>
          </p:cNvSpPr>
          <p:nvPr>
            <p:ph type="body" idx="4294967295"/>
          </p:nvPr>
        </p:nvSpPr>
        <p:spPr>
          <a:xfrm>
            <a:off x="1410967" y="2558732"/>
            <a:ext cx="9396400" cy="1673200"/>
          </a:xfrm>
          <a:prstGeom prst="rect">
            <a:avLst/>
          </a:prstGeom>
        </p:spPr>
        <p:txBody>
          <a:bodyPr spcFirstLastPara="1" wrap="square" lIns="121900" tIns="121900" rIns="121900" bIns="121900" anchor="ctr" anchorCtr="0">
            <a:noAutofit/>
          </a:bodyPr>
          <a:lstStyle/>
          <a:p>
            <a:pPr marL="0" indent="0" algn="ctr">
              <a:buNone/>
            </a:pPr>
            <a:r>
              <a:rPr lang="en" b="1">
                <a:solidFill>
                  <a:srgbClr val="EFEFEF"/>
                </a:solidFill>
                <a:latin typeface="Arial"/>
                <a:ea typeface="Arial"/>
                <a:cs typeface="Arial"/>
                <a:sym typeface="Arial"/>
              </a:rPr>
              <a:t>Sanchez</a:t>
            </a:r>
            <a:endParaRPr b="1">
              <a:solidFill>
                <a:srgbClr val="EFEFEF"/>
              </a:solidFill>
              <a:latin typeface="Arial"/>
              <a:ea typeface="Arial"/>
              <a:cs typeface="Arial"/>
              <a:sym typeface="Arial"/>
            </a:endParaRPr>
          </a:p>
          <a:p>
            <a:pPr marL="0" indent="0" algn="ctr">
              <a:buNone/>
            </a:pPr>
            <a:r>
              <a:rPr lang="en">
                <a:solidFill>
                  <a:schemeClr val="lt1"/>
                </a:solidFill>
                <a:latin typeface="Arial"/>
                <a:ea typeface="Arial"/>
                <a:cs typeface="Arial"/>
                <a:sym typeface="Arial"/>
              </a:rPr>
              <a:t>(</a:t>
            </a:r>
            <a:r>
              <a:rPr lang="en">
                <a:solidFill>
                  <a:schemeClr val="lt1"/>
                </a:solidFill>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https://fonts.google.com/specimen/Sanchez</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marL="0" indent="0" algn="ctr">
              <a:buNone/>
            </a:pPr>
            <a:endParaRPr sz="1067">
              <a:latin typeface="Arial"/>
              <a:ea typeface="Arial"/>
              <a:cs typeface="Arial"/>
              <a:sym typeface="Arial"/>
            </a:endParaRPr>
          </a:p>
          <a:p>
            <a:pPr marL="0" indent="0" algn="ctr">
              <a:buNone/>
            </a:pPr>
            <a:r>
              <a:rPr lang="en" b="1">
                <a:solidFill>
                  <a:schemeClr val="lt1"/>
                </a:solidFill>
                <a:latin typeface="Arial"/>
                <a:ea typeface="Arial"/>
                <a:cs typeface="Arial"/>
                <a:sym typeface="Arial"/>
              </a:rPr>
              <a:t>Public Sans</a:t>
            </a:r>
            <a:endParaRPr b="1">
              <a:solidFill>
                <a:srgbClr val="FFFFFF"/>
              </a:solidFill>
              <a:latin typeface="Arial"/>
              <a:ea typeface="Arial"/>
              <a:cs typeface="Arial"/>
              <a:sym typeface="Arial"/>
            </a:endParaRPr>
          </a:p>
          <a:p>
            <a:pPr marL="0" indent="0" algn="ctr">
              <a:buClr>
                <a:schemeClr val="dk1"/>
              </a:buClr>
              <a:buNone/>
            </a:pPr>
            <a:r>
              <a:rPr lang="en">
                <a:solidFill>
                  <a:schemeClr val="lt1"/>
                </a:solidFill>
                <a:latin typeface="Arial"/>
                <a:ea typeface="Arial"/>
                <a:cs typeface="Arial"/>
                <a:sym typeface="Arial"/>
              </a:rPr>
              <a:t>(</a:t>
            </a:r>
            <a:r>
              <a:rPr lang="en">
                <a:solidFill>
                  <a:schemeClr val="lt1"/>
                </a:solidFill>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https://fonts.google.com/specimen/Public+Sans</a:t>
            </a:r>
            <a:r>
              <a:rPr lang="en">
                <a:solidFill>
                  <a:schemeClr val="lt1"/>
                </a:solidFill>
                <a:latin typeface="Arial"/>
                <a:ea typeface="Arial"/>
                <a:cs typeface="Arial"/>
                <a:sym typeface="Arial"/>
              </a:rPr>
              <a:t>)</a:t>
            </a:r>
            <a:endParaRPr>
              <a:solidFill>
                <a:srgbClr val="FFFFFF"/>
              </a:solidFill>
              <a:latin typeface="Arial"/>
              <a:ea typeface="Arial"/>
              <a:cs typeface="Arial"/>
              <a:sym typeface="Arial"/>
            </a:endParaRPr>
          </a:p>
        </p:txBody>
      </p:sp>
      <p:grpSp>
        <p:nvGrpSpPr>
          <p:cNvPr id="1354" name="Google Shape;1354;p64"/>
          <p:cNvGrpSpPr/>
          <p:nvPr/>
        </p:nvGrpSpPr>
        <p:grpSpPr>
          <a:xfrm>
            <a:off x="2059985" y="4665167"/>
            <a:ext cx="8045700" cy="1005600"/>
            <a:chOff x="1554863" y="3279800"/>
            <a:chExt cx="6034275" cy="754200"/>
          </a:xfrm>
        </p:grpSpPr>
        <p:grpSp>
          <p:nvGrpSpPr>
            <p:cNvPr id="1355" name="Google Shape;1355;p64"/>
            <p:cNvGrpSpPr/>
            <p:nvPr/>
          </p:nvGrpSpPr>
          <p:grpSpPr>
            <a:xfrm>
              <a:off x="1554863" y="3279800"/>
              <a:ext cx="3976875" cy="754200"/>
              <a:chOff x="2052655" y="3498875"/>
              <a:chExt cx="3976875" cy="754200"/>
            </a:xfrm>
          </p:grpSpPr>
          <p:sp>
            <p:nvSpPr>
              <p:cNvPr id="1356" name="Google Shape;1356;p64"/>
              <p:cNvSpPr/>
              <p:nvPr/>
            </p:nvSpPr>
            <p:spPr>
              <a:xfrm>
                <a:off x="3114480" y="3498875"/>
                <a:ext cx="791400" cy="754200"/>
              </a:xfrm>
              <a:prstGeom prst="roundRect">
                <a:avLst>
                  <a:gd name="adj" fmla="val 16667"/>
                </a:avLst>
              </a:prstGeom>
              <a:solidFill>
                <a:srgbClr val="FFFDE8"/>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64"/>
              <p:cNvSpPr/>
              <p:nvPr/>
            </p:nvSpPr>
            <p:spPr>
              <a:xfrm>
                <a:off x="4176300" y="3498875"/>
                <a:ext cx="791400" cy="754200"/>
              </a:xfrm>
              <a:prstGeom prst="roundRect">
                <a:avLst>
                  <a:gd name="adj" fmla="val 16667"/>
                </a:avLst>
              </a:prstGeom>
              <a:solidFill>
                <a:srgbClr val="EF902A"/>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64"/>
              <p:cNvSpPr/>
              <p:nvPr/>
            </p:nvSpPr>
            <p:spPr>
              <a:xfrm>
                <a:off x="5238120" y="3498875"/>
                <a:ext cx="791400" cy="754200"/>
              </a:xfrm>
              <a:prstGeom prst="roundRect">
                <a:avLst>
                  <a:gd name="adj" fmla="val 16667"/>
                </a:avLst>
              </a:prstGeom>
              <a:solidFill>
                <a:srgbClr val="F7BE16"/>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64"/>
              <p:cNvSpPr/>
              <p:nvPr/>
            </p:nvSpPr>
            <p:spPr>
              <a:xfrm>
                <a:off x="2052655" y="3498875"/>
                <a:ext cx="791400" cy="754200"/>
              </a:xfrm>
              <a:prstGeom prst="roundRect">
                <a:avLst>
                  <a:gd name="adj" fmla="val 16667"/>
                </a:avLst>
              </a:prstGeom>
              <a:solidFill>
                <a:srgbClr val="2B2B2B"/>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64"/>
              <p:cNvSpPr txBox="1"/>
              <p:nvPr/>
            </p:nvSpPr>
            <p:spPr>
              <a:xfrm>
                <a:off x="3114480"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000000"/>
                    </a:solidFill>
                    <a:latin typeface="Arial"/>
                    <a:cs typeface="Arial"/>
                    <a:sym typeface="Arial"/>
                  </a:rPr>
                  <a:t>#FFFDE8</a:t>
                </a:r>
                <a:endParaRPr sz="1333" kern="0">
                  <a:solidFill>
                    <a:srgbClr val="000000"/>
                  </a:solidFill>
                  <a:latin typeface="Arial"/>
                  <a:cs typeface="Arial"/>
                  <a:sym typeface="Arial"/>
                </a:endParaRPr>
              </a:p>
            </p:txBody>
          </p:sp>
          <p:sp>
            <p:nvSpPr>
              <p:cNvPr id="1361" name="Google Shape;1361;p64"/>
              <p:cNvSpPr txBox="1"/>
              <p:nvPr/>
            </p:nvSpPr>
            <p:spPr>
              <a:xfrm>
                <a:off x="4176305"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Arial"/>
                    <a:cs typeface="Arial"/>
                    <a:sym typeface="Arial"/>
                  </a:rPr>
                  <a:t>#EF902A</a:t>
                </a:r>
                <a:endParaRPr sz="1333" kern="0">
                  <a:solidFill>
                    <a:srgbClr val="FFFFFF"/>
                  </a:solidFill>
                  <a:latin typeface="Arial"/>
                  <a:cs typeface="Arial"/>
                  <a:sym typeface="Arial"/>
                </a:endParaRPr>
              </a:p>
            </p:txBody>
          </p:sp>
          <p:sp>
            <p:nvSpPr>
              <p:cNvPr id="1362" name="Google Shape;1362;p64"/>
              <p:cNvSpPr txBox="1"/>
              <p:nvPr/>
            </p:nvSpPr>
            <p:spPr>
              <a:xfrm>
                <a:off x="5238130"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Arial"/>
                    <a:cs typeface="Arial"/>
                    <a:sym typeface="Arial"/>
                  </a:rPr>
                  <a:t>#F7BE16</a:t>
                </a:r>
                <a:endParaRPr sz="1333" kern="0">
                  <a:solidFill>
                    <a:srgbClr val="FFFFFF"/>
                  </a:solidFill>
                  <a:latin typeface="Arial"/>
                  <a:cs typeface="Arial"/>
                  <a:sym typeface="Arial"/>
                </a:endParaRPr>
              </a:p>
            </p:txBody>
          </p:sp>
          <p:sp>
            <p:nvSpPr>
              <p:cNvPr id="1363" name="Google Shape;1363;p64"/>
              <p:cNvSpPr txBox="1"/>
              <p:nvPr/>
            </p:nvSpPr>
            <p:spPr>
              <a:xfrm>
                <a:off x="2052655"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Arial"/>
                    <a:cs typeface="Arial"/>
                    <a:sym typeface="Arial"/>
                  </a:rPr>
                  <a:t>#2B2B2B</a:t>
                </a:r>
                <a:endParaRPr sz="1333" kern="0">
                  <a:solidFill>
                    <a:srgbClr val="FFFFFF"/>
                  </a:solidFill>
                  <a:latin typeface="Arial"/>
                  <a:cs typeface="Arial"/>
                  <a:sym typeface="Arial"/>
                </a:endParaRPr>
              </a:p>
            </p:txBody>
          </p:sp>
        </p:grpSp>
        <p:grpSp>
          <p:nvGrpSpPr>
            <p:cNvPr id="1364" name="Google Shape;1364;p64"/>
            <p:cNvGrpSpPr/>
            <p:nvPr/>
          </p:nvGrpSpPr>
          <p:grpSpPr>
            <a:xfrm>
              <a:off x="5735907" y="3279800"/>
              <a:ext cx="1853230" cy="754200"/>
              <a:chOff x="4176300" y="3498875"/>
              <a:chExt cx="1853230" cy="754200"/>
            </a:xfrm>
          </p:grpSpPr>
          <p:sp>
            <p:nvSpPr>
              <p:cNvPr id="1365" name="Google Shape;1365;p64"/>
              <p:cNvSpPr/>
              <p:nvPr/>
            </p:nvSpPr>
            <p:spPr>
              <a:xfrm>
                <a:off x="4176300" y="3498875"/>
                <a:ext cx="791400" cy="754200"/>
              </a:xfrm>
              <a:prstGeom prst="roundRect">
                <a:avLst>
                  <a:gd name="adj" fmla="val 16667"/>
                </a:avLst>
              </a:prstGeom>
              <a:solidFill>
                <a:srgbClr val="FFD98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64"/>
              <p:cNvSpPr/>
              <p:nvPr/>
            </p:nvSpPr>
            <p:spPr>
              <a:xfrm>
                <a:off x="5238120" y="3498875"/>
                <a:ext cx="791400" cy="754200"/>
              </a:xfrm>
              <a:prstGeom prst="roundRect">
                <a:avLst>
                  <a:gd name="adj" fmla="val 16667"/>
                </a:avLst>
              </a:prstGeom>
              <a:solidFill>
                <a:srgbClr val="FFE8A5"/>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64"/>
              <p:cNvSpPr txBox="1"/>
              <p:nvPr/>
            </p:nvSpPr>
            <p:spPr>
              <a:xfrm>
                <a:off x="4176305"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Arial"/>
                    <a:cs typeface="Arial"/>
                    <a:sym typeface="Arial"/>
                  </a:rPr>
                  <a:t>#FFD98F</a:t>
                </a:r>
                <a:endParaRPr sz="1333" kern="0">
                  <a:solidFill>
                    <a:srgbClr val="FFFFFF"/>
                  </a:solidFill>
                  <a:latin typeface="Arial"/>
                  <a:cs typeface="Arial"/>
                  <a:sym typeface="Arial"/>
                </a:endParaRPr>
              </a:p>
            </p:txBody>
          </p:sp>
          <p:sp>
            <p:nvSpPr>
              <p:cNvPr id="1368" name="Google Shape;1368;p64"/>
              <p:cNvSpPr txBox="1"/>
              <p:nvPr/>
            </p:nvSpPr>
            <p:spPr>
              <a:xfrm>
                <a:off x="5238130" y="3655925"/>
                <a:ext cx="791400" cy="4401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333" kern="0">
                    <a:solidFill>
                      <a:srgbClr val="FFFFFF"/>
                    </a:solidFill>
                    <a:latin typeface="Arial"/>
                    <a:cs typeface="Arial"/>
                    <a:sym typeface="Arial"/>
                  </a:rPr>
                  <a:t>#FFE8A5</a:t>
                </a:r>
                <a:endParaRPr sz="1333" kern="0">
                  <a:solidFill>
                    <a:srgbClr val="FFFFFF"/>
                  </a:solidFill>
                  <a:latin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3"/>
          <p:cNvSpPr/>
          <p:nvPr/>
        </p:nvSpPr>
        <p:spPr>
          <a:xfrm>
            <a:off x="1248817" y="3562739"/>
            <a:ext cx="2918800" cy="102559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33"/>
          <p:cNvSpPr/>
          <p:nvPr/>
        </p:nvSpPr>
        <p:spPr>
          <a:xfrm>
            <a:off x="4691633" y="3562739"/>
            <a:ext cx="2918800" cy="1009261"/>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33"/>
          <p:cNvSpPr/>
          <p:nvPr/>
        </p:nvSpPr>
        <p:spPr>
          <a:xfrm>
            <a:off x="8061033" y="3562740"/>
            <a:ext cx="2918800" cy="1025590"/>
          </a:xfrm>
          <a:prstGeom prst="roundRect">
            <a:avLst>
              <a:gd name="adj" fmla="val 16667"/>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33"/>
          <p:cNvSpPr txBox="1">
            <a:spLocks noGrp="1"/>
          </p:cNvSpPr>
          <p:nvPr>
            <p:ph type="title"/>
          </p:nvPr>
        </p:nvSpPr>
        <p:spPr>
          <a:xfrm>
            <a:off x="4095085" y="715813"/>
            <a:ext cx="4542729" cy="546000"/>
          </a:xfrm>
          <a:prstGeom prst="rect">
            <a:avLst/>
          </a:prstGeom>
        </p:spPr>
        <p:txBody>
          <a:bodyPr spcFirstLastPara="1" wrap="square" lIns="121900" tIns="121900" rIns="121900" bIns="121900" anchor="ctr" anchorCtr="0">
            <a:noAutofit/>
          </a:bodyPr>
          <a:lstStyle/>
          <a:p>
            <a:r>
              <a:rPr lang="en" sz="3600" dirty="0">
                <a:solidFill>
                  <a:srgbClr val="915E20"/>
                </a:solidFill>
                <a:latin typeface="#9Slide03 IcielUni Sans Heavy" panose="00000500000000000000" pitchFamily="2" charset="-93"/>
              </a:rPr>
              <a:t>N</a:t>
            </a:r>
            <a:r>
              <a:rPr lang="en-US" sz="3600" dirty="0">
                <a:solidFill>
                  <a:srgbClr val="915E20"/>
                </a:solidFill>
                <a:latin typeface="#9Slide03 IcielUni Sans Heavy" panose="00000500000000000000" pitchFamily="2" charset="-93"/>
              </a:rPr>
              <a:t>ỘI DUNG BÀI HỌC</a:t>
            </a:r>
            <a:endParaRPr sz="3600" dirty="0">
              <a:solidFill>
                <a:srgbClr val="915E20"/>
              </a:solidFill>
              <a:latin typeface="#9Slide03 IcielUni Sans Heavy" panose="00000500000000000000" pitchFamily="2" charset="-93"/>
            </a:endParaRPr>
          </a:p>
        </p:txBody>
      </p:sp>
      <p:sp>
        <p:nvSpPr>
          <p:cNvPr id="552" name="Google Shape;552;p33"/>
          <p:cNvSpPr/>
          <p:nvPr/>
        </p:nvSpPr>
        <p:spPr>
          <a:xfrm rot="5400000">
            <a:off x="2230862" y="1987692"/>
            <a:ext cx="922151" cy="978137"/>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33"/>
          <p:cNvSpPr/>
          <p:nvPr/>
        </p:nvSpPr>
        <p:spPr>
          <a:xfrm>
            <a:off x="5624106" y="2020312"/>
            <a:ext cx="921777" cy="9777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3"/>
          <p:cNvSpPr/>
          <p:nvPr/>
        </p:nvSpPr>
        <p:spPr>
          <a:xfrm rot="5400000">
            <a:off x="9056303" y="2030990"/>
            <a:ext cx="980508" cy="1040029"/>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072;p57">
            <a:extLst>
              <a:ext uri="{FF2B5EF4-FFF2-40B4-BE49-F238E27FC236}">
                <a16:creationId xmlns:a16="http://schemas.microsoft.com/office/drawing/2014/main" id="{BBAA8A2F-6BAC-4283-B5F2-342F61164C9F}"/>
              </a:ext>
            </a:extLst>
          </p:cNvPr>
          <p:cNvSpPr txBox="1">
            <a:spLocks/>
          </p:cNvSpPr>
          <p:nvPr/>
        </p:nvSpPr>
        <p:spPr>
          <a:xfrm>
            <a:off x="1371600" y="3676988"/>
            <a:ext cx="2599863" cy="7970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2300" dirty="0" err="1">
                <a:solidFill>
                  <a:srgbClr val="000000"/>
                </a:solidFill>
                <a:latin typeface="#9Slide03 Roboto Condensed" panose="02000000000000000000" pitchFamily="2" charset="0"/>
                <a:ea typeface="#9Slide03 Roboto Condensed" panose="02000000000000000000" pitchFamily="2" charset="0"/>
              </a:rPr>
              <a:t>Hiệp</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hội</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các</a:t>
            </a:r>
            <a:r>
              <a:rPr lang="en-US" sz="2300" dirty="0">
                <a:solidFill>
                  <a:srgbClr val="000000"/>
                </a:solidFill>
                <a:latin typeface="#9Slide03 Roboto Condensed" panose="02000000000000000000" pitchFamily="2" charset="0"/>
                <a:ea typeface="#9Slide03 Roboto Condensed" panose="02000000000000000000" pitchFamily="2" charset="0"/>
              </a:rPr>
              <a:t> n</a:t>
            </a:r>
            <a:r>
              <a:rPr lang="vi-VN" sz="2300" dirty="0">
                <a:solidFill>
                  <a:srgbClr val="000000"/>
                </a:solidFill>
                <a:latin typeface="#9Slide03 Roboto Condensed" panose="02000000000000000000" pitchFamily="2" charset="0"/>
                <a:ea typeface="#9Slide03 Roboto Condensed" panose="02000000000000000000" pitchFamily="2" charset="0"/>
              </a:rPr>
              <a:t>ước</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Đông</a:t>
            </a:r>
            <a:r>
              <a:rPr lang="en-US" sz="2300" dirty="0">
                <a:solidFill>
                  <a:srgbClr val="000000"/>
                </a:solidFill>
                <a:latin typeface="#9Slide03 Roboto Condensed" panose="02000000000000000000" pitchFamily="2" charset="0"/>
                <a:ea typeface="#9Slide03 Roboto Condensed" panose="02000000000000000000" pitchFamily="2" charset="0"/>
              </a:rPr>
              <a:t> Nam Á</a:t>
            </a:r>
            <a:endParaRPr kumimoji="0" lang="en-US" sz="23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sp>
        <p:nvSpPr>
          <p:cNvPr id="37" name="Google Shape;1072;p57">
            <a:extLst>
              <a:ext uri="{FF2B5EF4-FFF2-40B4-BE49-F238E27FC236}">
                <a16:creationId xmlns:a16="http://schemas.microsoft.com/office/drawing/2014/main" id="{8A103DB4-A21B-47CC-91F5-3D93A0581101}"/>
              </a:ext>
            </a:extLst>
          </p:cNvPr>
          <p:cNvSpPr txBox="1">
            <a:spLocks/>
          </p:cNvSpPr>
          <p:nvPr/>
        </p:nvSpPr>
        <p:spPr>
          <a:xfrm>
            <a:off x="4887686" y="3682431"/>
            <a:ext cx="2599863" cy="7970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2300" dirty="0" err="1">
                <a:solidFill>
                  <a:srgbClr val="000000"/>
                </a:solidFill>
                <a:latin typeface="#9Slide03 Roboto Condensed" panose="02000000000000000000" pitchFamily="2" charset="0"/>
                <a:ea typeface="#9Slide03 Roboto Condensed" panose="02000000000000000000" pitchFamily="2" charset="0"/>
              </a:rPr>
              <a:t>Hợp</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tác</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để</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phát</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triển</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kinh</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tế</a:t>
            </a:r>
            <a:r>
              <a:rPr lang="en-US" sz="2300" dirty="0">
                <a:solidFill>
                  <a:srgbClr val="000000"/>
                </a:solidFill>
                <a:latin typeface="#9Slide03 Roboto Condensed" panose="02000000000000000000" pitchFamily="2" charset="0"/>
                <a:ea typeface="#9Slide03 Roboto Condensed" panose="02000000000000000000" pitchFamily="2" charset="0"/>
              </a:rPr>
              <a:t> - </a:t>
            </a:r>
            <a:r>
              <a:rPr lang="en-US" sz="2300" dirty="0" err="1">
                <a:solidFill>
                  <a:srgbClr val="000000"/>
                </a:solidFill>
                <a:latin typeface="#9Slide03 Roboto Condensed" panose="02000000000000000000" pitchFamily="2" charset="0"/>
                <a:ea typeface="#9Slide03 Roboto Condensed" panose="02000000000000000000" pitchFamily="2" charset="0"/>
              </a:rPr>
              <a:t>xã</a:t>
            </a:r>
            <a:r>
              <a:rPr lang="en-US" sz="2300" dirty="0">
                <a:solidFill>
                  <a:srgbClr val="000000"/>
                </a:solidFill>
                <a:latin typeface="#9Slide03 Roboto Condensed" panose="02000000000000000000" pitchFamily="2" charset="0"/>
                <a:ea typeface="#9Slide03 Roboto Condensed" panose="02000000000000000000" pitchFamily="2" charset="0"/>
              </a:rPr>
              <a:t> </a:t>
            </a:r>
            <a:r>
              <a:rPr lang="en-US" sz="2300" dirty="0" err="1">
                <a:solidFill>
                  <a:srgbClr val="000000"/>
                </a:solidFill>
                <a:latin typeface="#9Slide03 Roboto Condensed" panose="02000000000000000000" pitchFamily="2" charset="0"/>
                <a:ea typeface="#9Slide03 Roboto Condensed" panose="02000000000000000000" pitchFamily="2" charset="0"/>
              </a:rPr>
              <a:t>hội</a:t>
            </a:r>
            <a:endParaRPr kumimoji="0" lang="en-US" sz="23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sp>
        <p:nvSpPr>
          <p:cNvPr id="38" name="Google Shape;1072;p57">
            <a:extLst>
              <a:ext uri="{FF2B5EF4-FFF2-40B4-BE49-F238E27FC236}">
                <a16:creationId xmlns:a16="http://schemas.microsoft.com/office/drawing/2014/main" id="{E6E8E423-4DBA-415B-9C63-77F21CD71EE6}"/>
              </a:ext>
            </a:extLst>
          </p:cNvPr>
          <p:cNvSpPr txBox="1">
            <a:spLocks/>
          </p:cNvSpPr>
          <p:nvPr/>
        </p:nvSpPr>
        <p:spPr>
          <a:xfrm>
            <a:off x="8240486" y="3687874"/>
            <a:ext cx="2599863" cy="7970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2300" dirty="0" err="1">
                <a:solidFill>
                  <a:srgbClr val="000000"/>
                </a:solidFill>
                <a:latin typeface="#9Slide03 Roboto Condensed" panose="02000000000000000000" pitchFamily="2" charset="0"/>
                <a:ea typeface="#9Slide03 Roboto Condensed" panose="02000000000000000000" pitchFamily="2" charset="0"/>
              </a:rPr>
              <a:t>Việt</a:t>
            </a:r>
            <a:r>
              <a:rPr lang="en-US" sz="2300" dirty="0">
                <a:solidFill>
                  <a:srgbClr val="000000"/>
                </a:solidFill>
                <a:latin typeface="#9Slide03 Roboto Condensed" panose="02000000000000000000" pitchFamily="2" charset="0"/>
                <a:ea typeface="#9Slide03 Roboto Condensed" panose="02000000000000000000" pitchFamily="2" charset="0"/>
              </a:rPr>
              <a:t> Nam </a:t>
            </a:r>
            <a:r>
              <a:rPr lang="en-US" sz="2300" dirty="0" err="1">
                <a:solidFill>
                  <a:srgbClr val="000000"/>
                </a:solidFill>
                <a:latin typeface="#9Slide03 Roboto Condensed" panose="02000000000000000000" pitchFamily="2" charset="0"/>
                <a:ea typeface="#9Slide03 Roboto Condensed" panose="02000000000000000000" pitchFamily="2" charset="0"/>
              </a:rPr>
              <a:t>trong</a:t>
            </a:r>
            <a:r>
              <a:rPr lang="en-US" sz="2300" dirty="0">
                <a:solidFill>
                  <a:srgbClr val="000000"/>
                </a:solidFill>
                <a:latin typeface="#9Slide03 Roboto Condensed" panose="02000000000000000000" pitchFamily="2" charset="0"/>
                <a:ea typeface="#9Slide03 Roboto Condensed" panose="02000000000000000000" pitchFamily="2" charset="0"/>
              </a:rPr>
              <a:t> ASEAN</a:t>
            </a:r>
            <a:endParaRPr kumimoji="0" lang="en-US" sz="23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sp>
        <p:nvSpPr>
          <p:cNvPr id="39" name="Google Shape;1072;p57">
            <a:extLst>
              <a:ext uri="{FF2B5EF4-FFF2-40B4-BE49-F238E27FC236}">
                <a16:creationId xmlns:a16="http://schemas.microsoft.com/office/drawing/2014/main" id="{CBAF74D0-A772-4FD4-9E2E-B9F1A23492B9}"/>
              </a:ext>
            </a:extLst>
          </p:cNvPr>
          <p:cNvSpPr txBox="1">
            <a:spLocks/>
          </p:cNvSpPr>
          <p:nvPr/>
        </p:nvSpPr>
        <p:spPr>
          <a:xfrm>
            <a:off x="2438401" y="2180202"/>
            <a:ext cx="484414" cy="49768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3200" dirty="0">
                <a:solidFill>
                  <a:srgbClr val="000000"/>
                </a:solidFill>
                <a:latin typeface="#9Slide03 Roboto Condensed" panose="02000000000000000000" pitchFamily="2" charset="0"/>
                <a:ea typeface="#9Slide03 Roboto Condensed" panose="02000000000000000000" pitchFamily="2" charset="0"/>
              </a:rPr>
              <a:t>1</a:t>
            </a:r>
            <a:endParaRPr kumimoji="0" lang="en-US" sz="32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sp>
        <p:nvSpPr>
          <p:cNvPr id="40" name="Google Shape;1072;p57">
            <a:extLst>
              <a:ext uri="{FF2B5EF4-FFF2-40B4-BE49-F238E27FC236}">
                <a16:creationId xmlns:a16="http://schemas.microsoft.com/office/drawing/2014/main" id="{78ACD66A-6997-46F9-83A9-9BC93723633A}"/>
              </a:ext>
            </a:extLst>
          </p:cNvPr>
          <p:cNvSpPr txBox="1">
            <a:spLocks/>
          </p:cNvSpPr>
          <p:nvPr/>
        </p:nvSpPr>
        <p:spPr>
          <a:xfrm>
            <a:off x="5840188" y="2218304"/>
            <a:ext cx="484414" cy="49768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3200" dirty="0">
                <a:solidFill>
                  <a:srgbClr val="000000"/>
                </a:solidFill>
                <a:latin typeface="#9Slide03 Roboto Condensed" panose="02000000000000000000" pitchFamily="2" charset="0"/>
                <a:ea typeface="#9Slide03 Roboto Condensed" panose="02000000000000000000" pitchFamily="2" charset="0"/>
              </a:rPr>
              <a:t>2</a:t>
            </a:r>
            <a:endParaRPr kumimoji="0" lang="en-US" sz="32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sp>
        <p:nvSpPr>
          <p:cNvPr id="41" name="Google Shape;1072;p57">
            <a:extLst>
              <a:ext uri="{FF2B5EF4-FFF2-40B4-BE49-F238E27FC236}">
                <a16:creationId xmlns:a16="http://schemas.microsoft.com/office/drawing/2014/main" id="{2963A1C7-7DF1-475A-81B3-C97C31FBAC86}"/>
              </a:ext>
            </a:extLst>
          </p:cNvPr>
          <p:cNvSpPr txBox="1">
            <a:spLocks/>
          </p:cNvSpPr>
          <p:nvPr/>
        </p:nvSpPr>
        <p:spPr>
          <a:xfrm>
            <a:off x="9323620" y="2256406"/>
            <a:ext cx="484414" cy="49768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1800"/>
              <a:buFont typeface="Secular One"/>
              <a:buNone/>
              <a:defRPr sz="2400" b="1" i="0" u="none" strike="noStrike" cap="none">
                <a:solidFill>
                  <a:schemeClr val="accent6"/>
                </a:solidFill>
                <a:latin typeface="Secular One"/>
                <a:ea typeface="Secular One"/>
                <a:cs typeface="Secular One"/>
                <a:sym typeface="Secular One"/>
              </a:defRPr>
            </a:lvl1pPr>
            <a:lvl2pPr marR="0" lvl="1"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2pPr>
            <a:lvl3pPr marR="0" lvl="2"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3pPr>
            <a:lvl4pPr marR="0" lvl="3"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4pPr>
            <a:lvl5pPr marR="0" lvl="4"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5pPr>
            <a:lvl6pPr marR="0" lvl="5"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6pPr>
            <a:lvl7pPr marR="0" lvl="6"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7pPr>
            <a:lvl8pPr marR="0" lvl="7"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8pPr>
            <a:lvl9pPr marR="0" lvl="8" algn="l" rtl="0">
              <a:lnSpc>
                <a:spcPct val="100000"/>
              </a:lnSpc>
              <a:spcBef>
                <a:spcPts val="0"/>
              </a:spcBef>
              <a:spcAft>
                <a:spcPts val="0"/>
              </a:spcAft>
              <a:buClr>
                <a:schemeClr val="dk1"/>
              </a:buClr>
              <a:buSzPts val="2800"/>
              <a:buFont typeface="Patrick Hand"/>
              <a:buNone/>
              <a:defRPr sz="2800" b="0" i="0" u="none" strike="noStrike" cap="none">
                <a:solidFill>
                  <a:schemeClr val="dk1"/>
                </a:solidFill>
                <a:latin typeface="Patrick Hand"/>
                <a:ea typeface="Patrick Hand"/>
                <a:cs typeface="Patrick Hand"/>
                <a:sym typeface="Patrick Hand"/>
              </a:defRPr>
            </a:lvl9pPr>
          </a:lstStyle>
          <a:p>
            <a:pPr lvl="0" defTabSz="685766">
              <a:buClr>
                <a:srgbClr val="561A4B"/>
              </a:buClr>
              <a:defRPr/>
            </a:pPr>
            <a:r>
              <a:rPr lang="en-US" sz="3200" dirty="0">
                <a:solidFill>
                  <a:srgbClr val="000000"/>
                </a:solidFill>
                <a:latin typeface="#9Slide03 Roboto Condensed" panose="02000000000000000000" pitchFamily="2" charset="0"/>
                <a:ea typeface="#9Slide03 Roboto Condensed" panose="02000000000000000000" pitchFamily="2" charset="0"/>
              </a:rPr>
              <a:t>3</a:t>
            </a:r>
            <a:endParaRPr kumimoji="0" lang="en-US" sz="3200" i="0" u="none" strike="noStrike" kern="0" cap="none" spc="0" normalizeH="0" baseline="0" noProof="0" dirty="0">
              <a:ln>
                <a:noFill/>
              </a:ln>
              <a:solidFill>
                <a:srgbClr val="561A4B"/>
              </a:solidFill>
              <a:effectLst/>
              <a:uLnTx/>
              <a:uFillTx/>
              <a:latin typeface="#9Slide03 Roboto Condensed" panose="02000000000000000000" pitchFamily="2" charset="0"/>
              <a:ea typeface="#9Slide03 Roboto Condensed" panose="02000000000000000000" pitchFamily="2" charset="0"/>
              <a:sym typeface="Secular One"/>
            </a:endParaRPr>
          </a:p>
        </p:txBody>
      </p:sp>
      <p:pic>
        <p:nvPicPr>
          <p:cNvPr id="43" name="Picture 2" descr="Free Vector | Asean buildings illustration">
            <a:extLst>
              <a:ext uri="{FF2B5EF4-FFF2-40B4-BE49-F238E27FC236}">
                <a16:creationId xmlns:a16="http://schemas.microsoft.com/office/drawing/2014/main" id="{C5966619-E3ED-41A5-AE70-0756379701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92" b="89688" l="4153" r="99681"/>
                    </a14:imgEffect>
                  </a14:imgLayer>
                </a14:imgProps>
              </a:ext>
              <a:ext uri="{28A0092B-C50C-407E-A947-70E740481C1C}">
                <a14:useLocalDpi xmlns:a14="http://schemas.microsoft.com/office/drawing/2010/main" val="0"/>
              </a:ext>
            </a:extLst>
          </a:blip>
          <a:srcRect/>
          <a:stretch>
            <a:fillRect/>
          </a:stretch>
        </p:blipFill>
        <p:spPr bwMode="auto">
          <a:xfrm>
            <a:off x="1944079" y="3869871"/>
            <a:ext cx="5387450" cy="35887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500"/>
                                        <p:tgtEl>
                                          <p:spTgt spid="5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47"/>
                                        </p:tgtEl>
                                        <p:attrNameLst>
                                          <p:attrName>style.visibility</p:attrName>
                                        </p:attrNameLst>
                                      </p:cBhvr>
                                      <p:to>
                                        <p:strVal val="visible"/>
                                      </p:to>
                                    </p:set>
                                    <p:animEffect transition="in" filter="fade">
                                      <p:cBhvr>
                                        <p:cTn id="15" dur="500"/>
                                        <p:tgtEl>
                                          <p:spTgt spid="54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8"/>
                                        </p:tgtEl>
                                        <p:attrNameLst>
                                          <p:attrName>style.visibility</p:attrName>
                                        </p:attrNameLst>
                                      </p:cBhvr>
                                      <p:to>
                                        <p:strVal val="visible"/>
                                      </p:to>
                                    </p:set>
                                    <p:animEffect transition="in" filter="fade">
                                      <p:cBhvr>
                                        <p:cTn id="23" dur="500"/>
                                        <p:tgtEl>
                                          <p:spTgt spid="54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animBg="1"/>
      <p:bldP spid="547" grpId="0" animBg="1"/>
      <p:bldP spid="548" grpId="0" animBg="1"/>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48"/>
          <p:cNvSpPr/>
          <p:nvPr/>
        </p:nvSpPr>
        <p:spPr>
          <a:xfrm rot="5400000">
            <a:off x="3568733" y="518478"/>
            <a:ext cx="5054596" cy="6015041"/>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2" name="Google Shape;952;p48"/>
          <p:cNvSpPr/>
          <p:nvPr/>
        </p:nvSpPr>
        <p:spPr>
          <a:xfrm rot="-5400000">
            <a:off x="5212025" y="667852"/>
            <a:ext cx="1768025" cy="1956273"/>
          </a:xfrm>
          <a:custGeom>
            <a:avLst/>
            <a:gdLst/>
            <a:ahLst/>
            <a:cxnLst/>
            <a:rect l="l" t="t" r="r" b="b"/>
            <a:pathLst>
              <a:path w="37329" h="39590" extrusionOk="0">
                <a:moveTo>
                  <a:pt x="19112" y="512"/>
                </a:moveTo>
                <a:cubicBezTo>
                  <a:pt x="19112" y="512"/>
                  <a:pt x="19155" y="555"/>
                  <a:pt x="19155" y="555"/>
                </a:cubicBezTo>
                <a:cubicBezTo>
                  <a:pt x="19112" y="597"/>
                  <a:pt x="19070" y="640"/>
                  <a:pt x="19027" y="683"/>
                </a:cubicBezTo>
                <a:cubicBezTo>
                  <a:pt x="19027" y="683"/>
                  <a:pt x="19027" y="664"/>
                  <a:pt x="19015" y="651"/>
                </a:cubicBezTo>
                <a:lnTo>
                  <a:pt x="19015" y="651"/>
                </a:lnTo>
                <a:cubicBezTo>
                  <a:pt x="19066" y="559"/>
                  <a:pt x="19089" y="535"/>
                  <a:pt x="19112" y="512"/>
                </a:cubicBezTo>
                <a:close/>
                <a:moveTo>
                  <a:pt x="18942" y="640"/>
                </a:moveTo>
                <a:cubicBezTo>
                  <a:pt x="18950" y="657"/>
                  <a:pt x="18957" y="674"/>
                  <a:pt x="18963" y="691"/>
                </a:cubicBezTo>
                <a:lnTo>
                  <a:pt x="18963" y="691"/>
                </a:lnTo>
                <a:cubicBezTo>
                  <a:pt x="18939" y="747"/>
                  <a:pt x="18924" y="770"/>
                  <a:pt x="18918" y="770"/>
                </a:cubicBezTo>
                <a:cubicBezTo>
                  <a:pt x="18907" y="770"/>
                  <a:pt x="18918" y="712"/>
                  <a:pt x="18942" y="640"/>
                </a:cubicBezTo>
                <a:close/>
                <a:moveTo>
                  <a:pt x="20264" y="640"/>
                </a:moveTo>
                <a:lnTo>
                  <a:pt x="20264" y="811"/>
                </a:lnTo>
                <a:lnTo>
                  <a:pt x="20222" y="811"/>
                </a:lnTo>
                <a:lnTo>
                  <a:pt x="20222" y="640"/>
                </a:lnTo>
                <a:close/>
                <a:moveTo>
                  <a:pt x="22952" y="811"/>
                </a:moveTo>
                <a:cubicBezTo>
                  <a:pt x="22952" y="853"/>
                  <a:pt x="22952" y="896"/>
                  <a:pt x="22952" y="939"/>
                </a:cubicBezTo>
                <a:cubicBezTo>
                  <a:pt x="22824" y="981"/>
                  <a:pt x="22653" y="981"/>
                  <a:pt x="22483" y="1024"/>
                </a:cubicBezTo>
                <a:cubicBezTo>
                  <a:pt x="22483" y="1008"/>
                  <a:pt x="22483" y="994"/>
                  <a:pt x="22483" y="981"/>
                </a:cubicBezTo>
                <a:cubicBezTo>
                  <a:pt x="22653" y="853"/>
                  <a:pt x="22781" y="853"/>
                  <a:pt x="22952" y="811"/>
                </a:cubicBezTo>
                <a:close/>
                <a:moveTo>
                  <a:pt x="18974" y="728"/>
                </a:moveTo>
                <a:lnTo>
                  <a:pt x="18974" y="728"/>
                </a:lnTo>
                <a:cubicBezTo>
                  <a:pt x="18990" y="784"/>
                  <a:pt x="18999" y="840"/>
                  <a:pt x="19027" y="896"/>
                </a:cubicBezTo>
                <a:cubicBezTo>
                  <a:pt x="19027" y="896"/>
                  <a:pt x="18942" y="939"/>
                  <a:pt x="18814" y="1067"/>
                </a:cubicBezTo>
                <a:cubicBezTo>
                  <a:pt x="18884" y="913"/>
                  <a:pt x="18935" y="805"/>
                  <a:pt x="18974" y="728"/>
                </a:cubicBezTo>
                <a:close/>
                <a:moveTo>
                  <a:pt x="22312" y="1152"/>
                </a:moveTo>
                <a:cubicBezTo>
                  <a:pt x="22312" y="1195"/>
                  <a:pt x="22269" y="1237"/>
                  <a:pt x="22227" y="1280"/>
                </a:cubicBezTo>
                <a:lnTo>
                  <a:pt x="22141" y="1237"/>
                </a:lnTo>
                <a:cubicBezTo>
                  <a:pt x="22227" y="1195"/>
                  <a:pt x="22269" y="1152"/>
                  <a:pt x="22312" y="1152"/>
                </a:cubicBezTo>
                <a:close/>
                <a:moveTo>
                  <a:pt x="23634" y="1195"/>
                </a:moveTo>
                <a:lnTo>
                  <a:pt x="23634" y="1280"/>
                </a:lnTo>
                <a:lnTo>
                  <a:pt x="23464" y="1280"/>
                </a:lnTo>
                <a:lnTo>
                  <a:pt x="23464" y="1195"/>
                </a:lnTo>
                <a:close/>
                <a:moveTo>
                  <a:pt x="20008" y="1365"/>
                </a:moveTo>
                <a:lnTo>
                  <a:pt x="20008" y="1408"/>
                </a:lnTo>
                <a:lnTo>
                  <a:pt x="19838" y="1408"/>
                </a:lnTo>
                <a:lnTo>
                  <a:pt x="19838" y="1365"/>
                </a:lnTo>
                <a:close/>
                <a:moveTo>
                  <a:pt x="16041" y="1706"/>
                </a:moveTo>
                <a:lnTo>
                  <a:pt x="16041" y="1749"/>
                </a:lnTo>
                <a:lnTo>
                  <a:pt x="15870" y="1749"/>
                </a:lnTo>
                <a:lnTo>
                  <a:pt x="15870" y="1706"/>
                </a:lnTo>
                <a:close/>
                <a:moveTo>
                  <a:pt x="22824" y="1706"/>
                </a:moveTo>
                <a:lnTo>
                  <a:pt x="22824" y="1749"/>
                </a:lnTo>
                <a:lnTo>
                  <a:pt x="22653" y="1749"/>
                </a:lnTo>
                <a:lnTo>
                  <a:pt x="22653" y="1706"/>
                </a:lnTo>
                <a:close/>
                <a:moveTo>
                  <a:pt x="25256" y="1706"/>
                </a:moveTo>
                <a:lnTo>
                  <a:pt x="25256" y="1749"/>
                </a:lnTo>
                <a:lnTo>
                  <a:pt x="25128" y="1749"/>
                </a:lnTo>
                <a:lnTo>
                  <a:pt x="25128" y="1706"/>
                </a:lnTo>
                <a:close/>
                <a:moveTo>
                  <a:pt x="11732" y="2005"/>
                </a:moveTo>
                <a:cubicBezTo>
                  <a:pt x="11732" y="2090"/>
                  <a:pt x="11775" y="2176"/>
                  <a:pt x="11775" y="2261"/>
                </a:cubicBezTo>
                <a:lnTo>
                  <a:pt x="11647" y="2261"/>
                </a:lnTo>
                <a:lnTo>
                  <a:pt x="11647" y="2005"/>
                </a:lnTo>
                <a:close/>
                <a:moveTo>
                  <a:pt x="26365" y="2176"/>
                </a:moveTo>
                <a:cubicBezTo>
                  <a:pt x="26407" y="2261"/>
                  <a:pt x="26407" y="2346"/>
                  <a:pt x="26450" y="2432"/>
                </a:cubicBezTo>
                <a:lnTo>
                  <a:pt x="26279" y="2432"/>
                </a:lnTo>
                <a:lnTo>
                  <a:pt x="26279" y="2176"/>
                </a:lnTo>
                <a:close/>
                <a:moveTo>
                  <a:pt x="27261" y="2517"/>
                </a:moveTo>
                <a:lnTo>
                  <a:pt x="27261" y="2560"/>
                </a:lnTo>
                <a:lnTo>
                  <a:pt x="27090" y="2560"/>
                </a:lnTo>
                <a:lnTo>
                  <a:pt x="27090" y="2517"/>
                </a:lnTo>
                <a:close/>
                <a:moveTo>
                  <a:pt x="27901" y="2858"/>
                </a:moveTo>
                <a:lnTo>
                  <a:pt x="27901" y="2901"/>
                </a:lnTo>
                <a:lnTo>
                  <a:pt x="27730" y="2901"/>
                </a:lnTo>
                <a:lnTo>
                  <a:pt x="27730" y="2858"/>
                </a:lnTo>
                <a:close/>
                <a:moveTo>
                  <a:pt x="10068" y="2816"/>
                </a:moveTo>
                <a:lnTo>
                  <a:pt x="10068" y="2944"/>
                </a:lnTo>
                <a:lnTo>
                  <a:pt x="10026" y="2944"/>
                </a:lnTo>
                <a:lnTo>
                  <a:pt x="10026" y="2816"/>
                </a:lnTo>
                <a:close/>
                <a:moveTo>
                  <a:pt x="10580" y="3114"/>
                </a:moveTo>
                <a:lnTo>
                  <a:pt x="10580" y="3285"/>
                </a:lnTo>
                <a:lnTo>
                  <a:pt x="10495" y="3285"/>
                </a:lnTo>
                <a:lnTo>
                  <a:pt x="10495" y="3114"/>
                </a:lnTo>
                <a:close/>
                <a:moveTo>
                  <a:pt x="29906" y="4181"/>
                </a:moveTo>
                <a:lnTo>
                  <a:pt x="29906" y="4223"/>
                </a:lnTo>
                <a:lnTo>
                  <a:pt x="29735" y="4223"/>
                </a:lnTo>
                <a:lnTo>
                  <a:pt x="29735" y="4181"/>
                </a:lnTo>
                <a:close/>
                <a:moveTo>
                  <a:pt x="29351" y="4266"/>
                </a:moveTo>
                <a:lnTo>
                  <a:pt x="29351" y="4437"/>
                </a:lnTo>
                <a:lnTo>
                  <a:pt x="29266" y="4437"/>
                </a:lnTo>
                <a:lnTo>
                  <a:pt x="29266" y="4266"/>
                </a:lnTo>
                <a:close/>
                <a:moveTo>
                  <a:pt x="31313" y="5759"/>
                </a:moveTo>
                <a:cubicBezTo>
                  <a:pt x="31313" y="5802"/>
                  <a:pt x="31356" y="5802"/>
                  <a:pt x="31356" y="5845"/>
                </a:cubicBezTo>
                <a:cubicBezTo>
                  <a:pt x="31313" y="5887"/>
                  <a:pt x="31271" y="5887"/>
                  <a:pt x="31228" y="5930"/>
                </a:cubicBezTo>
                <a:cubicBezTo>
                  <a:pt x="31228" y="5845"/>
                  <a:pt x="31271" y="5802"/>
                  <a:pt x="31313" y="5759"/>
                </a:cubicBezTo>
                <a:close/>
                <a:moveTo>
                  <a:pt x="6186" y="6143"/>
                </a:moveTo>
                <a:lnTo>
                  <a:pt x="6186" y="6186"/>
                </a:lnTo>
                <a:lnTo>
                  <a:pt x="6016" y="6186"/>
                </a:lnTo>
                <a:lnTo>
                  <a:pt x="6016" y="6143"/>
                </a:lnTo>
                <a:close/>
                <a:moveTo>
                  <a:pt x="30546" y="6143"/>
                </a:moveTo>
                <a:lnTo>
                  <a:pt x="30546" y="6186"/>
                </a:lnTo>
                <a:lnTo>
                  <a:pt x="30375" y="6186"/>
                </a:lnTo>
                <a:lnTo>
                  <a:pt x="30375" y="6143"/>
                </a:lnTo>
                <a:close/>
                <a:moveTo>
                  <a:pt x="31185" y="5931"/>
                </a:moveTo>
                <a:cubicBezTo>
                  <a:pt x="31185" y="6016"/>
                  <a:pt x="31185" y="6101"/>
                  <a:pt x="31185" y="6229"/>
                </a:cubicBezTo>
                <a:cubicBezTo>
                  <a:pt x="31143" y="6229"/>
                  <a:pt x="31143" y="6271"/>
                  <a:pt x="31100" y="6271"/>
                </a:cubicBezTo>
                <a:cubicBezTo>
                  <a:pt x="31057" y="6186"/>
                  <a:pt x="31015" y="6058"/>
                  <a:pt x="30972" y="5973"/>
                </a:cubicBezTo>
                <a:cubicBezTo>
                  <a:pt x="30972" y="5973"/>
                  <a:pt x="31073" y="5939"/>
                  <a:pt x="31185" y="5931"/>
                </a:cubicBezTo>
                <a:close/>
                <a:moveTo>
                  <a:pt x="32209" y="6484"/>
                </a:moveTo>
                <a:lnTo>
                  <a:pt x="32209" y="6527"/>
                </a:lnTo>
                <a:lnTo>
                  <a:pt x="32039" y="6527"/>
                </a:lnTo>
                <a:lnTo>
                  <a:pt x="32039" y="6484"/>
                </a:lnTo>
                <a:close/>
                <a:moveTo>
                  <a:pt x="5205" y="7466"/>
                </a:moveTo>
                <a:lnTo>
                  <a:pt x="5205" y="7508"/>
                </a:lnTo>
                <a:lnTo>
                  <a:pt x="5034" y="7508"/>
                </a:lnTo>
                <a:lnTo>
                  <a:pt x="5034" y="7466"/>
                </a:lnTo>
                <a:close/>
                <a:moveTo>
                  <a:pt x="4693" y="7807"/>
                </a:moveTo>
                <a:lnTo>
                  <a:pt x="4693" y="7850"/>
                </a:lnTo>
                <a:lnTo>
                  <a:pt x="4522" y="7850"/>
                </a:lnTo>
                <a:lnTo>
                  <a:pt x="4522" y="7807"/>
                </a:lnTo>
                <a:close/>
                <a:moveTo>
                  <a:pt x="24061" y="8063"/>
                </a:moveTo>
                <a:lnTo>
                  <a:pt x="24061" y="8234"/>
                </a:lnTo>
                <a:lnTo>
                  <a:pt x="24018" y="8234"/>
                </a:lnTo>
                <a:lnTo>
                  <a:pt x="24018" y="8063"/>
                </a:lnTo>
                <a:close/>
                <a:moveTo>
                  <a:pt x="32636" y="8575"/>
                </a:moveTo>
                <a:lnTo>
                  <a:pt x="32636" y="8745"/>
                </a:lnTo>
                <a:lnTo>
                  <a:pt x="32593" y="8745"/>
                </a:lnTo>
                <a:lnTo>
                  <a:pt x="32593" y="8575"/>
                </a:lnTo>
                <a:close/>
                <a:moveTo>
                  <a:pt x="4096" y="8916"/>
                </a:moveTo>
                <a:cubicBezTo>
                  <a:pt x="4053" y="9001"/>
                  <a:pt x="3968" y="9087"/>
                  <a:pt x="3883" y="9129"/>
                </a:cubicBezTo>
                <a:cubicBezTo>
                  <a:pt x="3883" y="9129"/>
                  <a:pt x="3883" y="9044"/>
                  <a:pt x="3840" y="8916"/>
                </a:cubicBezTo>
                <a:close/>
                <a:moveTo>
                  <a:pt x="34129" y="10068"/>
                </a:moveTo>
                <a:cubicBezTo>
                  <a:pt x="34129" y="10111"/>
                  <a:pt x="34129" y="10111"/>
                  <a:pt x="34129" y="10153"/>
                </a:cubicBezTo>
                <a:cubicBezTo>
                  <a:pt x="34044" y="10153"/>
                  <a:pt x="33958" y="10196"/>
                  <a:pt x="33873" y="10196"/>
                </a:cubicBezTo>
                <a:cubicBezTo>
                  <a:pt x="33873" y="10153"/>
                  <a:pt x="33873" y="10111"/>
                  <a:pt x="33873" y="10068"/>
                </a:cubicBezTo>
                <a:close/>
                <a:moveTo>
                  <a:pt x="34428" y="10239"/>
                </a:moveTo>
                <a:cubicBezTo>
                  <a:pt x="34470" y="10324"/>
                  <a:pt x="34470" y="10409"/>
                  <a:pt x="34513" y="10495"/>
                </a:cubicBezTo>
                <a:lnTo>
                  <a:pt x="34342" y="10495"/>
                </a:lnTo>
                <a:lnTo>
                  <a:pt x="34342" y="10239"/>
                </a:lnTo>
                <a:close/>
                <a:moveTo>
                  <a:pt x="35665" y="13054"/>
                </a:moveTo>
                <a:lnTo>
                  <a:pt x="35665" y="13140"/>
                </a:lnTo>
                <a:lnTo>
                  <a:pt x="35324" y="13140"/>
                </a:lnTo>
                <a:lnTo>
                  <a:pt x="35324" y="13054"/>
                </a:lnTo>
                <a:close/>
                <a:moveTo>
                  <a:pt x="2048" y="13225"/>
                </a:moveTo>
                <a:lnTo>
                  <a:pt x="2048" y="13268"/>
                </a:lnTo>
                <a:lnTo>
                  <a:pt x="1877" y="13268"/>
                </a:lnTo>
                <a:lnTo>
                  <a:pt x="1877" y="13225"/>
                </a:lnTo>
                <a:close/>
                <a:moveTo>
                  <a:pt x="36390" y="15486"/>
                </a:moveTo>
                <a:lnTo>
                  <a:pt x="36475" y="15529"/>
                </a:lnTo>
                <a:cubicBezTo>
                  <a:pt x="36390" y="15571"/>
                  <a:pt x="36347" y="15614"/>
                  <a:pt x="36305" y="15657"/>
                </a:cubicBezTo>
                <a:cubicBezTo>
                  <a:pt x="36347" y="15571"/>
                  <a:pt x="36347" y="15529"/>
                  <a:pt x="36390" y="15486"/>
                </a:cubicBezTo>
                <a:close/>
                <a:moveTo>
                  <a:pt x="36305" y="15614"/>
                </a:moveTo>
                <a:cubicBezTo>
                  <a:pt x="36305" y="15699"/>
                  <a:pt x="36262" y="15742"/>
                  <a:pt x="36219" y="15785"/>
                </a:cubicBezTo>
                <a:cubicBezTo>
                  <a:pt x="36177" y="15785"/>
                  <a:pt x="36177" y="15742"/>
                  <a:pt x="36177" y="15742"/>
                </a:cubicBezTo>
                <a:cubicBezTo>
                  <a:pt x="36219" y="15699"/>
                  <a:pt x="36262" y="15657"/>
                  <a:pt x="36305" y="15614"/>
                </a:cubicBezTo>
                <a:close/>
                <a:moveTo>
                  <a:pt x="1067" y="16510"/>
                </a:moveTo>
                <a:lnTo>
                  <a:pt x="1067" y="16552"/>
                </a:lnTo>
                <a:lnTo>
                  <a:pt x="896" y="16552"/>
                </a:lnTo>
                <a:lnTo>
                  <a:pt x="896" y="16510"/>
                </a:lnTo>
                <a:close/>
                <a:moveTo>
                  <a:pt x="36646" y="17022"/>
                </a:moveTo>
                <a:lnTo>
                  <a:pt x="36646" y="17064"/>
                </a:lnTo>
                <a:lnTo>
                  <a:pt x="36475" y="17064"/>
                </a:lnTo>
                <a:lnTo>
                  <a:pt x="36475" y="17022"/>
                </a:lnTo>
                <a:close/>
                <a:moveTo>
                  <a:pt x="36817" y="18302"/>
                </a:moveTo>
                <a:lnTo>
                  <a:pt x="36817" y="18387"/>
                </a:lnTo>
                <a:lnTo>
                  <a:pt x="36475" y="18387"/>
                </a:lnTo>
                <a:lnTo>
                  <a:pt x="36475" y="18302"/>
                </a:lnTo>
                <a:close/>
                <a:moveTo>
                  <a:pt x="36817" y="18643"/>
                </a:moveTo>
                <a:lnTo>
                  <a:pt x="36817" y="18728"/>
                </a:lnTo>
                <a:lnTo>
                  <a:pt x="36646" y="18728"/>
                </a:lnTo>
                <a:lnTo>
                  <a:pt x="36646" y="18643"/>
                </a:lnTo>
                <a:close/>
                <a:moveTo>
                  <a:pt x="36433" y="18771"/>
                </a:moveTo>
                <a:lnTo>
                  <a:pt x="36433" y="18941"/>
                </a:lnTo>
                <a:lnTo>
                  <a:pt x="36347" y="18941"/>
                </a:lnTo>
                <a:lnTo>
                  <a:pt x="36347" y="18771"/>
                </a:lnTo>
                <a:close/>
                <a:moveTo>
                  <a:pt x="726" y="19795"/>
                </a:moveTo>
                <a:lnTo>
                  <a:pt x="726" y="19880"/>
                </a:lnTo>
                <a:lnTo>
                  <a:pt x="598" y="19880"/>
                </a:lnTo>
                <a:lnTo>
                  <a:pt x="598" y="19795"/>
                </a:lnTo>
                <a:close/>
                <a:moveTo>
                  <a:pt x="36731" y="20904"/>
                </a:moveTo>
                <a:lnTo>
                  <a:pt x="36731" y="21074"/>
                </a:lnTo>
                <a:lnTo>
                  <a:pt x="36689" y="21074"/>
                </a:lnTo>
                <a:lnTo>
                  <a:pt x="36689" y="20904"/>
                </a:lnTo>
                <a:close/>
                <a:moveTo>
                  <a:pt x="36603" y="21714"/>
                </a:moveTo>
                <a:lnTo>
                  <a:pt x="36603" y="22056"/>
                </a:lnTo>
                <a:lnTo>
                  <a:pt x="36518" y="22056"/>
                </a:lnTo>
                <a:lnTo>
                  <a:pt x="36518" y="21714"/>
                </a:lnTo>
                <a:close/>
                <a:moveTo>
                  <a:pt x="683" y="23037"/>
                </a:moveTo>
                <a:lnTo>
                  <a:pt x="683" y="23208"/>
                </a:lnTo>
                <a:lnTo>
                  <a:pt x="640" y="23208"/>
                </a:lnTo>
                <a:lnTo>
                  <a:pt x="640" y="23037"/>
                </a:lnTo>
                <a:close/>
                <a:moveTo>
                  <a:pt x="36262" y="25042"/>
                </a:moveTo>
                <a:lnTo>
                  <a:pt x="36262" y="25170"/>
                </a:lnTo>
                <a:lnTo>
                  <a:pt x="36177" y="25170"/>
                </a:lnTo>
                <a:lnTo>
                  <a:pt x="36177" y="25042"/>
                </a:lnTo>
                <a:close/>
                <a:moveTo>
                  <a:pt x="35921" y="25810"/>
                </a:moveTo>
                <a:cubicBezTo>
                  <a:pt x="35963" y="25938"/>
                  <a:pt x="36006" y="26066"/>
                  <a:pt x="36006" y="26151"/>
                </a:cubicBezTo>
                <a:lnTo>
                  <a:pt x="35835" y="26151"/>
                </a:lnTo>
                <a:lnTo>
                  <a:pt x="35835" y="25895"/>
                </a:lnTo>
                <a:cubicBezTo>
                  <a:pt x="35878" y="25852"/>
                  <a:pt x="35878" y="25852"/>
                  <a:pt x="35921" y="25810"/>
                </a:cubicBezTo>
                <a:close/>
                <a:moveTo>
                  <a:pt x="35494" y="26706"/>
                </a:moveTo>
                <a:lnTo>
                  <a:pt x="35494" y="26791"/>
                </a:lnTo>
                <a:lnTo>
                  <a:pt x="35324" y="26791"/>
                </a:lnTo>
                <a:lnTo>
                  <a:pt x="35324" y="26706"/>
                </a:lnTo>
                <a:close/>
                <a:moveTo>
                  <a:pt x="35665" y="27218"/>
                </a:moveTo>
                <a:lnTo>
                  <a:pt x="35665" y="27260"/>
                </a:lnTo>
                <a:lnTo>
                  <a:pt x="35494" y="27260"/>
                </a:lnTo>
                <a:lnTo>
                  <a:pt x="35494" y="27218"/>
                </a:lnTo>
                <a:close/>
                <a:moveTo>
                  <a:pt x="1579" y="27388"/>
                </a:moveTo>
                <a:lnTo>
                  <a:pt x="1579" y="27431"/>
                </a:lnTo>
                <a:lnTo>
                  <a:pt x="1408" y="27431"/>
                </a:lnTo>
                <a:lnTo>
                  <a:pt x="1408" y="27388"/>
                </a:lnTo>
                <a:close/>
                <a:moveTo>
                  <a:pt x="1494" y="27815"/>
                </a:moveTo>
                <a:lnTo>
                  <a:pt x="1494" y="27986"/>
                </a:lnTo>
                <a:lnTo>
                  <a:pt x="1451" y="27986"/>
                </a:lnTo>
                <a:lnTo>
                  <a:pt x="1451" y="27815"/>
                </a:lnTo>
                <a:close/>
                <a:moveTo>
                  <a:pt x="1579" y="28199"/>
                </a:moveTo>
                <a:lnTo>
                  <a:pt x="1579" y="28241"/>
                </a:lnTo>
                <a:lnTo>
                  <a:pt x="1408" y="28241"/>
                </a:lnTo>
                <a:lnTo>
                  <a:pt x="1408" y="28199"/>
                </a:lnTo>
                <a:close/>
                <a:moveTo>
                  <a:pt x="34677" y="29762"/>
                </a:moveTo>
                <a:lnTo>
                  <a:pt x="34677" y="29762"/>
                </a:lnTo>
                <a:cubicBezTo>
                  <a:pt x="34663" y="29772"/>
                  <a:pt x="34650" y="29782"/>
                  <a:pt x="34636" y="29792"/>
                </a:cubicBezTo>
                <a:lnTo>
                  <a:pt x="34636" y="29792"/>
                </a:lnTo>
                <a:cubicBezTo>
                  <a:pt x="34650" y="29784"/>
                  <a:pt x="34667" y="29777"/>
                  <a:pt x="34684" y="29777"/>
                </a:cubicBezTo>
                <a:cubicBezTo>
                  <a:pt x="34681" y="29772"/>
                  <a:pt x="34679" y="29767"/>
                  <a:pt x="34677" y="29762"/>
                </a:cubicBezTo>
                <a:close/>
                <a:moveTo>
                  <a:pt x="34636" y="29792"/>
                </a:moveTo>
                <a:cubicBezTo>
                  <a:pt x="34614" y="29804"/>
                  <a:pt x="34598" y="29820"/>
                  <a:pt x="34598" y="29820"/>
                </a:cubicBezTo>
                <a:cubicBezTo>
                  <a:pt x="34611" y="29810"/>
                  <a:pt x="34624" y="29801"/>
                  <a:pt x="34636" y="29792"/>
                </a:cubicBezTo>
                <a:close/>
                <a:moveTo>
                  <a:pt x="22312" y="30673"/>
                </a:moveTo>
                <a:lnTo>
                  <a:pt x="22312" y="30716"/>
                </a:lnTo>
                <a:lnTo>
                  <a:pt x="22141" y="30716"/>
                </a:lnTo>
                <a:lnTo>
                  <a:pt x="22141" y="30673"/>
                </a:lnTo>
                <a:close/>
                <a:moveTo>
                  <a:pt x="32465" y="31270"/>
                </a:moveTo>
                <a:lnTo>
                  <a:pt x="32465" y="31441"/>
                </a:lnTo>
                <a:lnTo>
                  <a:pt x="32423" y="31441"/>
                </a:lnTo>
                <a:lnTo>
                  <a:pt x="32423" y="31270"/>
                </a:lnTo>
                <a:close/>
                <a:moveTo>
                  <a:pt x="33391" y="31287"/>
                </a:moveTo>
                <a:cubicBezTo>
                  <a:pt x="33514" y="31287"/>
                  <a:pt x="33553" y="31356"/>
                  <a:pt x="33404" y="31654"/>
                </a:cubicBezTo>
                <a:cubicBezTo>
                  <a:pt x="33318" y="31526"/>
                  <a:pt x="33276" y="31441"/>
                  <a:pt x="33190" y="31313"/>
                </a:cubicBezTo>
                <a:cubicBezTo>
                  <a:pt x="33268" y="31300"/>
                  <a:pt x="33337" y="31287"/>
                  <a:pt x="33391" y="31287"/>
                </a:cubicBezTo>
                <a:close/>
                <a:moveTo>
                  <a:pt x="3200" y="31996"/>
                </a:moveTo>
                <a:lnTo>
                  <a:pt x="3200" y="32038"/>
                </a:lnTo>
                <a:lnTo>
                  <a:pt x="3029" y="32038"/>
                </a:lnTo>
                <a:lnTo>
                  <a:pt x="3029" y="31996"/>
                </a:lnTo>
                <a:close/>
                <a:moveTo>
                  <a:pt x="24616" y="32977"/>
                </a:moveTo>
                <a:lnTo>
                  <a:pt x="24616" y="33020"/>
                </a:lnTo>
                <a:lnTo>
                  <a:pt x="24445" y="33020"/>
                </a:lnTo>
                <a:lnTo>
                  <a:pt x="24445" y="32977"/>
                </a:lnTo>
                <a:close/>
                <a:moveTo>
                  <a:pt x="13695" y="33915"/>
                </a:moveTo>
                <a:lnTo>
                  <a:pt x="13695" y="34086"/>
                </a:lnTo>
                <a:lnTo>
                  <a:pt x="13652" y="34086"/>
                </a:lnTo>
                <a:lnTo>
                  <a:pt x="13652" y="33915"/>
                </a:lnTo>
                <a:close/>
                <a:moveTo>
                  <a:pt x="30503" y="34555"/>
                </a:moveTo>
                <a:lnTo>
                  <a:pt x="30503" y="34726"/>
                </a:lnTo>
                <a:lnTo>
                  <a:pt x="30418" y="34726"/>
                </a:lnTo>
                <a:lnTo>
                  <a:pt x="30418" y="34555"/>
                </a:lnTo>
                <a:close/>
                <a:moveTo>
                  <a:pt x="6997" y="35281"/>
                </a:moveTo>
                <a:lnTo>
                  <a:pt x="6997" y="35323"/>
                </a:lnTo>
                <a:lnTo>
                  <a:pt x="6826" y="35323"/>
                </a:lnTo>
                <a:lnTo>
                  <a:pt x="6826" y="35281"/>
                </a:lnTo>
                <a:close/>
                <a:moveTo>
                  <a:pt x="29778" y="35238"/>
                </a:moveTo>
                <a:cubicBezTo>
                  <a:pt x="29820" y="35281"/>
                  <a:pt x="29863" y="35323"/>
                  <a:pt x="29906" y="35366"/>
                </a:cubicBezTo>
                <a:cubicBezTo>
                  <a:pt x="29820" y="35366"/>
                  <a:pt x="29778" y="35323"/>
                  <a:pt x="29735" y="35281"/>
                </a:cubicBezTo>
                <a:cubicBezTo>
                  <a:pt x="29735" y="35281"/>
                  <a:pt x="29778" y="35281"/>
                  <a:pt x="29778" y="35238"/>
                </a:cubicBezTo>
                <a:close/>
                <a:moveTo>
                  <a:pt x="6186" y="35451"/>
                </a:moveTo>
                <a:lnTo>
                  <a:pt x="6186" y="35494"/>
                </a:lnTo>
                <a:lnTo>
                  <a:pt x="6016" y="35494"/>
                </a:lnTo>
                <a:lnTo>
                  <a:pt x="6016" y="35451"/>
                </a:lnTo>
                <a:close/>
                <a:moveTo>
                  <a:pt x="29863" y="35409"/>
                </a:moveTo>
                <a:cubicBezTo>
                  <a:pt x="29948" y="35409"/>
                  <a:pt x="29991" y="35451"/>
                  <a:pt x="30034" y="35494"/>
                </a:cubicBezTo>
                <a:cubicBezTo>
                  <a:pt x="30034" y="35494"/>
                  <a:pt x="29991" y="35536"/>
                  <a:pt x="29991" y="35536"/>
                </a:cubicBezTo>
                <a:cubicBezTo>
                  <a:pt x="29948" y="35494"/>
                  <a:pt x="29906" y="35451"/>
                  <a:pt x="29863" y="35409"/>
                </a:cubicBezTo>
                <a:close/>
                <a:moveTo>
                  <a:pt x="29709" y="35747"/>
                </a:moveTo>
                <a:lnTo>
                  <a:pt x="29709" y="35747"/>
                </a:lnTo>
                <a:cubicBezTo>
                  <a:pt x="29704" y="35748"/>
                  <a:pt x="29698" y="35749"/>
                  <a:pt x="29692" y="35750"/>
                </a:cubicBezTo>
                <a:cubicBezTo>
                  <a:pt x="29699" y="35750"/>
                  <a:pt x="29705" y="35749"/>
                  <a:pt x="29709" y="35747"/>
                </a:cubicBezTo>
                <a:close/>
                <a:moveTo>
                  <a:pt x="28540" y="35579"/>
                </a:moveTo>
                <a:cubicBezTo>
                  <a:pt x="28540" y="35792"/>
                  <a:pt x="28540" y="35963"/>
                  <a:pt x="28583" y="36176"/>
                </a:cubicBezTo>
                <a:lnTo>
                  <a:pt x="28412" y="36176"/>
                </a:lnTo>
                <a:lnTo>
                  <a:pt x="28412" y="35579"/>
                </a:lnTo>
                <a:close/>
                <a:moveTo>
                  <a:pt x="27858" y="36048"/>
                </a:moveTo>
                <a:lnTo>
                  <a:pt x="27858" y="36219"/>
                </a:lnTo>
                <a:lnTo>
                  <a:pt x="27815" y="36219"/>
                </a:lnTo>
                <a:lnTo>
                  <a:pt x="27815" y="36048"/>
                </a:lnTo>
                <a:close/>
                <a:moveTo>
                  <a:pt x="8959" y="37243"/>
                </a:moveTo>
                <a:lnTo>
                  <a:pt x="8959" y="37328"/>
                </a:lnTo>
                <a:lnTo>
                  <a:pt x="8831" y="37328"/>
                </a:lnTo>
                <a:lnTo>
                  <a:pt x="8831" y="37243"/>
                </a:lnTo>
                <a:close/>
                <a:moveTo>
                  <a:pt x="12585" y="37755"/>
                </a:moveTo>
                <a:lnTo>
                  <a:pt x="12585" y="37798"/>
                </a:lnTo>
                <a:lnTo>
                  <a:pt x="12415" y="37798"/>
                </a:lnTo>
                <a:lnTo>
                  <a:pt x="12415" y="37755"/>
                </a:lnTo>
                <a:close/>
                <a:moveTo>
                  <a:pt x="12415" y="38395"/>
                </a:moveTo>
                <a:lnTo>
                  <a:pt x="12415" y="38480"/>
                </a:lnTo>
                <a:lnTo>
                  <a:pt x="12287" y="38480"/>
                </a:lnTo>
                <a:lnTo>
                  <a:pt x="12287" y="38395"/>
                </a:lnTo>
                <a:close/>
                <a:moveTo>
                  <a:pt x="23421" y="38352"/>
                </a:moveTo>
                <a:lnTo>
                  <a:pt x="23421" y="38523"/>
                </a:lnTo>
                <a:lnTo>
                  <a:pt x="23336" y="38523"/>
                </a:lnTo>
                <a:lnTo>
                  <a:pt x="23336" y="38352"/>
                </a:lnTo>
                <a:close/>
                <a:moveTo>
                  <a:pt x="21928" y="38523"/>
                </a:moveTo>
                <a:lnTo>
                  <a:pt x="21928" y="38693"/>
                </a:lnTo>
                <a:lnTo>
                  <a:pt x="21885" y="38693"/>
                </a:lnTo>
                <a:lnTo>
                  <a:pt x="21885" y="38523"/>
                </a:lnTo>
                <a:close/>
                <a:moveTo>
                  <a:pt x="18131" y="0"/>
                </a:moveTo>
                <a:cubicBezTo>
                  <a:pt x="17875" y="43"/>
                  <a:pt x="17619" y="128"/>
                  <a:pt x="17363" y="171"/>
                </a:cubicBezTo>
                <a:cubicBezTo>
                  <a:pt x="17321" y="213"/>
                  <a:pt x="17278" y="256"/>
                  <a:pt x="17278" y="299"/>
                </a:cubicBezTo>
                <a:cubicBezTo>
                  <a:pt x="17235" y="256"/>
                  <a:pt x="17235" y="213"/>
                  <a:pt x="17193" y="171"/>
                </a:cubicBezTo>
                <a:cubicBezTo>
                  <a:pt x="17165" y="167"/>
                  <a:pt x="17138" y="165"/>
                  <a:pt x="17110" y="165"/>
                </a:cubicBezTo>
                <a:cubicBezTo>
                  <a:pt x="16860" y="165"/>
                  <a:pt x="16590" y="304"/>
                  <a:pt x="16369" y="304"/>
                </a:cubicBezTo>
                <a:cubicBezTo>
                  <a:pt x="16345" y="304"/>
                  <a:pt x="16320" y="303"/>
                  <a:pt x="16297" y="299"/>
                </a:cubicBezTo>
                <a:cubicBezTo>
                  <a:pt x="16238" y="284"/>
                  <a:pt x="16182" y="278"/>
                  <a:pt x="16127" y="278"/>
                </a:cubicBezTo>
                <a:cubicBezTo>
                  <a:pt x="15921" y="278"/>
                  <a:pt x="15746" y="362"/>
                  <a:pt x="15577" y="362"/>
                </a:cubicBezTo>
                <a:cubicBezTo>
                  <a:pt x="15532" y="362"/>
                  <a:pt x="15488" y="356"/>
                  <a:pt x="15444" y="341"/>
                </a:cubicBezTo>
                <a:cubicBezTo>
                  <a:pt x="15401" y="512"/>
                  <a:pt x="15358" y="555"/>
                  <a:pt x="15358" y="725"/>
                </a:cubicBezTo>
                <a:cubicBezTo>
                  <a:pt x="15230" y="555"/>
                  <a:pt x="15102" y="427"/>
                  <a:pt x="15060" y="341"/>
                </a:cubicBezTo>
                <a:cubicBezTo>
                  <a:pt x="14804" y="427"/>
                  <a:pt x="14633" y="512"/>
                  <a:pt x="14420" y="555"/>
                </a:cubicBezTo>
                <a:cubicBezTo>
                  <a:pt x="14420" y="725"/>
                  <a:pt x="14377" y="853"/>
                  <a:pt x="14334" y="1152"/>
                </a:cubicBezTo>
                <a:lnTo>
                  <a:pt x="14334" y="1323"/>
                </a:lnTo>
                <a:lnTo>
                  <a:pt x="14292" y="1323"/>
                </a:lnTo>
                <a:lnTo>
                  <a:pt x="14292" y="1152"/>
                </a:lnTo>
                <a:lnTo>
                  <a:pt x="14334" y="1152"/>
                </a:lnTo>
                <a:cubicBezTo>
                  <a:pt x="14164" y="896"/>
                  <a:pt x="14078" y="811"/>
                  <a:pt x="14036" y="725"/>
                </a:cubicBezTo>
                <a:cubicBezTo>
                  <a:pt x="13865" y="853"/>
                  <a:pt x="13737" y="1024"/>
                  <a:pt x="13567" y="1195"/>
                </a:cubicBezTo>
                <a:cubicBezTo>
                  <a:pt x="13439" y="1109"/>
                  <a:pt x="13396" y="1024"/>
                  <a:pt x="13311" y="939"/>
                </a:cubicBezTo>
                <a:cubicBezTo>
                  <a:pt x="12841" y="1195"/>
                  <a:pt x="12372" y="1536"/>
                  <a:pt x="11817" y="1536"/>
                </a:cubicBezTo>
                <a:cubicBezTo>
                  <a:pt x="10794" y="2048"/>
                  <a:pt x="9684" y="2517"/>
                  <a:pt x="8917" y="3456"/>
                </a:cubicBezTo>
                <a:cubicBezTo>
                  <a:pt x="8789" y="3456"/>
                  <a:pt x="8661" y="3456"/>
                  <a:pt x="8490" y="3498"/>
                </a:cubicBezTo>
                <a:cubicBezTo>
                  <a:pt x="8362" y="3712"/>
                  <a:pt x="8234" y="3967"/>
                  <a:pt x="8106" y="4181"/>
                </a:cubicBezTo>
                <a:cubicBezTo>
                  <a:pt x="7935" y="4309"/>
                  <a:pt x="7807" y="4437"/>
                  <a:pt x="7679" y="4522"/>
                </a:cubicBezTo>
                <a:cubicBezTo>
                  <a:pt x="7509" y="4607"/>
                  <a:pt x="7338" y="4607"/>
                  <a:pt x="7125" y="4693"/>
                </a:cubicBezTo>
                <a:lnTo>
                  <a:pt x="7125" y="5077"/>
                </a:lnTo>
                <a:cubicBezTo>
                  <a:pt x="6954" y="5119"/>
                  <a:pt x="6826" y="5119"/>
                  <a:pt x="6783" y="5119"/>
                </a:cubicBezTo>
                <a:cubicBezTo>
                  <a:pt x="6357" y="5418"/>
                  <a:pt x="6144" y="5845"/>
                  <a:pt x="5674" y="6015"/>
                </a:cubicBezTo>
                <a:lnTo>
                  <a:pt x="5674" y="6356"/>
                </a:lnTo>
                <a:cubicBezTo>
                  <a:pt x="5205" y="6655"/>
                  <a:pt x="4778" y="7039"/>
                  <a:pt x="4650" y="7551"/>
                </a:cubicBezTo>
                <a:cubicBezTo>
                  <a:pt x="4522" y="7594"/>
                  <a:pt x="4437" y="7594"/>
                  <a:pt x="4352" y="7636"/>
                </a:cubicBezTo>
                <a:lnTo>
                  <a:pt x="4352" y="8020"/>
                </a:lnTo>
                <a:cubicBezTo>
                  <a:pt x="4224" y="8063"/>
                  <a:pt x="4181" y="8063"/>
                  <a:pt x="4053" y="8106"/>
                </a:cubicBezTo>
                <a:lnTo>
                  <a:pt x="4053" y="8660"/>
                </a:lnTo>
                <a:cubicBezTo>
                  <a:pt x="3413" y="8831"/>
                  <a:pt x="3413" y="9343"/>
                  <a:pt x="3328" y="9897"/>
                </a:cubicBezTo>
                <a:cubicBezTo>
                  <a:pt x="3200" y="9983"/>
                  <a:pt x="3029" y="10153"/>
                  <a:pt x="2944" y="10239"/>
                </a:cubicBezTo>
                <a:cubicBezTo>
                  <a:pt x="2987" y="10409"/>
                  <a:pt x="2987" y="10537"/>
                  <a:pt x="3072" y="10793"/>
                </a:cubicBezTo>
                <a:cubicBezTo>
                  <a:pt x="2901" y="10623"/>
                  <a:pt x="2859" y="10580"/>
                  <a:pt x="2816" y="10537"/>
                </a:cubicBezTo>
                <a:cubicBezTo>
                  <a:pt x="2517" y="11049"/>
                  <a:pt x="2347" y="11561"/>
                  <a:pt x="2389" y="12158"/>
                </a:cubicBezTo>
                <a:cubicBezTo>
                  <a:pt x="2261" y="12158"/>
                  <a:pt x="2176" y="12201"/>
                  <a:pt x="2133" y="12201"/>
                </a:cubicBezTo>
                <a:cubicBezTo>
                  <a:pt x="2048" y="12500"/>
                  <a:pt x="1920" y="12756"/>
                  <a:pt x="1835" y="13012"/>
                </a:cubicBezTo>
                <a:cubicBezTo>
                  <a:pt x="1749" y="13140"/>
                  <a:pt x="1622" y="13310"/>
                  <a:pt x="1622" y="13438"/>
                </a:cubicBezTo>
                <a:cubicBezTo>
                  <a:pt x="1494" y="14121"/>
                  <a:pt x="1494" y="14121"/>
                  <a:pt x="1280" y="14419"/>
                </a:cubicBezTo>
                <a:cubicBezTo>
                  <a:pt x="1323" y="14462"/>
                  <a:pt x="1366" y="14547"/>
                  <a:pt x="1408" y="14590"/>
                </a:cubicBezTo>
                <a:cubicBezTo>
                  <a:pt x="1280" y="14675"/>
                  <a:pt x="1195" y="14803"/>
                  <a:pt x="1024" y="14931"/>
                </a:cubicBezTo>
                <a:cubicBezTo>
                  <a:pt x="1110" y="15187"/>
                  <a:pt x="1152" y="15443"/>
                  <a:pt x="1238" y="15742"/>
                </a:cubicBezTo>
                <a:cubicBezTo>
                  <a:pt x="854" y="16083"/>
                  <a:pt x="555" y="16510"/>
                  <a:pt x="854" y="17064"/>
                </a:cubicBezTo>
                <a:cubicBezTo>
                  <a:pt x="640" y="17491"/>
                  <a:pt x="640" y="17576"/>
                  <a:pt x="555" y="18472"/>
                </a:cubicBezTo>
                <a:cubicBezTo>
                  <a:pt x="555" y="18728"/>
                  <a:pt x="470" y="18984"/>
                  <a:pt x="427" y="19240"/>
                </a:cubicBezTo>
                <a:cubicBezTo>
                  <a:pt x="342" y="19539"/>
                  <a:pt x="555" y="19923"/>
                  <a:pt x="256" y="20179"/>
                </a:cubicBezTo>
                <a:cubicBezTo>
                  <a:pt x="555" y="20349"/>
                  <a:pt x="128" y="20563"/>
                  <a:pt x="256" y="20776"/>
                </a:cubicBezTo>
                <a:cubicBezTo>
                  <a:pt x="342" y="20989"/>
                  <a:pt x="128" y="21245"/>
                  <a:pt x="384" y="21458"/>
                </a:cubicBezTo>
                <a:cubicBezTo>
                  <a:pt x="214" y="21757"/>
                  <a:pt x="640" y="22184"/>
                  <a:pt x="256" y="22482"/>
                </a:cubicBezTo>
                <a:cubicBezTo>
                  <a:pt x="512" y="22738"/>
                  <a:pt x="0" y="23165"/>
                  <a:pt x="384" y="23421"/>
                </a:cubicBezTo>
                <a:cubicBezTo>
                  <a:pt x="214" y="23719"/>
                  <a:pt x="470" y="23975"/>
                  <a:pt x="427" y="24274"/>
                </a:cubicBezTo>
                <a:cubicBezTo>
                  <a:pt x="384" y="24573"/>
                  <a:pt x="512" y="24871"/>
                  <a:pt x="598" y="25170"/>
                </a:cubicBezTo>
                <a:cubicBezTo>
                  <a:pt x="640" y="25213"/>
                  <a:pt x="683" y="25255"/>
                  <a:pt x="768" y="25298"/>
                </a:cubicBezTo>
                <a:cubicBezTo>
                  <a:pt x="683" y="25469"/>
                  <a:pt x="640" y="25639"/>
                  <a:pt x="555" y="25767"/>
                </a:cubicBezTo>
                <a:cubicBezTo>
                  <a:pt x="726" y="25852"/>
                  <a:pt x="811" y="25852"/>
                  <a:pt x="811" y="25895"/>
                </a:cubicBezTo>
                <a:cubicBezTo>
                  <a:pt x="768" y="26151"/>
                  <a:pt x="768" y="26407"/>
                  <a:pt x="726" y="26620"/>
                </a:cubicBezTo>
                <a:cubicBezTo>
                  <a:pt x="896" y="26663"/>
                  <a:pt x="982" y="26706"/>
                  <a:pt x="1067" y="26748"/>
                </a:cubicBezTo>
                <a:cubicBezTo>
                  <a:pt x="1024" y="27047"/>
                  <a:pt x="1195" y="27346"/>
                  <a:pt x="939" y="27559"/>
                </a:cubicBezTo>
                <a:cubicBezTo>
                  <a:pt x="1024" y="27900"/>
                  <a:pt x="1366" y="28199"/>
                  <a:pt x="1110" y="28583"/>
                </a:cubicBezTo>
                <a:cubicBezTo>
                  <a:pt x="1238" y="28796"/>
                  <a:pt x="1408" y="28967"/>
                  <a:pt x="1494" y="29180"/>
                </a:cubicBezTo>
                <a:cubicBezTo>
                  <a:pt x="1622" y="29351"/>
                  <a:pt x="1664" y="29564"/>
                  <a:pt x="1749" y="29777"/>
                </a:cubicBezTo>
                <a:cubicBezTo>
                  <a:pt x="2091" y="29905"/>
                  <a:pt x="2048" y="30289"/>
                  <a:pt x="2261" y="30503"/>
                </a:cubicBezTo>
                <a:cubicBezTo>
                  <a:pt x="2176" y="30588"/>
                  <a:pt x="2133" y="30630"/>
                  <a:pt x="2048" y="30716"/>
                </a:cubicBezTo>
                <a:cubicBezTo>
                  <a:pt x="2176" y="30844"/>
                  <a:pt x="2304" y="30929"/>
                  <a:pt x="2389" y="31014"/>
                </a:cubicBezTo>
                <a:cubicBezTo>
                  <a:pt x="2304" y="31526"/>
                  <a:pt x="2645" y="31868"/>
                  <a:pt x="2816" y="32252"/>
                </a:cubicBezTo>
                <a:cubicBezTo>
                  <a:pt x="2901" y="32294"/>
                  <a:pt x="2987" y="32294"/>
                  <a:pt x="3029" y="32294"/>
                </a:cubicBezTo>
                <a:cubicBezTo>
                  <a:pt x="3029" y="32508"/>
                  <a:pt x="3072" y="32721"/>
                  <a:pt x="3072" y="32892"/>
                </a:cubicBezTo>
                <a:cubicBezTo>
                  <a:pt x="3200" y="32934"/>
                  <a:pt x="3285" y="32934"/>
                  <a:pt x="3371" y="32977"/>
                </a:cubicBezTo>
                <a:cubicBezTo>
                  <a:pt x="3328" y="33275"/>
                  <a:pt x="3413" y="33446"/>
                  <a:pt x="3669" y="33574"/>
                </a:cubicBezTo>
                <a:cubicBezTo>
                  <a:pt x="3883" y="33702"/>
                  <a:pt x="4181" y="33873"/>
                  <a:pt x="4181" y="34001"/>
                </a:cubicBezTo>
                <a:cubicBezTo>
                  <a:pt x="4138" y="34427"/>
                  <a:pt x="4437" y="34513"/>
                  <a:pt x="4736" y="34683"/>
                </a:cubicBezTo>
                <a:cubicBezTo>
                  <a:pt x="4650" y="34811"/>
                  <a:pt x="4608" y="34897"/>
                  <a:pt x="4565" y="35025"/>
                </a:cubicBezTo>
                <a:cubicBezTo>
                  <a:pt x="4608" y="34982"/>
                  <a:pt x="4650" y="34939"/>
                  <a:pt x="4693" y="34939"/>
                </a:cubicBezTo>
                <a:cubicBezTo>
                  <a:pt x="4693" y="35025"/>
                  <a:pt x="4736" y="35153"/>
                  <a:pt x="4778" y="35323"/>
                </a:cubicBezTo>
                <a:cubicBezTo>
                  <a:pt x="4864" y="35110"/>
                  <a:pt x="4864" y="35025"/>
                  <a:pt x="4906" y="34897"/>
                </a:cubicBezTo>
                <a:cubicBezTo>
                  <a:pt x="4992" y="35025"/>
                  <a:pt x="5077" y="35153"/>
                  <a:pt x="5120" y="35281"/>
                </a:cubicBezTo>
                <a:cubicBezTo>
                  <a:pt x="5290" y="35195"/>
                  <a:pt x="5376" y="35153"/>
                  <a:pt x="5546" y="35067"/>
                </a:cubicBezTo>
                <a:lnTo>
                  <a:pt x="5546" y="35067"/>
                </a:lnTo>
                <a:cubicBezTo>
                  <a:pt x="5504" y="35281"/>
                  <a:pt x="5418" y="35409"/>
                  <a:pt x="5418" y="35409"/>
                </a:cubicBezTo>
                <a:cubicBezTo>
                  <a:pt x="5504" y="35536"/>
                  <a:pt x="5546" y="35664"/>
                  <a:pt x="5589" y="35750"/>
                </a:cubicBezTo>
                <a:cubicBezTo>
                  <a:pt x="5674" y="35664"/>
                  <a:pt x="5717" y="35622"/>
                  <a:pt x="5802" y="35536"/>
                </a:cubicBezTo>
                <a:cubicBezTo>
                  <a:pt x="5845" y="35750"/>
                  <a:pt x="5845" y="35878"/>
                  <a:pt x="5888" y="36048"/>
                </a:cubicBezTo>
                <a:cubicBezTo>
                  <a:pt x="6058" y="36048"/>
                  <a:pt x="6272" y="36048"/>
                  <a:pt x="6272" y="36091"/>
                </a:cubicBezTo>
                <a:cubicBezTo>
                  <a:pt x="6357" y="36432"/>
                  <a:pt x="6655" y="36390"/>
                  <a:pt x="6826" y="36560"/>
                </a:cubicBezTo>
                <a:cubicBezTo>
                  <a:pt x="6826" y="36432"/>
                  <a:pt x="6826" y="36347"/>
                  <a:pt x="6869" y="36262"/>
                </a:cubicBezTo>
                <a:cubicBezTo>
                  <a:pt x="6869" y="36219"/>
                  <a:pt x="6911" y="36219"/>
                  <a:pt x="6954" y="36176"/>
                </a:cubicBezTo>
                <a:cubicBezTo>
                  <a:pt x="6997" y="36304"/>
                  <a:pt x="7039" y="36432"/>
                  <a:pt x="7082" y="36518"/>
                </a:cubicBezTo>
                <a:cubicBezTo>
                  <a:pt x="7039" y="36518"/>
                  <a:pt x="6954" y="36560"/>
                  <a:pt x="6826" y="36560"/>
                </a:cubicBezTo>
                <a:cubicBezTo>
                  <a:pt x="6883" y="36712"/>
                  <a:pt x="6974" y="36737"/>
                  <a:pt x="7079" y="36737"/>
                </a:cubicBezTo>
                <a:cubicBezTo>
                  <a:pt x="7132" y="36737"/>
                  <a:pt x="7188" y="36731"/>
                  <a:pt x="7246" y="36731"/>
                </a:cubicBezTo>
                <a:cubicBezTo>
                  <a:pt x="7333" y="36731"/>
                  <a:pt x="7423" y="36745"/>
                  <a:pt x="7509" y="36816"/>
                </a:cubicBezTo>
                <a:cubicBezTo>
                  <a:pt x="7637" y="36944"/>
                  <a:pt x="7765" y="37158"/>
                  <a:pt x="7935" y="37371"/>
                </a:cubicBezTo>
                <a:cubicBezTo>
                  <a:pt x="7970" y="37367"/>
                  <a:pt x="8004" y="37364"/>
                  <a:pt x="8037" y="37364"/>
                </a:cubicBezTo>
                <a:cubicBezTo>
                  <a:pt x="8336" y="37364"/>
                  <a:pt x="8592" y="37533"/>
                  <a:pt x="8746" y="37840"/>
                </a:cubicBezTo>
                <a:cubicBezTo>
                  <a:pt x="8789" y="37755"/>
                  <a:pt x="8831" y="37670"/>
                  <a:pt x="8917" y="37456"/>
                </a:cubicBezTo>
                <a:cubicBezTo>
                  <a:pt x="9044" y="37755"/>
                  <a:pt x="9130" y="38011"/>
                  <a:pt x="9258" y="38224"/>
                </a:cubicBezTo>
                <a:cubicBezTo>
                  <a:pt x="9556" y="38053"/>
                  <a:pt x="9812" y="37883"/>
                  <a:pt x="10068" y="37712"/>
                </a:cubicBezTo>
                <a:cubicBezTo>
                  <a:pt x="10111" y="37755"/>
                  <a:pt x="10154" y="37755"/>
                  <a:pt x="10154" y="37798"/>
                </a:cubicBezTo>
                <a:cubicBezTo>
                  <a:pt x="10068" y="37968"/>
                  <a:pt x="9940" y="38139"/>
                  <a:pt x="9770" y="38395"/>
                </a:cubicBezTo>
                <a:cubicBezTo>
                  <a:pt x="9876" y="38363"/>
                  <a:pt x="9980" y="38355"/>
                  <a:pt x="10082" y="38355"/>
                </a:cubicBezTo>
                <a:cubicBezTo>
                  <a:pt x="10183" y="38355"/>
                  <a:pt x="10282" y="38363"/>
                  <a:pt x="10378" y="38363"/>
                </a:cubicBezTo>
                <a:cubicBezTo>
                  <a:pt x="10570" y="38363"/>
                  <a:pt x="10751" y="38331"/>
                  <a:pt x="10922" y="38139"/>
                </a:cubicBezTo>
                <a:cubicBezTo>
                  <a:pt x="11092" y="38352"/>
                  <a:pt x="11220" y="38523"/>
                  <a:pt x="11306" y="38651"/>
                </a:cubicBezTo>
                <a:cubicBezTo>
                  <a:pt x="11561" y="38693"/>
                  <a:pt x="11732" y="38779"/>
                  <a:pt x="11903" y="38821"/>
                </a:cubicBezTo>
                <a:cubicBezTo>
                  <a:pt x="11945" y="38779"/>
                  <a:pt x="12031" y="38736"/>
                  <a:pt x="12116" y="38651"/>
                </a:cubicBezTo>
                <a:cubicBezTo>
                  <a:pt x="12244" y="38779"/>
                  <a:pt x="12415" y="38907"/>
                  <a:pt x="12500" y="38992"/>
                </a:cubicBezTo>
                <a:lnTo>
                  <a:pt x="13055" y="38992"/>
                </a:lnTo>
                <a:cubicBezTo>
                  <a:pt x="13097" y="38864"/>
                  <a:pt x="13097" y="38779"/>
                  <a:pt x="13140" y="38693"/>
                </a:cubicBezTo>
                <a:cubicBezTo>
                  <a:pt x="13225" y="38693"/>
                  <a:pt x="13311" y="38693"/>
                  <a:pt x="13439" y="38736"/>
                </a:cubicBezTo>
                <a:cubicBezTo>
                  <a:pt x="13353" y="38821"/>
                  <a:pt x="13311" y="38864"/>
                  <a:pt x="13268" y="38949"/>
                </a:cubicBezTo>
                <a:cubicBezTo>
                  <a:pt x="13464" y="38982"/>
                  <a:pt x="13635" y="39190"/>
                  <a:pt x="13838" y="39190"/>
                </a:cubicBezTo>
                <a:cubicBezTo>
                  <a:pt x="13900" y="39190"/>
                  <a:pt x="13966" y="39170"/>
                  <a:pt x="14036" y="39120"/>
                </a:cubicBezTo>
                <a:cubicBezTo>
                  <a:pt x="14078" y="38992"/>
                  <a:pt x="14121" y="38821"/>
                  <a:pt x="14121" y="38651"/>
                </a:cubicBezTo>
                <a:cubicBezTo>
                  <a:pt x="14249" y="38864"/>
                  <a:pt x="14377" y="39035"/>
                  <a:pt x="14462" y="39205"/>
                </a:cubicBezTo>
                <a:cubicBezTo>
                  <a:pt x="14590" y="39120"/>
                  <a:pt x="14633" y="39077"/>
                  <a:pt x="14676" y="38992"/>
                </a:cubicBezTo>
                <a:cubicBezTo>
                  <a:pt x="14846" y="39077"/>
                  <a:pt x="15017" y="39120"/>
                  <a:pt x="15188" y="39205"/>
                </a:cubicBezTo>
                <a:cubicBezTo>
                  <a:pt x="15230" y="39035"/>
                  <a:pt x="15273" y="38949"/>
                  <a:pt x="15316" y="38821"/>
                </a:cubicBezTo>
                <a:cubicBezTo>
                  <a:pt x="15358" y="38949"/>
                  <a:pt x="15401" y="39077"/>
                  <a:pt x="15486" y="39205"/>
                </a:cubicBezTo>
                <a:cubicBezTo>
                  <a:pt x="15614" y="39163"/>
                  <a:pt x="15700" y="39077"/>
                  <a:pt x="15828" y="39035"/>
                </a:cubicBezTo>
                <a:cubicBezTo>
                  <a:pt x="16126" y="39163"/>
                  <a:pt x="16425" y="39333"/>
                  <a:pt x="16723" y="39504"/>
                </a:cubicBezTo>
                <a:cubicBezTo>
                  <a:pt x="16809" y="39461"/>
                  <a:pt x="16937" y="39419"/>
                  <a:pt x="17022" y="39333"/>
                </a:cubicBezTo>
                <a:cubicBezTo>
                  <a:pt x="17150" y="39376"/>
                  <a:pt x="17278" y="39461"/>
                  <a:pt x="17363" y="39504"/>
                </a:cubicBezTo>
                <a:cubicBezTo>
                  <a:pt x="17406" y="39461"/>
                  <a:pt x="17449" y="39419"/>
                  <a:pt x="17491" y="39376"/>
                </a:cubicBezTo>
                <a:cubicBezTo>
                  <a:pt x="17491" y="39419"/>
                  <a:pt x="17534" y="39461"/>
                  <a:pt x="17534" y="39504"/>
                </a:cubicBezTo>
                <a:cubicBezTo>
                  <a:pt x="17662" y="39419"/>
                  <a:pt x="17833" y="39291"/>
                  <a:pt x="18046" y="39163"/>
                </a:cubicBezTo>
                <a:cubicBezTo>
                  <a:pt x="18174" y="39291"/>
                  <a:pt x="18345" y="39461"/>
                  <a:pt x="18473" y="39589"/>
                </a:cubicBezTo>
                <a:cubicBezTo>
                  <a:pt x="18515" y="39547"/>
                  <a:pt x="18558" y="39461"/>
                  <a:pt x="18601" y="39291"/>
                </a:cubicBezTo>
                <a:cubicBezTo>
                  <a:pt x="18814" y="39376"/>
                  <a:pt x="19027" y="39419"/>
                  <a:pt x="19240" y="39504"/>
                </a:cubicBezTo>
                <a:cubicBezTo>
                  <a:pt x="19326" y="39461"/>
                  <a:pt x="19454" y="39376"/>
                  <a:pt x="19539" y="39333"/>
                </a:cubicBezTo>
                <a:cubicBezTo>
                  <a:pt x="19624" y="39376"/>
                  <a:pt x="19710" y="39461"/>
                  <a:pt x="19795" y="39504"/>
                </a:cubicBezTo>
                <a:cubicBezTo>
                  <a:pt x="19838" y="39376"/>
                  <a:pt x="19880" y="39291"/>
                  <a:pt x="19880" y="39205"/>
                </a:cubicBezTo>
                <a:cubicBezTo>
                  <a:pt x="20008" y="39248"/>
                  <a:pt x="20094" y="39291"/>
                  <a:pt x="20179" y="39333"/>
                </a:cubicBezTo>
                <a:cubicBezTo>
                  <a:pt x="20307" y="39248"/>
                  <a:pt x="20435" y="39120"/>
                  <a:pt x="20563" y="39035"/>
                </a:cubicBezTo>
                <a:cubicBezTo>
                  <a:pt x="20674" y="39146"/>
                  <a:pt x="20785" y="39193"/>
                  <a:pt x="20896" y="39193"/>
                </a:cubicBezTo>
                <a:cubicBezTo>
                  <a:pt x="21041" y="39193"/>
                  <a:pt x="21186" y="39113"/>
                  <a:pt x="21331" y="38992"/>
                </a:cubicBezTo>
                <a:cubicBezTo>
                  <a:pt x="21480" y="39081"/>
                  <a:pt x="21608" y="39192"/>
                  <a:pt x="21759" y="39192"/>
                </a:cubicBezTo>
                <a:cubicBezTo>
                  <a:pt x="21824" y="39192"/>
                  <a:pt x="21894" y="39171"/>
                  <a:pt x="21971" y="39120"/>
                </a:cubicBezTo>
                <a:cubicBezTo>
                  <a:pt x="21928" y="39035"/>
                  <a:pt x="21885" y="38992"/>
                  <a:pt x="21800" y="38949"/>
                </a:cubicBezTo>
                <a:cubicBezTo>
                  <a:pt x="21880" y="38858"/>
                  <a:pt x="21960" y="38828"/>
                  <a:pt x="22041" y="38828"/>
                </a:cubicBezTo>
                <a:cubicBezTo>
                  <a:pt x="22197" y="38828"/>
                  <a:pt x="22356" y="38939"/>
                  <a:pt x="22523" y="38939"/>
                </a:cubicBezTo>
                <a:cubicBezTo>
                  <a:pt x="22593" y="38939"/>
                  <a:pt x="22665" y="38919"/>
                  <a:pt x="22739" y="38864"/>
                </a:cubicBezTo>
                <a:cubicBezTo>
                  <a:pt x="22952" y="38693"/>
                  <a:pt x="23336" y="38779"/>
                  <a:pt x="23592" y="38608"/>
                </a:cubicBezTo>
                <a:cubicBezTo>
                  <a:pt x="23890" y="38437"/>
                  <a:pt x="24402" y="38736"/>
                  <a:pt x="24445" y="38139"/>
                </a:cubicBezTo>
                <a:cubicBezTo>
                  <a:pt x="24402" y="38096"/>
                  <a:pt x="24360" y="38011"/>
                  <a:pt x="24317" y="37925"/>
                </a:cubicBezTo>
                <a:lnTo>
                  <a:pt x="24573" y="37670"/>
                </a:lnTo>
                <a:cubicBezTo>
                  <a:pt x="24616" y="37883"/>
                  <a:pt x="24616" y="38053"/>
                  <a:pt x="24701" y="38309"/>
                </a:cubicBezTo>
                <a:cubicBezTo>
                  <a:pt x="24872" y="38096"/>
                  <a:pt x="24957" y="37968"/>
                  <a:pt x="25085" y="37840"/>
                </a:cubicBezTo>
                <a:cubicBezTo>
                  <a:pt x="25170" y="37883"/>
                  <a:pt x="25256" y="37925"/>
                  <a:pt x="25341" y="38011"/>
                </a:cubicBezTo>
                <a:cubicBezTo>
                  <a:pt x="25725" y="37883"/>
                  <a:pt x="26151" y="37755"/>
                  <a:pt x="26578" y="37584"/>
                </a:cubicBezTo>
                <a:cubicBezTo>
                  <a:pt x="26578" y="37584"/>
                  <a:pt x="26621" y="37627"/>
                  <a:pt x="26706" y="37712"/>
                </a:cubicBezTo>
                <a:cubicBezTo>
                  <a:pt x="26877" y="37499"/>
                  <a:pt x="27005" y="37286"/>
                  <a:pt x="27175" y="37072"/>
                </a:cubicBezTo>
                <a:cubicBezTo>
                  <a:pt x="27303" y="37158"/>
                  <a:pt x="27431" y="37286"/>
                  <a:pt x="27645" y="37456"/>
                </a:cubicBezTo>
                <a:cubicBezTo>
                  <a:pt x="27815" y="37030"/>
                  <a:pt x="28199" y="36859"/>
                  <a:pt x="28455" y="36560"/>
                </a:cubicBezTo>
                <a:cubicBezTo>
                  <a:pt x="28668" y="36560"/>
                  <a:pt x="28839" y="36560"/>
                  <a:pt x="29052" y="36518"/>
                </a:cubicBezTo>
                <a:cubicBezTo>
                  <a:pt x="29052" y="36390"/>
                  <a:pt x="29052" y="36262"/>
                  <a:pt x="29095" y="36134"/>
                </a:cubicBezTo>
                <a:cubicBezTo>
                  <a:pt x="29223" y="36048"/>
                  <a:pt x="29351" y="35963"/>
                  <a:pt x="29479" y="35920"/>
                </a:cubicBezTo>
                <a:cubicBezTo>
                  <a:pt x="29607" y="35963"/>
                  <a:pt x="29735" y="36006"/>
                  <a:pt x="29906" y="36091"/>
                </a:cubicBezTo>
                <a:cubicBezTo>
                  <a:pt x="29820" y="35878"/>
                  <a:pt x="29778" y="35792"/>
                  <a:pt x="29692" y="35750"/>
                </a:cubicBezTo>
                <a:cubicBezTo>
                  <a:pt x="29650" y="35707"/>
                  <a:pt x="29607" y="35664"/>
                  <a:pt x="29564" y="35622"/>
                </a:cubicBezTo>
                <a:cubicBezTo>
                  <a:pt x="29607" y="35622"/>
                  <a:pt x="29607" y="35579"/>
                  <a:pt x="29607" y="35579"/>
                </a:cubicBezTo>
                <a:cubicBezTo>
                  <a:pt x="29650" y="35622"/>
                  <a:pt x="29692" y="35664"/>
                  <a:pt x="29735" y="35707"/>
                </a:cubicBezTo>
                <a:cubicBezTo>
                  <a:pt x="29735" y="35707"/>
                  <a:pt x="29735" y="35738"/>
                  <a:pt x="29709" y="35747"/>
                </a:cubicBezTo>
                <a:lnTo>
                  <a:pt x="29709" y="35747"/>
                </a:lnTo>
                <a:cubicBezTo>
                  <a:pt x="29956" y="35707"/>
                  <a:pt x="30125" y="35707"/>
                  <a:pt x="30375" y="35707"/>
                </a:cubicBezTo>
                <a:cubicBezTo>
                  <a:pt x="30460" y="35494"/>
                  <a:pt x="30546" y="35281"/>
                  <a:pt x="30631" y="35025"/>
                </a:cubicBezTo>
                <a:lnTo>
                  <a:pt x="31015" y="35025"/>
                </a:lnTo>
                <a:cubicBezTo>
                  <a:pt x="30972" y="34939"/>
                  <a:pt x="30929" y="34854"/>
                  <a:pt x="30887" y="34769"/>
                </a:cubicBezTo>
                <a:cubicBezTo>
                  <a:pt x="31399" y="34641"/>
                  <a:pt x="31783" y="34342"/>
                  <a:pt x="32039" y="33915"/>
                </a:cubicBezTo>
                <a:cubicBezTo>
                  <a:pt x="31953" y="33873"/>
                  <a:pt x="31911" y="33873"/>
                  <a:pt x="31868" y="33830"/>
                </a:cubicBezTo>
                <a:cubicBezTo>
                  <a:pt x="31911" y="33787"/>
                  <a:pt x="31911" y="33787"/>
                  <a:pt x="31911" y="33745"/>
                </a:cubicBezTo>
                <a:cubicBezTo>
                  <a:pt x="31953" y="33787"/>
                  <a:pt x="31996" y="33873"/>
                  <a:pt x="32039" y="33915"/>
                </a:cubicBezTo>
                <a:lnTo>
                  <a:pt x="32295" y="33915"/>
                </a:lnTo>
                <a:cubicBezTo>
                  <a:pt x="32380" y="33745"/>
                  <a:pt x="32423" y="33617"/>
                  <a:pt x="32508" y="33489"/>
                </a:cubicBezTo>
                <a:cubicBezTo>
                  <a:pt x="32465" y="33403"/>
                  <a:pt x="32423" y="33318"/>
                  <a:pt x="32337" y="33275"/>
                </a:cubicBezTo>
                <a:lnTo>
                  <a:pt x="32209" y="33147"/>
                </a:lnTo>
                <a:lnTo>
                  <a:pt x="32337" y="33105"/>
                </a:lnTo>
                <a:cubicBezTo>
                  <a:pt x="32380" y="33062"/>
                  <a:pt x="32423" y="33020"/>
                  <a:pt x="32465" y="32934"/>
                </a:cubicBezTo>
                <a:cubicBezTo>
                  <a:pt x="32465" y="33020"/>
                  <a:pt x="32508" y="33062"/>
                  <a:pt x="32508" y="33105"/>
                </a:cubicBezTo>
                <a:lnTo>
                  <a:pt x="32807" y="33105"/>
                </a:lnTo>
                <a:cubicBezTo>
                  <a:pt x="32849" y="32892"/>
                  <a:pt x="32849" y="32764"/>
                  <a:pt x="32849" y="32721"/>
                </a:cubicBezTo>
                <a:cubicBezTo>
                  <a:pt x="33105" y="32508"/>
                  <a:pt x="33276" y="32337"/>
                  <a:pt x="33489" y="32166"/>
                </a:cubicBezTo>
                <a:cubicBezTo>
                  <a:pt x="33489" y="32081"/>
                  <a:pt x="33532" y="31953"/>
                  <a:pt x="33532" y="31825"/>
                </a:cubicBezTo>
                <a:cubicBezTo>
                  <a:pt x="33745" y="31654"/>
                  <a:pt x="33958" y="31526"/>
                  <a:pt x="34172" y="31398"/>
                </a:cubicBezTo>
                <a:cubicBezTo>
                  <a:pt x="34172" y="31228"/>
                  <a:pt x="34172" y="31100"/>
                  <a:pt x="34172" y="30972"/>
                </a:cubicBezTo>
                <a:cubicBezTo>
                  <a:pt x="34086" y="30929"/>
                  <a:pt x="34044" y="30886"/>
                  <a:pt x="34001" y="30844"/>
                </a:cubicBezTo>
                <a:lnTo>
                  <a:pt x="34086" y="30801"/>
                </a:lnTo>
                <a:cubicBezTo>
                  <a:pt x="34086" y="30844"/>
                  <a:pt x="34129" y="30886"/>
                  <a:pt x="34172" y="30929"/>
                </a:cubicBezTo>
                <a:cubicBezTo>
                  <a:pt x="34172" y="30929"/>
                  <a:pt x="34172" y="30972"/>
                  <a:pt x="34172" y="30972"/>
                </a:cubicBezTo>
                <a:cubicBezTo>
                  <a:pt x="34257" y="30929"/>
                  <a:pt x="34342" y="30929"/>
                  <a:pt x="34513" y="30929"/>
                </a:cubicBezTo>
                <a:cubicBezTo>
                  <a:pt x="34428" y="30503"/>
                  <a:pt x="34812" y="30204"/>
                  <a:pt x="34598" y="29820"/>
                </a:cubicBezTo>
                <a:cubicBezTo>
                  <a:pt x="34513" y="29692"/>
                  <a:pt x="34513" y="29607"/>
                  <a:pt x="34513" y="29479"/>
                </a:cubicBezTo>
                <a:lnTo>
                  <a:pt x="34598" y="29479"/>
                </a:lnTo>
                <a:cubicBezTo>
                  <a:pt x="34638" y="29559"/>
                  <a:pt x="34641" y="29677"/>
                  <a:pt x="34677" y="29762"/>
                </a:cubicBezTo>
                <a:lnTo>
                  <a:pt x="34677" y="29762"/>
                </a:lnTo>
                <a:cubicBezTo>
                  <a:pt x="34810" y="29665"/>
                  <a:pt x="34917" y="29593"/>
                  <a:pt x="35025" y="29521"/>
                </a:cubicBezTo>
                <a:cubicBezTo>
                  <a:pt x="34940" y="29393"/>
                  <a:pt x="34897" y="29308"/>
                  <a:pt x="34812" y="29180"/>
                </a:cubicBezTo>
                <a:cubicBezTo>
                  <a:pt x="35068" y="29137"/>
                  <a:pt x="35281" y="29137"/>
                  <a:pt x="35537" y="29095"/>
                </a:cubicBezTo>
                <a:cubicBezTo>
                  <a:pt x="35452" y="28881"/>
                  <a:pt x="35409" y="28711"/>
                  <a:pt x="35366" y="28540"/>
                </a:cubicBezTo>
                <a:cubicBezTo>
                  <a:pt x="35409" y="28455"/>
                  <a:pt x="35452" y="28369"/>
                  <a:pt x="35494" y="28327"/>
                </a:cubicBezTo>
                <a:lnTo>
                  <a:pt x="35366" y="28199"/>
                </a:lnTo>
                <a:lnTo>
                  <a:pt x="35494" y="28156"/>
                </a:lnTo>
                <a:cubicBezTo>
                  <a:pt x="35580" y="28028"/>
                  <a:pt x="35622" y="27943"/>
                  <a:pt x="35707" y="27815"/>
                </a:cubicBezTo>
                <a:cubicBezTo>
                  <a:pt x="35835" y="27900"/>
                  <a:pt x="35878" y="27943"/>
                  <a:pt x="35963" y="28028"/>
                </a:cubicBezTo>
                <a:lnTo>
                  <a:pt x="35963" y="27260"/>
                </a:lnTo>
                <a:lnTo>
                  <a:pt x="36305" y="26919"/>
                </a:lnTo>
                <a:cubicBezTo>
                  <a:pt x="36177" y="26791"/>
                  <a:pt x="36049" y="26620"/>
                  <a:pt x="35921" y="26450"/>
                </a:cubicBezTo>
                <a:cubicBezTo>
                  <a:pt x="36177" y="26279"/>
                  <a:pt x="36561" y="26407"/>
                  <a:pt x="36646" y="25980"/>
                </a:cubicBezTo>
                <a:cubicBezTo>
                  <a:pt x="36646" y="25682"/>
                  <a:pt x="36305" y="25383"/>
                  <a:pt x="36603" y="25085"/>
                </a:cubicBezTo>
                <a:cubicBezTo>
                  <a:pt x="36731" y="24914"/>
                  <a:pt x="36859" y="24701"/>
                  <a:pt x="36987" y="24530"/>
                </a:cubicBezTo>
                <a:cubicBezTo>
                  <a:pt x="36902" y="24402"/>
                  <a:pt x="36817" y="24274"/>
                  <a:pt x="36774" y="24189"/>
                </a:cubicBezTo>
                <a:cubicBezTo>
                  <a:pt x="36902" y="23975"/>
                  <a:pt x="36987" y="23805"/>
                  <a:pt x="37115" y="23591"/>
                </a:cubicBezTo>
                <a:cubicBezTo>
                  <a:pt x="37073" y="23591"/>
                  <a:pt x="37030" y="23506"/>
                  <a:pt x="36987" y="23463"/>
                </a:cubicBezTo>
                <a:cubicBezTo>
                  <a:pt x="37243" y="23122"/>
                  <a:pt x="37073" y="22738"/>
                  <a:pt x="37115" y="22397"/>
                </a:cubicBezTo>
                <a:cubicBezTo>
                  <a:pt x="37073" y="22354"/>
                  <a:pt x="37030" y="22312"/>
                  <a:pt x="36987" y="22312"/>
                </a:cubicBezTo>
                <a:lnTo>
                  <a:pt x="37030" y="22226"/>
                </a:lnTo>
                <a:cubicBezTo>
                  <a:pt x="37073" y="22269"/>
                  <a:pt x="37115" y="22312"/>
                  <a:pt x="37158" y="22354"/>
                </a:cubicBezTo>
                <a:cubicBezTo>
                  <a:pt x="37115" y="22397"/>
                  <a:pt x="37115" y="22397"/>
                  <a:pt x="37115" y="22397"/>
                </a:cubicBezTo>
                <a:cubicBezTo>
                  <a:pt x="37158" y="22354"/>
                  <a:pt x="37243" y="22354"/>
                  <a:pt x="37243" y="22312"/>
                </a:cubicBezTo>
                <a:cubicBezTo>
                  <a:pt x="37329" y="21800"/>
                  <a:pt x="37286" y="21288"/>
                  <a:pt x="37286" y="20819"/>
                </a:cubicBezTo>
                <a:cubicBezTo>
                  <a:pt x="37115" y="20733"/>
                  <a:pt x="37073" y="20691"/>
                  <a:pt x="36902" y="20648"/>
                </a:cubicBezTo>
                <a:cubicBezTo>
                  <a:pt x="37073" y="20605"/>
                  <a:pt x="37158" y="20563"/>
                  <a:pt x="37329" y="20520"/>
                </a:cubicBezTo>
                <a:cubicBezTo>
                  <a:pt x="37115" y="20392"/>
                  <a:pt x="36987" y="20264"/>
                  <a:pt x="36774" y="20136"/>
                </a:cubicBezTo>
                <a:cubicBezTo>
                  <a:pt x="36987" y="20093"/>
                  <a:pt x="37158" y="20051"/>
                  <a:pt x="37329" y="20051"/>
                </a:cubicBezTo>
                <a:cubicBezTo>
                  <a:pt x="36987" y="19752"/>
                  <a:pt x="37158" y="19496"/>
                  <a:pt x="37329" y="19240"/>
                </a:cubicBezTo>
                <a:cubicBezTo>
                  <a:pt x="37243" y="19155"/>
                  <a:pt x="37158" y="19027"/>
                  <a:pt x="37115" y="18941"/>
                </a:cubicBezTo>
                <a:cubicBezTo>
                  <a:pt x="37201" y="18813"/>
                  <a:pt x="37243" y="18685"/>
                  <a:pt x="37286" y="18600"/>
                </a:cubicBezTo>
                <a:cubicBezTo>
                  <a:pt x="37243" y="18472"/>
                  <a:pt x="37201" y="18430"/>
                  <a:pt x="37158" y="18344"/>
                </a:cubicBezTo>
                <a:cubicBezTo>
                  <a:pt x="37201" y="18259"/>
                  <a:pt x="37243" y="18216"/>
                  <a:pt x="37286" y="18174"/>
                </a:cubicBezTo>
                <a:cubicBezTo>
                  <a:pt x="37115" y="18046"/>
                  <a:pt x="36945" y="17918"/>
                  <a:pt x="36774" y="17832"/>
                </a:cubicBezTo>
                <a:cubicBezTo>
                  <a:pt x="36849" y="17683"/>
                  <a:pt x="36891" y="17598"/>
                  <a:pt x="36814" y="17436"/>
                </a:cubicBezTo>
                <a:lnTo>
                  <a:pt x="36814" y="17436"/>
                </a:lnTo>
                <a:cubicBezTo>
                  <a:pt x="36787" y="17444"/>
                  <a:pt x="36759" y="17448"/>
                  <a:pt x="36731" y="17448"/>
                </a:cubicBezTo>
                <a:cubicBezTo>
                  <a:pt x="36731" y="17448"/>
                  <a:pt x="36689" y="17406"/>
                  <a:pt x="36774" y="17363"/>
                </a:cubicBezTo>
                <a:cubicBezTo>
                  <a:pt x="36774" y="17349"/>
                  <a:pt x="36783" y="17344"/>
                  <a:pt x="36799" y="17344"/>
                </a:cubicBezTo>
                <a:cubicBezTo>
                  <a:pt x="36831" y="17344"/>
                  <a:pt x="36888" y="17363"/>
                  <a:pt x="36945" y="17363"/>
                </a:cubicBezTo>
                <a:cubicBezTo>
                  <a:pt x="36932" y="17375"/>
                  <a:pt x="36916" y="17388"/>
                  <a:pt x="36898" y="17399"/>
                </a:cubicBezTo>
                <a:lnTo>
                  <a:pt x="36898" y="17399"/>
                </a:lnTo>
                <a:cubicBezTo>
                  <a:pt x="36863" y="17391"/>
                  <a:pt x="36823" y="17379"/>
                  <a:pt x="36774" y="17363"/>
                </a:cubicBezTo>
                <a:lnTo>
                  <a:pt x="36774" y="17363"/>
                </a:lnTo>
                <a:cubicBezTo>
                  <a:pt x="36790" y="17389"/>
                  <a:pt x="36803" y="17413"/>
                  <a:pt x="36814" y="17436"/>
                </a:cubicBezTo>
                <a:lnTo>
                  <a:pt x="36814" y="17436"/>
                </a:lnTo>
                <a:cubicBezTo>
                  <a:pt x="36845" y="17427"/>
                  <a:pt x="36874" y="17414"/>
                  <a:pt x="36898" y="17399"/>
                </a:cubicBezTo>
                <a:lnTo>
                  <a:pt x="36898" y="17399"/>
                </a:lnTo>
                <a:cubicBezTo>
                  <a:pt x="36955" y="17412"/>
                  <a:pt x="36995" y="17416"/>
                  <a:pt x="37025" y="17416"/>
                </a:cubicBezTo>
                <a:cubicBezTo>
                  <a:pt x="37073" y="17416"/>
                  <a:pt x="37094" y="17406"/>
                  <a:pt x="37115" y="17406"/>
                </a:cubicBezTo>
                <a:cubicBezTo>
                  <a:pt x="36945" y="17064"/>
                  <a:pt x="37201" y="16723"/>
                  <a:pt x="37115" y="16382"/>
                </a:cubicBezTo>
                <a:cubicBezTo>
                  <a:pt x="37115" y="16382"/>
                  <a:pt x="37073" y="16339"/>
                  <a:pt x="37030" y="16296"/>
                </a:cubicBezTo>
                <a:cubicBezTo>
                  <a:pt x="36987" y="16424"/>
                  <a:pt x="36945" y="16510"/>
                  <a:pt x="36902" y="16638"/>
                </a:cubicBezTo>
                <a:cubicBezTo>
                  <a:pt x="36817" y="16595"/>
                  <a:pt x="36731" y="16595"/>
                  <a:pt x="36646" y="16595"/>
                </a:cubicBezTo>
                <a:cubicBezTo>
                  <a:pt x="36774" y="16339"/>
                  <a:pt x="36859" y="16168"/>
                  <a:pt x="36945" y="15998"/>
                </a:cubicBezTo>
                <a:cubicBezTo>
                  <a:pt x="36859" y="15657"/>
                  <a:pt x="36731" y="15401"/>
                  <a:pt x="36646" y="15145"/>
                </a:cubicBezTo>
                <a:cubicBezTo>
                  <a:pt x="36689" y="14974"/>
                  <a:pt x="36774" y="14846"/>
                  <a:pt x="36817" y="14675"/>
                </a:cubicBezTo>
                <a:cubicBezTo>
                  <a:pt x="36603" y="14675"/>
                  <a:pt x="36475" y="14633"/>
                  <a:pt x="36305" y="14633"/>
                </a:cubicBezTo>
                <a:cubicBezTo>
                  <a:pt x="36433" y="14419"/>
                  <a:pt x="36561" y="14249"/>
                  <a:pt x="36774" y="13950"/>
                </a:cubicBezTo>
                <a:lnTo>
                  <a:pt x="36774" y="13950"/>
                </a:lnTo>
                <a:cubicBezTo>
                  <a:pt x="36475" y="14035"/>
                  <a:pt x="36305" y="14078"/>
                  <a:pt x="36177" y="14121"/>
                </a:cubicBezTo>
                <a:cubicBezTo>
                  <a:pt x="36006" y="13865"/>
                  <a:pt x="36390" y="13609"/>
                  <a:pt x="36177" y="13353"/>
                </a:cubicBezTo>
                <a:cubicBezTo>
                  <a:pt x="36177" y="13353"/>
                  <a:pt x="36305" y="13225"/>
                  <a:pt x="36347" y="13097"/>
                </a:cubicBezTo>
                <a:cubicBezTo>
                  <a:pt x="36134" y="12969"/>
                  <a:pt x="35963" y="12798"/>
                  <a:pt x="35793" y="12670"/>
                </a:cubicBezTo>
                <a:lnTo>
                  <a:pt x="35665" y="12585"/>
                </a:lnTo>
                <a:lnTo>
                  <a:pt x="35793" y="12500"/>
                </a:lnTo>
                <a:cubicBezTo>
                  <a:pt x="35878" y="12414"/>
                  <a:pt x="35921" y="12329"/>
                  <a:pt x="36006" y="12158"/>
                </a:cubicBezTo>
                <a:cubicBezTo>
                  <a:pt x="35878" y="12030"/>
                  <a:pt x="35707" y="11860"/>
                  <a:pt x="35537" y="11689"/>
                </a:cubicBezTo>
                <a:cubicBezTo>
                  <a:pt x="35537" y="11689"/>
                  <a:pt x="35580" y="11646"/>
                  <a:pt x="35622" y="11604"/>
                </a:cubicBezTo>
                <a:cubicBezTo>
                  <a:pt x="35537" y="11476"/>
                  <a:pt x="35409" y="11348"/>
                  <a:pt x="35324" y="11177"/>
                </a:cubicBezTo>
                <a:cubicBezTo>
                  <a:pt x="35238" y="11049"/>
                  <a:pt x="35238" y="10836"/>
                  <a:pt x="35153" y="10708"/>
                </a:cubicBezTo>
                <a:cubicBezTo>
                  <a:pt x="34982" y="10409"/>
                  <a:pt x="34940" y="10068"/>
                  <a:pt x="34641" y="9897"/>
                </a:cubicBezTo>
                <a:cubicBezTo>
                  <a:pt x="34641" y="9940"/>
                  <a:pt x="34598" y="9983"/>
                  <a:pt x="34556" y="10025"/>
                </a:cubicBezTo>
                <a:cubicBezTo>
                  <a:pt x="34513" y="9983"/>
                  <a:pt x="34513" y="9940"/>
                  <a:pt x="34470" y="9897"/>
                </a:cubicBezTo>
                <a:cubicBezTo>
                  <a:pt x="34428" y="9855"/>
                  <a:pt x="34385" y="9812"/>
                  <a:pt x="34342" y="9769"/>
                </a:cubicBezTo>
                <a:lnTo>
                  <a:pt x="34385" y="9727"/>
                </a:lnTo>
                <a:cubicBezTo>
                  <a:pt x="34428" y="9769"/>
                  <a:pt x="34470" y="9812"/>
                  <a:pt x="34513" y="9855"/>
                </a:cubicBezTo>
                <a:cubicBezTo>
                  <a:pt x="34513" y="9855"/>
                  <a:pt x="34470" y="9897"/>
                  <a:pt x="34470" y="9897"/>
                </a:cubicBezTo>
                <a:lnTo>
                  <a:pt x="34641" y="9897"/>
                </a:lnTo>
                <a:lnTo>
                  <a:pt x="34641" y="9471"/>
                </a:lnTo>
                <a:cubicBezTo>
                  <a:pt x="34470" y="9385"/>
                  <a:pt x="34342" y="9257"/>
                  <a:pt x="34172" y="9172"/>
                </a:cubicBezTo>
                <a:cubicBezTo>
                  <a:pt x="34214" y="9087"/>
                  <a:pt x="34257" y="9001"/>
                  <a:pt x="34342" y="8959"/>
                </a:cubicBezTo>
                <a:cubicBezTo>
                  <a:pt x="34300" y="8959"/>
                  <a:pt x="34257" y="8916"/>
                  <a:pt x="34257" y="8916"/>
                </a:cubicBezTo>
                <a:cubicBezTo>
                  <a:pt x="34214" y="8788"/>
                  <a:pt x="34129" y="8660"/>
                  <a:pt x="34086" y="8575"/>
                </a:cubicBezTo>
                <a:cubicBezTo>
                  <a:pt x="34001" y="8618"/>
                  <a:pt x="33916" y="8660"/>
                  <a:pt x="33830" y="8788"/>
                </a:cubicBezTo>
                <a:cubicBezTo>
                  <a:pt x="33745" y="8873"/>
                  <a:pt x="33617" y="8873"/>
                  <a:pt x="33532" y="8873"/>
                </a:cubicBezTo>
                <a:cubicBezTo>
                  <a:pt x="33532" y="8831"/>
                  <a:pt x="33532" y="8788"/>
                  <a:pt x="33532" y="8788"/>
                </a:cubicBezTo>
                <a:cubicBezTo>
                  <a:pt x="33617" y="8745"/>
                  <a:pt x="33745" y="8745"/>
                  <a:pt x="33830" y="8703"/>
                </a:cubicBezTo>
                <a:cubicBezTo>
                  <a:pt x="33830" y="8529"/>
                  <a:pt x="33830" y="8387"/>
                  <a:pt x="33830" y="8276"/>
                </a:cubicBezTo>
                <a:cubicBezTo>
                  <a:pt x="33617" y="8234"/>
                  <a:pt x="33489" y="8191"/>
                  <a:pt x="33318" y="8191"/>
                </a:cubicBezTo>
                <a:cubicBezTo>
                  <a:pt x="33404" y="8106"/>
                  <a:pt x="33446" y="8020"/>
                  <a:pt x="33489" y="7978"/>
                </a:cubicBezTo>
                <a:cubicBezTo>
                  <a:pt x="33190" y="7679"/>
                  <a:pt x="33233" y="7082"/>
                  <a:pt x="32764" y="7039"/>
                </a:cubicBezTo>
                <a:cubicBezTo>
                  <a:pt x="32636" y="6740"/>
                  <a:pt x="32551" y="6527"/>
                  <a:pt x="32465" y="6314"/>
                </a:cubicBezTo>
                <a:cubicBezTo>
                  <a:pt x="32295" y="6229"/>
                  <a:pt x="32124" y="6143"/>
                  <a:pt x="31996" y="6058"/>
                </a:cubicBezTo>
                <a:cubicBezTo>
                  <a:pt x="31911" y="6143"/>
                  <a:pt x="31825" y="6186"/>
                  <a:pt x="31783" y="6271"/>
                </a:cubicBezTo>
                <a:cubicBezTo>
                  <a:pt x="31740" y="6186"/>
                  <a:pt x="31697" y="6101"/>
                  <a:pt x="31697" y="6058"/>
                </a:cubicBezTo>
                <a:cubicBezTo>
                  <a:pt x="31783" y="5930"/>
                  <a:pt x="31911" y="5802"/>
                  <a:pt x="31996" y="5674"/>
                </a:cubicBezTo>
                <a:cubicBezTo>
                  <a:pt x="31953" y="5617"/>
                  <a:pt x="31892" y="5608"/>
                  <a:pt x="31827" y="5608"/>
                </a:cubicBezTo>
                <a:cubicBezTo>
                  <a:pt x="31795" y="5608"/>
                  <a:pt x="31761" y="5610"/>
                  <a:pt x="31729" y="5610"/>
                </a:cubicBezTo>
                <a:cubicBezTo>
                  <a:pt x="31633" y="5610"/>
                  <a:pt x="31548" y="5589"/>
                  <a:pt x="31527" y="5418"/>
                </a:cubicBezTo>
                <a:cubicBezTo>
                  <a:pt x="31484" y="5375"/>
                  <a:pt x="31441" y="5375"/>
                  <a:pt x="31399" y="5333"/>
                </a:cubicBezTo>
                <a:cubicBezTo>
                  <a:pt x="31441" y="5290"/>
                  <a:pt x="31484" y="5290"/>
                  <a:pt x="31527" y="5247"/>
                </a:cubicBezTo>
                <a:cubicBezTo>
                  <a:pt x="31441" y="5162"/>
                  <a:pt x="31271" y="5077"/>
                  <a:pt x="31228" y="4906"/>
                </a:cubicBezTo>
                <a:cubicBezTo>
                  <a:pt x="31100" y="4693"/>
                  <a:pt x="30929" y="4650"/>
                  <a:pt x="30759" y="4565"/>
                </a:cubicBezTo>
                <a:cubicBezTo>
                  <a:pt x="30631" y="4437"/>
                  <a:pt x="30546" y="4266"/>
                  <a:pt x="30460" y="4095"/>
                </a:cubicBezTo>
                <a:lnTo>
                  <a:pt x="30119" y="4095"/>
                </a:lnTo>
                <a:cubicBezTo>
                  <a:pt x="30076" y="4010"/>
                  <a:pt x="30034" y="3925"/>
                  <a:pt x="29991" y="3839"/>
                </a:cubicBezTo>
                <a:cubicBezTo>
                  <a:pt x="29308" y="3797"/>
                  <a:pt x="29010" y="3072"/>
                  <a:pt x="28455" y="2858"/>
                </a:cubicBezTo>
                <a:cubicBezTo>
                  <a:pt x="28370" y="2901"/>
                  <a:pt x="28370" y="2901"/>
                  <a:pt x="28327" y="2944"/>
                </a:cubicBezTo>
                <a:cubicBezTo>
                  <a:pt x="28157" y="2816"/>
                  <a:pt x="28071" y="2645"/>
                  <a:pt x="27901" y="2560"/>
                </a:cubicBezTo>
                <a:cubicBezTo>
                  <a:pt x="27602" y="2346"/>
                  <a:pt x="27218" y="2304"/>
                  <a:pt x="27005" y="1962"/>
                </a:cubicBezTo>
                <a:cubicBezTo>
                  <a:pt x="26973" y="1968"/>
                  <a:pt x="26943" y="1971"/>
                  <a:pt x="26913" y="1971"/>
                </a:cubicBezTo>
                <a:cubicBezTo>
                  <a:pt x="26561" y="1971"/>
                  <a:pt x="26350" y="1590"/>
                  <a:pt x="25991" y="1590"/>
                </a:cubicBezTo>
                <a:cubicBezTo>
                  <a:pt x="25935" y="1590"/>
                  <a:pt x="25875" y="1600"/>
                  <a:pt x="25810" y="1621"/>
                </a:cubicBezTo>
                <a:cubicBezTo>
                  <a:pt x="25768" y="1621"/>
                  <a:pt x="25725" y="1536"/>
                  <a:pt x="25640" y="1493"/>
                </a:cubicBezTo>
                <a:cubicBezTo>
                  <a:pt x="25298" y="1237"/>
                  <a:pt x="24957" y="1067"/>
                  <a:pt x="24530" y="981"/>
                </a:cubicBezTo>
                <a:cubicBezTo>
                  <a:pt x="24445" y="1109"/>
                  <a:pt x="24317" y="1195"/>
                  <a:pt x="24146" y="1323"/>
                </a:cubicBezTo>
                <a:cubicBezTo>
                  <a:pt x="24146" y="1152"/>
                  <a:pt x="24104" y="1024"/>
                  <a:pt x="24104" y="811"/>
                </a:cubicBezTo>
                <a:cubicBezTo>
                  <a:pt x="23848" y="853"/>
                  <a:pt x="23677" y="896"/>
                  <a:pt x="23464" y="939"/>
                </a:cubicBezTo>
                <a:cubicBezTo>
                  <a:pt x="23464" y="811"/>
                  <a:pt x="23421" y="768"/>
                  <a:pt x="23421" y="640"/>
                </a:cubicBezTo>
                <a:cubicBezTo>
                  <a:pt x="23326" y="640"/>
                  <a:pt x="23234" y="642"/>
                  <a:pt x="23143" y="642"/>
                </a:cubicBezTo>
                <a:cubicBezTo>
                  <a:pt x="22826" y="642"/>
                  <a:pt x="22535" y="616"/>
                  <a:pt x="22269" y="384"/>
                </a:cubicBezTo>
                <a:cubicBezTo>
                  <a:pt x="22190" y="325"/>
                  <a:pt x="22093" y="293"/>
                  <a:pt x="21989" y="293"/>
                </a:cubicBezTo>
                <a:cubicBezTo>
                  <a:pt x="21870" y="293"/>
                  <a:pt x="21744" y="335"/>
                  <a:pt x="21629" y="427"/>
                </a:cubicBezTo>
                <a:cubicBezTo>
                  <a:pt x="21544" y="469"/>
                  <a:pt x="21416" y="469"/>
                  <a:pt x="21331" y="512"/>
                </a:cubicBezTo>
                <a:cubicBezTo>
                  <a:pt x="21288" y="555"/>
                  <a:pt x="21245" y="597"/>
                  <a:pt x="21245" y="640"/>
                </a:cubicBezTo>
                <a:cubicBezTo>
                  <a:pt x="21203" y="640"/>
                  <a:pt x="21203" y="597"/>
                  <a:pt x="21160" y="597"/>
                </a:cubicBezTo>
                <a:cubicBezTo>
                  <a:pt x="21203" y="555"/>
                  <a:pt x="21245" y="512"/>
                  <a:pt x="21288" y="469"/>
                </a:cubicBezTo>
                <a:lnTo>
                  <a:pt x="21331" y="512"/>
                </a:lnTo>
                <a:cubicBezTo>
                  <a:pt x="21135" y="267"/>
                  <a:pt x="21009" y="149"/>
                  <a:pt x="20841" y="149"/>
                </a:cubicBezTo>
                <a:cubicBezTo>
                  <a:pt x="20716" y="149"/>
                  <a:pt x="20568" y="214"/>
                  <a:pt x="20350" y="341"/>
                </a:cubicBezTo>
                <a:cubicBezTo>
                  <a:pt x="20307" y="384"/>
                  <a:pt x="20264" y="427"/>
                  <a:pt x="20222" y="469"/>
                </a:cubicBezTo>
                <a:lnTo>
                  <a:pt x="20179" y="427"/>
                </a:lnTo>
                <a:cubicBezTo>
                  <a:pt x="20222" y="384"/>
                  <a:pt x="20264" y="341"/>
                  <a:pt x="20307" y="299"/>
                </a:cubicBezTo>
                <a:cubicBezTo>
                  <a:pt x="20350" y="341"/>
                  <a:pt x="20350" y="341"/>
                  <a:pt x="20350" y="341"/>
                </a:cubicBezTo>
                <a:cubicBezTo>
                  <a:pt x="20307" y="256"/>
                  <a:pt x="20264" y="213"/>
                  <a:pt x="20222" y="171"/>
                </a:cubicBezTo>
                <a:cubicBezTo>
                  <a:pt x="20153" y="102"/>
                  <a:pt x="20078" y="89"/>
                  <a:pt x="20002" y="89"/>
                </a:cubicBezTo>
                <a:cubicBezTo>
                  <a:pt x="19951" y="89"/>
                  <a:pt x="19899" y="95"/>
                  <a:pt x="19849" y="95"/>
                </a:cubicBezTo>
                <a:cubicBezTo>
                  <a:pt x="19786" y="95"/>
                  <a:pt x="19724" y="85"/>
                  <a:pt x="19667" y="43"/>
                </a:cubicBezTo>
                <a:cubicBezTo>
                  <a:pt x="19623" y="16"/>
                  <a:pt x="19577" y="6"/>
                  <a:pt x="19530" y="6"/>
                </a:cubicBezTo>
                <a:cubicBezTo>
                  <a:pt x="19386" y="6"/>
                  <a:pt x="19239" y="103"/>
                  <a:pt x="19135" y="103"/>
                </a:cubicBezTo>
                <a:cubicBezTo>
                  <a:pt x="19111" y="103"/>
                  <a:pt x="19089" y="98"/>
                  <a:pt x="19070" y="85"/>
                </a:cubicBezTo>
                <a:cubicBezTo>
                  <a:pt x="18942" y="21"/>
                  <a:pt x="18824" y="0"/>
                  <a:pt x="18712" y="0"/>
                </a:cubicBezTo>
                <a:cubicBezTo>
                  <a:pt x="18601" y="0"/>
                  <a:pt x="18494" y="21"/>
                  <a:pt x="18387" y="43"/>
                </a:cubicBezTo>
                <a:cubicBezTo>
                  <a:pt x="18345" y="43"/>
                  <a:pt x="18302" y="128"/>
                  <a:pt x="18302" y="171"/>
                </a:cubicBezTo>
                <a:cubicBezTo>
                  <a:pt x="18217" y="85"/>
                  <a:pt x="18174" y="43"/>
                  <a:pt x="1813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5" name="Google Shape;955;p48"/>
          <p:cNvSpPr txBox="1">
            <a:spLocks noGrp="1"/>
          </p:cNvSpPr>
          <p:nvPr>
            <p:ph type="title" idx="2"/>
          </p:nvPr>
        </p:nvSpPr>
        <p:spPr>
          <a:xfrm>
            <a:off x="5217433" y="1069984"/>
            <a:ext cx="1757200" cy="1152000"/>
          </a:xfrm>
          <a:prstGeom prst="rect">
            <a:avLst/>
          </a:prstGeom>
        </p:spPr>
        <p:txBody>
          <a:bodyPr spcFirstLastPara="1" wrap="square" lIns="121900" tIns="121900" rIns="121900" bIns="121900" anchor="ctr" anchorCtr="0">
            <a:noAutofit/>
          </a:bodyPr>
          <a:lstStyle/>
          <a:p>
            <a:r>
              <a:rPr lang="en" dirty="0">
                <a:latin typeface="#9Slide03 IcielUni Sans Heavy" panose="00000500000000000000" pitchFamily="2" charset="-93"/>
              </a:rPr>
              <a:t>1</a:t>
            </a:r>
            <a:endParaRPr dirty="0">
              <a:latin typeface="#9Slide03 IcielUni Sans Heavy" panose="00000500000000000000" pitchFamily="2" charset="-93"/>
            </a:endParaRPr>
          </a:p>
        </p:txBody>
      </p:sp>
      <p:grpSp>
        <p:nvGrpSpPr>
          <p:cNvPr id="956" name="Google Shape;956;p48"/>
          <p:cNvGrpSpPr/>
          <p:nvPr/>
        </p:nvGrpSpPr>
        <p:grpSpPr>
          <a:xfrm rot="8448709">
            <a:off x="8680749" y="373195"/>
            <a:ext cx="1279673" cy="2092005"/>
            <a:chOff x="4503750" y="1478475"/>
            <a:chExt cx="1115600" cy="1815375"/>
          </a:xfrm>
        </p:grpSpPr>
        <p:sp>
          <p:nvSpPr>
            <p:cNvPr id="957" name="Google Shape;957;p48"/>
            <p:cNvSpPr/>
            <p:nvPr/>
          </p:nvSpPr>
          <p:spPr>
            <a:xfrm>
              <a:off x="4913300" y="2888375"/>
              <a:ext cx="389300" cy="371225"/>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8" name="Google Shape;958;p48"/>
            <p:cNvSpPr/>
            <p:nvPr/>
          </p:nvSpPr>
          <p:spPr>
            <a:xfrm>
              <a:off x="5157525" y="2479950"/>
              <a:ext cx="361575" cy="340225"/>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9" name="Google Shape;959;p48"/>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0" name="Google Shape;960;p48"/>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1" name="Google Shape;961;p48"/>
            <p:cNvSpPr/>
            <p:nvPr/>
          </p:nvSpPr>
          <p:spPr>
            <a:xfrm>
              <a:off x="5358025" y="3050450"/>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2" name="Google Shape;962;p48"/>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3" name="Google Shape;963;p48"/>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4" name="Google Shape;964;p48"/>
            <p:cNvSpPr/>
            <p:nvPr/>
          </p:nvSpPr>
          <p:spPr>
            <a:xfrm>
              <a:off x="4901550" y="17845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5" name="Google Shape;965;p48"/>
            <p:cNvSpPr/>
            <p:nvPr/>
          </p:nvSpPr>
          <p:spPr>
            <a:xfrm>
              <a:off x="5178850" y="14784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966" name="Google Shape;966;p48"/>
          <p:cNvGrpSpPr/>
          <p:nvPr/>
        </p:nvGrpSpPr>
        <p:grpSpPr>
          <a:xfrm rot="-2718934">
            <a:off x="2233092" y="4322501"/>
            <a:ext cx="1383433" cy="2147864"/>
            <a:chOff x="4503750" y="1497575"/>
            <a:chExt cx="1206190" cy="1975446"/>
          </a:xfrm>
        </p:grpSpPr>
        <p:sp>
          <p:nvSpPr>
            <p:cNvPr id="967" name="Google Shape;967;p48"/>
            <p:cNvSpPr/>
            <p:nvPr/>
          </p:nvSpPr>
          <p:spPr>
            <a:xfrm rot="260152">
              <a:off x="4898649" y="2879333"/>
              <a:ext cx="389285" cy="371211"/>
            </a:xfrm>
            <a:custGeom>
              <a:avLst/>
              <a:gdLst/>
              <a:ahLst/>
              <a:cxnLst/>
              <a:rect l="l" t="t" r="r" b="b"/>
              <a:pathLst>
                <a:path w="15572" h="14849" extrusionOk="0">
                  <a:moveTo>
                    <a:pt x="15187" y="6017"/>
                  </a:moveTo>
                  <a:lnTo>
                    <a:pt x="15187" y="6060"/>
                  </a:lnTo>
                  <a:lnTo>
                    <a:pt x="15017" y="6060"/>
                  </a:lnTo>
                  <a:lnTo>
                    <a:pt x="15017" y="6017"/>
                  </a:lnTo>
                  <a:close/>
                  <a:moveTo>
                    <a:pt x="7761" y="3995"/>
                  </a:moveTo>
                  <a:cubicBezTo>
                    <a:pt x="7901" y="3995"/>
                    <a:pt x="8043" y="4022"/>
                    <a:pt x="8276" y="4055"/>
                  </a:cubicBezTo>
                  <a:cubicBezTo>
                    <a:pt x="8191" y="4098"/>
                    <a:pt x="8063" y="4140"/>
                    <a:pt x="7935" y="4226"/>
                  </a:cubicBezTo>
                  <a:cubicBezTo>
                    <a:pt x="8106" y="4311"/>
                    <a:pt x="8234" y="4354"/>
                    <a:pt x="8362" y="4439"/>
                  </a:cubicBezTo>
                  <a:cubicBezTo>
                    <a:pt x="8490" y="4354"/>
                    <a:pt x="8575" y="4268"/>
                    <a:pt x="8703" y="4140"/>
                  </a:cubicBezTo>
                  <a:cubicBezTo>
                    <a:pt x="8746" y="4226"/>
                    <a:pt x="8788" y="4311"/>
                    <a:pt x="8831" y="4439"/>
                  </a:cubicBezTo>
                  <a:cubicBezTo>
                    <a:pt x="9002" y="4439"/>
                    <a:pt x="9172" y="4482"/>
                    <a:pt x="9385" y="4482"/>
                  </a:cubicBezTo>
                  <a:cubicBezTo>
                    <a:pt x="9428" y="4567"/>
                    <a:pt x="9385" y="4652"/>
                    <a:pt x="9428" y="4695"/>
                  </a:cubicBezTo>
                  <a:cubicBezTo>
                    <a:pt x="9556" y="4823"/>
                    <a:pt x="9727" y="4951"/>
                    <a:pt x="9855" y="5079"/>
                  </a:cubicBezTo>
                  <a:cubicBezTo>
                    <a:pt x="9897" y="5079"/>
                    <a:pt x="9940" y="4993"/>
                    <a:pt x="10068" y="4908"/>
                  </a:cubicBezTo>
                  <a:cubicBezTo>
                    <a:pt x="10153" y="5164"/>
                    <a:pt x="10239" y="5377"/>
                    <a:pt x="10324" y="5591"/>
                  </a:cubicBezTo>
                  <a:cubicBezTo>
                    <a:pt x="10409" y="5591"/>
                    <a:pt x="10537" y="5633"/>
                    <a:pt x="10708" y="5633"/>
                  </a:cubicBezTo>
                  <a:lnTo>
                    <a:pt x="10708" y="5975"/>
                  </a:lnTo>
                  <a:cubicBezTo>
                    <a:pt x="10921" y="6103"/>
                    <a:pt x="11092" y="6231"/>
                    <a:pt x="11305" y="6359"/>
                  </a:cubicBezTo>
                  <a:cubicBezTo>
                    <a:pt x="11220" y="6572"/>
                    <a:pt x="11135" y="6785"/>
                    <a:pt x="11092" y="6956"/>
                  </a:cubicBezTo>
                  <a:cubicBezTo>
                    <a:pt x="11135" y="7041"/>
                    <a:pt x="11177" y="7127"/>
                    <a:pt x="11263" y="7255"/>
                  </a:cubicBezTo>
                  <a:cubicBezTo>
                    <a:pt x="11220" y="7340"/>
                    <a:pt x="11092" y="7468"/>
                    <a:pt x="11092" y="7468"/>
                  </a:cubicBezTo>
                  <a:cubicBezTo>
                    <a:pt x="11519" y="8065"/>
                    <a:pt x="11007" y="8406"/>
                    <a:pt x="10751" y="8790"/>
                  </a:cubicBezTo>
                  <a:cubicBezTo>
                    <a:pt x="10495" y="9174"/>
                    <a:pt x="10196" y="9601"/>
                    <a:pt x="9641" y="9771"/>
                  </a:cubicBezTo>
                  <a:cubicBezTo>
                    <a:pt x="9599" y="9771"/>
                    <a:pt x="9599" y="9899"/>
                    <a:pt x="9556" y="10027"/>
                  </a:cubicBezTo>
                  <a:lnTo>
                    <a:pt x="9044" y="10027"/>
                  </a:lnTo>
                  <a:cubicBezTo>
                    <a:pt x="8916" y="10155"/>
                    <a:pt x="8831" y="10283"/>
                    <a:pt x="8746" y="10369"/>
                  </a:cubicBezTo>
                  <a:cubicBezTo>
                    <a:pt x="8394" y="10390"/>
                    <a:pt x="8130" y="10403"/>
                    <a:pt x="7922" y="10403"/>
                  </a:cubicBezTo>
                  <a:cubicBezTo>
                    <a:pt x="7300" y="10403"/>
                    <a:pt x="7188" y="10283"/>
                    <a:pt x="6741" y="9899"/>
                  </a:cubicBezTo>
                  <a:lnTo>
                    <a:pt x="6229" y="9899"/>
                  </a:lnTo>
                  <a:cubicBezTo>
                    <a:pt x="6186" y="9771"/>
                    <a:pt x="6101" y="9686"/>
                    <a:pt x="6058" y="9558"/>
                  </a:cubicBezTo>
                  <a:cubicBezTo>
                    <a:pt x="6015" y="9644"/>
                    <a:pt x="5930" y="9686"/>
                    <a:pt x="5887" y="9729"/>
                  </a:cubicBezTo>
                  <a:cubicBezTo>
                    <a:pt x="5631" y="9260"/>
                    <a:pt x="5333" y="8790"/>
                    <a:pt x="5034" y="8321"/>
                  </a:cubicBezTo>
                  <a:cubicBezTo>
                    <a:pt x="4991" y="7980"/>
                    <a:pt x="4949" y="7596"/>
                    <a:pt x="4821" y="7297"/>
                  </a:cubicBezTo>
                  <a:cubicBezTo>
                    <a:pt x="4650" y="6956"/>
                    <a:pt x="4607" y="6657"/>
                    <a:pt x="4863" y="6401"/>
                  </a:cubicBezTo>
                  <a:cubicBezTo>
                    <a:pt x="4778" y="6316"/>
                    <a:pt x="4693" y="6231"/>
                    <a:pt x="4607" y="6145"/>
                  </a:cubicBezTo>
                  <a:cubicBezTo>
                    <a:pt x="4949" y="5932"/>
                    <a:pt x="4650" y="5420"/>
                    <a:pt x="5162" y="5292"/>
                  </a:cubicBezTo>
                  <a:cubicBezTo>
                    <a:pt x="5290" y="5249"/>
                    <a:pt x="5461" y="5121"/>
                    <a:pt x="5503" y="4993"/>
                  </a:cubicBezTo>
                  <a:cubicBezTo>
                    <a:pt x="5674" y="4610"/>
                    <a:pt x="6186" y="4610"/>
                    <a:pt x="6186" y="4140"/>
                  </a:cubicBezTo>
                  <a:cubicBezTo>
                    <a:pt x="6328" y="4254"/>
                    <a:pt x="6451" y="4292"/>
                    <a:pt x="6581" y="4292"/>
                  </a:cubicBezTo>
                  <a:cubicBezTo>
                    <a:pt x="6646" y="4292"/>
                    <a:pt x="6712" y="4282"/>
                    <a:pt x="6783" y="4268"/>
                  </a:cubicBezTo>
                  <a:cubicBezTo>
                    <a:pt x="7329" y="4060"/>
                    <a:pt x="7543" y="3995"/>
                    <a:pt x="7761" y="3995"/>
                  </a:cubicBezTo>
                  <a:close/>
                  <a:moveTo>
                    <a:pt x="12329" y="12374"/>
                  </a:moveTo>
                  <a:lnTo>
                    <a:pt x="12329" y="12544"/>
                  </a:lnTo>
                  <a:lnTo>
                    <a:pt x="12286" y="12544"/>
                  </a:lnTo>
                  <a:lnTo>
                    <a:pt x="12286" y="12374"/>
                  </a:lnTo>
                  <a:close/>
                  <a:moveTo>
                    <a:pt x="11348" y="12843"/>
                  </a:moveTo>
                  <a:lnTo>
                    <a:pt x="11348" y="13014"/>
                  </a:lnTo>
                  <a:lnTo>
                    <a:pt x="11305" y="13014"/>
                  </a:lnTo>
                  <a:lnTo>
                    <a:pt x="11305" y="12843"/>
                  </a:lnTo>
                  <a:close/>
                  <a:moveTo>
                    <a:pt x="7518" y="1"/>
                  </a:moveTo>
                  <a:cubicBezTo>
                    <a:pt x="7354" y="1"/>
                    <a:pt x="7193" y="42"/>
                    <a:pt x="7039" y="173"/>
                  </a:cubicBezTo>
                  <a:cubicBezTo>
                    <a:pt x="6897" y="107"/>
                    <a:pt x="6728" y="75"/>
                    <a:pt x="6541" y="75"/>
                  </a:cubicBezTo>
                  <a:cubicBezTo>
                    <a:pt x="5997" y="75"/>
                    <a:pt x="5307" y="347"/>
                    <a:pt x="4735" y="855"/>
                  </a:cubicBezTo>
                  <a:lnTo>
                    <a:pt x="4224" y="855"/>
                  </a:lnTo>
                  <a:cubicBezTo>
                    <a:pt x="4096" y="1410"/>
                    <a:pt x="3200" y="1154"/>
                    <a:pt x="3114" y="1837"/>
                  </a:cubicBezTo>
                  <a:lnTo>
                    <a:pt x="2730" y="1837"/>
                  </a:lnTo>
                  <a:cubicBezTo>
                    <a:pt x="2602" y="2135"/>
                    <a:pt x="2517" y="2391"/>
                    <a:pt x="2432" y="2647"/>
                  </a:cubicBezTo>
                  <a:cubicBezTo>
                    <a:pt x="2389" y="2604"/>
                    <a:pt x="2304" y="2562"/>
                    <a:pt x="2304" y="2519"/>
                  </a:cubicBezTo>
                  <a:cubicBezTo>
                    <a:pt x="2133" y="2604"/>
                    <a:pt x="2005" y="2647"/>
                    <a:pt x="1877" y="2732"/>
                  </a:cubicBezTo>
                  <a:lnTo>
                    <a:pt x="1877" y="3074"/>
                  </a:lnTo>
                  <a:cubicBezTo>
                    <a:pt x="1749" y="3116"/>
                    <a:pt x="1664" y="3159"/>
                    <a:pt x="1664" y="3159"/>
                  </a:cubicBezTo>
                  <a:cubicBezTo>
                    <a:pt x="1237" y="4098"/>
                    <a:pt x="512" y="4823"/>
                    <a:pt x="213" y="5932"/>
                  </a:cubicBezTo>
                  <a:cubicBezTo>
                    <a:pt x="213" y="5975"/>
                    <a:pt x="299" y="6231"/>
                    <a:pt x="213" y="6401"/>
                  </a:cubicBezTo>
                  <a:cubicBezTo>
                    <a:pt x="85" y="6572"/>
                    <a:pt x="213" y="6785"/>
                    <a:pt x="128" y="6956"/>
                  </a:cubicBezTo>
                  <a:cubicBezTo>
                    <a:pt x="43" y="7084"/>
                    <a:pt x="213" y="7212"/>
                    <a:pt x="85" y="7382"/>
                  </a:cubicBezTo>
                  <a:cubicBezTo>
                    <a:pt x="0" y="7468"/>
                    <a:pt x="213" y="7724"/>
                    <a:pt x="213" y="7894"/>
                  </a:cubicBezTo>
                  <a:cubicBezTo>
                    <a:pt x="171" y="8150"/>
                    <a:pt x="384" y="8406"/>
                    <a:pt x="256" y="8705"/>
                  </a:cubicBezTo>
                  <a:cubicBezTo>
                    <a:pt x="299" y="8748"/>
                    <a:pt x="341" y="8790"/>
                    <a:pt x="384" y="8833"/>
                  </a:cubicBezTo>
                  <a:cubicBezTo>
                    <a:pt x="341" y="8876"/>
                    <a:pt x="256" y="8961"/>
                    <a:pt x="213" y="9004"/>
                  </a:cubicBezTo>
                  <a:cubicBezTo>
                    <a:pt x="341" y="9089"/>
                    <a:pt x="427" y="9217"/>
                    <a:pt x="469" y="9260"/>
                  </a:cubicBezTo>
                  <a:cubicBezTo>
                    <a:pt x="469" y="9473"/>
                    <a:pt x="384" y="9686"/>
                    <a:pt x="427" y="9857"/>
                  </a:cubicBezTo>
                  <a:cubicBezTo>
                    <a:pt x="469" y="10070"/>
                    <a:pt x="555" y="10283"/>
                    <a:pt x="597" y="10454"/>
                  </a:cubicBezTo>
                  <a:cubicBezTo>
                    <a:pt x="1195" y="10838"/>
                    <a:pt x="1067" y="11819"/>
                    <a:pt x="1835" y="11905"/>
                  </a:cubicBezTo>
                  <a:cubicBezTo>
                    <a:pt x="1920" y="12715"/>
                    <a:pt x="2858" y="12758"/>
                    <a:pt x="3114" y="13355"/>
                  </a:cubicBezTo>
                  <a:lnTo>
                    <a:pt x="3498" y="13355"/>
                  </a:lnTo>
                  <a:cubicBezTo>
                    <a:pt x="3413" y="13526"/>
                    <a:pt x="3370" y="13654"/>
                    <a:pt x="3285" y="13782"/>
                  </a:cubicBezTo>
                  <a:cubicBezTo>
                    <a:pt x="3669" y="13910"/>
                    <a:pt x="3968" y="13995"/>
                    <a:pt x="4309" y="14080"/>
                  </a:cubicBezTo>
                  <a:cubicBezTo>
                    <a:pt x="4309" y="14166"/>
                    <a:pt x="4352" y="14251"/>
                    <a:pt x="4394" y="14336"/>
                  </a:cubicBezTo>
                  <a:cubicBezTo>
                    <a:pt x="4479" y="14294"/>
                    <a:pt x="4522" y="14251"/>
                    <a:pt x="4565" y="14208"/>
                  </a:cubicBezTo>
                  <a:cubicBezTo>
                    <a:pt x="5034" y="14379"/>
                    <a:pt x="5461" y="14592"/>
                    <a:pt x="6058" y="14848"/>
                  </a:cubicBezTo>
                  <a:cubicBezTo>
                    <a:pt x="6229" y="14805"/>
                    <a:pt x="6570" y="14763"/>
                    <a:pt x="6911" y="14677"/>
                  </a:cubicBezTo>
                  <a:cubicBezTo>
                    <a:pt x="6983" y="14821"/>
                    <a:pt x="7094" y="14844"/>
                    <a:pt x="7223" y="14844"/>
                  </a:cubicBezTo>
                  <a:cubicBezTo>
                    <a:pt x="7285" y="14844"/>
                    <a:pt x="7351" y="14838"/>
                    <a:pt x="7418" y="14838"/>
                  </a:cubicBezTo>
                  <a:cubicBezTo>
                    <a:pt x="7462" y="14838"/>
                    <a:pt x="7506" y="14841"/>
                    <a:pt x="7551" y="14848"/>
                  </a:cubicBezTo>
                  <a:cubicBezTo>
                    <a:pt x="7636" y="14720"/>
                    <a:pt x="7722" y="14635"/>
                    <a:pt x="7850" y="14550"/>
                  </a:cubicBezTo>
                  <a:cubicBezTo>
                    <a:pt x="7884" y="14602"/>
                    <a:pt x="7926" y="14620"/>
                    <a:pt x="7972" y="14620"/>
                  </a:cubicBezTo>
                  <a:cubicBezTo>
                    <a:pt x="8085" y="14620"/>
                    <a:pt x="8222" y="14510"/>
                    <a:pt x="8343" y="14510"/>
                  </a:cubicBezTo>
                  <a:cubicBezTo>
                    <a:pt x="8415" y="14510"/>
                    <a:pt x="8481" y="14550"/>
                    <a:pt x="8532" y="14677"/>
                  </a:cubicBezTo>
                  <a:cubicBezTo>
                    <a:pt x="8831" y="14507"/>
                    <a:pt x="9087" y="14379"/>
                    <a:pt x="9385" y="14208"/>
                  </a:cubicBezTo>
                  <a:cubicBezTo>
                    <a:pt x="9428" y="14251"/>
                    <a:pt x="9471" y="14294"/>
                    <a:pt x="9556" y="14336"/>
                  </a:cubicBezTo>
                  <a:cubicBezTo>
                    <a:pt x="9599" y="14208"/>
                    <a:pt x="9599" y="14123"/>
                    <a:pt x="9641" y="14038"/>
                  </a:cubicBezTo>
                  <a:cubicBezTo>
                    <a:pt x="9769" y="14080"/>
                    <a:pt x="9812" y="14123"/>
                    <a:pt x="9897" y="14208"/>
                  </a:cubicBezTo>
                  <a:cubicBezTo>
                    <a:pt x="10239" y="13995"/>
                    <a:pt x="10580" y="13782"/>
                    <a:pt x="10921" y="13568"/>
                  </a:cubicBezTo>
                  <a:cubicBezTo>
                    <a:pt x="10921" y="13526"/>
                    <a:pt x="10921" y="13440"/>
                    <a:pt x="10836" y="13355"/>
                  </a:cubicBezTo>
                  <a:cubicBezTo>
                    <a:pt x="10793" y="13270"/>
                    <a:pt x="10751" y="13142"/>
                    <a:pt x="10751" y="13056"/>
                  </a:cubicBezTo>
                  <a:cubicBezTo>
                    <a:pt x="10793" y="13056"/>
                    <a:pt x="10836" y="13014"/>
                    <a:pt x="10879" y="13014"/>
                  </a:cubicBezTo>
                  <a:cubicBezTo>
                    <a:pt x="10879" y="13142"/>
                    <a:pt x="10921" y="13227"/>
                    <a:pt x="10921" y="13355"/>
                  </a:cubicBezTo>
                  <a:lnTo>
                    <a:pt x="11604" y="13355"/>
                  </a:lnTo>
                  <a:cubicBezTo>
                    <a:pt x="11689" y="13227"/>
                    <a:pt x="11860" y="13014"/>
                    <a:pt x="11902" y="12971"/>
                  </a:cubicBezTo>
                  <a:cubicBezTo>
                    <a:pt x="12286" y="12843"/>
                    <a:pt x="12500" y="12758"/>
                    <a:pt x="12756" y="12672"/>
                  </a:cubicBezTo>
                  <a:cubicBezTo>
                    <a:pt x="12670" y="12544"/>
                    <a:pt x="12628" y="12502"/>
                    <a:pt x="12585" y="12416"/>
                  </a:cubicBezTo>
                  <a:cubicBezTo>
                    <a:pt x="12670" y="12331"/>
                    <a:pt x="12756" y="12288"/>
                    <a:pt x="12798" y="12203"/>
                  </a:cubicBezTo>
                  <a:cubicBezTo>
                    <a:pt x="12884" y="12246"/>
                    <a:pt x="12926" y="12288"/>
                    <a:pt x="13012" y="12374"/>
                  </a:cubicBezTo>
                  <a:cubicBezTo>
                    <a:pt x="13054" y="12246"/>
                    <a:pt x="13054" y="12161"/>
                    <a:pt x="13097" y="12075"/>
                  </a:cubicBezTo>
                  <a:cubicBezTo>
                    <a:pt x="13225" y="12033"/>
                    <a:pt x="13353" y="12033"/>
                    <a:pt x="13481" y="12033"/>
                  </a:cubicBezTo>
                  <a:cubicBezTo>
                    <a:pt x="13566" y="11862"/>
                    <a:pt x="13566" y="11649"/>
                    <a:pt x="13694" y="11521"/>
                  </a:cubicBezTo>
                  <a:cubicBezTo>
                    <a:pt x="13908" y="11179"/>
                    <a:pt x="14121" y="10923"/>
                    <a:pt x="14377" y="10625"/>
                  </a:cubicBezTo>
                  <a:cubicBezTo>
                    <a:pt x="14291" y="10539"/>
                    <a:pt x="14249" y="10497"/>
                    <a:pt x="14206" y="10454"/>
                  </a:cubicBezTo>
                  <a:cubicBezTo>
                    <a:pt x="14889" y="10241"/>
                    <a:pt x="14889" y="9686"/>
                    <a:pt x="14889" y="9260"/>
                  </a:cubicBezTo>
                  <a:cubicBezTo>
                    <a:pt x="15017" y="9004"/>
                    <a:pt x="15102" y="8833"/>
                    <a:pt x="15187" y="8662"/>
                  </a:cubicBezTo>
                  <a:cubicBezTo>
                    <a:pt x="15358" y="8364"/>
                    <a:pt x="15315" y="8065"/>
                    <a:pt x="15401" y="7766"/>
                  </a:cubicBezTo>
                  <a:cubicBezTo>
                    <a:pt x="15486" y="7468"/>
                    <a:pt x="15315" y="7169"/>
                    <a:pt x="15529" y="6871"/>
                  </a:cubicBezTo>
                  <a:cubicBezTo>
                    <a:pt x="15571" y="6828"/>
                    <a:pt x="15529" y="6700"/>
                    <a:pt x="15486" y="6657"/>
                  </a:cubicBezTo>
                  <a:cubicBezTo>
                    <a:pt x="15145" y="6359"/>
                    <a:pt x="15529" y="6145"/>
                    <a:pt x="15529" y="5932"/>
                  </a:cubicBezTo>
                  <a:cubicBezTo>
                    <a:pt x="15358" y="5591"/>
                    <a:pt x="15315" y="5249"/>
                    <a:pt x="15059" y="5036"/>
                  </a:cubicBezTo>
                  <a:cubicBezTo>
                    <a:pt x="15273" y="4652"/>
                    <a:pt x="14675" y="4439"/>
                    <a:pt x="14889" y="4098"/>
                  </a:cubicBezTo>
                  <a:cubicBezTo>
                    <a:pt x="14718" y="3884"/>
                    <a:pt x="14419" y="3714"/>
                    <a:pt x="14419" y="3543"/>
                  </a:cubicBezTo>
                  <a:cubicBezTo>
                    <a:pt x="14377" y="3159"/>
                    <a:pt x="14121" y="3031"/>
                    <a:pt x="13950" y="2818"/>
                  </a:cubicBezTo>
                  <a:cubicBezTo>
                    <a:pt x="13822" y="2647"/>
                    <a:pt x="13652" y="2519"/>
                    <a:pt x="13566" y="2391"/>
                  </a:cubicBezTo>
                  <a:cubicBezTo>
                    <a:pt x="13396" y="2178"/>
                    <a:pt x="12798" y="1666"/>
                    <a:pt x="12585" y="1581"/>
                  </a:cubicBezTo>
                  <a:cubicBezTo>
                    <a:pt x="12158" y="1495"/>
                    <a:pt x="11860" y="1197"/>
                    <a:pt x="11476" y="1026"/>
                  </a:cubicBezTo>
                  <a:cubicBezTo>
                    <a:pt x="11433" y="1069"/>
                    <a:pt x="11391" y="1111"/>
                    <a:pt x="11305" y="1197"/>
                  </a:cubicBezTo>
                  <a:cubicBezTo>
                    <a:pt x="11263" y="1069"/>
                    <a:pt x="11220" y="983"/>
                    <a:pt x="11220" y="898"/>
                  </a:cubicBezTo>
                  <a:cubicBezTo>
                    <a:pt x="10793" y="727"/>
                    <a:pt x="10324" y="770"/>
                    <a:pt x="10025" y="343"/>
                  </a:cubicBezTo>
                  <a:cubicBezTo>
                    <a:pt x="9951" y="350"/>
                    <a:pt x="9878" y="354"/>
                    <a:pt x="9806" y="354"/>
                  </a:cubicBezTo>
                  <a:cubicBezTo>
                    <a:pt x="9423" y="354"/>
                    <a:pt x="9075" y="254"/>
                    <a:pt x="8788" y="2"/>
                  </a:cubicBezTo>
                  <a:cubicBezTo>
                    <a:pt x="8655" y="94"/>
                    <a:pt x="8517" y="125"/>
                    <a:pt x="8377" y="125"/>
                  </a:cubicBezTo>
                  <a:cubicBezTo>
                    <a:pt x="8095" y="125"/>
                    <a:pt x="7802" y="1"/>
                    <a:pt x="751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8" name="Google Shape;968;p48"/>
            <p:cNvSpPr/>
            <p:nvPr/>
          </p:nvSpPr>
          <p:spPr>
            <a:xfrm rot="260152">
              <a:off x="5174271" y="2489542"/>
              <a:ext cx="361561" cy="340212"/>
            </a:xfrm>
            <a:custGeom>
              <a:avLst/>
              <a:gdLst/>
              <a:ahLst/>
              <a:cxnLst/>
              <a:rect l="l" t="t" r="r" b="b"/>
              <a:pathLst>
                <a:path w="14463" h="13609" extrusionOk="0">
                  <a:moveTo>
                    <a:pt x="13567" y="7978"/>
                  </a:moveTo>
                  <a:cubicBezTo>
                    <a:pt x="13609" y="8063"/>
                    <a:pt x="13609" y="8148"/>
                    <a:pt x="13652" y="8234"/>
                  </a:cubicBezTo>
                  <a:cubicBezTo>
                    <a:pt x="13609" y="8234"/>
                    <a:pt x="13524" y="8234"/>
                    <a:pt x="13481" y="8276"/>
                  </a:cubicBezTo>
                  <a:lnTo>
                    <a:pt x="13481" y="7978"/>
                  </a:lnTo>
                  <a:close/>
                  <a:moveTo>
                    <a:pt x="7338" y="3669"/>
                  </a:moveTo>
                  <a:cubicBezTo>
                    <a:pt x="7765" y="3840"/>
                    <a:pt x="8234" y="3925"/>
                    <a:pt x="8618" y="4181"/>
                  </a:cubicBezTo>
                  <a:cubicBezTo>
                    <a:pt x="8959" y="4437"/>
                    <a:pt x="9300" y="4778"/>
                    <a:pt x="9642" y="5034"/>
                  </a:cubicBezTo>
                  <a:cubicBezTo>
                    <a:pt x="10068" y="5375"/>
                    <a:pt x="9898" y="5930"/>
                    <a:pt x="10196" y="6314"/>
                  </a:cubicBezTo>
                  <a:cubicBezTo>
                    <a:pt x="10111" y="6442"/>
                    <a:pt x="10026" y="6527"/>
                    <a:pt x="10026" y="6655"/>
                  </a:cubicBezTo>
                  <a:cubicBezTo>
                    <a:pt x="9898" y="7210"/>
                    <a:pt x="9599" y="7594"/>
                    <a:pt x="9087" y="7807"/>
                  </a:cubicBezTo>
                  <a:cubicBezTo>
                    <a:pt x="8789" y="7935"/>
                    <a:pt x="8490" y="8148"/>
                    <a:pt x="8191" y="8276"/>
                  </a:cubicBezTo>
                  <a:cubicBezTo>
                    <a:pt x="7935" y="8404"/>
                    <a:pt x="7637" y="8532"/>
                    <a:pt x="7338" y="8575"/>
                  </a:cubicBezTo>
                  <a:cubicBezTo>
                    <a:pt x="7166" y="8600"/>
                    <a:pt x="6993" y="8624"/>
                    <a:pt x="6821" y="8624"/>
                  </a:cubicBezTo>
                  <a:cubicBezTo>
                    <a:pt x="6695" y="8624"/>
                    <a:pt x="6568" y="8611"/>
                    <a:pt x="6442" y="8575"/>
                  </a:cubicBezTo>
                  <a:cubicBezTo>
                    <a:pt x="6144" y="8532"/>
                    <a:pt x="5845" y="8319"/>
                    <a:pt x="5546" y="8191"/>
                  </a:cubicBezTo>
                  <a:cubicBezTo>
                    <a:pt x="4992" y="7935"/>
                    <a:pt x="4522" y="7508"/>
                    <a:pt x="4437" y="6868"/>
                  </a:cubicBezTo>
                  <a:cubicBezTo>
                    <a:pt x="4309" y="5973"/>
                    <a:pt x="4480" y="5119"/>
                    <a:pt x="5248" y="4607"/>
                  </a:cubicBezTo>
                  <a:cubicBezTo>
                    <a:pt x="5802" y="4266"/>
                    <a:pt x="6357" y="3840"/>
                    <a:pt x="7082" y="3840"/>
                  </a:cubicBezTo>
                  <a:cubicBezTo>
                    <a:pt x="7167" y="3840"/>
                    <a:pt x="7253" y="3712"/>
                    <a:pt x="7338" y="3669"/>
                  </a:cubicBezTo>
                  <a:close/>
                  <a:moveTo>
                    <a:pt x="12329" y="10495"/>
                  </a:moveTo>
                  <a:lnTo>
                    <a:pt x="12329" y="10537"/>
                  </a:lnTo>
                  <a:lnTo>
                    <a:pt x="12159" y="10537"/>
                  </a:lnTo>
                  <a:lnTo>
                    <a:pt x="12159" y="10495"/>
                  </a:lnTo>
                  <a:close/>
                  <a:moveTo>
                    <a:pt x="12116" y="10751"/>
                  </a:moveTo>
                  <a:lnTo>
                    <a:pt x="12116" y="10921"/>
                  </a:lnTo>
                  <a:lnTo>
                    <a:pt x="12031" y="10921"/>
                  </a:lnTo>
                  <a:lnTo>
                    <a:pt x="12031" y="10751"/>
                  </a:lnTo>
                  <a:close/>
                  <a:moveTo>
                    <a:pt x="12116" y="11092"/>
                  </a:moveTo>
                  <a:lnTo>
                    <a:pt x="12116" y="11263"/>
                  </a:lnTo>
                  <a:lnTo>
                    <a:pt x="12031" y="11263"/>
                  </a:lnTo>
                  <a:lnTo>
                    <a:pt x="12031" y="11092"/>
                  </a:lnTo>
                  <a:close/>
                  <a:moveTo>
                    <a:pt x="10154" y="12457"/>
                  </a:moveTo>
                  <a:lnTo>
                    <a:pt x="10154" y="12500"/>
                  </a:lnTo>
                  <a:lnTo>
                    <a:pt x="10026" y="12500"/>
                  </a:lnTo>
                  <a:lnTo>
                    <a:pt x="10026" y="12457"/>
                  </a:lnTo>
                  <a:close/>
                  <a:moveTo>
                    <a:pt x="7893" y="0"/>
                  </a:moveTo>
                  <a:cubicBezTo>
                    <a:pt x="7807" y="171"/>
                    <a:pt x="7722" y="299"/>
                    <a:pt x="7594" y="469"/>
                  </a:cubicBezTo>
                  <a:cubicBezTo>
                    <a:pt x="7426" y="301"/>
                    <a:pt x="7266" y="248"/>
                    <a:pt x="7107" y="248"/>
                  </a:cubicBezTo>
                  <a:cubicBezTo>
                    <a:pt x="6903" y="248"/>
                    <a:pt x="6701" y="336"/>
                    <a:pt x="6485" y="384"/>
                  </a:cubicBezTo>
                  <a:cubicBezTo>
                    <a:pt x="6058" y="427"/>
                    <a:pt x="5632" y="384"/>
                    <a:pt x="5290" y="683"/>
                  </a:cubicBezTo>
                  <a:cubicBezTo>
                    <a:pt x="5248" y="640"/>
                    <a:pt x="5205" y="597"/>
                    <a:pt x="5162" y="597"/>
                  </a:cubicBezTo>
                  <a:cubicBezTo>
                    <a:pt x="4864" y="640"/>
                    <a:pt x="4608" y="683"/>
                    <a:pt x="4394" y="725"/>
                  </a:cubicBezTo>
                  <a:cubicBezTo>
                    <a:pt x="4309" y="725"/>
                    <a:pt x="4309" y="811"/>
                    <a:pt x="4267" y="853"/>
                  </a:cubicBezTo>
                  <a:cubicBezTo>
                    <a:pt x="4309" y="896"/>
                    <a:pt x="4352" y="939"/>
                    <a:pt x="4394" y="981"/>
                  </a:cubicBezTo>
                  <a:lnTo>
                    <a:pt x="4352" y="1024"/>
                  </a:lnTo>
                  <a:cubicBezTo>
                    <a:pt x="4309" y="981"/>
                    <a:pt x="4267" y="939"/>
                    <a:pt x="4224" y="896"/>
                  </a:cubicBezTo>
                  <a:cubicBezTo>
                    <a:pt x="4224" y="896"/>
                    <a:pt x="4266" y="853"/>
                    <a:pt x="4267" y="853"/>
                  </a:cubicBezTo>
                  <a:lnTo>
                    <a:pt x="4267" y="853"/>
                  </a:lnTo>
                  <a:cubicBezTo>
                    <a:pt x="4139" y="896"/>
                    <a:pt x="4011" y="939"/>
                    <a:pt x="3883" y="981"/>
                  </a:cubicBezTo>
                  <a:cubicBezTo>
                    <a:pt x="3499" y="1109"/>
                    <a:pt x="3456" y="1579"/>
                    <a:pt x="3029" y="1664"/>
                  </a:cubicBezTo>
                  <a:cubicBezTo>
                    <a:pt x="2773" y="1749"/>
                    <a:pt x="2517" y="1962"/>
                    <a:pt x="2304" y="2048"/>
                  </a:cubicBezTo>
                  <a:cubicBezTo>
                    <a:pt x="2347" y="2261"/>
                    <a:pt x="2389" y="2389"/>
                    <a:pt x="2432" y="2602"/>
                  </a:cubicBezTo>
                  <a:cubicBezTo>
                    <a:pt x="2304" y="2474"/>
                    <a:pt x="2219" y="2432"/>
                    <a:pt x="2091" y="2304"/>
                  </a:cubicBezTo>
                  <a:cubicBezTo>
                    <a:pt x="2091" y="2773"/>
                    <a:pt x="1622" y="2858"/>
                    <a:pt x="1408" y="3157"/>
                  </a:cubicBezTo>
                  <a:cubicBezTo>
                    <a:pt x="1494" y="3285"/>
                    <a:pt x="1536" y="3370"/>
                    <a:pt x="1579" y="3456"/>
                  </a:cubicBezTo>
                  <a:cubicBezTo>
                    <a:pt x="1280" y="3498"/>
                    <a:pt x="1622" y="3968"/>
                    <a:pt x="1280" y="4010"/>
                  </a:cubicBezTo>
                  <a:cubicBezTo>
                    <a:pt x="1238" y="4053"/>
                    <a:pt x="1195" y="4096"/>
                    <a:pt x="1152" y="4138"/>
                  </a:cubicBezTo>
                  <a:cubicBezTo>
                    <a:pt x="1152" y="4096"/>
                    <a:pt x="1152" y="4053"/>
                    <a:pt x="1110" y="4010"/>
                  </a:cubicBezTo>
                  <a:cubicBezTo>
                    <a:pt x="726" y="4223"/>
                    <a:pt x="811" y="4607"/>
                    <a:pt x="811" y="4906"/>
                  </a:cubicBezTo>
                  <a:cubicBezTo>
                    <a:pt x="640" y="5034"/>
                    <a:pt x="555" y="5162"/>
                    <a:pt x="470" y="5247"/>
                  </a:cubicBezTo>
                  <a:cubicBezTo>
                    <a:pt x="512" y="5290"/>
                    <a:pt x="555" y="5375"/>
                    <a:pt x="640" y="5418"/>
                  </a:cubicBezTo>
                  <a:cubicBezTo>
                    <a:pt x="171" y="5674"/>
                    <a:pt x="726" y="6015"/>
                    <a:pt x="555" y="6314"/>
                  </a:cubicBezTo>
                  <a:cubicBezTo>
                    <a:pt x="470" y="6271"/>
                    <a:pt x="427" y="6186"/>
                    <a:pt x="342" y="6143"/>
                  </a:cubicBezTo>
                  <a:cubicBezTo>
                    <a:pt x="299" y="6442"/>
                    <a:pt x="0" y="6612"/>
                    <a:pt x="171" y="6954"/>
                  </a:cubicBezTo>
                  <a:cubicBezTo>
                    <a:pt x="299" y="6868"/>
                    <a:pt x="427" y="6826"/>
                    <a:pt x="640" y="6740"/>
                  </a:cubicBezTo>
                  <a:lnTo>
                    <a:pt x="640" y="6740"/>
                  </a:lnTo>
                  <a:cubicBezTo>
                    <a:pt x="512" y="7039"/>
                    <a:pt x="427" y="7210"/>
                    <a:pt x="299" y="7423"/>
                  </a:cubicBezTo>
                  <a:cubicBezTo>
                    <a:pt x="470" y="7466"/>
                    <a:pt x="640" y="7466"/>
                    <a:pt x="811" y="7508"/>
                  </a:cubicBezTo>
                  <a:cubicBezTo>
                    <a:pt x="384" y="7978"/>
                    <a:pt x="726" y="8319"/>
                    <a:pt x="939" y="8703"/>
                  </a:cubicBezTo>
                  <a:cubicBezTo>
                    <a:pt x="896" y="8788"/>
                    <a:pt x="854" y="8831"/>
                    <a:pt x="726" y="8916"/>
                  </a:cubicBezTo>
                  <a:cubicBezTo>
                    <a:pt x="939" y="9087"/>
                    <a:pt x="896" y="9471"/>
                    <a:pt x="1280" y="9513"/>
                  </a:cubicBezTo>
                  <a:cubicBezTo>
                    <a:pt x="1110" y="9897"/>
                    <a:pt x="1622" y="10025"/>
                    <a:pt x="1622" y="10324"/>
                  </a:cubicBezTo>
                  <a:cubicBezTo>
                    <a:pt x="1579" y="10409"/>
                    <a:pt x="1494" y="10452"/>
                    <a:pt x="1451" y="10495"/>
                  </a:cubicBezTo>
                  <a:cubicBezTo>
                    <a:pt x="1707" y="10751"/>
                    <a:pt x="1963" y="10964"/>
                    <a:pt x="2304" y="11220"/>
                  </a:cubicBezTo>
                  <a:cubicBezTo>
                    <a:pt x="2005" y="11646"/>
                    <a:pt x="2603" y="11817"/>
                    <a:pt x="2645" y="12201"/>
                  </a:cubicBezTo>
                  <a:cubicBezTo>
                    <a:pt x="2816" y="12158"/>
                    <a:pt x="2901" y="12116"/>
                    <a:pt x="3072" y="12030"/>
                  </a:cubicBezTo>
                  <a:cubicBezTo>
                    <a:pt x="3072" y="12244"/>
                    <a:pt x="3115" y="12414"/>
                    <a:pt x="3115" y="12542"/>
                  </a:cubicBezTo>
                  <a:cubicBezTo>
                    <a:pt x="3328" y="12585"/>
                    <a:pt x="3541" y="12585"/>
                    <a:pt x="3669" y="12585"/>
                  </a:cubicBezTo>
                  <a:cubicBezTo>
                    <a:pt x="3755" y="12841"/>
                    <a:pt x="3840" y="13054"/>
                    <a:pt x="3968" y="13310"/>
                  </a:cubicBezTo>
                  <a:cubicBezTo>
                    <a:pt x="4053" y="13097"/>
                    <a:pt x="4096" y="13012"/>
                    <a:pt x="4181" y="12884"/>
                  </a:cubicBezTo>
                  <a:cubicBezTo>
                    <a:pt x="4565" y="12884"/>
                    <a:pt x="4522" y="13225"/>
                    <a:pt x="4736" y="13396"/>
                  </a:cubicBezTo>
                  <a:cubicBezTo>
                    <a:pt x="4864" y="13353"/>
                    <a:pt x="5034" y="13310"/>
                    <a:pt x="5205" y="13268"/>
                  </a:cubicBezTo>
                  <a:cubicBezTo>
                    <a:pt x="5205" y="13353"/>
                    <a:pt x="5248" y="13438"/>
                    <a:pt x="5290" y="13566"/>
                  </a:cubicBezTo>
                  <a:cubicBezTo>
                    <a:pt x="5376" y="13481"/>
                    <a:pt x="5461" y="13438"/>
                    <a:pt x="5546" y="13396"/>
                  </a:cubicBezTo>
                  <a:lnTo>
                    <a:pt x="5546" y="13097"/>
                  </a:lnTo>
                  <a:lnTo>
                    <a:pt x="5674" y="13097"/>
                  </a:lnTo>
                  <a:cubicBezTo>
                    <a:pt x="5674" y="13182"/>
                    <a:pt x="5717" y="13268"/>
                    <a:pt x="5717" y="13396"/>
                  </a:cubicBezTo>
                  <a:cubicBezTo>
                    <a:pt x="5888" y="13438"/>
                    <a:pt x="6016" y="13481"/>
                    <a:pt x="6186" y="13524"/>
                  </a:cubicBezTo>
                  <a:cubicBezTo>
                    <a:pt x="6276" y="13411"/>
                    <a:pt x="6402" y="13358"/>
                    <a:pt x="6532" y="13358"/>
                  </a:cubicBezTo>
                  <a:cubicBezTo>
                    <a:pt x="6648" y="13358"/>
                    <a:pt x="6768" y="13400"/>
                    <a:pt x="6869" y="13481"/>
                  </a:cubicBezTo>
                  <a:cubicBezTo>
                    <a:pt x="6937" y="13539"/>
                    <a:pt x="7003" y="13560"/>
                    <a:pt x="7068" y="13560"/>
                  </a:cubicBezTo>
                  <a:cubicBezTo>
                    <a:pt x="7220" y="13560"/>
                    <a:pt x="7363" y="13444"/>
                    <a:pt x="7503" y="13444"/>
                  </a:cubicBezTo>
                  <a:cubicBezTo>
                    <a:pt x="7562" y="13444"/>
                    <a:pt x="7621" y="13465"/>
                    <a:pt x="7679" y="13524"/>
                  </a:cubicBezTo>
                  <a:cubicBezTo>
                    <a:pt x="7765" y="13438"/>
                    <a:pt x="7850" y="13310"/>
                    <a:pt x="7935" y="13225"/>
                  </a:cubicBezTo>
                  <a:cubicBezTo>
                    <a:pt x="8021" y="13353"/>
                    <a:pt x="8063" y="13438"/>
                    <a:pt x="8149" y="13609"/>
                  </a:cubicBezTo>
                  <a:cubicBezTo>
                    <a:pt x="8191" y="13396"/>
                    <a:pt x="8191" y="13225"/>
                    <a:pt x="8234" y="13054"/>
                  </a:cubicBezTo>
                  <a:cubicBezTo>
                    <a:pt x="8392" y="13160"/>
                    <a:pt x="8550" y="13233"/>
                    <a:pt x="8719" y="13233"/>
                  </a:cubicBezTo>
                  <a:cubicBezTo>
                    <a:pt x="8823" y="13233"/>
                    <a:pt x="8930" y="13205"/>
                    <a:pt x="9045" y="13140"/>
                  </a:cubicBezTo>
                  <a:cubicBezTo>
                    <a:pt x="9343" y="12969"/>
                    <a:pt x="9642" y="12884"/>
                    <a:pt x="9940" y="12756"/>
                  </a:cubicBezTo>
                  <a:cubicBezTo>
                    <a:pt x="10026" y="12841"/>
                    <a:pt x="10068" y="12841"/>
                    <a:pt x="10068" y="12884"/>
                  </a:cubicBezTo>
                  <a:cubicBezTo>
                    <a:pt x="10410" y="12670"/>
                    <a:pt x="10751" y="12500"/>
                    <a:pt x="11135" y="12329"/>
                  </a:cubicBezTo>
                  <a:cubicBezTo>
                    <a:pt x="11220" y="12158"/>
                    <a:pt x="11306" y="11945"/>
                    <a:pt x="11434" y="11646"/>
                  </a:cubicBezTo>
                  <a:cubicBezTo>
                    <a:pt x="11562" y="11817"/>
                    <a:pt x="11647" y="11945"/>
                    <a:pt x="11817" y="12244"/>
                  </a:cubicBezTo>
                  <a:lnTo>
                    <a:pt x="11817" y="11433"/>
                  </a:lnTo>
                  <a:cubicBezTo>
                    <a:pt x="11988" y="11433"/>
                    <a:pt x="12116" y="11391"/>
                    <a:pt x="12287" y="11391"/>
                  </a:cubicBezTo>
                  <a:cubicBezTo>
                    <a:pt x="12415" y="11220"/>
                    <a:pt x="12500" y="11007"/>
                    <a:pt x="12628" y="10836"/>
                  </a:cubicBezTo>
                  <a:cubicBezTo>
                    <a:pt x="12543" y="10751"/>
                    <a:pt x="12500" y="10665"/>
                    <a:pt x="12415" y="10537"/>
                  </a:cubicBezTo>
                  <a:cubicBezTo>
                    <a:pt x="12602" y="10506"/>
                    <a:pt x="12721" y="10315"/>
                    <a:pt x="12871" y="10315"/>
                  </a:cubicBezTo>
                  <a:cubicBezTo>
                    <a:pt x="12927" y="10315"/>
                    <a:pt x="12986" y="10341"/>
                    <a:pt x="13055" y="10409"/>
                  </a:cubicBezTo>
                  <a:cubicBezTo>
                    <a:pt x="13140" y="10324"/>
                    <a:pt x="13225" y="10239"/>
                    <a:pt x="13268" y="10196"/>
                  </a:cubicBezTo>
                  <a:cubicBezTo>
                    <a:pt x="13140" y="9983"/>
                    <a:pt x="13055" y="9727"/>
                    <a:pt x="12927" y="9513"/>
                  </a:cubicBezTo>
                  <a:cubicBezTo>
                    <a:pt x="13055" y="9471"/>
                    <a:pt x="13097" y="9471"/>
                    <a:pt x="13140" y="9428"/>
                  </a:cubicBezTo>
                  <a:cubicBezTo>
                    <a:pt x="13183" y="9385"/>
                    <a:pt x="13225" y="9343"/>
                    <a:pt x="13268" y="9300"/>
                  </a:cubicBezTo>
                  <a:cubicBezTo>
                    <a:pt x="13268" y="9343"/>
                    <a:pt x="13268" y="9385"/>
                    <a:pt x="13311" y="9428"/>
                  </a:cubicBezTo>
                  <a:lnTo>
                    <a:pt x="13652" y="9428"/>
                  </a:lnTo>
                  <a:cubicBezTo>
                    <a:pt x="13567" y="9257"/>
                    <a:pt x="13481" y="9172"/>
                    <a:pt x="13439" y="9044"/>
                  </a:cubicBezTo>
                  <a:cubicBezTo>
                    <a:pt x="13609" y="8874"/>
                    <a:pt x="13780" y="8746"/>
                    <a:pt x="13951" y="8618"/>
                  </a:cubicBezTo>
                  <a:cubicBezTo>
                    <a:pt x="13908" y="8532"/>
                    <a:pt x="13865" y="8490"/>
                    <a:pt x="13780" y="8404"/>
                  </a:cubicBezTo>
                  <a:lnTo>
                    <a:pt x="13951" y="8276"/>
                  </a:lnTo>
                  <a:cubicBezTo>
                    <a:pt x="14078" y="8191"/>
                    <a:pt x="14164" y="8106"/>
                    <a:pt x="14249" y="8063"/>
                  </a:cubicBezTo>
                  <a:cubicBezTo>
                    <a:pt x="14334" y="7807"/>
                    <a:pt x="14377" y="7594"/>
                    <a:pt x="14462" y="7380"/>
                  </a:cubicBezTo>
                  <a:cubicBezTo>
                    <a:pt x="14334" y="7295"/>
                    <a:pt x="14206" y="7252"/>
                    <a:pt x="14078" y="7210"/>
                  </a:cubicBezTo>
                  <a:cubicBezTo>
                    <a:pt x="14164" y="7082"/>
                    <a:pt x="14206" y="6954"/>
                    <a:pt x="14249" y="6911"/>
                  </a:cubicBezTo>
                  <a:cubicBezTo>
                    <a:pt x="14206" y="6740"/>
                    <a:pt x="14164" y="6612"/>
                    <a:pt x="14164" y="6527"/>
                  </a:cubicBezTo>
                  <a:cubicBezTo>
                    <a:pt x="14181" y="6516"/>
                    <a:pt x="14195" y="6511"/>
                    <a:pt x="14208" y="6511"/>
                  </a:cubicBezTo>
                  <a:cubicBezTo>
                    <a:pt x="14267" y="6511"/>
                    <a:pt x="14295" y="6606"/>
                    <a:pt x="14354" y="6606"/>
                  </a:cubicBezTo>
                  <a:cubicBezTo>
                    <a:pt x="14382" y="6606"/>
                    <a:pt x="14416" y="6586"/>
                    <a:pt x="14462" y="6527"/>
                  </a:cubicBezTo>
                  <a:cubicBezTo>
                    <a:pt x="14377" y="6357"/>
                    <a:pt x="14249" y="6186"/>
                    <a:pt x="14164" y="6058"/>
                  </a:cubicBezTo>
                  <a:cubicBezTo>
                    <a:pt x="14249" y="5930"/>
                    <a:pt x="14292" y="5887"/>
                    <a:pt x="14334" y="5759"/>
                  </a:cubicBezTo>
                  <a:cubicBezTo>
                    <a:pt x="14196" y="5655"/>
                    <a:pt x="14057" y="5523"/>
                    <a:pt x="13850" y="5523"/>
                  </a:cubicBezTo>
                  <a:cubicBezTo>
                    <a:pt x="13827" y="5523"/>
                    <a:pt x="13804" y="5525"/>
                    <a:pt x="13779" y="5528"/>
                  </a:cubicBezTo>
                  <a:lnTo>
                    <a:pt x="13779" y="5528"/>
                  </a:lnTo>
                  <a:cubicBezTo>
                    <a:pt x="13776" y="5485"/>
                    <a:pt x="13762" y="5452"/>
                    <a:pt x="13751" y="5417"/>
                  </a:cubicBezTo>
                  <a:lnTo>
                    <a:pt x="13751" y="5417"/>
                  </a:lnTo>
                  <a:cubicBezTo>
                    <a:pt x="13734" y="5457"/>
                    <a:pt x="13715" y="5499"/>
                    <a:pt x="13695" y="5546"/>
                  </a:cubicBezTo>
                  <a:cubicBezTo>
                    <a:pt x="13724" y="5538"/>
                    <a:pt x="13752" y="5532"/>
                    <a:pt x="13779" y="5528"/>
                  </a:cubicBezTo>
                  <a:lnTo>
                    <a:pt x="13779" y="5528"/>
                  </a:lnTo>
                  <a:cubicBezTo>
                    <a:pt x="13780" y="5534"/>
                    <a:pt x="13780" y="5540"/>
                    <a:pt x="13780" y="5546"/>
                  </a:cubicBezTo>
                  <a:cubicBezTo>
                    <a:pt x="13780" y="5571"/>
                    <a:pt x="13766" y="5595"/>
                    <a:pt x="13745" y="5595"/>
                  </a:cubicBezTo>
                  <a:cubicBezTo>
                    <a:pt x="13731" y="5595"/>
                    <a:pt x="13713" y="5582"/>
                    <a:pt x="13695" y="5546"/>
                  </a:cubicBezTo>
                  <a:cubicBezTo>
                    <a:pt x="13652" y="5503"/>
                    <a:pt x="13695" y="5418"/>
                    <a:pt x="13737" y="5333"/>
                  </a:cubicBezTo>
                  <a:cubicBezTo>
                    <a:pt x="13737" y="5365"/>
                    <a:pt x="13744" y="5392"/>
                    <a:pt x="13751" y="5417"/>
                  </a:cubicBezTo>
                  <a:lnTo>
                    <a:pt x="13751" y="5417"/>
                  </a:lnTo>
                  <a:cubicBezTo>
                    <a:pt x="13876" y="5130"/>
                    <a:pt x="13918" y="5008"/>
                    <a:pt x="13993" y="4821"/>
                  </a:cubicBezTo>
                  <a:lnTo>
                    <a:pt x="13993" y="4821"/>
                  </a:lnTo>
                  <a:cubicBezTo>
                    <a:pt x="13652" y="4906"/>
                    <a:pt x="13439" y="4949"/>
                    <a:pt x="13140" y="5034"/>
                  </a:cubicBezTo>
                  <a:lnTo>
                    <a:pt x="13140" y="4693"/>
                  </a:lnTo>
                  <a:cubicBezTo>
                    <a:pt x="13225" y="4693"/>
                    <a:pt x="13311" y="4693"/>
                    <a:pt x="13396" y="4650"/>
                  </a:cubicBezTo>
                  <a:cubicBezTo>
                    <a:pt x="13481" y="4650"/>
                    <a:pt x="13567" y="4607"/>
                    <a:pt x="13737" y="4565"/>
                  </a:cubicBezTo>
                  <a:cubicBezTo>
                    <a:pt x="13439" y="4181"/>
                    <a:pt x="13183" y="3882"/>
                    <a:pt x="12756" y="3754"/>
                  </a:cubicBezTo>
                  <a:lnTo>
                    <a:pt x="12756" y="3072"/>
                  </a:lnTo>
                  <a:cubicBezTo>
                    <a:pt x="12585" y="2986"/>
                    <a:pt x="12457" y="2901"/>
                    <a:pt x="12329" y="2858"/>
                  </a:cubicBezTo>
                  <a:cubicBezTo>
                    <a:pt x="12287" y="2901"/>
                    <a:pt x="12244" y="2944"/>
                    <a:pt x="12201" y="2986"/>
                  </a:cubicBezTo>
                  <a:cubicBezTo>
                    <a:pt x="12201" y="2986"/>
                    <a:pt x="12201" y="2986"/>
                    <a:pt x="12159" y="2944"/>
                  </a:cubicBezTo>
                  <a:cubicBezTo>
                    <a:pt x="12201" y="2901"/>
                    <a:pt x="12244" y="2858"/>
                    <a:pt x="12287" y="2816"/>
                  </a:cubicBezTo>
                  <a:lnTo>
                    <a:pt x="12329" y="2858"/>
                  </a:lnTo>
                  <a:cubicBezTo>
                    <a:pt x="12329" y="2773"/>
                    <a:pt x="12329" y="2688"/>
                    <a:pt x="12329" y="2602"/>
                  </a:cubicBezTo>
                  <a:cubicBezTo>
                    <a:pt x="12073" y="2517"/>
                    <a:pt x="11860" y="2432"/>
                    <a:pt x="11562" y="2304"/>
                  </a:cubicBezTo>
                  <a:cubicBezTo>
                    <a:pt x="11775" y="2218"/>
                    <a:pt x="11860" y="2176"/>
                    <a:pt x="11988" y="2133"/>
                  </a:cubicBezTo>
                  <a:cubicBezTo>
                    <a:pt x="11903" y="2005"/>
                    <a:pt x="11817" y="1962"/>
                    <a:pt x="11732" y="1834"/>
                  </a:cubicBezTo>
                  <a:lnTo>
                    <a:pt x="11391" y="1834"/>
                  </a:lnTo>
                  <a:cubicBezTo>
                    <a:pt x="11306" y="1707"/>
                    <a:pt x="11306" y="1621"/>
                    <a:pt x="11263" y="1536"/>
                  </a:cubicBezTo>
                  <a:cubicBezTo>
                    <a:pt x="11092" y="1365"/>
                    <a:pt x="10751" y="1365"/>
                    <a:pt x="10751" y="1024"/>
                  </a:cubicBezTo>
                  <a:lnTo>
                    <a:pt x="10495" y="1024"/>
                  </a:lnTo>
                  <a:cubicBezTo>
                    <a:pt x="10495" y="1152"/>
                    <a:pt x="10495" y="1237"/>
                    <a:pt x="10495" y="1323"/>
                  </a:cubicBezTo>
                  <a:cubicBezTo>
                    <a:pt x="10452" y="1365"/>
                    <a:pt x="10410" y="1365"/>
                    <a:pt x="10410" y="1408"/>
                  </a:cubicBezTo>
                  <a:cubicBezTo>
                    <a:pt x="10367" y="1280"/>
                    <a:pt x="10324" y="1152"/>
                    <a:pt x="10282" y="1067"/>
                  </a:cubicBezTo>
                  <a:cubicBezTo>
                    <a:pt x="10282" y="1067"/>
                    <a:pt x="10410" y="1067"/>
                    <a:pt x="10495" y="1024"/>
                  </a:cubicBezTo>
                  <a:cubicBezTo>
                    <a:pt x="10410" y="939"/>
                    <a:pt x="10367" y="811"/>
                    <a:pt x="10324" y="811"/>
                  </a:cubicBezTo>
                  <a:cubicBezTo>
                    <a:pt x="10026" y="811"/>
                    <a:pt x="9812" y="853"/>
                    <a:pt x="9514" y="896"/>
                  </a:cubicBezTo>
                  <a:cubicBezTo>
                    <a:pt x="9599" y="725"/>
                    <a:pt x="9642" y="597"/>
                    <a:pt x="9684" y="469"/>
                  </a:cubicBezTo>
                  <a:lnTo>
                    <a:pt x="9684" y="469"/>
                  </a:lnTo>
                  <a:cubicBezTo>
                    <a:pt x="9648" y="506"/>
                    <a:pt x="9607" y="519"/>
                    <a:pt x="9565" y="519"/>
                  </a:cubicBezTo>
                  <a:cubicBezTo>
                    <a:pt x="9460" y="519"/>
                    <a:pt x="9344" y="439"/>
                    <a:pt x="9249" y="439"/>
                  </a:cubicBezTo>
                  <a:cubicBezTo>
                    <a:pt x="9203" y="439"/>
                    <a:pt x="9162" y="458"/>
                    <a:pt x="9130" y="512"/>
                  </a:cubicBezTo>
                  <a:cubicBezTo>
                    <a:pt x="9077" y="460"/>
                    <a:pt x="9028" y="441"/>
                    <a:pt x="8979" y="441"/>
                  </a:cubicBezTo>
                  <a:cubicBezTo>
                    <a:pt x="8853" y="441"/>
                    <a:pt x="8736" y="569"/>
                    <a:pt x="8605" y="569"/>
                  </a:cubicBezTo>
                  <a:cubicBezTo>
                    <a:pt x="8581" y="569"/>
                    <a:pt x="8557" y="564"/>
                    <a:pt x="8533" y="555"/>
                  </a:cubicBezTo>
                  <a:cubicBezTo>
                    <a:pt x="8490" y="597"/>
                    <a:pt x="8447" y="640"/>
                    <a:pt x="8405" y="683"/>
                  </a:cubicBezTo>
                  <a:cubicBezTo>
                    <a:pt x="8405" y="640"/>
                    <a:pt x="8362" y="597"/>
                    <a:pt x="8362" y="555"/>
                  </a:cubicBezTo>
                  <a:cubicBezTo>
                    <a:pt x="8234" y="384"/>
                    <a:pt x="8106" y="213"/>
                    <a:pt x="78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9" name="Google Shape;969;p48"/>
            <p:cNvSpPr/>
            <p:nvPr/>
          </p:nvSpPr>
          <p:spPr>
            <a:xfrm>
              <a:off x="4503750" y="2172525"/>
              <a:ext cx="280525" cy="275450"/>
            </a:xfrm>
            <a:custGeom>
              <a:avLst/>
              <a:gdLst/>
              <a:ahLst/>
              <a:cxnLst/>
              <a:rect l="l" t="t" r="r" b="b"/>
              <a:pathLst>
                <a:path w="11221" h="11018" extrusionOk="0">
                  <a:moveTo>
                    <a:pt x="4821" y="565"/>
                  </a:moveTo>
                  <a:lnTo>
                    <a:pt x="4821" y="608"/>
                  </a:lnTo>
                  <a:lnTo>
                    <a:pt x="4650" y="608"/>
                  </a:lnTo>
                  <a:lnTo>
                    <a:pt x="4650" y="565"/>
                  </a:lnTo>
                  <a:close/>
                  <a:moveTo>
                    <a:pt x="8703" y="1504"/>
                  </a:moveTo>
                  <a:lnTo>
                    <a:pt x="8703" y="1675"/>
                  </a:lnTo>
                  <a:lnTo>
                    <a:pt x="8660" y="1675"/>
                  </a:lnTo>
                  <a:lnTo>
                    <a:pt x="8660" y="1504"/>
                  </a:lnTo>
                  <a:close/>
                  <a:moveTo>
                    <a:pt x="1963" y="1675"/>
                  </a:moveTo>
                  <a:lnTo>
                    <a:pt x="1963" y="1845"/>
                  </a:lnTo>
                  <a:lnTo>
                    <a:pt x="1920" y="1845"/>
                  </a:lnTo>
                  <a:lnTo>
                    <a:pt x="1920" y="1675"/>
                  </a:lnTo>
                  <a:close/>
                  <a:moveTo>
                    <a:pt x="9556" y="1632"/>
                  </a:moveTo>
                  <a:lnTo>
                    <a:pt x="9556" y="1888"/>
                  </a:lnTo>
                  <a:cubicBezTo>
                    <a:pt x="9514" y="1845"/>
                    <a:pt x="9428" y="1760"/>
                    <a:pt x="9343" y="1675"/>
                  </a:cubicBezTo>
                  <a:cubicBezTo>
                    <a:pt x="9386" y="1675"/>
                    <a:pt x="9428" y="1675"/>
                    <a:pt x="9556" y="1632"/>
                  </a:cubicBezTo>
                  <a:close/>
                  <a:moveTo>
                    <a:pt x="726" y="4703"/>
                  </a:moveTo>
                  <a:lnTo>
                    <a:pt x="726" y="4746"/>
                  </a:lnTo>
                  <a:lnTo>
                    <a:pt x="555" y="4746"/>
                  </a:lnTo>
                  <a:lnTo>
                    <a:pt x="555" y="4703"/>
                  </a:lnTo>
                  <a:close/>
                  <a:moveTo>
                    <a:pt x="10922" y="4789"/>
                  </a:moveTo>
                  <a:lnTo>
                    <a:pt x="10922" y="4789"/>
                  </a:lnTo>
                  <a:cubicBezTo>
                    <a:pt x="10879" y="4874"/>
                    <a:pt x="10879" y="4917"/>
                    <a:pt x="10836" y="4959"/>
                  </a:cubicBezTo>
                  <a:cubicBezTo>
                    <a:pt x="10794" y="4917"/>
                    <a:pt x="10794" y="4917"/>
                    <a:pt x="10751" y="4874"/>
                  </a:cubicBezTo>
                  <a:cubicBezTo>
                    <a:pt x="10794" y="4874"/>
                    <a:pt x="10879" y="4831"/>
                    <a:pt x="10922" y="4789"/>
                  </a:cubicBezTo>
                  <a:close/>
                  <a:moveTo>
                    <a:pt x="640" y="5301"/>
                  </a:moveTo>
                  <a:lnTo>
                    <a:pt x="640" y="5471"/>
                  </a:lnTo>
                  <a:lnTo>
                    <a:pt x="598" y="5471"/>
                  </a:lnTo>
                  <a:lnTo>
                    <a:pt x="598" y="5301"/>
                  </a:lnTo>
                  <a:close/>
                  <a:moveTo>
                    <a:pt x="10196" y="6111"/>
                  </a:moveTo>
                  <a:lnTo>
                    <a:pt x="10196" y="6282"/>
                  </a:lnTo>
                  <a:lnTo>
                    <a:pt x="10154" y="6282"/>
                  </a:lnTo>
                  <a:lnTo>
                    <a:pt x="10154" y="6111"/>
                  </a:lnTo>
                  <a:close/>
                  <a:moveTo>
                    <a:pt x="9556" y="7263"/>
                  </a:moveTo>
                  <a:cubicBezTo>
                    <a:pt x="9556" y="7391"/>
                    <a:pt x="9599" y="7476"/>
                    <a:pt x="9599" y="7562"/>
                  </a:cubicBezTo>
                  <a:lnTo>
                    <a:pt x="9471" y="7562"/>
                  </a:lnTo>
                  <a:lnTo>
                    <a:pt x="9471" y="7306"/>
                  </a:lnTo>
                  <a:cubicBezTo>
                    <a:pt x="9471" y="7306"/>
                    <a:pt x="9514" y="7306"/>
                    <a:pt x="9556" y="7263"/>
                  </a:cubicBezTo>
                  <a:close/>
                  <a:moveTo>
                    <a:pt x="4991" y="3309"/>
                  </a:moveTo>
                  <a:cubicBezTo>
                    <a:pt x="5122" y="3309"/>
                    <a:pt x="5278" y="3397"/>
                    <a:pt x="5421" y="3397"/>
                  </a:cubicBezTo>
                  <a:cubicBezTo>
                    <a:pt x="5480" y="3397"/>
                    <a:pt x="5537" y="3381"/>
                    <a:pt x="5589" y="3338"/>
                  </a:cubicBezTo>
                  <a:cubicBezTo>
                    <a:pt x="5632" y="3424"/>
                    <a:pt x="5674" y="3552"/>
                    <a:pt x="5717" y="3637"/>
                  </a:cubicBezTo>
                  <a:cubicBezTo>
                    <a:pt x="5802" y="3594"/>
                    <a:pt x="5845" y="3552"/>
                    <a:pt x="5930" y="3424"/>
                  </a:cubicBezTo>
                  <a:cubicBezTo>
                    <a:pt x="6314" y="3765"/>
                    <a:pt x="6741" y="3978"/>
                    <a:pt x="7253" y="4106"/>
                  </a:cubicBezTo>
                  <a:cubicBezTo>
                    <a:pt x="7295" y="4106"/>
                    <a:pt x="7338" y="4021"/>
                    <a:pt x="7423" y="3936"/>
                  </a:cubicBezTo>
                  <a:cubicBezTo>
                    <a:pt x="7505" y="4261"/>
                    <a:pt x="7470" y="4664"/>
                    <a:pt x="7910" y="4664"/>
                  </a:cubicBezTo>
                  <a:cubicBezTo>
                    <a:pt x="7931" y="4664"/>
                    <a:pt x="7954" y="4663"/>
                    <a:pt x="7978" y="4661"/>
                  </a:cubicBezTo>
                  <a:lnTo>
                    <a:pt x="7978" y="4661"/>
                  </a:lnTo>
                  <a:cubicBezTo>
                    <a:pt x="7466" y="5557"/>
                    <a:pt x="7551" y="5301"/>
                    <a:pt x="7807" y="5983"/>
                  </a:cubicBezTo>
                  <a:cubicBezTo>
                    <a:pt x="7722" y="6069"/>
                    <a:pt x="7679" y="6154"/>
                    <a:pt x="7594" y="6282"/>
                  </a:cubicBezTo>
                  <a:cubicBezTo>
                    <a:pt x="7637" y="6325"/>
                    <a:pt x="7722" y="6410"/>
                    <a:pt x="7765" y="6538"/>
                  </a:cubicBezTo>
                  <a:cubicBezTo>
                    <a:pt x="7765" y="6538"/>
                    <a:pt x="7765" y="6538"/>
                    <a:pt x="7765" y="6581"/>
                  </a:cubicBezTo>
                  <a:cubicBezTo>
                    <a:pt x="7509" y="6709"/>
                    <a:pt x="7210" y="6879"/>
                    <a:pt x="6954" y="7050"/>
                  </a:cubicBezTo>
                  <a:cubicBezTo>
                    <a:pt x="6997" y="7476"/>
                    <a:pt x="6570" y="7434"/>
                    <a:pt x="6357" y="7562"/>
                  </a:cubicBezTo>
                  <a:cubicBezTo>
                    <a:pt x="6101" y="7732"/>
                    <a:pt x="5760" y="7732"/>
                    <a:pt x="5461" y="7732"/>
                  </a:cubicBezTo>
                  <a:cubicBezTo>
                    <a:pt x="5430" y="7735"/>
                    <a:pt x="5401" y="7736"/>
                    <a:pt x="5373" y="7736"/>
                  </a:cubicBezTo>
                  <a:cubicBezTo>
                    <a:pt x="4968" y="7736"/>
                    <a:pt x="4788" y="7460"/>
                    <a:pt x="4309" y="7220"/>
                  </a:cubicBezTo>
                  <a:cubicBezTo>
                    <a:pt x="3840" y="6922"/>
                    <a:pt x="3755" y="6282"/>
                    <a:pt x="3200" y="6197"/>
                  </a:cubicBezTo>
                  <a:cubicBezTo>
                    <a:pt x="3157" y="6197"/>
                    <a:pt x="3200" y="6069"/>
                    <a:pt x="3200" y="5983"/>
                  </a:cubicBezTo>
                  <a:cubicBezTo>
                    <a:pt x="3328" y="5941"/>
                    <a:pt x="3371" y="5941"/>
                    <a:pt x="3456" y="5898"/>
                  </a:cubicBezTo>
                  <a:cubicBezTo>
                    <a:pt x="3413" y="5685"/>
                    <a:pt x="3328" y="5471"/>
                    <a:pt x="3243" y="5173"/>
                  </a:cubicBezTo>
                  <a:cubicBezTo>
                    <a:pt x="3285" y="5045"/>
                    <a:pt x="3371" y="4874"/>
                    <a:pt x="3499" y="4703"/>
                  </a:cubicBezTo>
                  <a:cubicBezTo>
                    <a:pt x="3456" y="4661"/>
                    <a:pt x="3413" y="4618"/>
                    <a:pt x="3328" y="4533"/>
                  </a:cubicBezTo>
                  <a:cubicBezTo>
                    <a:pt x="3669" y="4447"/>
                    <a:pt x="3925" y="4277"/>
                    <a:pt x="3840" y="3893"/>
                  </a:cubicBezTo>
                  <a:cubicBezTo>
                    <a:pt x="4150" y="3815"/>
                    <a:pt x="4320" y="3455"/>
                    <a:pt x="4669" y="3455"/>
                  </a:cubicBezTo>
                  <a:cubicBezTo>
                    <a:pt x="4704" y="3455"/>
                    <a:pt x="4740" y="3459"/>
                    <a:pt x="4778" y="3466"/>
                  </a:cubicBezTo>
                  <a:cubicBezTo>
                    <a:pt x="4832" y="3346"/>
                    <a:pt x="4906" y="3309"/>
                    <a:pt x="4991" y="3309"/>
                  </a:cubicBezTo>
                  <a:close/>
                  <a:moveTo>
                    <a:pt x="10154" y="7434"/>
                  </a:moveTo>
                  <a:cubicBezTo>
                    <a:pt x="10026" y="7562"/>
                    <a:pt x="9983" y="7604"/>
                    <a:pt x="9940" y="7690"/>
                  </a:cubicBezTo>
                  <a:cubicBezTo>
                    <a:pt x="9898" y="7732"/>
                    <a:pt x="9898" y="7818"/>
                    <a:pt x="9812" y="7903"/>
                  </a:cubicBezTo>
                  <a:cubicBezTo>
                    <a:pt x="9812" y="7775"/>
                    <a:pt x="9770" y="7604"/>
                    <a:pt x="9770" y="7434"/>
                  </a:cubicBezTo>
                  <a:close/>
                  <a:moveTo>
                    <a:pt x="9556" y="8074"/>
                  </a:moveTo>
                  <a:lnTo>
                    <a:pt x="9556" y="8244"/>
                  </a:lnTo>
                  <a:lnTo>
                    <a:pt x="9471" y="8244"/>
                  </a:lnTo>
                  <a:lnTo>
                    <a:pt x="9471" y="8074"/>
                  </a:lnTo>
                  <a:close/>
                  <a:moveTo>
                    <a:pt x="8959" y="8970"/>
                  </a:moveTo>
                  <a:lnTo>
                    <a:pt x="8959" y="9012"/>
                  </a:lnTo>
                  <a:lnTo>
                    <a:pt x="8788" y="9012"/>
                  </a:lnTo>
                  <a:lnTo>
                    <a:pt x="8788" y="8970"/>
                  </a:lnTo>
                  <a:close/>
                  <a:moveTo>
                    <a:pt x="6783" y="9908"/>
                  </a:moveTo>
                  <a:cubicBezTo>
                    <a:pt x="6783" y="9951"/>
                    <a:pt x="6783" y="9993"/>
                    <a:pt x="6783" y="9993"/>
                  </a:cubicBezTo>
                  <a:cubicBezTo>
                    <a:pt x="6698" y="10036"/>
                    <a:pt x="6613" y="10036"/>
                    <a:pt x="6527" y="10079"/>
                  </a:cubicBezTo>
                  <a:cubicBezTo>
                    <a:pt x="6527" y="10036"/>
                    <a:pt x="6485" y="9993"/>
                    <a:pt x="6485" y="9908"/>
                  </a:cubicBezTo>
                  <a:close/>
                  <a:moveTo>
                    <a:pt x="5648" y="1"/>
                  </a:moveTo>
                  <a:cubicBezTo>
                    <a:pt x="5522" y="1"/>
                    <a:pt x="5439" y="202"/>
                    <a:pt x="5317" y="202"/>
                  </a:cubicBezTo>
                  <a:cubicBezTo>
                    <a:pt x="5295" y="202"/>
                    <a:pt x="5272" y="196"/>
                    <a:pt x="5248" y="181"/>
                  </a:cubicBezTo>
                  <a:cubicBezTo>
                    <a:pt x="5228" y="171"/>
                    <a:pt x="5208" y="167"/>
                    <a:pt x="5188" y="167"/>
                  </a:cubicBezTo>
                  <a:cubicBezTo>
                    <a:pt x="5086" y="167"/>
                    <a:pt x="4983" y="278"/>
                    <a:pt x="4881" y="278"/>
                  </a:cubicBezTo>
                  <a:cubicBezTo>
                    <a:pt x="4832" y="278"/>
                    <a:pt x="4784" y="254"/>
                    <a:pt x="4736" y="181"/>
                  </a:cubicBezTo>
                  <a:cubicBezTo>
                    <a:pt x="4650" y="288"/>
                    <a:pt x="4586" y="331"/>
                    <a:pt x="4517" y="331"/>
                  </a:cubicBezTo>
                  <a:cubicBezTo>
                    <a:pt x="4448" y="331"/>
                    <a:pt x="4373" y="288"/>
                    <a:pt x="4266" y="224"/>
                  </a:cubicBezTo>
                  <a:cubicBezTo>
                    <a:pt x="4249" y="218"/>
                    <a:pt x="4229" y="216"/>
                    <a:pt x="4207" y="216"/>
                  </a:cubicBezTo>
                  <a:cubicBezTo>
                    <a:pt x="4070" y="216"/>
                    <a:pt x="3859" y="321"/>
                    <a:pt x="3712" y="395"/>
                  </a:cubicBezTo>
                  <a:cubicBezTo>
                    <a:pt x="3541" y="480"/>
                    <a:pt x="3371" y="565"/>
                    <a:pt x="3243" y="651"/>
                  </a:cubicBezTo>
                  <a:cubicBezTo>
                    <a:pt x="3157" y="608"/>
                    <a:pt x="3115" y="565"/>
                    <a:pt x="3115" y="565"/>
                  </a:cubicBezTo>
                  <a:cubicBezTo>
                    <a:pt x="2859" y="736"/>
                    <a:pt x="2645" y="907"/>
                    <a:pt x="2389" y="1035"/>
                  </a:cubicBezTo>
                  <a:cubicBezTo>
                    <a:pt x="1621" y="1547"/>
                    <a:pt x="982" y="2144"/>
                    <a:pt x="640" y="2997"/>
                  </a:cubicBezTo>
                  <a:cubicBezTo>
                    <a:pt x="555" y="3125"/>
                    <a:pt x="598" y="3338"/>
                    <a:pt x="512" y="3424"/>
                  </a:cubicBezTo>
                  <a:cubicBezTo>
                    <a:pt x="86" y="3765"/>
                    <a:pt x="214" y="4234"/>
                    <a:pt x="86" y="4661"/>
                  </a:cubicBezTo>
                  <a:cubicBezTo>
                    <a:pt x="0" y="4917"/>
                    <a:pt x="43" y="5173"/>
                    <a:pt x="43" y="5471"/>
                  </a:cubicBezTo>
                  <a:cubicBezTo>
                    <a:pt x="86" y="5727"/>
                    <a:pt x="214" y="5983"/>
                    <a:pt x="86" y="6239"/>
                  </a:cubicBezTo>
                  <a:cubicBezTo>
                    <a:pt x="128" y="6239"/>
                    <a:pt x="171" y="6239"/>
                    <a:pt x="214" y="6282"/>
                  </a:cubicBezTo>
                  <a:cubicBezTo>
                    <a:pt x="256" y="6197"/>
                    <a:pt x="256" y="6154"/>
                    <a:pt x="299" y="6111"/>
                  </a:cubicBezTo>
                  <a:cubicBezTo>
                    <a:pt x="342" y="6154"/>
                    <a:pt x="342" y="6154"/>
                    <a:pt x="384" y="6197"/>
                  </a:cubicBezTo>
                  <a:cubicBezTo>
                    <a:pt x="342" y="6239"/>
                    <a:pt x="256" y="6239"/>
                    <a:pt x="214" y="6282"/>
                  </a:cubicBezTo>
                  <a:cubicBezTo>
                    <a:pt x="171" y="6410"/>
                    <a:pt x="86" y="6495"/>
                    <a:pt x="43" y="6623"/>
                  </a:cubicBezTo>
                  <a:cubicBezTo>
                    <a:pt x="214" y="6922"/>
                    <a:pt x="384" y="7178"/>
                    <a:pt x="555" y="7476"/>
                  </a:cubicBezTo>
                  <a:cubicBezTo>
                    <a:pt x="512" y="7562"/>
                    <a:pt x="427" y="7647"/>
                    <a:pt x="384" y="7732"/>
                  </a:cubicBezTo>
                  <a:cubicBezTo>
                    <a:pt x="598" y="7775"/>
                    <a:pt x="726" y="7775"/>
                    <a:pt x="854" y="7818"/>
                  </a:cubicBezTo>
                  <a:lnTo>
                    <a:pt x="854" y="8330"/>
                  </a:lnTo>
                  <a:cubicBezTo>
                    <a:pt x="1238" y="8714"/>
                    <a:pt x="1621" y="9140"/>
                    <a:pt x="2005" y="9567"/>
                  </a:cubicBezTo>
                  <a:lnTo>
                    <a:pt x="2005" y="9865"/>
                  </a:lnTo>
                  <a:cubicBezTo>
                    <a:pt x="2304" y="9951"/>
                    <a:pt x="2560" y="10036"/>
                    <a:pt x="2816" y="10164"/>
                  </a:cubicBezTo>
                  <a:cubicBezTo>
                    <a:pt x="2859" y="10249"/>
                    <a:pt x="2901" y="10335"/>
                    <a:pt x="2901" y="10420"/>
                  </a:cubicBezTo>
                  <a:lnTo>
                    <a:pt x="3669" y="10420"/>
                  </a:lnTo>
                  <a:cubicBezTo>
                    <a:pt x="3755" y="10505"/>
                    <a:pt x="3840" y="10633"/>
                    <a:pt x="3840" y="10633"/>
                  </a:cubicBezTo>
                  <a:cubicBezTo>
                    <a:pt x="4045" y="10633"/>
                    <a:pt x="4222" y="10579"/>
                    <a:pt x="4350" y="10579"/>
                  </a:cubicBezTo>
                  <a:cubicBezTo>
                    <a:pt x="4382" y="10579"/>
                    <a:pt x="4411" y="10582"/>
                    <a:pt x="4437" y="10591"/>
                  </a:cubicBezTo>
                  <a:cubicBezTo>
                    <a:pt x="4590" y="10652"/>
                    <a:pt x="4700" y="10801"/>
                    <a:pt x="4860" y="10801"/>
                  </a:cubicBezTo>
                  <a:cubicBezTo>
                    <a:pt x="4923" y="10801"/>
                    <a:pt x="4993" y="10779"/>
                    <a:pt x="5077" y="10719"/>
                  </a:cubicBezTo>
                  <a:cubicBezTo>
                    <a:pt x="5196" y="10862"/>
                    <a:pt x="5329" y="10885"/>
                    <a:pt x="5467" y="10885"/>
                  </a:cubicBezTo>
                  <a:cubicBezTo>
                    <a:pt x="5533" y="10885"/>
                    <a:pt x="5601" y="10880"/>
                    <a:pt x="5668" y="10880"/>
                  </a:cubicBezTo>
                  <a:cubicBezTo>
                    <a:pt x="5713" y="10880"/>
                    <a:pt x="5758" y="10882"/>
                    <a:pt x="5802" y="10889"/>
                  </a:cubicBezTo>
                  <a:cubicBezTo>
                    <a:pt x="5888" y="10889"/>
                    <a:pt x="5973" y="10975"/>
                    <a:pt x="6058" y="11017"/>
                  </a:cubicBezTo>
                  <a:cubicBezTo>
                    <a:pt x="6357" y="10889"/>
                    <a:pt x="6698" y="10804"/>
                    <a:pt x="6954" y="10633"/>
                  </a:cubicBezTo>
                  <a:cubicBezTo>
                    <a:pt x="7125" y="10505"/>
                    <a:pt x="7295" y="10420"/>
                    <a:pt x="7509" y="10377"/>
                  </a:cubicBezTo>
                  <a:cubicBezTo>
                    <a:pt x="7978" y="10335"/>
                    <a:pt x="8362" y="10079"/>
                    <a:pt x="8490" y="9609"/>
                  </a:cubicBezTo>
                  <a:cubicBezTo>
                    <a:pt x="9002" y="9524"/>
                    <a:pt x="9172" y="9140"/>
                    <a:pt x="9386" y="8884"/>
                  </a:cubicBezTo>
                  <a:cubicBezTo>
                    <a:pt x="9343" y="8671"/>
                    <a:pt x="9343" y="8543"/>
                    <a:pt x="9300" y="8372"/>
                  </a:cubicBezTo>
                  <a:lnTo>
                    <a:pt x="9300" y="8372"/>
                  </a:lnTo>
                  <a:cubicBezTo>
                    <a:pt x="9556" y="8458"/>
                    <a:pt x="9684" y="8543"/>
                    <a:pt x="9855" y="8586"/>
                  </a:cubicBezTo>
                  <a:cubicBezTo>
                    <a:pt x="10111" y="8116"/>
                    <a:pt x="10367" y="7647"/>
                    <a:pt x="10580" y="7220"/>
                  </a:cubicBezTo>
                  <a:cubicBezTo>
                    <a:pt x="10538" y="7135"/>
                    <a:pt x="10495" y="7050"/>
                    <a:pt x="10452" y="6964"/>
                  </a:cubicBezTo>
                  <a:cubicBezTo>
                    <a:pt x="10580" y="6922"/>
                    <a:pt x="10666" y="6922"/>
                    <a:pt x="10794" y="6879"/>
                  </a:cubicBezTo>
                  <a:cubicBezTo>
                    <a:pt x="10708" y="6709"/>
                    <a:pt x="10666" y="6623"/>
                    <a:pt x="10580" y="6495"/>
                  </a:cubicBezTo>
                  <a:cubicBezTo>
                    <a:pt x="10666" y="6453"/>
                    <a:pt x="10794" y="6453"/>
                    <a:pt x="10879" y="6410"/>
                  </a:cubicBezTo>
                  <a:cubicBezTo>
                    <a:pt x="11007" y="6154"/>
                    <a:pt x="10794" y="5855"/>
                    <a:pt x="11092" y="5685"/>
                  </a:cubicBezTo>
                  <a:cubicBezTo>
                    <a:pt x="11007" y="5599"/>
                    <a:pt x="10964" y="5514"/>
                    <a:pt x="10922" y="5471"/>
                  </a:cubicBezTo>
                  <a:cubicBezTo>
                    <a:pt x="10879" y="5514"/>
                    <a:pt x="10879" y="5557"/>
                    <a:pt x="10836" y="5599"/>
                  </a:cubicBezTo>
                  <a:cubicBezTo>
                    <a:pt x="10794" y="5599"/>
                    <a:pt x="10794" y="5557"/>
                    <a:pt x="10751" y="5557"/>
                  </a:cubicBezTo>
                  <a:cubicBezTo>
                    <a:pt x="10794" y="5514"/>
                    <a:pt x="10879" y="5471"/>
                    <a:pt x="10922" y="5429"/>
                  </a:cubicBezTo>
                  <a:lnTo>
                    <a:pt x="10922" y="5471"/>
                  </a:lnTo>
                  <a:cubicBezTo>
                    <a:pt x="10964" y="5386"/>
                    <a:pt x="11007" y="5343"/>
                    <a:pt x="11007" y="5258"/>
                  </a:cubicBezTo>
                  <a:cubicBezTo>
                    <a:pt x="11092" y="5087"/>
                    <a:pt x="11220" y="4917"/>
                    <a:pt x="10922" y="4789"/>
                  </a:cubicBezTo>
                  <a:cubicBezTo>
                    <a:pt x="10964" y="4703"/>
                    <a:pt x="11007" y="4618"/>
                    <a:pt x="11050" y="4575"/>
                  </a:cubicBezTo>
                  <a:cubicBezTo>
                    <a:pt x="11007" y="4447"/>
                    <a:pt x="10922" y="4319"/>
                    <a:pt x="10922" y="4192"/>
                  </a:cubicBezTo>
                  <a:cubicBezTo>
                    <a:pt x="10922" y="3978"/>
                    <a:pt x="10836" y="3850"/>
                    <a:pt x="10751" y="3680"/>
                  </a:cubicBezTo>
                  <a:cubicBezTo>
                    <a:pt x="10666" y="3509"/>
                    <a:pt x="10922" y="3253"/>
                    <a:pt x="10580" y="3168"/>
                  </a:cubicBezTo>
                  <a:cubicBezTo>
                    <a:pt x="10580" y="3210"/>
                    <a:pt x="10538" y="3253"/>
                    <a:pt x="10495" y="3296"/>
                  </a:cubicBezTo>
                  <a:lnTo>
                    <a:pt x="10452" y="3253"/>
                  </a:lnTo>
                  <a:cubicBezTo>
                    <a:pt x="10495" y="3210"/>
                    <a:pt x="10538" y="3168"/>
                    <a:pt x="10580" y="3125"/>
                  </a:cubicBezTo>
                  <a:cubicBezTo>
                    <a:pt x="10580" y="3125"/>
                    <a:pt x="10580" y="3168"/>
                    <a:pt x="10580" y="3168"/>
                  </a:cubicBezTo>
                  <a:cubicBezTo>
                    <a:pt x="10666" y="2698"/>
                    <a:pt x="10196" y="2485"/>
                    <a:pt x="10068" y="2058"/>
                  </a:cubicBezTo>
                  <a:cubicBezTo>
                    <a:pt x="9983" y="1675"/>
                    <a:pt x="9514" y="1547"/>
                    <a:pt x="9343" y="1163"/>
                  </a:cubicBezTo>
                  <a:lnTo>
                    <a:pt x="9002" y="1163"/>
                  </a:lnTo>
                  <a:cubicBezTo>
                    <a:pt x="8874" y="693"/>
                    <a:pt x="8533" y="565"/>
                    <a:pt x="8106" y="523"/>
                  </a:cubicBezTo>
                  <a:cubicBezTo>
                    <a:pt x="8063" y="565"/>
                    <a:pt x="8021" y="651"/>
                    <a:pt x="7978" y="693"/>
                  </a:cubicBezTo>
                  <a:cubicBezTo>
                    <a:pt x="7765" y="480"/>
                    <a:pt x="7594" y="309"/>
                    <a:pt x="7466" y="224"/>
                  </a:cubicBezTo>
                  <a:cubicBezTo>
                    <a:pt x="7366" y="196"/>
                    <a:pt x="7276" y="191"/>
                    <a:pt x="7193" y="191"/>
                  </a:cubicBezTo>
                  <a:cubicBezTo>
                    <a:pt x="7151" y="191"/>
                    <a:pt x="7110" y="192"/>
                    <a:pt x="7071" y="192"/>
                  </a:cubicBezTo>
                  <a:cubicBezTo>
                    <a:pt x="6954" y="192"/>
                    <a:pt x="6847" y="181"/>
                    <a:pt x="6741" y="96"/>
                  </a:cubicBezTo>
                  <a:cubicBezTo>
                    <a:pt x="6687" y="42"/>
                    <a:pt x="6626" y="19"/>
                    <a:pt x="6561" y="19"/>
                  </a:cubicBezTo>
                  <a:cubicBezTo>
                    <a:pt x="6470" y="19"/>
                    <a:pt x="6371" y="64"/>
                    <a:pt x="6271" y="139"/>
                  </a:cubicBezTo>
                  <a:cubicBezTo>
                    <a:pt x="6218" y="156"/>
                    <a:pt x="6144" y="167"/>
                    <a:pt x="6068" y="167"/>
                  </a:cubicBezTo>
                  <a:cubicBezTo>
                    <a:pt x="5961" y="167"/>
                    <a:pt x="5852" y="146"/>
                    <a:pt x="5802" y="96"/>
                  </a:cubicBezTo>
                  <a:cubicBezTo>
                    <a:pt x="5743" y="27"/>
                    <a:pt x="5692" y="1"/>
                    <a:pt x="564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0" name="Google Shape;970;p48"/>
            <p:cNvSpPr/>
            <p:nvPr/>
          </p:nvSpPr>
          <p:spPr>
            <a:xfrm>
              <a:off x="5248175" y="2055475"/>
              <a:ext cx="243200" cy="242125"/>
            </a:xfrm>
            <a:custGeom>
              <a:avLst/>
              <a:gdLst/>
              <a:ahLst/>
              <a:cxnLst/>
              <a:rect l="l" t="t" r="r" b="b"/>
              <a:pathLst>
                <a:path w="9728" h="9685" extrusionOk="0">
                  <a:moveTo>
                    <a:pt x="5376" y="0"/>
                  </a:moveTo>
                  <a:cubicBezTo>
                    <a:pt x="4565" y="128"/>
                    <a:pt x="3840" y="256"/>
                    <a:pt x="3115" y="384"/>
                  </a:cubicBezTo>
                  <a:cubicBezTo>
                    <a:pt x="2816" y="555"/>
                    <a:pt x="2560" y="768"/>
                    <a:pt x="2219" y="981"/>
                  </a:cubicBezTo>
                  <a:cubicBezTo>
                    <a:pt x="1878" y="1152"/>
                    <a:pt x="1536" y="1323"/>
                    <a:pt x="1408" y="1749"/>
                  </a:cubicBezTo>
                  <a:cubicBezTo>
                    <a:pt x="1451" y="1792"/>
                    <a:pt x="1494" y="1834"/>
                    <a:pt x="1622" y="2048"/>
                  </a:cubicBezTo>
                  <a:cubicBezTo>
                    <a:pt x="1323" y="1920"/>
                    <a:pt x="1195" y="1877"/>
                    <a:pt x="982" y="1792"/>
                  </a:cubicBezTo>
                  <a:lnTo>
                    <a:pt x="982" y="1792"/>
                  </a:lnTo>
                  <a:cubicBezTo>
                    <a:pt x="1024" y="2304"/>
                    <a:pt x="555" y="2560"/>
                    <a:pt x="385" y="3029"/>
                  </a:cubicBezTo>
                  <a:cubicBezTo>
                    <a:pt x="342" y="3114"/>
                    <a:pt x="214" y="3200"/>
                    <a:pt x="214" y="3285"/>
                  </a:cubicBezTo>
                  <a:cubicBezTo>
                    <a:pt x="214" y="3498"/>
                    <a:pt x="214" y="3754"/>
                    <a:pt x="43" y="3925"/>
                  </a:cubicBezTo>
                  <a:cubicBezTo>
                    <a:pt x="342" y="4138"/>
                    <a:pt x="1" y="4351"/>
                    <a:pt x="43" y="4565"/>
                  </a:cubicBezTo>
                  <a:cubicBezTo>
                    <a:pt x="86" y="4735"/>
                    <a:pt x="171" y="4949"/>
                    <a:pt x="214" y="5162"/>
                  </a:cubicBezTo>
                  <a:cubicBezTo>
                    <a:pt x="1" y="5290"/>
                    <a:pt x="1" y="5503"/>
                    <a:pt x="86" y="5717"/>
                  </a:cubicBezTo>
                  <a:cubicBezTo>
                    <a:pt x="129" y="5759"/>
                    <a:pt x="214" y="5845"/>
                    <a:pt x="214" y="5887"/>
                  </a:cubicBezTo>
                  <a:cubicBezTo>
                    <a:pt x="257" y="6186"/>
                    <a:pt x="385" y="6485"/>
                    <a:pt x="385" y="6740"/>
                  </a:cubicBezTo>
                  <a:cubicBezTo>
                    <a:pt x="342" y="7124"/>
                    <a:pt x="768" y="7167"/>
                    <a:pt x="726" y="7508"/>
                  </a:cubicBezTo>
                  <a:cubicBezTo>
                    <a:pt x="726" y="7636"/>
                    <a:pt x="811" y="7722"/>
                    <a:pt x="896" y="7850"/>
                  </a:cubicBezTo>
                  <a:cubicBezTo>
                    <a:pt x="939" y="7978"/>
                    <a:pt x="1024" y="8106"/>
                    <a:pt x="1110" y="8234"/>
                  </a:cubicBezTo>
                  <a:cubicBezTo>
                    <a:pt x="1195" y="8148"/>
                    <a:pt x="1238" y="8106"/>
                    <a:pt x="1366" y="8020"/>
                  </a:cubicBezTo>
                  <a:lnTo>
                    <a:pt x="1366" y="8404"/>
                  </a:lnTo>
                  <a:cubicBezTo>
                    <a:pt x="1664" y="8618"/>
                    <a:pt x="1878" y="8831"/>
                    <a:pt x="2134" y="9044"/>
                  </a:cubicBezTo>
                  <a:cubicBezTo>
                    <a:pt x="2134" y="9001"/>
                    <a:pt x="2134" y="9001"/>
                    <a:pt x="2134" y="8959"/>
                  </a:cubicBezTo>
                  <a:cubicBezTo>
                    <a:pt x="2560" y="9129"/>
                    <a:pt x="2944" y="9300"/>
                    <a:pt x="3328" y="9471"/>
                  </a:cubicBezTo>
                  <a:cubicBezTo>
                    <a:pt x="3328" y="9471"/>
                    <a:pt x="3371" y="9428"/>
                    <a:pt x="3413" y="9385"/>
                  </a:cubicBezTo>
                  <a:cubicBezTo>
                    <a:pt x="3499" y="9428"/>
                    <a:pt x="3541" y="9471"/>
                    <a:pt x="3584" y="9513"/>
                  </a:cubicBezTo>
                  <a:cubicBezTo>
                    <a:pt x="3627" y="9471"/>
                    <a:pt x="3712" y="9428"/>
                    <a:pt x="3755" y="9385"/>
                  </a:cubicBezTo>
                  <a:cubicBezTo>
                    <a:pt x="3925" y="9471"/>
                    <a:pt x="4096" y="9599"/>
                    <a:pt x="4309" y="9684"/>
                  </a:cubicBezTo>
                  <a:cubicBezTo>
                    <a:pt x="4366" y="9556"/>
                    <a:pt x="4423" y="9513"/>
                    <a:pt x="4482" y="9513"/>
                  </a:cubicBezTo>
                  <a:cubicBezTo>
                    <a:pt x="4598" y="9513"/>
                    <a:pt x="4722" y="9684"/>
                    <a:pt x="4864" y="9684"/>
                  </a:cubicBezTo>
                  <a:cubicBezTo>
                    <a:pt x="4981" y="9590"/>
                    <a:pt x="5111" y="9523"/>
                    <a:pt x="5239" y="9523"/>
                  </a:cubicBezTo>
                  <a:cubicBezTo>
                    <a:pt x="5345" y="9523"/>
                    <a:pt x="5450" y="9569"/>
                    <a:pt x="5546" y="9684"/>
                  </a:cubicBezTo>
                  <a:cubicBezTo>
                    <a:pt x="5674" y="9513"/>
                    <a:pt x="5760" y="9385"/>
                    <a:pt x="5888" y="9172"/>
                  </a:cubicBezTo>
                  <a:cubicBezTo>
                    <a:pt x="5986" y="9295"/>
                    <a:pt x="6077" y="9336"/>
                    <a:pt x="6164" y="9336"/>
                  </a:cubicBezTo>
                  <a:cubicBezTo>
                    <a:pt x="6347" y="9336"/>
                    <a:pt x="6512" y="9152"/>
                    <a:pt x="6688" y="9152"/>
                  </a:cubicBezTo>
                  <a:cubicBezTo>
                    <a:pt x="6720" y="9152"/>
                    <a:pt x="6751" y="9158"/>
                    <a:pt x="6784" y="9172"/>
                  </a:cubicBezTo>
                  <a:cubicBezTo>
                    <a:pt x="6793" y="9177"/>
                    <a:pt x="6803" y="9179"/>
                    <a:pt x="6813" y="9179"/>
                  </a:cubicBezTo>
                  <a:cubicBezTo>
                    <a:pt x="6897" y="9179"/>
                    <a:pt x="7011" y="9035"/>
                    <a:pt x="7125" y="8959"/>
                  </a:cubicBezTo>
                  <a:cubicBezTo>
                    <a:pt x="7040" y="8874"/>
                    <a:pt x="6997" y="8831"/>
                    <a:pt x="6954" y="8703"/>
                  </a:cubicBezTo>
                  <a:lnTo>
                    <a:pt x="6954" y="8703"/>
                  </a:lnTo>
                  <a:cubicBezTo>
                    <a:pt x="6986" y="8705"/>
                    <a:pt x="7017" y="8706"/>
                    <a:pt x="7047" y="8706"/>
                  </a:cubicBezTo>
                  <a:cubicBezTo>
                    <a:pt x="7669" y="8706"/>
                    <a:pt x="7992" y="8299"/>
                    <a:pt x="8277" y="7892"/>
                  </a:cubicBezTo>
                  <a:cubicBezTo>
                    <a:pt x="8319" y="7850"/>
                    <a:pt x="8362" y="7807"/>
                    <a:pt x="8405" y="7764"/>
                  </a:cubicBezTo>
                  <a:cubicBezTo>
                    <a:pt x="8405" y="7807"/>
                    <a:pt x="8447" y="7850"/>
                    <a:pt x="8447" y="7892"/>
                  </a:cubicBezTo>
                  <a:cubicBezTo>
                    <a:pt x="8874" y="7722"/>
                    <a:pt x="8490" y="7466"/>
                    <a:pt x="8533" y="7252"/>
                  </a:cubicBezTo>
                  <a:cubicBezTo>
                    <a:pt x="8558" y="7236"/>
                    <a:pt x="8587" y="7231"/>
                    <a:pt x="8619" y="7231"/>
                  </a:cubicBezTo>
                  <a:cubicBezTo>
                    <a:pt x="8677" y="7231"/>
                    <a:pt x="8742" y="7248"/>
                    <a:pt x="8800" y="7248"/>
                  </a:cubicBezTo>
                  <a:cubicBezTo>
                    <a:pt x="8876" y="7248"/>
                    <a:pt x="8940" y="7218"/>
                    <a:pt x="8959" y="7082"/>
                  </a:cubicBezTo>
                  <a:lnTo>
                    <a:pt x="8789" y="6954"/>
                  </a:lnTo>
                  <a:lnTo>
                    <a:pt x="8959" y="6911"/>
                  </a:lnTo>
                  <a:cubicBezTo>
                    <a:pt x="9087" y="6570"/>
                    <a:pt x="9258" y="6271"/>
                    <a:pt x="9386" y="5973"/>
                  </a:cubicBezTo>
                  <a:cubicBezTo>
                    <a:pt x="9343" y="5930"/>
                    <a:pt x="9343" y="5845"/>
                    <a:pt x="9215" y="5717"/>
                  </a:cubicBezTo>
                  <a:cubicBezTo>
                    <a:pt x="9386" y="5631"/>
                    <a:pt x="9514" y="5589"/>
                    <a:pt x="9599" y="5546"/>
                  </a:cubicBezTo>
                  <a:cubicBezTo>
                    <a:pt x="9514" y="5205"/>
                    <a:pt x="9514" y="4991"/>
                    <a:pt x="9429" y="4821"/>
                  </a:cubicBezTo>
                  <a:cubicBezTo>
                    <a:pt x="9343" y="4650"/>
                    <a:pt x="9727" y="4565"/>
                    <a:pt x="9471" y="4351"/>
                  </a:cubicBezTo>
                  <a:cubicBezTo>
                    <a:pt x="9386" y="4309"/>
                    <a:pt x="9514" y="4010"/>
                    <a:pt x="9557" y="3669"/>
                  </a:cubicBezTo>
                  <a:cubicBezTo>
                    <a:pt x="9514" y="3669"/>
                    <a:pt x="9343" y="3584"/>
                    <a:pt x="9173" y="3498"/>
                  </a:cubicBezTo>
                  <a:cubicBezTo>
                    <a:pt x="9301" y="3328"/>
                    <a:pt x="9386" y="3285"/>
                    <a:pt x="9429" y="3157"/>
                  </a:cubicBezTo>
                  <a:cubicBezTo>
                    <a:pt x="9215" y="2773"/>
                    <a:pt x="9002" y="2346"/>
                    <a:pt x="8789" y="1962"/>
                  </a:cubicBezTo>
                  <a:cubicBezTo>
                    <a:pt x="8575" y="1664"/>
                    <a:pt x="8362" y="1280"/>
                    <a:pt x="8063" y="1024"/>
                  </a:cubicBezTo>
                  <a:cubicBezTo>
                    <a:pt x="7687" y="723"/>
                    <a:pt x="7244" y="455"/>
                    <a:pt x="6734" y="455"/>
                  </a:cubicBezTo>
                  <a:cubicBezTo>
                    <a:pt x="6667" y="455"/>
                    <a:pt x="6598" y="459"/>
                    <a:pt x="6528" y="469"/>
                  </a:cubicBezTo>
                  <a:cubicBezTo>
                    <a:pt x="6485" y="341"/>
                    <a:pt x="6442" y="256"/>
                    <a:pt x="6400" y="128"/>
                  </a:cubicBezTo>
                  <a:cubicBezTo>
                    <a:pt x="6357" y="213"/>
                    <a:pt x="6272" y="256"/>
                    <a:pt x="6229" y="299"/>
                  </a:cubicBezTo>
                  <a:cubicBezTo>
                    <a:pt x="6186" y="256"/>
                    <a:pt x="6101" y="213"/>
                    <a:pt x="6058" y="171"/>
                  </a:cubicBezTo>
                  <a:cubicBezTo>
                    <a:pt x="6016" y="213"/>
                    <a:pt x="5930" y="256"/>
                    <a:pt x="5930" y="299"/>
                  </a:cubicBezTo>
                  <a:cubicBezTo>
                    <a:pt x="5674" y="171"/>
                    <a:pt x="5504" y="85"/>
                    <a:pt x="53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1" name="Google Shape;971;p48"/>
            <p:cNvSpPr/>
            <p:nvPr/>
          </p:nvSpPr>
          <p:spPr>
            <a:xfrm>
              <a:off x="5276941" y="3229622"/>
              <a:ext cx="261325" cy="243400"/>
            </a:xfrm>
            <a:custGeom>
              <a:avLst/>
              <a:gdLst/>
              <a:ahLst/>
              <a:cxnLst/>
              <a:rect l="l" t="t" r="r" b="b"/>
              <a:pathLst>
                <a:path w="10453" h="9736" extrusionOk="0">
                  <a:moveTo>
                    <a:pt x="5845" y="388"/>
                  </a:moveTo>
                  <a:lnTo>
                    <a:pt x="5845" y="473"/>
                  </a:lnTo>
                  <a:lnTo>
                    <a:pt x="5675" y="473"/>
                  </a:lnTo>
                  <a:lnTo>
                    <a:pt x="5675" y="388"/>
                  </a:lnTo>
                  <a:close/>
                  <a:moveTo>
                    <a:pt x="5077" y="2947"/>
                  </a:moveTo>
                  <a:cubicBezTo>
                    <a:pt x="5205" y="3075"/>
                    <a:pt x="5291" y="3161"/>
                    <a:pt x="5291" y="3203"/>
                  </a:cubicBezTo>
                  <a:cubicBezTo>
                    <a:pt x="5675" y="3246"/>
                    <a:pt x="5973" y="3331"/>
                    <a:pt x="6314" y="3416"/>
                  </a:cubicBezTo>
                  <a:cubicBezTo>
                    <a:pt x="6357" y="3374"/>
                    <a:pt x="6442" y="3331"/>
                    <a:pt x="6656" y="3203"/>
                  </a:cubicBezTo>
                  <a:lnTo>
                    <a:pt x="6656" y="3203"/>
                  </a:lnTo>
                  <a:cubicBezTo>
                    <a:pt x="6613" y="3459"/>
                    <a:pt x="6570" y="3587"/>
                    <a:pt x="6528" y="3800"/>
                  </a:cubicBezTo>
                  <a:cubicBezTo>
                    <a:pt x="6741" y="3886"/>
                    <a:pt x="6997" y="4014"/>
                    <a:pt x="7296" y="4142"/>
                  </a:cubicBezTo>
                  <a:cubicBezTo>
                    <a:pt x="7125" y="4440"/>
                    <a:pt x="7082" y="4696"/>
                    <a:pt x="7296" y="4910"/>
                  </a:cubicBezTo>
                  <a:cubicBezTo>
                    <a:pt x="7082" y="5805"/>
                    <a:pt x="6656" y="6573"/>
                    <a:pt x="5845" y="7085"/>
                  </a:cubicBezTo>
                  <a:cubicBezTo>
                    <a:pt x="5376" y="7000"/>
                    <a:pt x="4907" y="6872"/>
                    <a:pt x="4437" y="6787"/>
                  </a:cubicBezTo>
                  <a:cubicBezTo>
                    <a:pt x="4318" y="6547"/>
                    <a:pt x="4273" y="6271"/>
                    <a:pt x="3988" y="6271"/>
                  </a:cubicBezTo>
                  <a:cubicBezTo>
                    <a:pt x="3968" y="6271"/>
                    <a:pt x="3948" y="6272"/>
                    <a:pt x="3925" y="6275"/>
                  </a:cubicBezTo>
                  <a:cubicBezTo>
                    <a:pt x="3627" y="5720"/>
                    <a:pt x="3712" y="5123"/>
                    <a:pt x="3712" y="4526"/>
                  </a:cubicBezTo>
                  <a:cubicBezTo>
                    <a:pt x="3755" y="4483"/>
                    <a:pt x="3797" y="4440"/>
                    <a:pt x="3840" y="4355"/>
                  </a:cubicBezTo>
                  <a:cubicBezTo>
                    <a:pt x="3797" y="4312"/>
                    <a:pt x="3755" y="4270"/>
                    <a:pt x="3712" y="4227"/>
                  </a:cubicBezTo>
                  <a:cubicBezTo>
                    <a:pt x="4096" y="3843"/>
                    <a:pt x="4395" y="3374"/>
                    <a:pt x="4992" y="3288"/>
                  </a:cubicBezTo>
                  <a:cubicBezTo>
                    <a:pt x="4992" y="3161"/>
                    <a:pt x="5035" y="3075"/>
                    <a:pt x="5077" y="2947"/>
                  </a:cubicBezTo>
                  <a:close/>
                  <a:moveTo>
                    <a:pt x="7140" y="9259"/>
                  </a:moveTo>
                  <a:cubicBezTo>
                    <a:pt x="7135" y="9260"/>
                    <a:pt x="7130" y="9260"/>
                    <a:pt x="7125" y="9261"/>
                  </a:cubicBezTo>
                  <a:cubicBezTo>
                    <a:pt x="7131" y="9261"/>
                    <a:pt x="7136" y="9260"/>
                    <a:pt x="7140" y="9259"/>
                  </a:cubicBezTo>
                  <a:close/>
                  <a:moveTo>
                    <a:pt x="5663" y="0"/>
                  </a:moveTo>
                  <a:cubicBezTo>
                    <a:pt x="5538" y="0"/>
                    <a:pt x="5405" y="25"/>
                    <a:pt x="5270" y="25"/>
                  </a:cubicBezTo>
                  <a:cubicBezTo>
                    <a:pt x="5206" y="25"/>
                    <a:pt x="5142" y="20"/>
                    <a:pt x="5077" y="4"/>
                  </a:cubicBezTo>
                  <a:cubicBezTo>
                    <a:pt x="4949" y="89"/>
                    <a:pt x="4864" y="260"/>
                    <a:pt x="4821" y="302"/>
                  </a:cubicBezTo>
                  <a:cubicBezTo>
                    <a:pt x="4181" y="388"/>
                    <a:pt x="3669" y="644"/>
                    <a:pt x="3115" y="814"/>
                  </a:cubicBezTo>
                  <a:cubicBezTo>
                    <a:pt x="2518" y="985"/>
                    <a:pt x="2262" y="1582"/>
                    <a:pt x="1707" y="1753"/>
                  </a:cubicBezTo>
                  <a:cubicBezTo>
                    <a:pt x="1707" y="1838"/>
                    <a:pt x="1707" y="1923"/>
                    <a:pt x="1707" y="1966"/>
                  </a:cubicBezTo>
                  <a:cubicBezTo>
                    <a:pt x="1792" y="2009"/>
                    <a:pt x="1835" y="2051"/>
                    <a:pt x="1878" y="2094"/>
                  </a:cubicBezTo>
                  <a:cubicBezTo>
                    <a:pt x="1835" y="2094"/>
                    <a:pt x="1835" y="2137"/>
                    <a:pt x="1835" y="2137"/>
                  </a:cubicBezTo>
                  <a:cubicBezTo>
                    <a:pt x="1792" y="2094"/>
                    <a:pt x="1750" y="2051"/>
                    <a:pt x="1707" y="2009"/>
                  </a:cubicBezTo>
                  <a:cubicBezTo>
                    <a:pt x="1707" y="2009"/>
                    <a:pt x="1707" y="1966"/>
                    <a:pt x="1707" y="1966"/>
                  </a:cubicBezTo>
                  <a:cubicBezTo>
                    <a:pt x="1622" y="2009"/>
                    <a:pt x="1494" y="1923"/>
                    <a:pt x="1366" y="2094"/>
                  </a:cubicBezTo>
                  <a:cubicBezTo>
                    <a:pt x="1195" y="2393"/>
                    <a:pt x="939" y="2649"/>
                    <a:pt x="726" y="2905"/>
                  </a:cubicBezTo>
                  <a:cubicBezTo>
                    <a:pt x="769" y="2947"/>
                    <a:pt x="854" y="2990"/>
                    <a:pt x="854" y="2990"/>
                  </a:cubicBezTo>
                  <a:cubicBezTo>
                    <a:pt x="769" y="3288"/>
                    <a:pt x="726" y="3544"/>
                    <a:pt x="683" y="3800"/>
                  </a:cubicBezTo>
                  <a:cubicBezTo>
                    <a:pt x="598" y="3758"/>
                    <a:pt x="555" y="3715"/>
                    <a:pt x="385" y="3587"/>
                  </a:cubicBezTo>
                  <a:lnTo>
                    <a:pt x="385" y="3587"/>
                  </a:lnTo>
                  <a:cubicBezTo>
                    <a:pt x="513" y="4142"/>
                    <a:pt x="1" y="4611"/>
                    <a:pt x="385" y="5166"/>
                  </a:cubicBezTo>
                  <a:cubicBezTo>
                    <a:pt x="427" y="5208"/>
                    <a:pt x="427" y="5336"/>
                    <a:pt x="385" y="5379"/>
                  </a:cubicBezTo>
                  <a:cubicBezTo>
                    <a:pt x="1" y="5763"/>
                    <a:pt x="427" y="6061"/>
                    <a:pt x="470" y="6403"/>
                  </a:cubicBezTo>
                  <a:cubicBezTo>
                    <a:pt x="513" y="6573"/>
                    <a:pt x="683" y="6787"/>
                    <a:pt x="769" y="7000"/>
                  </a:cubicBezTo>
                  <a:cubicBezTo>
                    <a:pt x="854" y="7213"/>
                    <a:pt x="1067" y="7384"/>
                    <a:pt x="1110" y="7683"/>
                  </a:cubicBezTo>
                  <a:cubicBezTo>
                    <a:pt x="1110" y="7768"/>
                    <a:pt x="1280" y="7853"/>
                    <a:pt x="1366" y="7896"/>
                  </a:cubicBezTo>
                  <a:cubicBezTo>
                    <a:pt x="1408" y="7853"/>
                    <a:pt x="1451" y="7811"/>
                    <a:pt x="1494" y="7768"/>
                  </a:cubicBezTo>
                  <a:lnTo>
                    <a:pt x="1536" y="7811"/>
                  </a:lnTo>
                  <a:cubicBezTo>
                    <a:pt x="1494" y="7853"/>
                    <a:pt x="1451" y="7896"/>
                    <a:pt x="1408" y="7939"/>
                  </a:cubicBezTo>
                  <a:cubicBezTo>
                    <a:pt x="1408" y="7939"/>
                    <a:pt x="1366" y="7896"/>
                    <a:pt x="1366" y="7896"/>
                  </a:cubicBezTo>
                  <a:lnTo>
                    <a:pt x="1366" y="7896"/>
                  </a:lnTo>
                  <a:cubicBezTo>
                    <a:pt x="1536" y="8493"/>
                    <a:pt x="2176" y="8365"/>
                    <a:pt x="2518" y="8664"/>
                  </a:cubicBezTo>
                  <a:cubicBezTo>
                    <a:pt x="2475" y="8749"/>
                    <a:pt x="2432" y="8792"/>
                    <a:pt x="2390" y="8834"/>
                  </a:cubicBezTo>
                  <a:cubicBezTo>
                    <a:pt x="2731" y="9005"/>
                    <a:pt x="3030" y="9176"/>
                    <a:pt x="3328" y="9346"/>
                  </a:cubicBezTo>
                  <a:cubicBezTo>
                    <a:pt x="3414" y="9261"/>
                    <a:pt x="3510" y="9218"/>
                    <a:pt x="3605" y="9218"/>
                  </a:cubicBezTo>
                  <a:cubicBezTo>
                    <a:pt x="3701" y="9218"/>
                    <a:pt x="3797" y="9261"/>
                    <a:pt x="3883" y="9346"/>
                  </a:cubicBezTo>
                  <a:cubicBezTo>
                    <a:pt x="4053" y="9517"/>
                    <a:pt x="4224" y="9560"/>
                    <a:pt x="4437" y="9560"/>
                  </a:cubicBezTo>
                  <a:cubicBezTo>
                    <a:pt x="4565" y="9560"/>
                    <a:pt x="4736" y="9730"/>
                    <a:pt x="4779" y="9730"/>
                  </a:cubicBezTo>
                  <a:cubicBezTo>
                    <a:pt x="4825" y="9638"/>
                    <a:pt x="4866" y="9606"/>
                    <a:pt x="4905" y="9606"/>
                  </a:cubicBezTo>
                  <a:cubicBezTo>
                    <a:pt x="4974" y="9606"/>
                    <a:pt x="5038" y="9703"/>
                    <a:pt x="5120" y="9730"/>
                  </a:cubicBezTo>
                  <a:cubicBezTo>
                    <a:pt x="5205" y="9730"/>
                    <a:pt x="5291" y="9602"/>
                    <a:pt x="5333" y="9560"/>
                  </a:cubicBezTo>
                  <a:cubicBezTo>
                    <a:pt x="5291" y="9560"/>
                    <a:pt x="5248" y="9517"/>
                    <a:pt x="5205" y="9474"/>
                  </a:cubicBezTo>
                  <a:cubicBezTo>
                    <a:pt x="5205" y="9432"/>
                    <a:pt x="5205" y="9432"/>
                    <a:pt x="5248" y="9432"/>
                  </a:cubicBezTo>
                  <a:cubicBezTo>
                    <a:pt x="5291" y="9474"/>
                    <a:pt x="5333" y="9517"/>
                    <a:pt x="5376" y="9560"/>
                  </a:cubicBezTo>
                  <a:lnTo>
                    <a:pt x="5333" y="9560"/>
                  </a:lnTo>
                  <a:cubicBezTo>
                    <a:pt x="5532" y="9688"/>
                    <a:pt x="5727" y="9735"/>
                    <a:pt x="5918" y="9735"/>
                  </a:cubicBezTo>
                  <a:cubicBezTo>
                    <a:pt x="6300" y="9735"/>
                    <a:pt x="6670" y="9545"/>
                    <a:pt x="7040" y="9432"/>
                  </a:cubicBezTo>
                  <a:cubicBezTo>
                    <a:pt x="7082" y="9389"/>
                    <a:pt x="7125" y="9304"/>
                    <a:pt x="7125" y="9261"/>
                  </a:cubicBezTo>
                  <a:cubicBezTo>
                    <a:pt x="7082" y="9218"/>
                    <a:pt x="7040" y="9176"/>
                    <a:pt x="6997" y="9133"/>
                  </a:cubicBezTo>
                  <a:cubicBezTo>
                    <a:pt x="7040" y="9133"/>
                    <a:pt x="7040" y="9090"/>
                    <a:pt x="7040" y="9090"/>
                  </a:cubicBezTo>
                  <a:cubicBezTo>
                    <a:pt x="7082" y="9133"/>
                    <a:pt x="7125" y="9176"/>
                    <a:pt x="7168" y="9218"/>
                  </a:cubicBezTo>
                  <a:cubicBezTo>
                    <a:pt x="7168" y="9218"/>
                    <a:pt x="7168" y="9251"/>
                    <a:pt x="7140" y="9259"/>
                  </a:cubicBezTo>
                  <a:lnTo>
                    <a:pt x="7140" y="9259"/>
                  </a:lnTo>
                  <a:cubicBezTo>
                    <a:pt x="7778" y="9169"/>
                    <a:pt x="8621" y="8703"/>
                    <a:pt x="8959" y="8237"/>
                  </a:cubicBezTo>
                  <a:cubicBezTo>
                    <a:pt x="9130" y="7981"/>
                    <a:pt x="9343" y="7811"/>
                    <a:pt x="9642" y="7555"/>
                  </a:cubicBezTo>
                  <a:cubicBezTo>
                    <a:pt x="9685" y="7427"/>
                    <a:pt x="9813" y="7213"/>
                    <a:pt x="9898" y="7000"/>
                  </a:cubicBezTo>
                  <a:cubicBezTo>
                    <a:pt x="9855" y="6915"/>
                    <a:pt x="9813" y="6872"/>
                    <a:pt x="9770" y="6787"/>
                  </a:cubicBezTo>
                  <a:lnTo>
                    <a:pt x="9770" y="6787"/>
                  </a:lnTo>
                  <a:cubicBezTo>
                    <a:pt x="9790" y="6788"/>
                    <a:pt x="9810" y="6789"/>
                    <a:pt x="9829" y="6789"/>
                  </a:cubicBezTo>
                  <a:cubicBezTo>
                    <a:pt x="10316" y="6789"/>
                    <a:pt x="10203" y="6268"/>
                    <a:pt x="10367" y="6104"/>
                  </a:cubicBezTo>
                  <a:cubicBezTo>
                    <a:pt x="10325" y="5848"/>
                    <a:pt x="10282" y="5635"/>
                    <a:pt x="10282" y="5464"/>
                  </a:cubicBezTo>
                  <a:cubicBezTo>
                    <a:pt x="10282" y="5294"/>
                    <a:pt x="10410" y="5166"/>
                    <a:pt x="10453" y="5038"/>
                  </a:cubicBezTo>
                  <a:cubicBezTo>
                    <a:pt x="10453" y="4910"/>
                    <a:pt x="10325" y="4739"/>
                    <a:pt x="10367" y="4654"/>
                  </a:cubicBezTo>
                  <a:cubicBezTo>
                    <a:pt x="10453" y="4483"/>
                    <a:pt x="10325" y="4483"/>
                    <a:pt x="10325" y="4398"/>
                  </a:cubicBezTo>
                  <a:cubicBezTo>
                    <a:pt x="10282" y="4270"/>
                    <a:pt x="10282" y="4142"/>
                    <a:pt x="10282" y="4014"/>
                  </a:cubicBezTo>
                  <a:cubicBezTo>
                    <a:pt x="10282" y="3886"/>
                    <a:pt x="10282" y="3800"/>
                    <a:pt x="10282" y="3758"/>
                  </a:cubicBezTo>
                  <a:cubicBezTo>
                    <a:pt x="10111" y="3544"/>
                    <a:pt x="10026" y="3416"/>
                    <a:pt x="9941" y="3288"/>
                  </a:cubicBezTo>
                  <a:cubicBezTo>
                    <a:pt x="10026" y="3161"/>
                    <a:pt x="10069" y="3118"/>
                    <a:pt x="10111" y="3033"/>
                  </a:cubicBezTo>
                  <a:cubicBezTo>
                    <a:pt x="9983" y="2990"/>
                    <a:pt x="9898" y="2947"/>
                    <a:pt x="9813" y="2947"/>
                  </a:cubicBezTo>
                  <a:lnTo>
                    <a:pt x="9813" y="2137"/>
                  </a:lnTo>
                  <a:cubicBezTo>
                    <a:pt x="9514" y="1838"/>
                    <a:pt x="9215" y="1411"/>
                    <a:pt x="8831" y="1155"/>
                  </a:cubicBezTo>
                  <a:cubicBezTo>
                    <a:pt x="8590" y="995"/>
                    <a:pt x="8387" y="683"/>
                    <a:pt x="8043" y="683"/>
                  </a:cubicBezTo>
                  <a:cubicBezTo>
                    <a:pt x="8022" y="683"/>
                    <a:pt x="8000" y="684"/>
                    <a:pt x="7978" y="686"/>
                  </a:cubicBezTo>
                  <a:cubicBezTo>
                    <a:pt x="7936" y="729"/>
                    <a:pt x="7936" y="772"/>
                    <a:pt x="7893" y="814"/>
                  </a:cubicBezTo>
                  <a:cubicBezTo>
                    <a:pt x="7850" y="814"/>
                    <a:pt x="7850" y="772"/>
                    <a:pt x="7808" y="772"/>
                  </a:cubicBezTo>
                  <a:cubicBezTo>
                    <a:pt x="7844" y="736"/>
                    <a:pt x="7910" y="700"/>
                    <a:pt x="7955" y="664"/>
                  </a:cubicBezTo>
                  <a:lnTo>
                    <a:pt x="7955" y="664"/>
                  </a:lnTo>
                  <a:cubicBezTo>
                    <a:pt x="7963" y="671"/>
                    <a:pt x="7971" y="679"/>
                    <a:pt x="7978" y="686"/>
                  </a:cubicBezTo>
                  <a:cubicBezTo>
                    <a:pt x="7978" y="686"/>
                    <a:pt x="7978" y="686"/>
                    <a:pt x="7978" y="644"/>
                  </a:cubicBezTo>
                  <a:cubicBezTo>
                    <a:pt x="7972" y="650"/>
                    <a:pt x="7964" y="657"/>
                    <a:pt x="7955" y="664"/>
                  </a:cubicBezTo>
                  <a:lnTo>
                    <a:pt x="7955" y="664"/>
                  </a:lnTo>
                  <a:cubicBezTo>
                    <a:pt x="7818" y="531"/>
                    <a:pt x="7678" y="436"/>
                    <a:pt x="7479" y="436"/>
                  </a:cubicBezTo>
                  <a:cubicBezTo>
                    <a:pt x="7378" y="436"/>
                    <a:pt x="7263" y="460"/>
                    <a:pt x="7125" y="516"/>
                  </a:cubicBezTo>
                  <a:cubicBezTo>
                    <a:pt x="7040" y="388"/>
                    <a:pt x="6912" y="174"/>
                    <a:pt x="6741" y="4"/>
                  </a:cubicBezTo>
                  <a:cubicBezTo>
                    <a:pt x="6674" y="124"/>
                    <a:pt x="6599" y="160"/>
                    <a:pt x="6521" y="160"/>
                  </a:cubicBezTo>
                  <a:cubicBezTo>
                    <a:pt x="6400" y="160"/>
                    <a:pt x="6271" y="73"/>
                    <a:pt x="6154" y="73"/>
                  </a:cubicBezTo>
                  <a:cubicBezTo>
                    <a:pt x="6106" y="73"/>
                    <a:pt x="6059" y="88"/>
                    <a:pt x="6016" y="132"/>
                  </a:cubicBezTo>
                  <a:cubicBezTo>
                    <a:pt x="5911" y="26"/>
                    <a:pt x="5791" y="0"/>
                    <a:pt x="56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2" name="Google Shape;972;p48"/>
            <p:cNvSpPr/>
            <p:nvPr/>
          </p:nvSpPr>
          <p:spPr>
            <a:xfrm>
              <a:off x="4901550" y="2228250"/>
              <a:ext cx="213325" cy="209350"/>
            </a:xfrm>
            <a:custGeom>
              <a:avLst/>
              <a:gdLst/>
              <a:ahLst/>
              <a:cxnLst/>
              <a:rect l="l" t="t" r="r" b="b"/>
              <a:pathLst>
                <a:path w="8533" h="8374" extrusionOk="0">
                  <a:moveTo>
                    <a:pt x="6400" y="555"/>
                  </a:moveTo>
                  <a:lnTo>
                    <a:pt x="6400" y="597"/>
                  </a:lnTo>
                  <a:lnTo>
                    <a:pt x="6229" y="597"/>
                  </a:lnTo>
                  <a:lnTo>
                    <a:pt x="6229" y="555"/>
                  </a:lnTo>
                  <a:close/>
                  <a:moveTo>
                    <a:pt x="6016" y="640"/>
                  </a:moveTo>
                  <a:lnTo>
                    <a:pt x="6016" y="811"/>
                  </a:lnTo>
                  <a:lnTo>
                    <a:pt x="5973" y="811"/>
                  </a:lnTo>
                  <a:lnTo>
                    <a:pt x="5973" y="640"/>
                  </a:lnTo>
                  <a:close/>
                  <a:moveTo>
                    <a:pt x="7168" y="1152"/>
                  </a:moveTo>
                  <a:lnTo>
                    <a:pt x="7168" y="1323"/>
                  </a:lnTo>
                  <a:lnTo>
                    <a:pt x="7125" y="1323"/>
                  </a:lnTo>
                  <a:lnTo>
                    <a:pt x="7125" y="1152"/>
                  </a:lnTo>
                  <a:close/>
                  <a:moveTo>
                    <a:pt x="8320" y="5119"/>
                  </a:moveTo>
                  <a:cubicBezTo>
                    <a:pt x="8362" y="5162"/>
                    <a:pt x="8362" y="5162"/>
                    <a:pt x="8362" y="5205"/>
                  </a:cubicBezTo>
                  <a:cubicBezTo>
                    <a:pt x="8277" y="5205"/>
                    <a:pt x="8192" y="5247"/>
                    <a:pt x="8064" y="5247"/>
                  </a:cubicBezTo>
                  <a:cubicBezTo>
                    <a:pt x="8064" y="5205"/>
                    <a:pt x="8064" y="5162"/>
                    <a:pt x="8064" y="5119"/>
                  </a:cubicBezTo>
                  <a:close/>
                  <a:moveTo>
                    <a:pt x="7338" y="6741"/>
                  </a:moveTo>
                  <a:lnTo>
                    <a:pt x="7338" y="6911"/>
                  </a:lnTo>
                  <a:lnTo>
                    <a:pt x="7253" y="6911"/>
                  </a:lnTo>
                  <a:lnTo>
                    <a:pt x="7253" y="6741"/>
                  </a:lnTo>
                  <a:close/>
                  <a:moveTo>
                    <a:pt x="4224" y="0"/>
                  </a:moveTo>
                  <a:cubicBezTo>
                    <a:pt x="3798" y="171"/>
                    <a:pt x="3414" y="384"/>
                    <a:pt x="2944" y="597"/>
                  </a:cubicBezTo>
                  <a:cubicBezTo>
                    <a:pt x="2944" y="597"/>
                    <a:pt x="2902" y="555"/>
                    <a:pt x="2859" y="469"/>
                  </a:cubicBezTo>
                  <a:cubicBezTo>
                    <a:pt x="2560" y="853"/>
                    <a:pt x="2134" y="853"/>
                    <a:pt x="1707" y="1024"/>
                  </a:cubicBezTo>
                  <a:cubicBezTo>
                    <a:pt x="1537" y="1152"/>
                    <a:pt x="1281" y="1280"/>
                    <a:pt x="1110" y="1493"/>
                  </a:cubicBezTo>
                  <a:cubicBezTo>
                    <a:pt x="897" y="1664"/>
                    <a:pt x="726" y="1877"/>
                    <a:pt x="555" y="2090"/>
                  </a:cubicBezTo>
                  <a:cubicBezTo>
                    <a:pt x="299" y="2389"/>
                    <a:pt x="342" y="2730"/>
                    <a:pt x="427" y="3072"/>
                  </a:cubicBezTo>
                  <a:cubicBezTo>
                    <a:pt x="299" y="3114"/>
                    <a:pt x="214" y="3157"/>
                    <a:pt x="86" y="3200"/>
                  </a:cubicBezTo>
                  <a:cubicBezTo>
                    <a:pt x="171" y="3456"/>
                    <a:pt x="214" y="3712"/>
                    <a:pt x="299" y="4010"/>
                  </a:cubicBezTo>
                  <a:cubicBezTo>
                    <a:pt x="129" y="4138"/>
                    <a:pt x="1" y="4352"/>
                    <a:pt x="214" y="4607"/>
                  </a:cubicBezTo>
                  <a:cubicBezTo>
                    <a:pt x="470" y="4863"/>
                    <a:pt x="129" y="5077"/>
                    <a:pt x="129" y="5247"/>
                  </a:cubicBezTo>
                  <a:cubicBezTo>
                    <a:pt x="257" y="5546"/>
                    <a:pt x="385" y="5759"/>
                    <a:pt x="470" y="5973"/>
                  </a:cubicBezTo>
                  <a:cubicBezTo>
                    <a:pt x="427" y="6058"/>
                    <a:pt x="342" y="6101"/>
                    <a:pt x="299" y="6186"/>
                  </a:cubicBezTo>
                  <a:cubicBezTo>
                    <a:pt x="427" y="6271"/>
                    <a:pt x="513" y="6357"/>
                    <a:pt x="641" y="6399"/>
                  </a:cubicBezTo>
                  <a:cubicBezTo>
                    <a:pt x="641" y="6357"/>
                    <a:pt x="683" y="6314"/>
                    <a:pt x="726" y="6271"/>
                  </a:cubicBezTo>
                  <a:cubicBezTo>
                    <a:pt x="726" y="6271"/>
                    <a:pt x="769" y="6314"/>
                    <a:pt x="769" y="6314"/>
                  </a:cubicBezTo>
                  <a:cubicBezTo>
                    <a:pt x="726" y="6357"/>
                    <a:pt x="683" y="6399"/>
                    <a:pt x="641" y="6442"/>
                  </a:cubicBezTo>
                  <a:cubicBezTo>
                    <a:pt x="641" y="6564"/>
                    <a:pt x="641" y="6716"/>
                    <a:pt x="641" y="6869"/>
                  </a:cubicBezTo>
                  <a:cubicBezTo>
                    <a:pt x="769" y="6954"/>
                    <a:pt x="939" y="7039"/>
                    <a:pt x="1110" y="7167"/>
                  </a:cubicBezTo>
                  <a:cubicBezTo>
                    <a:pt x="1067" y="7210"/>
                    <a:pt x="1025" y="7252"/>
                    <a:pt x="982" y="7338"/>
                  </a:cubicBezTo>
                  <a:cubicBezTo>
                    <a:pt x="1323" y="7679"/>
                    <a:pt x="1750" y="7850"/>
                    <a:pt x="2177" y="8020"/>
                  </a:cubicBezTo>
                  <a:cubicBezTo>
                    <a:pt x="2219" y="8063"/>
                    <a:pt x="2262" y="8063"/>
                    <a:pt x="2347" y="8063"/>
                  </a:cubicBezTo>
                  <a:cubicBezTo>
                    <a:pt x="2390" y="8020"/>
                    <a:pt x="2475" y="7935"/>
                    <a:pt x="2560" y="7892"/>
                  </a:cubicBezTo>
                  <a:cubicBezTo>
                    <a:pt x="2603" y="8106"/>
                    <a:pt x="2646" y="8234"/>
                    <a:pt x="2646" y="8362"/>
                  </a:cubicBezTo>
                  <a:cubicBezTo>
                    <a:pt x="2670" y="8370"/>
                    <a:pt x="2694" y="8373"/>
                    <a:pt x="2717" y="8373"/>
                  </a:cubicBezTo>
                  <a:cubicBezTo>
                    <a:pt x="2869" y="8373"/>
                    <a:pt x="3008" y="8227"/>
                    <a:pt x="3154" y="8227"/>
                  </a:cubicBezTo>
                  <a:cubicBezTo>
                    <a:pt x="3224" y="8227"/>
                    <a:pt x="3296" y="8261"/>
                    <a:pt x="3371" y="8362"/>
                  </a:cubicBezTo>
                  <a:cubicBezTo>
                    <a:pt x="3468" y="8217"/>
                    <a:pt x="3605" y="8168"/>
                    <a:pt x="3737" y="8168"/>
                  </a:cubicBezTo>
                  <a:cubicBezTo>
                    <a:pt x="3839" y="8168"/>
                    <a:pt x="3937" y="8197"/>
                    <a:pt x="4011" y="8234"/>
                  </a:cubicBezTo>
                  <a:cubicBezTo>
                    <a:pt x="4082" y="8262"/>
                    <a:pt x="4158" y="8267"/>
                    <a:pt x="4234" y="8267"/>
                  </a:cubicBezTo>
                  <a:cubicBezTo>
                    <a:pt x="4272" y="8267"/>
                    <a:pt x="4310" y="8266"/>
                    <a:pt x="4347" y="8266"/>
                  </a:cubicBezTo>
                  <a:cubicBezTo>
                    <a:pt x="4459" y="8266"/>
                    <a:pt x="4566" y="8276"/>
                    <a:pt x="4651" y="8362"/>
                  </a:cubicBezTo>
                  <a:cubicBezTo>
                    <a:pt x="4864" y="8234"/>
                    <a:pt x="5035" y="8063"/>
                    <a:pt x="5248" y="8063"/>
                  </a:cubicBezTo>
                  <a:cubicBezTo>
                    <a:pt x="5717" y="8063"/>
                    <a:pt x="6101" y="7807"/>
                    <a:pt x="6443" y="7551"/>
                  </a:cubicBezTo>
                  <a:cubicBezTo>
                    <a:pt x="6729" y="7337"/>
                    <a:pt x="7014" y="7242"/>
                    <a:pt x="7350" y="7242"/>
                  </a:cubicBezTo>
                  <a:cubicBezTo>
                    <a:pt x="7416" y="7242"/>
                    <a:pt x="7483" y="7246"/>
                    <a:pt x="7552" y="7252"/>
                  </a:cubicBezTo>
                  <a:cubicBezTo>
                    <a:pt x="7552" y="6655"/>
                    <a:pt x="7978" y="6399"/>
                    <a:pt x="8362" y="6186"/>
                  </a:cubicBezTo>
                  <a:cubicBezTo>
                    <a:pt x="8362" y="6015"/>
                    <a:pt x="8405" y="5845"/>
                    <a:pt x="8362" y="5717"/>
                  </a:cubicBezTo>
                  <a:cubicBezTo>
                    <a:pt x="8362" y="5631"/>
                    <a:pt x="8277" y="5546"/>
                    <a:pt x="8234" y="5461"/>
                  </a:cubicBezTo>
                  <a:cubicBezTo>
                    <a:pt x="8362" y="5418"/>
                    <a:pt x="8448" y="5418"/>
                    <a:pt x="8533" y="5375"/>
                  </a:cubicBezTo>
                  <a:cubicBezTo>
                    <a:pt x="8448" y="4693"/>
                    <a:pt x="8405" y="4010"/>
                    <a:pt x="8320" y="3328"/>
                  </a:cubicBezTo>
                  <a:cubicBezTo>
                    <a:pt x="8234" y="3285"/>
                    <a:pt x="8149" y="3242"/>
                    <a:pt x="8021" y="3200"/>
                  </a:cubicBezTo>
                  <a:cubicBezTo>
                    <a:pt x="8064" y="3072"/>
                    <a:pt x="8106" y="2986"/>
                    <a:pt x="8192" y="2858"/>
                  </a:cubicBezTo>
                  <a:cubicBezTo>
                    <a:pt x="8106" y="2773"/>
                    <a:pt x="7978" y="2645"/>
                    <a:pt x="7936" y="2560"/>
                  </a:cubicBezTo>
                  <a:cubicBezTo>
                    <a:pt x="7978" y="2346"/>
                    <a:pt x="8234" y="2133"/>
                    <a:pt x="7893" y="1963"/>
                  </a:cubicBezTo>
                  <a:cubicBezTo>
                    <a:pt x="7850" y="2005"/>
                    <a:pt x="7808" y="2048"/>
                    <a:pt x="7765" y="2133"/>
                  </a:cubicBezTo>
                  <a:cubicBezTo>
                    <a:pt x="7765" y="2090"/>
                    <a:pt x="7722" y="2090"/>
                    <a:pt x="7722" y="2048"/>
                  </a:cubicBezTo>
                  <a:cubicBezTo>
                    <a:pt x="7765" y="2005"/>
                    <a:pt x="7808" y="2005"/>
                    <a:pt x="7850" y="1963"/>
                  </a:cubicBezTo>
                  <a:lnTo>
                    <a:pt x="7893" y="1963"/>
                  </a:lnTo>
                  <a:cubicBezTo>
                    <a:pt x="7722" y="1707"/>
                    <a:pt x="7594" y="1493"/>
                    <a:pt x="7466" y="1237"/>
                  </a:cubicBezTo>
                  <a:cubicBezTo>
                    <a:pt x="7040" y="469"/>
                    <a:pt x="6229" y="256"/>
                    <a:pt x="5419" y="43"/>
                  </a:cubicBezTo>
                  <a:cubicBezTo>
                    <a:pt x="5265" y="139"/>
                    <a:pt x="5094" y="183"/>
                    <a:pt x="4913" y="183"/>
                  </a:cubicBezTo>
                  <a:cubicBezTo>
                    <a:pt x="4693" y="183"/>
                    <a:pt x="4459" y="117"/>
                    <a:pt x="422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3" name="Google Shape;973;p48"/>
            <p:cNvSpPr/>
            <p:nvPr/>
          </p:nvSpPr>
          <p:spPr>
            <a:xfrm>
              <a:off x="4889825" y="2663375"/>
              <a:ext cx="185600" cy="177075"/>
            </a:xfrm>
            <a:custGeom>
              <a:avLst/>
              <a:gdLst/>
              <a:ahLst/>
              <a:cxnLst/>
              <a:rect l="l" t="t" r="r" b="b"/>
              <a:pathLst>
                <a:path w="7424" h="7083" extrusionOk="0">
                  <a:moveTo>
                    <a:pt x="6016" y="869"/>
                  </a:moveTo>
                  <a:cubicBezTo>
                    <a:pt x="6030" y="869"/>
                    <a:pt x="6066" y="879"/>
                    <a:pt x="6101" y="897"/>
                  </a:cubicBezTo>
                  <a:cubicBezTo>
                    <a:pt x="6095" y="903"/>
                    <a:pt x="6088" y="908"/>
                    <a:pt x="6080" y="913"/>
                  </a:cubicBezTo>
                  <a:lnTo>
                    <a:pt x="6080" y="913"/>
                  </a:lnTo>
                  <a:cubicBezTo>
                    <a:pt x="6011" y="882"/>
                    <a:pt x="6000" y="869"/>
                    <a:pt x="6016" y="869"/>
                  </a:cubicBezTo>
                  <a:close/>
                  <a:moveTo>
                    <a:pt x="5717" y="769"/>
                  </a:moveTo>
                  <a:lnTo>
                    <a:pt x="5717" y="769"/>
                  </a:lnTo>
                  <a:cubicBezTo>
                    <a:pt x="5867" y="837"/>
                    <a:pt x="5974" y="888"/>
                    <a:pt x="6050" y="927"/>
                  </a:cubicBezTo>
                  <a:lnTo>
                    <a:pt x="6050" y="927"/>
                  </a:lnTo>
                  <a:cubicBezTo>
                    <a:pt x="6006" y="943"/>
                    <a:pt x="5947" y="952"/>
                    <a:pt x="5888" y="982"/>
                  </a:cubicBezTo>
                  <a:cubicBezTo>
                    <a:pt x="5845" y="982"/>
                    <a:pt x="5845" y="897"/>
                    <a:pt x="5717" y="769"/>
                  </a:cubicBezTo>
                  <a:close/>
                  <a:moveTo>
                    <a:pt x="6120" y="963"/>
                  </a:moveTo>
                  <a:cubicBezTo>
                    <a:pt x="6223" y="1019"/>
                    <a:pt x="6247" y="1043"/>
                    <a:pt x="6272" y="1067"/>
                  </a:cubicBezTo>
                  <a:cubicBezTo>
                    <a:pt x="6272" y="1110"/>
                    <a:pt x="6229" y="1110"/>
                    <a:pt x="6229" y="1110"/>
                  </a:cubicBezTo>
                  <a:cubicBezTo>
                    <a:pt x="6186" y="1067"/>
                    <a:pt x="6144" y="1025"/>
                    <a:pt x="6101" y="982"/>
                  </a:cubicBezTo>
                  <a:lnTo>
                    <a:pt x="6120" y="963"/>
                  </a:lnTo>
                  <a:close/>
                  <a:moveTo>
                    <a:pt x="3669" y="1"/>
                  </a:moveTo>
                  <a:cubicBezTo>
                    <a:pt x="3584" y="129"/>
                    <a:pt x="3499" y="214"/>
                    <a:pt x="3413" y="342"/>
                  </a:cubicBezTo>
                  <a:lnTo>
                    <a:pt x="2731" y="342"/>
                  </a:lnTo>
                  <a:cubicBezTo>
                    <a:pt x="2646" y="427"/>
                    <a:pt x="2518" y="513"/>
                    <a:pt x="2432" y="641"/>
                  </a:cubicBezTo>
                  <a:lnTo>
                    <a:pt x="1878" y="641"/>
                  </a:lnTo>
                  <a:cubicBezTo>
                    <a:pt x="1835" y="769"/>
                    <a:pt x="1835" y="854"/>
                    <a:pt x="1792" y="982"/>
                  </a:cubicBezTo>
                  <a:lnTo>
                    <a:pt x="1408" y="982"/>
                  </a:lnTo>
                  <a:cubicBezTo>
                    <a:pt x="1366" y="1110"/>
                    <a:pt x="1323" y="1195"/>
                    <a:pt x="1280" y="1323"/>
                  </a:cubicBezTo>
                  <a:lnTo>
                    <a:pt x="939" y="1323"/>
                  </a:lnTo>
                  <a:cubicBezTo>
                    <a:pt x="854" y="1409"/>
                    <a:pt x="811" y="1537"/>
                    <a:pt x="768" y="1622"/>
                  </a:cubicBezTo>
                  <a:cubicBezTo>
                    <a:pt x="683" y="1622"/>
                    <a:pt x="598" y="1665"/>
                    <a:pt x="555" y="1665"/>
                  </a:cubicBezTo>
                  <a:cubicBezTo>
                    <a:pt x="512" y="1878"/>
                    <a:pt x="512" y="2091"/>
                    <a:pt x="512" y="2262"/>
                  </a:cubicBezTo>
                  <a:cubicBezTo>
                    <a:pt x="385" y="2347"/>
                    <a:pt x="299" y="2432"/>
                    <a:pt x="171" y="2518"/>
                  </a:cubicBezTo>
                  <a:cubicBezTo>
                    <a:pt x="257" y="2603"/>
                    <a:pt x="299" y="2646"/>
                    <a:pt x="385" y="2731"/>
                  </a:cubicBezTo>
                  <a:cubicBezTo>
                    <a:pt x="257" y="2987"/>
                    <a:pt x="129" y="3243"/>
                    <a:pt x="1" y="3456"/>
                  </a:cubicBezTo>
                  <a:cubicBezTo>
                    <a:pt x="129" y="3627"/>
                    <a:pt x="257" y="3755"/>
                    <a:pt x="342" y="3840"/>
                  </a:cubicBezTo>
                  <a:cubicBezTo>
                    <a:pt x="257" y="3968"/>
                    <a:pt x="214" y="4054"/>
                    <a:pt x="171" y="4096"/>
                  </a:cubicBezTo>
                  <a:cubicBezTo>
                    <a:pt x="257" y="4224"/>
                    <a:pt x="342" y="4352"/>
                    <a:pt x="342" y="4437"/>
                  </a:cubicBezTo>
                  <a:cubicBezTo>
                    <a:pt x="470" y="5077"/>
                    <a:pt x="896" y="5717"/>
                    <a:pt x="1408" y="6101"/>
                  </a:cubicBezTo>
                  <a:cubicBezTo>
                    <a:pt x="1664" y="6315"/>
                    <a:pt x="2006" y="6315"/>
                    <a:pt x="2219" y="6528"/>
                  </a:cubicBezTo>
                  <a:cubicBezTo>
                    <a:pt x="2603" y="6954"/>
                    <a:pt x="3072" y="7082"/>
                    <a:pt x="3627" y="7082"/>
                  </a:cubicBezTo>
                  <a:cubicBezTo>
                    <a:pt x="3669" y="7082"/>
                    <a:pt x="3712" y="7040"/>
                    <a:pt x="3797" y="6997"/>
                  </a:cubicBezTo>
                  <a:cubicBezTo>
                    <a:pt x="3883" y="6954"/>
                    <a:pt x="3968" y="6826"/>
                    <a:pt x="4053" y="6741"/>
                  </a:cubicBezTo>
                  <a:cubicBezTo>
                    <a:pt x="4139" y="6784"/>
                    <a:pt x="4181" y="6826"/>
                    <a:pt x="4181" y="6869"/>
                  </a:cubicBezTo>
                  <a:cubicBezTo>
                    <a:pt x="4523" y="6741"/>
                    <a:pt x="4821" y="6613"/>
                    <a:pt x="5077" y="6485"/>
                  </a:cubicBezTo>
                  <a:cubicBezTo>
                    <a:pt x="5120" y="6400"/>
                    <a:pt x="5163" y="6315"/>
                    <a:pt x="5205" y="6229"/>
                  </a:cubicBezTo>
                  <a:cubicBezTo>
                    <a:pt x="5291" y="6315"/>
                    <a:pt x="5333" y="6357"/>
                    <a:pt x="5418" y="6443"/>
                  </a:cubicBezTo>
                  <a:cubicBezTo>
                    <a:pt x="5546" y="6187"/>
                    <a:pt x="5717" y="5973"/>
                    <a:pt x="5888" y="5803"/>
                  </a:cubicBezTo>
                  <a:cubicBezTo>
                    <a:pt x="6016" y="5845"/>
                    <a:pt x="6144" y="5845"/>
                    <a:pt x="6314" y="5888"/>
                  </a:cubicBezTo>
                  <a:cubicBezTo>
                    <a:pt x="6229" y="5760"/>
                    <a:pt x="6186" y="5717"/>
                    <a:pt x="6186" y="5717"/>
                  </a:cubicBezTo>
                  <a:cubicBezTo>
                    <a:pt x="6485" y="5333"/>
                    <a:pt x="6784" y="4992"/>
                    <a:pt x="7082" y="4693"/>
                  </a:cubicBezTo>
                  <a:cubicBezTo>
                    <a:pt x="6997" y="4565"/>
                    <a:pt x="6954" y="4437"/>
                    <a:pt x="6912" y="4352"/>
                  </a:cubicBezTo>
                  <a:cubicBezTo>
                    <a:pt x="7082" y="4267"/>
                    <a:pt x="7168" y="4224"/>
                    <a:pt x="7338" y="4181"/>
                  </a:cubicBezTo>
                  <a:cubicBezTo>
                    <a:pt x="7253" y="4011"/>
                    <a:pt x="7210" y="3926"/>
                    <a:pt x="7125" y="3883"/>
                  </a:cubicBezTo>
                  <a:cubicBezTo>
                    <a:pt x="7210" y="3670"/>
                    <a:pt x="7338" y="3499"/>
                    <a:pt x="7424" y="3328"/>
                  </a:cubicBezTo>
                  <a:cubicBezTo>
                    <a:pt x="7296" y="3286"/>
                    <a:pt x="7210" y="3243"/>
                    <a:pt x="7168" y="3243"/>
                  </a:cubicBezTo>
                  <a:cubicBezTo>
                    <a:pt x="7253" y="2902"/>
                    <a:pt x="7296" y="2518"/>
                    <a:pt x="7381" y="2134"/>
                  </a:cubicBezTo>
                  <a:cubicBezTo>
                    <a:pt x="7253" y="2048"/>
                    <a:pt x="7082" y="1963"/>
                    <a:pt x="6912" y="1878"/>
                  </a:cubicBezTo>
                  <a:cubicBezTo>
                    <a:pt x="6954" y="1707"/>
                    <a:pt x="6997" y="1537"/>
                    <a:pt x="7082" y="1323"/>
                  </a:cubicBezTo>
                  <a:cubicBezTo>
                    <a:pt x="6997" y="1281"/>
                    <a:pt x="6869" y="1195"/>
                    <a:pt x="6741" y="1110"/>
                  </a:cubicBezTo>
                  <a:cubicBezTo>
                    <a:pt x="6656" y="1195"/>
                    <a:pt x="6570" y="1238"/>
                    <a:pt x="6528" y="1323"/>
                  </a:cubicBezTo>
                  <a:cubicBezTo>
                    <a:pt x="6485" y="1281"/>
                    <a:pt x="6442" y="1238"/>
                    <a:pt x="6442" y="1238"/>
                  </a:cubicBezTo>
                  <a:cubicBezTo>
                    <a:pt x="6485" y="1110"/>
                    <a:pt x="6528" y="982"/>
                    <a:pt x="6570" y="897"/>
                  </a:cubicBezTo>
                  <a:cubicBezTo>
                    <a:pt x="6442" y="769"/>
                    <a:pt x="6314" y="641"/>
                    <a:pt x="6144" y="470"/>
                  </a:cubicBezTo>
                  <a:cubicBezTo>
                    <a:pt x="6016" y="555"/>
                    <a:pt x="5888" y="598"/>
                    <a:pt x="5717" y="683"/>
                  </a:cubicBezTo>
                  <a:cubicBezTo>
                    <a:pt x="5589" y="513"/>
                    <a:pt x="5461" y="342"/>
                    <a:pt x="5376" y="171"/>
                  </a:cubicBezTo>
                  <a:cubicBezTo>
                    <a:pt x="5333" y="214"/>
                    <a:pt x="5248" y="257"/>
                    <a:pt x="5163" y="342"/>
                  </a:cubicBezTo>
                  <a:cubicBezTo>
                    <a:pt x="5077" y="299"/>
                    <a:pt x="4949" y="214"/>
                    <a:pt x="4864" y="171"/>
                  </a:cubicBezTo>
                  <a:cubicBezTo>
                    <a:pt x="4687" y="171"/>
                    <a:pt x="4550" y="355"/>
                    <a:pt x="4384" y="355"/>
                  </a:cubicBezTo>
                  <a:cubicBezTo>
                    <a:pt x="4310" y="355"/>
                    <a:pt x="4231" y="319"/>
                    <a:pt x="4139" y="214"/>
                  </a:cubicBezTo>
                  <a:cubicBezTo>
                    <a:pt x="4224" y="171"/>
                    <a:pt x="4267" y="129"/>
                    <a:pt x="435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4" name="Google Shape;974;p48"/>
            <p:cNvSpPr/>
            <p:nvPr/>
          </p:nvSpPr>
          <p:spPr>
            <a:xfrm>
              <a:off x="5044390" y="1803675"/>
              <a:ext cx="194150" cy="160950"/>
            </a:xfrm>
            <a:custGeom>
              <a:avLst/>
              <a:gdLst/>
              <a:ahLst/>
              <a:cxnLst/>
              <a:rect l="l" t="t" r="r" b="b"/>
              <a:pathLst>
                <a:path w="7766" h="6438" extrusionOk="0">
                  <a:moveTo>
                    <a:pt x="4779" y="214"/>
                  </a:moveTo>
                  <a:lnTo>
                    <a:pt x="4779" y="299"/>
                  </a:lnTo>
                  <a:lnTo>
                    <a:pt x="4608" y="299"/>
                  </a:lnTo>
                  <a:lnTo>
                    <a:pt x="4608" y="214"/>
                  </a:lnTo>
                  <a:close/>
                  <a:moveTo>
                    <a:pt x="6699" y="1835"/>
                  </a:moveTo>
                  <a:lnTo>
                    <a:pt x="6699" y="2005"/>
                  </a:lnTo>
                  <a:lnTo>
                    <a:pt x="6656" y="2005"/>
                  </a:lnTo>
                  <a:lnTo>
                    <a:pt x="6656" y="1835"/>
                  </a:lnTo>
                  <a:close/>
                  <a:moveTo>
                    <a:pt x="7083" y="4010"/>
                  </a:moveTo>
                  <a:lnTo>
                    <a:pt x="7083" y="4096"/>
                  </a:lnTo>
                  <a:lnTo>
                    <a:pt x="6912" y="4096"/>
                  </a:lnTo>
                  <a:lnTo>
                    <a:pt x="6912" y="4010"/>
                  </a:lnTo>
                  <a:close/>
                  <a:moveTo>
                    <a:pt x="4864" y="0"/>
                  </a:moveTo>
                  <a:cubicBezTo>
                    <a:pt x="4717" y="37"/>
                    <a:pt x="4476" y="137"/>
                    <a:pt x="4384" y="137"/>
                  </a:cubicBezTo>
                  <a:cubicBezTo>
                    <a:pt x="4369" y="137"/>
                    <a:pt x="4358" y="134"/>
                    <a:pt x="4352" y="128"/>
                  </a:cubicBezTo>
                  <a:cubicBezTo>
                    <a:pt x="4286" y="40"/>
                    <a:pt x="4226" y="9"/>
                    <a:pt x="4169" y="9"/>
                  </a:cubicBezTo>
                  <a:cubicBezTo>
                    <a:pt x="4031" y="9"/>
                    <a:pt x="3913" y="192"/>
                    <a:pt x="3785" y="192"/>
                  </a:cubicBezTo>
                  <a:cubicBezTo>
                    <a:pt x="3761" y="192"/>
                    <a:pt x="3737" y="186"/>
                    <a:pt x="3712" y="171"/>
                  </a:cubicBezTo>
                  <a:cubicBezTo>
                    <a:pt x="3670" y="128"/>
                    <a:pt x="3584" y="86"/>
                    <a:pt x="3542" y="43"/>
                  </a:cubicBezTo>
                  <a:cubicBezTo>
                    <a:pt x="3411" y="173"/>
                    <a:pt x="3256" y="229"/>
                    <a:pt x="3076" y="229"/>
                  </a:cubicBezTo>
                  <a:cubicBezTo>
                    <a:pt x="3020" y="229"/>
                    <a:pt x="2962" y="224"/>
                    <a:pt x="2902" y="214"/>
                  </a:cubicBezTo>
                  <a:cubicBezTo>
                    <a:pt x="2731" y="214"/>
                    <a:pt x="2432" y="341"/>
                    <a:pt x="2390" y="683"/>
                  </a:cubicBezTo>
                  <a:lnTo>
                    <a:pt x="1579" y="683"/>
                  </a:lnTo>
                  <a:cubicBezTo>
                    <a:pt x="1323" y="1024"/>
                    <a:pt x="1110" y="1323"/>
                    <a:pt x="939" y="1579"/>
                  </a:cubicBezTo>
                  <a:cubicBezTo>
                    <a:pt x="726" y="1707"/>
                    <a:pt x="470" y="1749"/>
                    <a:pt x="385" y="1877"/>
                  </a:cubicBezTo>
                  <a:cubicBezTo>
                    <a:pt x="257" y="2091"/>
                    <a:pt x="299" y="2347"/>
                    <a:pt x="214" y="2688"/>
                  </a:cubicBezTo>
                  <a:cubicBezTo>
                    <a:pt x="214" y="2688"/>
                    <a:pt x="86" y="2816"/>
                    <a:pt x="1" y="2901"/>
                  </a:cubicBezTo>
                  <a:cubicBezTo>
                    <a:pt x="1" y="3072"/>
                    <a:pt x="1" y="3285"/>
                    <a:pt x="1" y="3456"/>
                  </a:cubicBezTo>
                  <a:cubicBezTo>
                    <a:pt x="1" y="3626"/>
                    <a:pt x="257" y="3754"/>
                    <a:pt x="43" y="3882"/>
                  </a:cubicBezTo>
                  <a:cubicBezTo>
                    <a:pt x="257" y="4266"/>
                    <a:pt x="427" y="4650"/>
                    <a:pt x="598" y="5077"/>
                  </a:cubicBezTo>
                  <a:cubicBezTo>
                    <a:pt x="726" y="5162"/>
                    <a:pt x="854" y="5247"/>
                    <a:pt x="1025" y="5333"/>
                  </a:cubicBezTo>
                  <a:cubicBezTo>
                    <a:pt x="939" y="5418"/>
                    <a:pt x="897" y="5461"/>
                    <a:pt x="811" y="5546"/>
                  </a:cubicBezTo>
                  <a:cubicBezTo>
                    <a:pt x="939" y="5631"/>
                    <a:pt x="1067" y="5717"/>
                    <a:pt x="1153" y="5759"/>
                  </a:cubicBezTo>
                  <a:cubicBezTo>
                    <a:pt x="1195" y="5717"/>
                    <a:pt x="1238" y="5674"/>
                    <a:pt x="1281" y="5631"/>
                  </a:cubicBezTo>
                  <a:cubicBezTo>
                    <a:pt x="1281" y="5674"/>
                    <a:pt x="1323" y="5717"/>
                    <a:pt x="1323" y="5759"/>
                  </a:cubicBezTo>
                  <a:cubicBezTo>
                    <a:pt x="1409" y="5887"/>
                    <a:pt x="1494" y="6015"/>
                    <a:pt x="1622" y="6143"/>
                  </a:cubicBezTo>
                  <a:cubicBezTo>
                    <a:pt x="1707" y="6101"/>
                    <a:pt x="1793" y="6015"/>
                    <a:pt x="1921" y="5973"/>
                  </a:cubicBezTo>
                  <a:cubicBezTo>
                    <a:pt x="2006" y="6143"/>
                    <a:pt x="2091" y="6271"/>
                    <a:pt x="2177" y="6399"/>
                  </a:cubicBezTo>
                  <a:lnTo>
                    <a:pt x="4139" y="6399"/>
                  </a:lnTo>
                  <a:cubicBezTo>
                    <a:pt x="4224" y="6399"/>
                    <a:pt x="4347" y="6437"/>
                    <a:pt x="4433" y="6437"/>
                  </a:cubicBezTo>
                  <a:cubicBezTo>
                    <a:pt x="4475" y="6437"/>
                    <a:pt x="4509" y="6428"/>
                    <a:pt x="4523" y="6399"/>
                  </a:cubicBezTo>
                  <a:cubicBezTo>
                    <a:pt x="4864" y="6058"/>
                    <a:pt x="5376" y="6015"/>
                    <a:pt x="5717" y="5717"/>
                  </a:cubicBezTo>
                  <a:cubicBezTo>
                    <a:pt x="6016" y="5546"/>
                    <a:pt x="6272" y="5375"/>
                    <a:pt x="6571" y="5162"/>
                  </a:cubicBezTo>
                  <a:cubicBezTo>
                    <a:pt x="6613" y="5120"/>
                    <a:pt x="6613" y="5034"/>
                    <a:pt x="6656" y="4949"/>
                  </a:cubicBezTo>
                  <a:cubicBezTo>
                    <a:pt x="6741" y="5034"/>
                    <a:pt x="6784" y="5077"/>
                    <a:pt x="6827" y="5120"/>
                  </a:cubicBezTo>
                  <a:cubicBezTo>
                    <a:pt x="6912" y="4949"/>
                    <a:pt x="6997" y="4821"/>
                    <a:pt x="7040" y="4693"/>
                  </a:cubicBezTo>
                  <a:cubicBezTo>
                    <a:pt x="6955" y="4650"/>
                    <a:pt x="6869" y="4608"/>
                    <a:pt x="6741" y="4565"/>
                  </a:cubicBezTo>
                  <a:cubicBezTo>
                    <a:pt x="6784" y="4480"/>
                    <a:pt x="6784" y="4394"/>
                    <a:pt x="6827" y="4224"/>
                  </a:cubicBezTo>
                  <a:cubicBezTo>
                    <a:pt x="6955" y="4309"/>
                    <a:pt x="7083" y="4394"/>
                    <a:pt x="7253" y="4480"/>
                  </a:cubicBezTo>
                  <a:cubicBezTo>
                    <a:pt x="7424" y="4053"/>
                    <a:pt x="7594" y="3669"/>
                    <a:pt x="7765" y="3285"/>
                  </a:cubicBezTo>
                  <a:cubicBezTo>
                    <a:pt x="7594" y="3029"/>
                    <a:pt x="7424" y="2773"/>
                    <a:pt x="7296" y="2560"/>
                  </a:cubicBezTo>
                  <a:cubicBezTo>
                    <a:pt x="7296" y="2517"/>
                    <a:pt x="7338" y="2475"/>
                    <a:pt x="7381" y="2475"/>
                  </a:cubicBezTo>
                  <a:cubicBezTo>
                    <a:pt x="7381" y="2048"/>
                    <a:pt x="6955" y="2048"/>
                    <a:pt x="6912" y="1707"/>
                  </a:cubicBezTo>
                  <a:cubicBezTo>
                    <a:pt x="6784" y="1237"/>
                    <a:pt x="6443" y="896"/>
                    <a:pt x="6101" y="597"/>
                  </a:cubicBezTo>
                  <a:cubicBezTo>
                    <a:pt x="6059" y="555"/>
                    <a:pt x="6016" y="555"/>
                    <a:pt x="6016" y="555"/>
                  </a:cubicBezTo>
                  <a:cubicBezTo>
                    <a:pt x="5888" y="597"/>
                    <a:pt x="5803" y="640"/>
                    <a:pt x="5675" y="725"/>
                  </a:cubicBezTo>
                  <a:cubicBezTo>
                    <a:pt x="5547" y="512"/>
                    <a:pt x="5419" y="341"/>
                    <a:pt x="5291" y="171"/>
                  </a:cubicBezTo>
                  <a:cubicBezTo>
                    <a:pt x="5163" y="214"/>
                    <a:pt x="5077" y="256"/>
                    <a:pt x="4992" y="341"/>
                  </a:cubicBezTo>
                  <a:cubicBezTo>
                    <a:pt x="4949" y="214"/>
                    <a:pt x="4907" y="128"/>
                    <a:pt x="486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5" name="Google Shape;975;p48"/>
            <p:cNvSpPr/>
            <p:nvPr/>
          </p:nvSpPr>
          <p:spPr>
            <a:xfrm>
              <a:off x="5321690" y="1497575"/>
              <a:ext cx="388250" cy="371600"/>
            </a:xfrm>
            <a:custGeom>
              <a:avLst/>
              <a:gdLst/>
              <a:ahLst/>
              <a:cxnLst/>
              <a:rect l="l" t="t" r="r" b="b"/>
              <a:pathLst>
                <a:path w="15530" h="14864" extrusionOk="0">
                  <a:moveTo>
                    <a:pt x="15188" y="6016"/>
                  </a:moveTo>
                  <a:lnTo>
                    <a:pt x="15188" y="6058"/>
                  </a:lnTo>
                  <a:lnTo>
                    <a:pt x="15017" y="6058"/>
                  </a:lnTo>
                  <a:lnTo>
                    <a:pt x="15017" y="6016"/>
                  </a:lnTo>
                  <a:close/>
                  <a:moveTo>
                    <a:pt x="7778" y="4004"/>
                  </a:moveTo>
                  <a:cubicBezTo>
                    <a:pt x="7909" y="4004"/>
                    <a:pt x="8054" y="4024"/>
                    <a:pt x="8277" y="4053"/>
                  </a:cubicBezTo>
                  <a:cubicBezTo>
                    <a:pt x="8149" y="4139"/>
                    <a:pt x="8064" y="4181"/>
                    <a:pt x="7936" y="4224"/>
                  </a:cubicBezTo>
                  <a:cubicBezTo>
                    <a:pt x="8064" y="4309"/>
                    <a:pt x="8234" y="4352"/>
                    <a:pt x="8362" y="4437"/>
                  </a:cubicBezTo>
                  <a:cubicBezTo>
                    <a:pt x="8447" y="4352"/>
                    <a:pt x="8575" y="4267"/>
                    <a:pt x="8703" y="4139"/>
                  </a:cubicBezTo>
                  <a:cubicBezTo>
                    <a:pt x="8746" y="4224"/>
                    <a:pt x="8789" y="4352"/>
                    <a:pt x="8831" y="4437"/>
                  </a:cubicBezTo>
                  <a:cubicBezTo>
                    <a:pt x="9002" y="4480"/>
                    <a:pt x="9173" y="4480"/>
                    <a:pt x="9386" y="4480"/>
                  </a:cubicBezTo>
                  <a:cubicBezTo>
                    <a:pt x="9386" y="4565"/>
                    <a:pt x="9386" y="4651"/>
                    <a:pt x="9429" y="4693"/>
                  </a:cubicBezTo>
                  <a:cubicBezTo>
                    <a:pt x="9557" y="4864"/>
                    <a:pt x="9727" y="4949"/>
                    <a:pt x="9855" y="5120"/>
                  </a:cubicBezTo>
                  <a:cubicBezTo>
                    <a:pt x="9898" y="5077"/>
                    <a:pt x="9941" y="5035"/>
                    <a:pt x="10069" y="4907"/>
                  </a:cubicBezTo>
                  <a:cubicBezTo>
                    <a:pt x="10154" y="5163"/>
                    <a:pt x="10239" y="5376"/>
                    <a:pt x="10325" y="5589"/>
                  </a:cubicBezTo>
                  <a:cubicBezTo>
                    <a:pt x="10410" y="5632"/>
                    <a:pt x="10538" y="5632"/>
                    <a:pt x="10709" y="5632"/>
                  </a:cubicBezTo>
                  <a:lnTo>
                    <a:pt x="10709" y="6016"/>
                  </a:lnTo>
                  <a:cubicBezTo>
                    <a:pt x="10922" y="6144"/>
                    <a:pt x="11092" y="6229"/>
                    <a:pt x="11306" y="6357"/>
                  </a:cubicBezTo>
                  <a:cubicBezTo>
                    <a:pt x="11220" y="6570"/>
                    <a:pt x="11135" y="6784"/>
                    <a:pt x="11050" y="6997"/>
                  </a:cubicBezTo>
                  <a:cubicBezTo>
                    <a:pt x="11135" y="7082"/>
                    <a:pt x="11178" y="7168"/>
                    <a:pt x="11263" y="7253"/>
                  </a:cubicBezTo>
                  <a:cubicBezTo>
                    <a:pt x="11220" y="7338"/>
                    <a:pt x="11092" y="7466"/>
                    <a:pt x="11092" y="7509"/>
                  </a:cubicBezTo>
                  <a:cubicBezTo>
                    <a:pt x="11519" y="8063"/>
                    <a:pt x="10964" y="8405"/>
                    <a:pt x="10751" y="8789"/>
                  </a:cubicBezTo>
                  <a:cubicBezTo>
                    <a:pt x="10495" y="9215"/>
                    <a:pt x="10154" y="9642"/>
                    <a:pt x="9642" y="9770"/>
                  </a:cubicBezTo>
                  <a:cubicBezTo>
                    <a:pt x="9599" y="9813"/>
                    <a:pt x="9599" y="9898"/>
                    <a:pt x="9557" y="10026"/>
                  </a:cubicBezTo>
                  <a:lnTo>
                    <a:pt x="9045" y="10026"/>
                  </a:lnTo>
                  <a:cubicBezTo>
                    <a:pt x="8917" y="10154"/>
                    <a:pt x="8831" y="10282"/>
                    <a:pt x="8746" y="10410"/>
                  </a:cubicBezTo>
                  <a:cubicBezTo>
                    <a:pt x="8495" y="10417"/>
                    <a:pt x="8289" y="10422"/>
                    <a:pt x="8115" y="10422"/>
                  </a:cubicBezTo>
                  <a:cubicBezTo>
                    <a:pt x="7318" y="10422"/>
                    <a:pt x="7224" y="10318"/>
                    <a:pt x="6698" y="9898"/>
                  </a:cubicBezTo>
                  <a:lnTo>
                    <a:pt x="6229" y="9898"/>
                  </a:lnTo>
                  <a:cubicBezTo>
                    <a:pt x="6144" y="9813"/>
                    <a:pt x="6101" y="9685"/>
                    <a:pt x="6058" y="9557"/>
                  </a:cubicBezTo>
                  <a:cubicBezTo>
                    <a:pt x="5973" y="9642"/>
                    <a:pt x="5930" y="9685"/>
                    <a:pt x="5888" y="9727"/>
                  </a:cubicBezTo>
                  <a:cubicBezTo>
                    <a:pt x="5589" y="9258"/>
                    <a:pt x="5333" y="8789"/>
                    <a:pt x="5035" y="8362"/>
                  </a:cubicBezTo>
                  <a:cubicBezTo>
                    <a:pt x="4949" y="8021"/>
                    <a:pt x="4949" y="7637"/>
                    <a:pt x="4779" y="7296"/>
                  </a:cubicBezTo>
                  <a:cubicBezTo>
                    <a:pt x="4608" y="6954"/>
                    <a:pt x="4608" y="6698"/>
                    <a:pt x="4864" y="6400"/>
                  </a:cubicBezTo>
                  <a:cubicBezTo>
                    <a:pt x="4736" y="6314"/>
                    <a:pt x="4693" y="6272"/>
                    <a:pt x="4608" y="6144"/>
                  </a:cubicBezTo>
                  <a:cubicBezTo>
                    <a:pt x="4949" y="5973"/>
                    <a:pt x="4651" y="5418"/>
                    <a:pt x="5163" y="5290"/>
                  </a:cubicBezTo>
                  <a:cubicBezTo>
                    <a:pt x="5291" y="5248"/>
                    <a:pt x="5461" y="5120"/>
                    <a:pt x="5504" y="4992"/>
                  </a:cubicBezTo>
                  <a:cubicBezTo>
                    <a:pt x="5632" y="4651"/>
                    <a:pt x="6186" y="4608"/>
                    <a:pt x="6186" y="4139"/>
                  </a:cubicBezTo>
                  <a:cubicBezTo>
                    <a:pt x="6300" y="4252"/>
                    <a:pt x="6414" y="4309"/>
                    <a:pt x="6553" y="4309"/>
                  </a:cubicBezTo>
                  <a:cubicBezTo>
                    <a:pt x="6623" y="4309"/>
                    <a:pt x="6698" y="4295"/>
                    <a:pt x="6784" y="4267"/>
                  </a:cubicBezTo>
                  <a:cubicBezTo>
                    <a:pt x="7340" y="4072"/>
                    <a:pt x="7533" y="4004"/>
                    <a:pt x="7778" y="4004"/>
                  </a:cubicBezTo>
                  <a:close/>
                  <a:moveTo>
                    <a:pt x="12330" y="12372"/>
                  </a:moveTo>
                  <a:lnTo>
                    <a:pt x="12330" y="12543"/>
                  </a:lnTo>
                  <a:lnTo>
                    <a:pt x="12287" y="12543"/>
                  </a:lnTo>
                  <a:lnTo>
                    <a:pt x="12287" y="12372"/>
                  </a:lnTo>
                  <a:close/>
                  <a:moveTo>
                    <a:pt x="11348" y="12884"/>
                  </a:moveTo>
                  <a:lnTo>
                    <a:pt x="11348" y="13055"/>
                  </a:lnTo>
                  <a:lnTo>
                    <a:pt x="11306" y="13055"/>
                  </a:lnTo>
                  <a:lnTo>
                    <a:pt x="11306" y="12884"/>
                  </a:lnTo>
                  <a:close/>
                  <a:moveTo>
                    <a:pt x="8789" y="1"/>
                  </a:moveTo>
                  <a:cubicBezTo>
                    <a:pt x="8641" y="106"/>
                    <a:pt x="8490" y="141"/>
                    <a:pt x="8340" y="141"/>
                  </a:cubicBezTo>
                  <a:cubicBezTo>
                    <a:pt x="8044" y="141"/>
                    <a:pt x="7748" y="6"/>
                    <a:pt x="7472" y="6"/>
                  </a:cubicBezTo>
                  <a:cubicBezTo>
                    <a:pt x="7321" y="6"/>
                    <a:pt x="7176" y="46"/>
                    <a:pt x="7040" y="171"/>
                  </a:cubicBezTo>
                  <a:cubicBezTo>
                    <a:pt x="6898" y="106"/>
                    <a:pt x="6726" y="74"/>
                    <a:pt x="6536" y="74"/>
                  </a:cubicBezTo>
                  <a:cubicBezTo>
                    <a:pt x="5982" y="74"/>
                    <a:pt x="5276" y="346"/>
                    <a:pt x="4736" y="854"/>
                  </a:cubicBezTo>
                  <a:lnTo>
                    <a:pt x="4181" y="854"/>
                  </a:lnTo>
                  <a:cubicBezTo>
                    <a:pt x="4053" y="1408"/>
                    <a:pt x="3200" y="1195"/>
                    <a:pt x="3115" y="1835"/>
                  </a:cubicBezTo>
                  <a:cubicBezTo>
                    <a:pt x="2987" y="1835"/>
                    <a:pt x="2816" y="1835"/>
                    <a:pt x="2688" y="1878"/>
                  </a:cubicBezTo>
                  <a:cubicBezTo>
                    <a:pt x="2603" y="2134"/>
                    <a:pt x="2518" y="2390"/>
                    <a:pt x="2432" y="2646"/>
                  </a:cubicBezTo>
                  <a:cubicBezTo>
                    <a:pt x="2347" y="2603"/>
                    <a:pt x="2304" y="2560"/>
                    <a:pt x="2262" y="2518"/>
                  </a:cubicBezTo>
                  <a:cubicBezTo>
                    <a:pt x="2134" y="2603"/>
                    <a:pt x="1963" y="2688"/>
                    <a:pt x="1835" y="2731"/>
                  </a:cubicBezTo>
                  <a:lnTo>
                    <a:pt x="1835" y="3115"/>
                  </a:lnTo>
                  <a:cubicBezTo>
                    <a:pt x="1750" y="3115"/>
                    <a:pt x="1664" y="3157"/>
                    <a:pt x="1664" y="3157"/>
                  </a:cubicBezTo>
                  <a:cubicBezTo>
                    <a:pt x="1195" y="4096"/>
                    <a:pt x="513" y="4821"/>
                    <a:pt x="214" y="5930"/>
                  </a:cubicBezTo>
                  <a:cubicBezTo>
                    <a:pt x="214" y="5973"/>
                    <a:pt x="299" y="6229"/>
                    <a:pt x="171" y="6400"/>
                  </a:cubicBezTo>
                  <a:cubicBezTo>
                    <a:pt x="43" y="6613"/>
                    <a:pt x="214" y="6784"/>
                    <a:pt x="86" y="6954"/>
                  </a:cubicBezTo>
                  <a:cubicBezTo>
                    <a:pt x="43" y="7082"/>
                    <a:pt x="214" y="7253"/>
                    <a:pt x="43" y="7381"/>
                  </a:cubicBezTo>
                  <a:cubicBezTo>
                    <a:pt x="1" y="7466"/>
                    <a:pt x="214" y="7722"/>
                    <a:pt x="171" y="7893"/>
                  </a:cubicBezTo>
                  <a:cubicBezTo>
                    <a:pt x="171" y="8191"/>
                    <a:pt x="385" y="8447"/>
                    <a:pt x="257" y="8746"/>
                  </a:cubicBezTo>
                  <a:cubicBezTo>
                    <a:pt x="299" y="8746"/>
                    <a:pt x="342" y="8789"/>
                    <a:pt x="385" y="8831"/>
                  </a:cubicBezTo>
                  <a:cubicBezTo>
                    <a:pt x="299" y="8874"/>
                    <a:pt x="257" y="8959"/>
                    <a:pt x="214" y="9002"/>
                  </a:cubicBezTo>
                  <a:cubicBezTo>
                    <a:pt x="299" y="9130"/>
                    <a:pt x="427" y="9215"/>
                    <a:pt x="470" y="9258"/>
                  </a:cubicBezTo>
                  <a:cubicBezTo>
                    <a:pt x="427" y="9471"/>
                    <a:pt x="385" y="9685"/>
                    <a:pt x="427" y="9855"/>
                  </a:cubicBezTo>
                  <a:cubicBezTo>
                    <a:pt x="427" y="10111"/>
                    <a:pt x="513" y="10324"/>
                    <a:pt x="598" y="10495"/>
                  </a:cubicBezTo>
                  <a:cubicBezTo>
                    <a:pt x="1195" y="10836"/>
                    <a:pt x="1067" y="11818"/>
                    <a:pt x="1792" y="11946"/>
                  </a:cubicBezTo>
                  <a:cubicBezTo>
                    <a:pt x="1920" y="12713"/>
                    <a:pt x="2859" y="12756"/>
                    <a:pt x="3072" y="13353"/>
                  </a:cubicBezTo>
                  <a:cubicBezTo>
                    <a:pt x="3243" y="13353"/>
                    <a:pt x="3371" y="13396"/>
                    <a:pt x="3499" y="13396"/>
                  </a:cubicBezTo>
                  <a:cubicBezTo>
                    <a:pt x="3414" y="13524"/>
                    <a:pt x="3371" y="13652"/>
                    <a:pt x="3286" y="13823"/>
                  </a:cubicBezTo>
                  <a:cubicBezTo>
                    <a:pt x="3627" y="13908"/>
                    <a:pt x="3968" y="13993"/>
                    <a:pt x="4309" y="14079"/>
                  </a:cubicBezTo>
                  <a:cubicBezTo>
                    <a:pt x="4309" y="14164"/>
                    <a:pt x="4352" y="14249"/>
                    <a:pt x="4395" y="14377"/>
                  </a:cubicBezTo>
                  <a:cubicBezTo>
                    <a:pt x="4437" y="14292"/>
                    <a:pt x="4523" y="14249"/>
                    <a:pt x="4565" y="14207"/>
                  </a:cubicBezTo>
                  <a:cubicBezTo>
                    <a:pt x="4992" y="14420"/>
                    <a:pt x="5461" y="14591"/>
                    <a:pt x="6058" y="14847"/>
                  </a:cubicBezTo>
                  <a:cubicBezTo>
                    <a:pt x="6229" y="14847"/>
                    <a:pt x="6528" y="14761"/>
                    <a:pt x="6869" y="14719"/>
                  </a:cubicBezTo>
                  <a:cubicBezTo>
                    <a:pt x="6964" y="14837"/>
                    <a:pt x="7085" y="14863"/>
                    <a:pt x="7218" y="14863"/>
                  </a:cubicBezTo>
                  <a:cubicBezTo>
                    <a:pt x="7324" y="14863"/>
                    <a:pt x="7438" y="14847"/>
                    <a:pt x="7552" y="14847"/>
                  </a:cubicBezTo>
                  <a:cubicBezTo>
                    <a:pt x="7637" y="14761"/>
                    <a:pt x="7722" y="14633"/>
                    <a:pt x="7808" y="14548"/>
                  </a:cubicBezTo>
                  <a:cubicBezTo>
                    <a:pt x="7854" y="14613"/>
                    <a:pt x="7906" y="14635"/>
                    <a:pt x="7961" y="14635"/>
                  </a:cubicBezTo>
                  <a:cubicBezTo>
                    <a:pt x="8087" y="14635"/>
                    <a:pt x="8227" y="14516"/>
                    <a:pt x="8337" y="14516"/>
                  </a:cubicBezTo>
                  <a:cubicBezTo>
                    <a:pt x="8400" y="14516"/>
                    <a:pt x="8454" y="14555"/>
                    <a:pt x="8490" y="14676"/>
                  </a:cubicBezTo>
                  <a:cubicBezTo>
                    <a:pt x="8789" y="14548"/>
                    <a:pt x="9087" y="14377"/>
                    <a:pt x="9386" y="14249"/>
                  </a:cubicBezTo>
                  <a:cubicBezTo>
                    <a:pt x="9429" y="14249"/>
                    <a:pt x="9471" y="14292"/>
                    <a:pt x="9514" y="14335"/>
                  </a:cubicBezTo>
                  <a:cubicBezTo>
                    <a:pt x="9557" y="14207"/>
                    <a:pt x="9599" y="14121"/>
                    <a:pt x="9642" y="14036"/>
                  </a:cubicBezTo>
                  <a:cubicBezTo>
                    <a:pt x="9727" y="14079"/>
                    <a:pt x="9813" y="14164"/>
                    <a:pt x="9898" y="14207"/>
                  </a:cubicBezTo>
                  <a:cubicBezTo>
                    <a:pt x="10239" y="13993"/>
                    <a:pt x="10581" y="13780"/>
                    <a:pt x="10922" y="13567"/>
                  </a:cubicBezTo>
                  <a:cubicBezTo>
                    <a:pt x="10922" y="13524"/>
                    <a:pt x="10922" y="13439"/>
                    <a:pt x="10836" y="13353"/>
                  </a:cubicBezTo>
                  <a:cubicBezTo>
                    <a:pt x="10751" y="13268"/>
                    <a:pt x="10751" y="13140"/>
                    <a:pt x="10751" y="13055"/>
                  </a:cubicBezTo>
                  <a:lnTo>
                    <a:pt x="10836" y="13055"/>
                  </a:lnTo>
                  <a:cubicBezTo>
                    <a:pt x="10879" y="13140"/>
                    <a:pt x="10879" y="13268"/>
                    <a:pt x="10922" y="13353"/>
                  </a:cubicBezTo>
                  <a:lnTo>
                    <a:pt x="11604" y="13353"/>
                  </a:lnTo>
                  <a:cubicBezTo>
                    <a:pt x="11690" y="13225"/>
                    <a:pt x="11860" y="13055"/>
                    <a:pt x="11903" y="12969"/>
                  </a:cubicBezTo>
                  <a:cubicBezTo>
                    <a:pt x="12287" y="12841"/>
                    <a:pt x="12500" y="12756"/>
                    <a:pt x="12756" y="12671"/>
                  </a:cubicBezTo>
                  <a:cubicBezTo>
                    <a:pt x="12671" y="12543"/>
                    <a:pt x="12586" y="12500"/>
                    <a:pt x="12543" y="12458"/>
                  </a:cubicBezTo>
                  <a:cubicBezTo>
                    <a:pt x="12628" y="12372"/>
                    <a:pt x="12714" y="12287"/>
                    <a:pt x="12799" y="12202"/>
                  </a:cubicBezTo>
                  <a:cubicBezTo>
                    <a:pt x="12842" y="12287"/>
                    <a:pt x="12927" y="12330"/>
                    <a:pt x="12970" y="12372"/>
                  </a:cubicBezTo>
                  <a:cubicBezTo>
                    <a:pt x="13012" y="12287"/>
                    <a:pt x="13055" y="12159"/>
                    <a:pt x="13098" y="12074"/>
                  </a:cubicBezTo>
                  <a:cubicBezTo>
                    <a:pt x="13225" y="12074"/>
                    <a:pt x="13353" y="12031"/>
                    <a:pt x="13481" y="12031"/>
                  </a:cubicBezTo>
                  <a:cubicBezTo>
                    <a:pt x="13524" y="11860"/>
                    <a:pt x="13567" y="11647"/>
                    <a:pt x="13652" y="11519"/>
                  </a:cubicBezTo>
                  <a:cubicBezTo>
                    <a:pt x="13865" y="11220"/>
                    <a:pt x="14121" y="10922"/>
                    <a:pt x="14335" y="10623"/>
                  </a:cubicBezTo>
                  <a:cubicBezTo>
                    <a:pt x="14292" y="10538"/>
                    <a:pt x="14249" y="10538"/>
                    <a:pt x="14207" y="10495"/>
                  </a:cubicBezTo>
                  <a:cubicBezTo>
                    <a:pt x="14847" y="10239"/>
                    <a:pt x="14889" y="9685"/>
                    <a:pt x="14847" y="9301"/>
                  </a:cubicBezTo>
                  <a:cubicBezTo>
                    <a:pt x="15017" y="9002"/>
                    <a:pt x="15103" y="8831"/>
                    <a:pt x="15188" y="8661"/>
                  </a:cubicBezTo>
                  <a:cubicBezTo>
                    <a:pt x="15316" y="8405"/>
                    <a:pt x="15273" y="8063"/>
                    <a:pt x="15359" y="7765"/>
                  </a:cubicBezTo>
                  <a:cubicBezTo>
                    <a:pt x="15444" y="7466"/>
                    <a:pt x="15316" y="7168"/>
                    <a:pt x="15529" y="6912"/>
                  </a:cubicBezTo>
                  <a:cubicBezTo>
                    <a:pt x="15529" y="6869"/>
                    <a:pt x="15529" y="6698"/>
                    <a:pt x="15487" y="6656"/>
                  </a:cubicBezTo>
                  <a:cubicBezTo>
                    <a:pt x="15145" y="6400"/>
                    <a:pt x="15529" y="6144"/>
                    <a:pt x="15529" y="5930"/>
                  </a:cubicBezTo>
                  <a:cubicBezTo>
                    <a:pt x="15316" y="5632"/>
                    <a:pt x="15316" y="5248"/>
                    <a:pt x="15060" y="5035"/>
                  </a:cubicBezTo>
                  <a:cubicBezTo>
                    <a:pt x="15273" y="4651"/>
                    <a:pt x="14676" y="4437"/>
                    <a:pt x="14889" y="4096"/>
                  </a:cubicBezTo>
                  <a:cubicBezTo>
                    <a:pt x="14676" y="3883"/>
                    <a:pt x="14377" y="3712"/>
                    <a:pt x="14377" y="3541"/>
                  </a:cubicBezTo>
                  <a:cubicBezTo>
                    <a:pt x="14377" y="3157"/>
                    <a:pt x="14121" y="3029"/>
                    <a:pt x="13951" y="2816"/>
                  </a:cubicBezTo>
                  <a:cubicBezTo>
                    <a:pt x="13823" y="2646"/>
                    <a:pt x="13652" y="2560"/>
                    <a:pt x="13524" y="2390"/>
                  </a:cubicBezTo>
                  <a:cubicBezTo>
                    <a:pt x="13396" y="2219"/>
                    <a:pt x="12799" y="1664"/>
                    <a:pt x="12543" y="1622"/>
                  </a:cubicBezTo>
                  <a:cubicBezTo>
                    <a:pt x="12116" y="1494"/>
                    <a:pt x="11818" y="1238"/>
                    <a:pt x="11476" y="1024"/>
                  </a:cubicBezTo>
                  <a:cubicBezTo>
                    <a:pt x="11434" y="1067"/>
                    <a:pt x="11348" y="1110"/>
                    <a:pt x="11306" y="1195"/>
                  </a:cubicBezTo>
                  <a:cubicBezTo>
                    <a:pt x="11263" y="1067"/>
                    <a:pt x="11220" y="982"/>
                    <a:pt x="11178" y="896"/>
                  </a:cubicBezTo>
                  <a:cubicBezTo>
                    <a:pt x="10794" y="768"/>
                    <a:pt x="10325" y="768"/>
                    <a:pt x="9983" y="342"/>
                  </a:cubicBezTo>
                  <a:cubicBezTo>
                    <a:pt x="9898" y="350"/>
                    <a:pt x="9813" y="355"/>
                    <a:pt x="9728" y="355"/>
                  </a:cubicBezTo>
                  <a:cubicBezTo>
                    <a:pt x="9389" y="355"/>
                    <a:pt x="9062" y="274"/>
                    <a:pt x="87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1" name="Google Shape;955;p48">
            <a:extLst>
              <a:ext uri="{FF2B5EF4-FFF2-40B4-BE49-F238E27FC236}">
                <a16:creationId xmlns:a16="http://schemas.microsoft.com/office/drawing/2014/main" id="{487B464F-6B2D-45CA-AB62-5ACD22A787A0}"/>
              </a:ext>
            </a:extLst>
          </p:cNvPr>
          <p:cNvSpPr txBox="1">
            <a:spLocks/>
          </p:cNvSpPr>
          <p:nvPr/>
        </p:nvSpPr>
        <p:spPr>
          <a:xfrm>
            <a:off x="3181804" y="3037114"/>
            <a:ext cx="5766252" cy="169817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Sanchez"/>
              <a:buNone/>
              <a:defRPr sz="8000" b="1" i="0" u="none" strike="noStrike" cap="none">
                <a:solidFill>
                  <a:schemeClr val="dk1"/>
                </a:solidFill>
                <a:latin typeface="Sanchez"/>
                <a:ea typeface="Sanchez"/>
                <a:cs typeface="Sanchez"/>
                <a:sym typeface="Sanchez"/>
              </a:defRPr>
            </a:lvl1pPr>
            <a:lvl2pPr marR="0" lvl="1"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2pPr>
            <a:lvl3pPr marR="0" lvl="2"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3pPr>
            <a:lvl4pPr marR="0" lvl="3"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4pPr>
            <a:lvl5pPr marR="0" lvl="4"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5pPr>
            <a:lvl6pPr marR="0" lvl="5"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6pPr>
            <a:lvl7pPr marR="0" lvl="6"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7pPr>
            <a:lvl8pPr marR="0" lvl="7"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8pPr>
            <a:lvl9pPr marR="0" lvl="8" algn="ctr" rtl="0">
              <a:lnSpc>
                <a:spcPct val="100000"/>
              </a:lnSpc>
              <a:spcBef>
                <a:spcPts val="0"/>
              </a:spcBef>
              <a:spcAft>
                <a:spcPts val="0"/>
              </a:spcAft>
              <a:buClr>
                <a:schemeClr val="dk1"/>
              </a:buClr>
              <a:buSzPts val="12000"/>
              <a:buFont typeface="Libre Baskerville"/>
              <a:buNone/>
              <a:defRPr sz="16000" b="0" i="0" u="none" strike="noStrike" cap="none">
                <a:solidFill>
                  <a:schemeClr val="dk1"/>
                </a:solidFill>
                <a:latin typeface="Libre Baskerville"/>
                <a:ea typeface="Libre Baskerville"/>
                <a:cs typeface="Libre Baskerville"/>
                <a:sym typeface="Libre Baskerville"/>
              </a:defRPr>
            </a:lvl9pPr>
          </a:lstStyle>
          <a:p>
            <a:r>
              <a:rPr lang="en" sz="4500" kern="0" dirty="0">
                <a:latin typeface="#9Slide03 IcielUni Sans Heavy" panose="00000500000000000000" pitchFamily="2" charset="-93"/>
              </a:rPr>
              <a:t>HI</a:t>
            </a:r>
            <a:r>
              <a:rPr lang="en-US" sz="4500" kern="0" dirty="0">
                <a:latin typeface="#9Slide03 IcielUni Sans Heavy" panose="00000500000000000000" pitchFamily="2" charset="-93"/>
              </a:rPr>
              <a:t>ỆP HỘI CÁC N</a:t>
            </a:r>
            <a:r>
              <a:rPr lang="vi-VN" sz="4500" kern="0" dirty="0">
                <a:latin typeface="#9Slide03 IcielUni Sans Heavy" panose="00000500000000000000" pitchFamily="2" charset="-93"/>
              </a:rPr>
              <a:t>ƯỚC</a:t>
            </a:r>
            <a:r>
              <a:rPr lang="en-US" sz="4500" kern="0" dirty="0">
                <a:latin typeface="#9Slide03 IcielUni Sans Heavy" panose="00000500000000000000" pitchFamily="2" charset="-93"/>
              </a:rPr>
              <a:t> </a:t>
            </a:r>
          </a:p>
          <a:p>
            <a:r>
              <a:rPr lang="en-US" sz="4500" kern="0" dirty="0">
                <a:latin typeface="#9Slide03 IcielUni Sans Heavy" panose="00000500000000000000" pitchFamily="2" charset="-93"/>
              </a:rPr>
              <a:t>ĐÔNG NAM Á</a:t>
            </a:r>
            <a:endParaRPr lang="en" sz="4500" kern="0" dirty="0">
              <a:latin typeface="#9Slide03 IcielUni Sans Heavy" panose="00000500000000000000" pitchFamily="2" charset="-93"/>
            </a:endParaRPr>
          </a:p>
        </p:txBody>
      </p:sp>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4" name="Rectangle 3">
            <a:extLst>
              <a:ext uri="{FF2B5EF4-FFF2-40B4-BE49-F238E27FC236}">
                <a16:creationId xmlns:a16="http://schemas.microsoft.com/office/drawing/2014/main" id="{3727954D-C6F6-4CB2-9BD2-1F9944E39626}"/>
              </a:ext>
            </a:extLst>
          </p:cNvPr>
          <p:cNvSpPr/>
          <p:nvPr/>
        </p:nvSpPr>
        <p:spPr>
          <a:xfrm>
            <a:off x="0" y="0"/>
            <a:ext cx="2106386" cy="68580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5C4164CA-A2D8-4107-A7D9-1C233F11047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725940" y="293915"/>
            <a:ext cx="7291387" cy="6306064"/>
          </a:xfrm>
          <a:prstGeom prst="rect">
            <a:avLst/>
          </a:prstGeom>
        </p:spPr>
      </p:pic>
      <p:grpSp>
        <p:nvGrpSpPr>
          <p:cNvPr id="20" name="9Slide.vn 34">
            <a:extLst>
              <a:ext uri="{FF2B5EF4-FFF2-40B4-BE49-F238E27FC236}">
                <a16:creationId xmlns:a16="http://schemas.microsoft.com/office/drawing/2014/main" id="{6E1BC608-E970-4AD0-ADE0-67F15E163BE0}"/>
              </a:ext>
            </a:extLst>
          </p:cNvPr>
          <p:cNvGrpSpPr/>
          <p:nvPr/>
        </p:nvGrpSpPr>
        <p:grpSpPr>
          <a:xfrm>
            <a:off x="8115299" y="2155370"/>
            <a:ext cx="3347357" cy="3152599"/>
            <a:chOff x="7242753" y="2580802"/>
            <a:chExt cx="1812754" cy="1812753"/>
          </a:xfrm>
        </p:grpSpPr>
        <p:sp>
          <p:nvSpPr>
            <p:cNvPr id="21" name="9Slide.vn 35">
              <a:extLst>
                <a:ext uri="{FF2B5EF4-FFF2-40B4-BE49-F238E27FC236}">
                  <a16:creationId xmlns:a16="http://schemas.microsoft.com/office/drawing/2014/main" id="{F019DD81-31D4-42E3-AACE-58ECCF4ACC9D}"/>
                </a:ext>
              </a:extLst>
            </p:cNvPr>
            <p:cNvSpPr/>
            <p:nvPr/>
          </p:nvSpPr>
          <p:spPr>
            <a:xfrm>
              <a:off x="7242753" y="2580802"/>
              <a:ext cx="1812754" cy="1812753"/>
            </a:xfrm>
            <a:custGeom>
              <a:avLst/>
              <a:gdLst>
                <a:gd name="connsiteX0" fmla="*/ 1184672 w 1216818"/>
                <a:gd name="connsiteY0" fmla="*/ 686419 h 1216818"/>
                <a:gd name="connsiteX1" fmla="*/ 686419 w 1216818"/>
                <a:gd name="connsiteY1" fmla="*/ 1184672 h 1216818"/>
                <a:gd name="connsiteX2" fmla="*/ 530400 w 1216818"/>
                <a:gd name="connsiteY2" fmla="*/ 1184672 h 1216818"/>
                <a:gd name="connsiteX3" fmla="*/ 32147 w 1216818"/>
                <a:gd name="connsiteY3" fmla="*/ 686419 h 1216818"/>
                <a:gd name="connsiteX4" fmla="*/ 32147 w 1216818"/>
                <a:gd name="connsiteY4" fmla="*/ 530400 h 1216818"/>
                <a:gd name="connsiteX5" fmla="*/ 530400 w 1216818"/>
                <a:gd name="connsiteY5" fmla="*/ 32147 h 1216818"/>
                <a:gd name="connsiteX6" fmla="*/ 686419 w 1216818"/>
                <a:gd name="connsiteY6" fmla="*/ 32147 h 1216818"/>
                <a:gd name="connsiteX7" fmla="*/ 1184672 w 1216818"/>
                <a:gd name="connsiteY7" fmla="*/ 530400 h 1216818"/>
                <a:gd name="connsiteX8" fmla="*/ 1184672 w 1216818"/>
                <a:gd name="connsiteY8" fmla="*/ 686419 h 121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818" h="1216818">
                  <a:moveTo>
                    <a:pt x="1184672" y="686419"/>
                  </a:moveTo>
                  <a:lnTo>
                    <a:pt x="686419" y="1184672"/>
                  </a:lnTo>
                  <a:cubicBezTo>
                    <a:pt x="643557" y="1227534"/>
                    <a:pt x="573357" y="1227534"/>
                    <a:pt x="530400" y="1184672"/>
                  </a:cubicBezTo>
                  <a:lnTo>
                    <a:pt x="32147" y="686419"/>
                  </a:lnTo>
                  <a:cubicBezTo>
                    <a:pt x="-10716" y="643557"/>
                    <a:pt x="-10716" y="573357"/>
                    <a:pt x="32147" y="530400"/>
                  </a:cubicBezTo>
                  <a:lnTo>
                    <a:pt x="530400" y="32147"/>
                  </a:lnTo>
                  <a:cubicBezTo>
                    <a:pt x="573262" y="-10716"/>
                    <a:pt x="643461" y="-10716"/>
                    <a:pt x="686419" y="32147"/>
                  </a:cubicBezTo>
                  <a:lnTo>
                    <a:pt x="1184672" y="530400"/>
                  </a:lnTo>
                  <a:cubicBezTo>
                    <a:pt x="1227534" y="573262"/>
                    <a:pt x="1227534" y="643461"/>
                    <a:pt x="1184672" y="686419"/>
                  </a:cubicBezTo>
                  <a:close/>
                </a:path>
              </a:pathLst>
            </a:custGeom>
            <a:solidFill>
              <a:srgbClr val="EF902A"/>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rgbClr val="1E2E58"/>
                </a:solidFill>
                <a:effectLst/>
                <a:uLnTx/>
                <a:uFillTx/>
              </a:endParaRPr>
            </a:p>
          </p:txBody>
        </p:sp>
        <p:grpSp>
          <p:nvGrpSpPr>
            <p:cNvPr id="22" name="Graphic 2">
              <a:extLst>
                <a:ext uri="{FF2B5EF4-FFF2-40B4-BE49-F238E27FC236}">
                  <a16:creationId xmlns:a16="http://schemas.microsoft.com/office/drawing/2014/main" id="{FF35FC58-A129-4331-92CE-DF9FD7143441}"/>
                </a:ext>
              </a:extLst>
            </p:cNvPr>
            <p:cNvGrpSpPr/>
            <p:nvPr/>
          </p:nvGrpSpPr>
          <p:grpSpPr>
            <a:xfrm>
              <a:off x="7364786" y="2744339"/>
              <a:ext cx="1568688" cy="1485536"/>
              <a:chOff x="6947677" y="2969418"/>
              <a:chExt cx="1052988" cy="997172"/>
            </a:xfrm>
            <a:noFill/>
          </p:grpSpPr>
          <p:sp>
            <p:nvSpPr>
              <p:cNvPr id="23" name="9Slide.vn 36">
                <a:extLst>
                  <a:ext uri="{FF2B5EF4-FFF2-40B4-BE49-F238E27FC236}">
                    <a16:creationId xmlns:a16="http://schemas.microsoft.com/office/drawing/2014/main" id="{A943133D-25AD-48C8-850E-14A887CB0047}"/>
                  </a:ext>
                </a:extLst>
              </p:cNvPr>
              <p:cNvSpPr/>
              <p:nvPr/>
            </p:nvSpPr>
            <p:spPr>
              <a:xfrm>
                <a:off x="6947677" y="2969418"/>
                <a:ext cx="458962" cy="566070"/>
              </a:xfrm>
              <a:custGeom>
                <a:avLst/>
                <a:gdLst>
                  <a:gd name="connsiteX0" fmla="*/ 27861 w 458962"/>
                  <a:gd name="connsiteY0" fmla="*/ 566071 h 566070"/>
                  <a:gd name="connsiteX1" fmla="*/ 27861 w 458962"/>
                  <a:gd name="connsiteY1" fmla="*/ 431101 h 566070"/>
                  <a:gd name="connsiteX2" fmla="*/ 458962 w 458962"/>
                  <a:gd name="connsiteY2" fmla="*/ 0 h 566070"/>
                </a:gdLst>
                <a:ahLst/>
                <a:cxnLst>
                  <a:cxn ang="0">
                    <a:pos x="connsiteX0" y="connsiteY0"/>
                  </a:cxn>
                  <a:cxn ang="0">
                    <a:pos x="connsiteX1" y="connsiteY1"/>
                  </a:cxn>
                  <a:cxn ang="0">
                    <a:pos x="connsiteX2" y="connsiteY2"/>
                  </a:cxn>
                </a:cxnLst>
                <a:rect l="l" t="t" r="r" b="b"/>
                <a:pathLst>
                  <a:path w="458962" h="566070">
                    <a:moveTo>
                      <a:pt x="27861" y="566071"/>
                    </a:moveTo>
                    <a:cubicBezTo>
                      <a:pt x="-9287" y="528923"/>
                      <a:pt x="-9287" y="468249"/>
                      <a:pt x="27861" y="431101"/>
                    </a:cubicBezTo>
                    <a:lnTo>
                      <a:pt x="458962" y="0"/>
                    </a:lnTo>
                  </a:path>
                </a:pathLst>
              </a:cu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E2E58"/>
                  </a:solidFill>
                  <a:effectLst/>
                  <a:uLnTx/>
                  <a:uFillTx/>
                </a:endParaRPr>
              </a:p>
            </p:txBody>
          </p:sp>
          <p:sp>
            <p:nvSpPr>
              <p:cNvPr id="24" name="9Slide.vn 37">
                <a:extLst>
                  <a:ext uri="{FF2B5EF4-FFF2-40B4-BE49-F238E27FC236}">
                    <a16:creationId xmlns:a16="http://schemas.microsoft.com/office/drawing/2014/main" id="{2D5DFD5D-D8A8-4FA6-B4E1-C23EB2CAF1E3}"/>
                  </a:ext>
                </a:extLst>
              </p:cNvPr>
              <p:cNvSpPr/>
              <p:nvPr/>
            </p:nvSpPr>
            <p:spPr>
              <a:xfrm>
                <a:off x="7541704" y="3400520"/>
                <a:ext cx="458962" cy="566070"/>
              </a:xfrm>
              <a:custGeom>
                <a:avLst/>
                <a:gdLst>
                  <a:gd name="connsiteX0" fmla="*/ 431102 w 458962"/>
                  <a:gd name="connsiteY0" fmla="*/ 0 h 566070"/>
                  <a:gd name="connsiteX1" fmla="*/ 431102 w 458962"/>
                  <a:gd name="connsiteY1" fmla="*/ 134969 h 566070"/>
                  <a:gd name="connsiteX2" fmla="*/ 0 w 458962"/>
                  <a:gd name="connsiteY2" fmla="*/ 566071 h 566070"/>
                </a:gdLst>
                <a:ahLst/>
                <a:cxnLst>
                  <a:cxn ang="0">
                    <a:pos x="connsiteX0" y="connsiteY0"/>
                  </a:cxn>
                  <a:cxn ang="0">
                    <a:pos x="connsiteX1" y="connsiteY1"/>
                  </a:cxn>
                  <a:cxn ang="0">
                    <a:pos x="connsiteX2" y="connsiteY2"/>
                  </a:cxn>
                </a:cxnLst>
                <a:rect l="l" t="t" r="r" b="b"/>
                <a:pathLst>
                  <a:path w="458962" h="566070">
                    <a:moveTo>
                      <a:pt x="431102" y="0"/>
                    </a:moveTo>
                    <a:cubicBezTo>
                      <a:pt x="468249" y="37148"/>
                      <a:pt x="468249" y="97822"/>
                      <a:pt x="431102" y="134969"/>
                    </a:cubicBezTo>
                    <a:lnTo>
                      <a:pt x="0" y="566071"/>
                    </a:lnTo>
                  </a:path>
                </a:pathLst>
              </a:cu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1E2E58"/>
                  </a:solidFill>
                  <a:effectLst/>
                  <a:uLnTx/>
                  <a:uFillTx/>
                </a:endParaRPr>
              </a:p>
            </p:txBody>
          </p:sp>
        </p:grpSp>
      </p:grpSp>
      <p:sp>
        <p:nvSpPr>
          <p:cNvPr id="25" name="TextBox 24">
            <a:extLst>
              <a:ext uri="{FF2B5EF4-FFF2-40B4-BE49-F238E27FC236}">
                <a16:creationId xmlns:a16="http://schemas.microsoft.com/office/drawing/2014/main" id="{92ADA43A-13E6-4BED-A1AC-D8FD34EF8AC7}"/>
              </a:ext>
            </a:extLst>
          </p:cNvPr>
          <p:cNvSpPr txBox="1"/>
          <p:nvPr/>
        </p:nvSpPr>
        <p:spPr>
          <a:xfrm>
            <a:off x="8660335" y="3113074"/>
            <a:ext cx="2214730" cy="1489639"/>
          </a:xfrm>
          <a:prstGeom prst="rect">
            <a:avLst/>
          </a:prstGeom>
          <a:noFill/>
        </p:spPr>
        <p:txBody>
          <a:bodyPr wrap="square" rtlCol="0">
            <a:spAutoFit/>
          </a:bodyPr>
          <a:lstStyle/>
          <a:p>
            <a:pPr algn="ctr">
              <a:lnSpc>
                <a:spcPct val="130000"/>
              </a:lnSpc>
            </a:pP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L</a:t>
            </a:r>
            <a:r>
              <a:rPr lang="vi-VN"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ược</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đồ</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các</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n</a:t>
            </a:r>
            <a:r>
              <a:rPr lang="vi-VN"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ước</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thành</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400" b="1" dirty="0" err="1">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viên</a:t>
            </a:r>
            <a:r>
              <a:rPr lang="en-US" sz="2400" b="1" dirty="0">
                <a:solidFill>
                  <a:srgbClr val="FFFFFF"/>
                </a:solidFill>
                <a:latin typeface="#9Slide03 Roboto Condensed" panose="02000000000000000000" pitchFamily="2" charset="0"/>
                <a:ea typeface="#9Slide03 Roboto Condensed" panose="02000000000000000000" pitchFamily="2" charset="0"/>
                <a:cs typeface="Arial" panose="020B0604020202020204" pitchFamily="34" charset="0"/>
              </a:rPr>
              <a:t> ASEAN</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70" name="Rectangle 69">
            <a:extLst>
              <a:ext uri="{FF2B5EF4-FFF2-40B4-BE49-F238E27FC236}">
                <a16:creationId xmlns:a16="http://schemas.microsoft.com/office/drawing/2014/main" id="{63610D6D-D640-459A-A9E3-787A00D1D973}"/>
              </a:ext>
            </a:extLst>
          </p:cNvPr>
          <p:cNvSpPr/>
          <p:nvPr/>
        </p:nvSpPr>
        <p:spPr>
          <a:xfrm>
            <a:off x="-1" y="0"/>
            <a:ext cx="3522689" cy="68580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438">
            <a:extLst>
              <a:ext uri="{FF2B5EF4-FFF2-40B4-BE49-F238E27FC236}">
                <a16:creationId xmlns:a16="http://schemas.microsoft.com/office/drawing/2014/main" id="{4241CF5F-004E-4160-B4FE-0AC523906E95}"/>
              </a:ext>
            </a:extLst>
          </p:cNvPr>
          <p:cNvSpPr>
            <a:spLocks noChangeArrowheads="1"/>
          </p:cNvSpPr>
          <p:nvPr/>
        </p:nvSpPr>
        <p:spPr bwMode="auto">
          <a:xfrm>
            <a:off x="817425" y="3067342"/>
            <a:ext cx="2113401" cy="618031"/>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rgbClr val="AFC7E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39" name="Freeform 442">
            <a:extLst>
              <a:ext uri="{FF2B5EF4-FFF2-40B4-BE49-F238E27FC236}">
                <a16:creationId xmlns:a16="http://schemas.microsoft.com/office/drawing/2014/main" id="{440CBDBA-3D76-47F2-91A4-FEF9A80DD713}"/>
              </a:ext>
            </a:extLst>
          </p:cNvPr>
          <p:cNvSpPr>
            <a:spLocks noChangeArrowheads="1"/>
          </p:cNvSpPr>
          <p:nvPr/>
        </p:nvSpPr>
        <p:spPr bwMode="auto">
          <a:xfrm>
            <a:off x="2927570" y="3067342"/>
            <a:ext cx="2113401" cy="618031"/>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rgbClr val="6880B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0" name="Freeform 446">
            <a:extLst>
              <a:ext uri="{FF2B5EF4-FFF2-40B4-BE49-F238E27FC236}">
                <a16:creationId xmlns:a16="http://schemas.microsoft.com/office/drawing/2014/main" id="{EFF6A06A-4338-415E-8ECD-F74EBC86B7BB}"/>
              </a:ext>
            </a:extLst>
          </p:cNvPr>
          <p:cNvSpPr>
            <a:spLocks noChangeArrowheads="1"/>
          </p:cNvSpPr>
          <p:nvPr/>
        </p:nvSpPr>
        <p:spPr bwMode="auto">
          <a:xfrm>
            <a:off x="5037716" y="3067342"/>
            <a:ext cx="2113401" cy="618031"/>
          </a:xfrm>
          <a:custGeom>
            <a:avLst/>
            <a:gdLst>
              <a:gd name="T0" fmla="*/ 2859 w 2860"/>
              <a:gd name="T1" fmla="*/ 991 h 992"/>
              <a:gd name="T2" fmla="*/ 0 w 2860"/>
              <a:gd name="T3" fmla="*/ 991 h 992"/>
              <a:gd name="T4" fmla="*/ 0 w 2860"/>
              <a:gd name="T5" fmla="*/ 0 h 992"/>
              <a:gd name="T6" fmla="*/ 2859 w 2860"/>
              <a:gd name="T7" fmla="*/ 0 h 992"/>
              <a:gd name="T8" fmla="*/ 2859 w 2860"/>
              <a:gd name="T9" fmla="*/ 991 h 992"/>
            </a:gdLst>
            <a:ahLst/>
            <a:cxnLst>
              <a:cxn ang="0">
                <a:pos x="T0" y="T1"/>
              </a:cxn>
              <a:cxn ang="0">
                <a:pos x="T2" y="T3"/>
              </a:cxn>
              <a:cxn ang="0">
                <a:pos x="T4" y="T5"/>
              </a:cxn>
              <a:cxn ang="0">
                <a:pos x="T6" y="T7"/>
              </a:cxn>
              <a:cxn ang="0">
                <a:pos x="T8" y="T9"/>
              </a:cxn>
            </a:cxnLst>
            <a:rect l="0" t="0" r="r" b="b"/>
            <a:pathLst>
              <a:path w="2860" h="992">
                <a:moveTo>
                  <a:pt x="2859" y="991"/>
                </a:moveTo>
                <a:lnTo>
                  <a:pt x="0" y="991"/>
                </a:lnTo>
                <a:lnTo>
                  <a:pt x="0" y="0"/>
                </a:lnTo>
                <a:lnTo>
                  <a:pt x="2859" y="0"/>
                </a:lnTo>
                <a:lnTo>
                  <a:pt x="2859" y="991"/>
                </a:lnTo>
              </a:path>
            </a:pathLst>
          </a:custGeom>
          <a:solidFill>
            <a:srgbClr val="24386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1" name="Freeform 450">
            <a:extLst>
              <a:ext uri="{FF2B5EF4-FFF2-40B4-BE49-F238E27FC236}">
                <a16:creationId xmlns:a16="http://schemas.microsoft.com/office/drawing/2014/main" id="{D6D1A59E-6BFB-4D3A-BD92-0D89E485A8EF}"/>
              </a:ext>
            </a:extLst>
          </p:cNvPr>
          <p:cNvSpPr>
            <a:spLocks noChangeArrowheads="1"/>
          </p:cNvSpPr>
          <p:nvPr/>
        </p:nvSpPr>
        <p:spPr bwMode="auto">
          <a:xfrm>
            <a:off x="7151115" y="3067342"/>
            <a:ext cx="2110146" cy="618031"/>
          </a:xfrm>
          <a:custGeom>
            <a:avLst/>
            <a:gdLst>
              <a:gd name="T0" fmla="*/ 2857 w 2858"/>
              <a:gd name="T1" fmla="*/ 991 h 992"/>
              <a:gd name="T2" fmla="*/ 0 w 2858"/>
              <a:gd name="T3" fmla="*/ 991 h 992"/>
              <a:gd name="T4" fmla="*/ 0 w 2858"/>
              <a:gd name="T5" fmla="*/ 0 h 992"/>
              <a:gd name="T6" fmla="*/ 2857 w 2858"/>
              <a:gd name="T7" fmla="*/ 0 h 992"/>
              <a:gd name="T8" fmla="*/ 2857 w 2858"/>
              <a:gd name="T9" fmla="*/ 991 h 992"/>
            </a:gdLst>
            <a:ahLst/>
            <a:cxnLst>
              <a:cxn ang="0">
                <a:pos x="T0" y="T1"/>
              </a:cxn>
              <a:cxn ang="0">
                <a:pos x="T2" y="T3"/>
              </a:cxn>
              <a:cxn ang="0">
                <a:pos x="T4" y="T5"/>
              </a:cxn>
              <a:cxn ang="0">
                <a:pos x="T6" y="T7"/>
              </a:cxn>
              <a:cxn ang="0">
                <a:pos x="T8" y="T9"/>
              </a:cxn>
            </a:cxnLst>
            <a:rect l="0" t="0" r="r" b="b"/>
            <a:pathLst>
              <a:path w="2858" h="992">
                <a:moveTo>
                  <a:pt x="2857" y="991"/>
                </a:moveTo>
                <a:lnTo>
                  <a:pt x="0" y="991"/>
                </a:lnTo>
                <a:lnTo>
                  <a:pt x="0" y="0"/>
                </a:lnTo>
                <a:lnTo>
                  <a:pt x="2857" y="0"/>
                </a:lnTo>
                <a:lnTo>
                  <a:pt x="2857" y="991"/>
                </a:lnTo>
              </a:path>
            </a:pathLst>
          </a:custGeom>
          <a:solidFill>
            <a:srgbClr val="EB9A9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2" name="Freeform 454">
            <a:extLst>
              <a:ext uri="{FF2B5EF4-FFF2-40B4-BE49-F238E27FC236}">
                <a16:creationId xmlns:a16="http://schemas.microsoft.com/office/drawing/2014/main" id="{9017795E-9A86-4D15-ABA8-D97F19ADC641}"/>
              </a:ext>
            </a:extLst>
          </p:cNvPr>
          <p:cNvSpPr>
            <a:spLocks noChangeArrowheads="1"/>
          </p:cNvSpPr>
          <p:nvPr/>
        </p:nvSpPr>
        <p:spPr bwMode="auto">
          <a:xfrm>
            <a:off x="9258006" y="3067342"/>
            <a:ext cx="2113401" cy="618031"/>
          </a:xfrm>
          <a:custGeom>
            <a:avLst/>
            <a:gdLst>
              <a:gd name="T0" fmla="*/ 2860 w 2861"/>
              <a:gd name="T1" fmla="*/ 991 h 992"/>
              <a:gd name="T2" fmla="*/ 0 w 2861"/>
              <a:gd name="T3" fmla="*/ 991 h 992"/>
              <a:gd name="T4" fmla="*/ 0 w 2861"/>
              <a:gd name="T5" fmla="*/ 0 h 992"/>
              <a:gd name="T6" fmla="*/ 2860 w 2861"/>
              <a:gd name="T7" fmla="*/ 0 h 992"/>
              <a:gd name="T8" fmla="*/ 2860 w 2861"/>
              <a:gd name="T9" fmla="*/ 991 h 992"/>
            </a:gdLst>
            <a:ahLst/>
            <a:cxnLst>
              <a:cxn ang="0">
                <a:pos x="T0" y="T1"/>
              </a:cxn>
              <a:cxn ang="0">
                <a:pos x="T2" y="T3"/>
              </a:cxn>
              <a:cxn ang="0">
                <a:pos x="T4" y="T5"/>
              </a:cxn>
              <a:cxn ang="0">
                <a:pos x="T6" y="T7"/>
              </a:cxn>
              <a:cxn ang="0">
                <a:pos x="T8" y="T9"/>
              </a:cxn>
            </a:cxnLst>
            <a:rect l="0" t="0" r="r" b="b"/>
            <a:pathLst>
              <a:path w="2861" h="992">
                <a:moveTo>
                  <a:pt x="2860" y="991"/>
                </a:moveTo>
                <a:lnTo>
                  <a:pt x="0" y="991"/>
                </a:lnTo>
                <a:lnTo>
                  <a:pt x="0" y="0"/>
                </a:lnTo>
                <a:lnTo>
                  <a:pt x="2860" y="0"/>
                </a:lnTo>
                <a:lnTo>
                  <a:pt x="2860" y="991"/>
                </a:lnTo>
              </a:path>
            </a:pathLst>
          </a:custGeom>
          <a:solidFill>
            <a:srgbClr val="A44358"/>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3" name="Freeform 454">
            <a:extLst>
              <a:ext uri="{FF2B5EF4-FFF2-40B4-BE49-F238E27FC236}">
                <a16:creationId xmlns:a16="http://schemas.microsoft.com/office/drawing/2014/main" id="{2EC08B66-8667-45A4-AE19-905F7613DB00}"/>
              </a:ext>
            </a:extLst>
          </p:cNvPr>
          <p:cNvSpPr>
            <a:spLocks noChangeArrowheads="1"/>
          </p:cNvSpPr>
          <p:nvPr/>
        </p:nvSpPr>
        <p:spPr bwMode="auto">
          <a:xfrm>
            <a:off x="11368149" y="3067342"/>
            <a:ext cx="820680" cy="618031"/>
          </a:xfrm>
          <a:custGeom>
            <a:avLst/>
            <a:gdLst>
              <a:gd name="T0" fmla="*/ 2860 w 2861"/>
              <a:gd name="T1" fmla="*/ 991 h 992"/>
              <a:gd name="T2" fmla="*/ 0 w 2861"/>
              <a:gd name="T3" fmla="*/ 991 h 992"/>
              <a:gd name="T4" fmla="*/ 0 w 2861"/>
              <a:gd name="T5" fmla="*/ 0 h 992"/>
              <a:gd name="T6" fmla="*/ 2860 w 2861"/>
              <a:gd name="T7" fmla="*/ 0 h 992"/>
              <a:gd name="T8" fmla="*/ 2860 w 2861"/>
              <a:gd name="T9" fmla="*/ 991 h 992"/>
            </a:gdLst>
            <a:ahLst/>
            <a:cxnLst>
              <a:cxn ang="0">
                <a:pos x="T0" y="T1"/>
              </a:cxn>
              <a:cxn ang="0">
                <a:pos x="T2" y="T3"/>
              </a:cxn>
              <a:cxn ang="0">
                <a:pos x="T4" y="T5"/>
              </a:cxn>
              <a:cxn ang="0">
                <a:pos x="T6" y="T7"/>
              </a:cxn>
              <a:cxn ang="0">
                <a:pos x="T8" y="T9"/>
              </a:cxn>
            </a:cxnLst>
            <a:rect l="0" t="0" r="r" b="b"/>
            <a:pathLst>
              <a:path w="2861" h="992">
                <a:moveTo>
                  <a:pt x="2860" y="991"/>
                </a:moveTo>
                <a:lnTo>
                  <a:pt x="0" y="991"/>
                </a:lnTo>
                <a:lnTo>
                  <a:pt x="0" y="0"/>
                </a:lnTo>
                <a:lnTo>
                  <a:pt x="2860" y="0"/>
                </a:lnTo>
                <a:lnTo>
                  <a:pt x="2860" y="991"/>
                </a:lnTo>
              </a:path>
            </a:pathLst>
          </a:custGeom>
          <a:solidFill>
            <a:srgbClr val="FFF5F1">
              <a:lumMod val="9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4" name="Freeform 454">
            <a:extLst>
              <a:ext uri="{FF2B5EF4-FFF2-40B4-BE49-F238E27FC236}">
                <a16:creationId xmlns:a16="http://schemas.microsoft.com/office/drawing/2014/main" id="{CEB6051E-34CD-4787-96C8-05B7814A0BEF}"/>
              </a:ext>
            </a:extLst>
          </p:cNvPr>
          <p:cNvSpPr>
            <a:spLocks noChangeArrowheads="1"/>
          </p:cNvSpPr>
          <p:nvPr/>
        </p:nvSpPr>
        <p:spPr bwMode="auto">
          <a:xfrm>
            <a:off x="0" y="3067342"/>
            <a:ext cx="820680" cy="618031"/>
          </a:xfrm>
          <a:custGeom>
            <a:avLst/>
            <a:gdLst>
              <a:gd name="T0" fmla="*/ 2860 w 2861"/>
              <a:gd name="T1" fmla="*/ 991 h 992"/>
              <a:gd name="T2" fmla="*/ 0 w 2861"/>
              <a:gd name="T3" fmla="*/ 991 h 992"/>
              <a:gd name="T4" fmla="*/ 0 w 2861"/>
              <a:gd name="T5" fmla="*/ 0 h 992"/>
              <a:gd name="T6" fmla="*/ 2860 w 2861"/>
              <a:gd name="T7" fmla="*/ 0 h 992"/>
              <a:gd name="T8" fmla="*/ 2860 w 2861"/>
              <a:gd name="T9" fmla="*/ 991 h 992"/>
            </a:gdLst>
            <a:ahLst/>
            <a:cxnLst>
              <a:cxn ang="0">
                <a:pos x="T0" y="T1"/>
              </a:cxn>
              <a:cxn ang="0">
                <a:pos x="T2" y="T3"/>
              </a:cxn>
              <a:cxn ang="0">
                <a:pos x="T4" y="T5"/>
              </a:cxn>
              <a:cxn ang="0">
                <a:pos x="T6" y="T7"/>
              </a:cxn>
              <a:cxn ang="0">
                <a:pos x="T8" y="T9"/>
              </a:cxn>
            </a:cxnLst>
            <a:rect l="0" t="0" r="r" b="b"/>
            <a:pathLst>
              <a:path w="2861" h="992">
                <a:moveTo>
                  <a:pt x="2860" y="991"/>
                </a:moveTo>
                <a:lnTo>
                  <a:pt x="0" y="991"/>
                </a:lnTo>
                <a:lnTo>
                  <a:pt x="0" y="0"/>
                </a:lnTo>
                <a:lnTo>
                  <a:pt x="2860" y="0"/>
                </a:lnTo>
                <a:lnTo>
                  <a:pt x="2860" y="991"/>
                </a:lnTo>
              </a:path>
            </a:pathLst>
          </a:custGeom>
          <a:solidFill>
            <a:srgbClr val="FFF5F1">
              <a:lumMod val="95000"/>
            </a:srgbClr>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5" name="Freeform 440">
            <a:extLst>
              <a:ext uri="{FF2B5EF4-FFF2-40B4-BE49-F238E27FC236}">
                <a16:creationId xmlns:a16="http://schemas.microsoft.com/office/drawing/2014/main" id="{960C8D7F-1707-46B0-8AE8-0098D4BBB553}"/>
              </a:ext>
            </a:extLst>
          </p:cNvPr>
          <p:cNvSpPr>
            <a:spLocks noChangeArrowheads="1"/>
          </p:cNvSpPr>
          <p:nvPr/>
        </p:nvSpPr>
        <p:spPr bwMode="auto">
          <a:xfrm>
            <a:off x="3488653" y="4553364"/>
            <a:ext cx="994345" cy="994345"/>
          </a:xfrm>
          <a:custGeom>
            <a:avLst/>
            <a:gdLst>
              <a:gd name="T0" fmla="*/ 1595 w 1596"/>
              <a:gd name="T1" fmla="*/ 797 h 1595"/>
              <a:gd name="T2" fmla="*/ 1595 w 1596"/>
              <a:gd name="T3" fmla="*/ 797 h 1595"/>
              <a:gd name="T4" fmla="*/ 798 w 1596"/>
              <a:gd name="T5" fmla="*/ 1594 h 1595"/>
              <a:gd name="T6" fmla="*/ 798 w 1596"/>
              <a:gd name="T7" fmla="*/ 1594 h 1595"/>
              <a:gd name="T8" fmla="*/ 0 w 1596"/>
              <a:gd name="T9" fmla="*/ 797 h 1595"/>
              <a:gd name="T10" fmla="*/ 0 w 1596"/>
              <a:gd name="T11" fmla="*/ 797 h 1595"/>
              <a:gd name="T12" fmla="*/ 798 w 1596"/>
              <a:gd name="T13" fmla="*/ 0 h 1595"/>
              <a:gd name="T14" fmla="*/ 798 w 1596"/>
              <a:gd name="T15" fmla="*/ 0 h 1595"/>
              <a:gd name="T16" fmla="*/ 1595 w 1596"/>
              <a:gd name="T17" fmla="*/ 797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5">
                <a:moveTo>
                  <a:pt x="1595" y="797"/>
                </a:moveTo>
                <a:lnTo>
                  <a:pt x="1595" y="797"/>
                </a:lnTo>
                <a:cubicBezTo>
                  <a:pt x="1595" y="1237"/>
                  <a:pt x="1238" y="1594"/>
                  <a:pt x="798" y="1594"/>
                </a:cubicBezTo>
                <a:lnTo>
                  <a:pt x="798" y="1594"/>
                </a:lnTo>
                <a:cubicBezTo>
                  <a:pt x="357" y="1594"/>
                  <a:pt x="0" y="1237"/>
                  <a:pt x="0" y="797"/>
                </a:cubicBezTo>
                <a:lnTo>
                  <a:pt x="0" y="797"/>
                </a:lnTo>
                <a:cubicBezTo>
                  <a:pt x="0" y="357"/>
                  <a:pt x="357" y="0"/>
                  <a:pt x="798" y="0"/>
                </a:cubicBezTo>
                <a:lnTo>
                  <a:pt x="798" y="0"/>
                </a:lnTo>
                <a:cubicBezTo>
                  <a:pt x="1238" y="0"/>
                  <a:pt x="1595" y="357"/>
                  <a:pt x="1595" y="797"/>
                </a:cubicBezTo>
              </a:path>
            </a:pathLst>
          </a:custGeom>
          <a:solidFill>
            <a:srgbClr val="6880B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6" name="Freeform 441">
            <a:extLst>
              <a:ext uri="{FF2B5EF4-FFF2-40B4-BE49-F238E27FC236}">
                <a16:creationId xmlns:a16="http://schemas.microsoft.com/office/drawing/2014/main" id="{33434575-D8E3-496E-B827-532801A27EE7}"/>
              </a:ext>
            </a:extLst>
          </p:cNvPr>
          <p:cNvSpPr>
            <a:spLocks noChangeArrowheads="1"/>
          </p:cNvSpPr>
          <p:nvPr/>
        </p:nvSpPr>
        <p:spPr bwMode="auto">
          <a:xfrm>
            <a:off x="3955611" y="3619448"/>
            <a:ext cx="60430" cy="988851"/>
          </a:xfrm>
          <a:custGeom>
            <a:avLst/>
            <a:gdLst>
              <a:gd name="T0" fmla="*/ 94 w 95"/>
              <a:gd name="T1" fmla="*/ 0 h 1588"/>
              <a:gd name="T2" fmla="*/ 0 w 95"/>
              <a:gd name="T3" fmla="*/ 0 h 1588"/>
              <a:gd name="T4" fmla="*/ 0 w 95"/>
              <a:gd name="T5" fmla="*/ 1587 h 1588"/>
              <a:gd name="T6" fmla="*/ 94 w 95"/>
              <a:gd name="T7" fmla="*/ 1587 h 1588"/>
              <a:gd name="T8" fmla="*/ 94 w 95"/>
              <a:gd name="T9" fmla="*/ 0 h 1588"/>
            </a:gdLst>
            <a:ahLst/>
            <a:cxnLst>
              <a:cxn ang="0">
                <a:pos x="T0" y="T1"/>
              </a:cxn>
              <a:cxn ang="0">
                <a:pos x="T2" y="T3"/>
              </a:cxn>
              <a:cxn ang="0">
                <a:pos x="T4" y="T5"/>
              </a:cxn>
              <a:cxn ang="0">
                <a:pos x="T6" y="T7"/>
              </a:cxn>
              <a:cxn ang="0">
                <a:pos x="T8" y="T9"/>
              </a:cxn>
            </a:cxnLst>
            <a:rect l="0" t="0" r="r" b="b"/>
            <a:pathLst>
              <a:path w="95" h="1588">
                <a:moveTo>
                  <a:pt x="94" y="0"/>
                </a:moveTo>
                <a:lnTo>
                  <a:pt x="0" y="0"/>
                </a:lnTo>
                <a:lnTo>
                  <a:pt x="0" y="1587"/>
                </a:lnTo>
                <a:lnTo>
                  <a:pt x="94" y="1587"/>
                </a:lnTo>
                <a:lnTo>
                  <a:pt x="94" y="0"/>
                </a:lnTo>
              </a:path>
            </a:pathLst>
          </a:custGeom>
          <a:solidFill>
            <a:srgbClr val="6880B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7" name="Freeform 443">
            <a:extLst>
              <a:ext uri="{FF2B5EF4-FFF2-40B4-BE49-F238E27FC236}">
                <a16:creationId xmlns:a16="http://schemas.microsoft.com/office/drawing/2014/main" id="{65752959-37CD-4379-B116-56E591C3C2A3}"/>
              </a:ext>
            </a:extLst>
          </p:cNvPr>
          <p:cNvSpPr>
            <a:spLocks noChangeArrowheads="1"/>
          </p:cNvSpPr>
          <p:nvPr/>
        </p:nvSpPr>
        <p:spPr bwMode="auto">
          <a:xfrm>
            <a:off x="3886941" y="3276097"/>
            <a:ext cx="197771" cy="197770"/>
          </a:xfrm>
          <a:custGeom>
            <a:avLst/>
            <a:gdLst>
              <a:gd name="T0" fmla="*/ 315 w 316"/>
              <a:gd name="T1" fmla="*/ 157 h 316"/>
              <a:gd name="T2" fmla="*/ 315 w 316"/>
              <a:gd name="T3" fmla="*/ 157 h 316"/>
              <a:gd name="T4" fmla="*/ 158 w 316"/>
              <a:gd name="T5" fmla="*/ 315 h 316"/>
              <a:gd name="T6" fmla="*/ 158 w 316"/>
              <a:gd name="T7" fmla="*/ 315 h 316"/>
              <a:gd name="T8" fmla="*/ 0 w 316"/>
              <a:gd name="T9" fmla="*/ 157 h 316"/>
              <a:gd name="T10" fmla="*/ 0 w 316"/>
              <a:gd name="T11" fmla="*/ 157 h 316"/>
              <a:gd name="T12" fmla="*/ 158 w 316"/>
              <a:gd name="T13" fmla="*/ 0 h 316"/>
              <a:gd name="T14" fmla="*/ 158 w 316"/>
              <a:gd name="T15" fmla="*/ 0 h 316"/>
              <a:gd name="T16" fmla="*/ 315 w 316"/>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6">
                <a:moveTo>
                  <a:pt x="315" y="157"/>
                </a:moveTo>
                <a:lnTo>
                  <a:pt x="315" y="157"/>
                </a:lnTo>
                <a:cubicBezTo>
                  <a:pt x="315" y="244"/>
                  <a:pt x="244" y="315"/>
                  <a:pt x="158" y="315"/>
                </a:cubicBezTo>
                <a:lnTo>
                  <a:pt x="158" y="315"/>
                </a:lnTo>
                <a:cubicBezTo>
                  <a:pt x="71" y="315"/>
                  <a:pt x="0" y="244"/>
                  <a:pt x="0" y="157"/>
                </a:cubicBezTo>
                <a:lnTo>
                  <a:pt x="0" y="157"/>
                </a:lnTo>
                <a:cubicBezTo>
                  <a:pt x="0" y="70"/>
                  <a:pt x="71" y="0"/>
                  <a:pt x="158" y="0"/>
                </a:cubicBezTo>
                <a:lnTo>
                  <a:pt x="158" y="0"/>
                </a:lnTo>
                <a:cubicBezTo>
                  <a:pt x="244" y="0"/>
                  <a:pt x="315" y="70"/>
                  <a:pt x="315" y="157"/>
                </a:cubicBezTo>
              </a:path>
            </a:pathLst>
          </a:custGeom>
          <a:solidFill>
            <a:srgbClr val="FFF5F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8" name="Freeform 444">
            <a:extLst>
              <a:ext uri="{FF2B5EF4-FFF2-40B4-BE49-F238E27FC236}">
                <a16:creationId xmlns:a16="http://schemas.microsoft.com/office/drawing/2014/main" id="{C2AF7653-9562-4798-8642-B9AC2452312A}"/>
              </a:ext>
            </a:extLst>
          </p:cNvPr>
          <p:cNvSpPr>
            <a:spLocks noChangeArrowheads="1"/>
          </p:cNvSpPr>
          <p:nvPr/>
        </p:nvSpPr>
        <p:spPr bwMode="auto">
          <a:xfrm>
            <a:off x="5598280" y="1589559"/>
            <a:ext cx="994345" cy="994345"/>
          </a:xfrm>
          <a:custGeom>
            <a:avLst/>
            <a:gdLst>
              <a:gd name="T0" fmla="*/ 1595 w 1596"/>
              <a:gd name="T1" fmla="*/ 797 h 1596"/>
              <a:gd name="T2" fmla="*/ 1595 w 1596"/>
              <a:gd name="T3" fmla="*/ 797 h 1596"/>
              <a:gd name="T4" fmla="*/ 797 w 1596"/>
              <a:gd name="T5" fmla="*/ 1595 h 1596"/>
              <a:gd name="T6" fmla="*/ 797 w 1596"/>
              <a:gd name="T7" fmla="*/ 1595 h 1596"/>
              <a:gd name="T8" fmla="*/ 0 w 1596"/>
              <a:gd name="T9" fmla="*/ 797 h 1596"/>
              <a:gd name="T10" fmla="*/ 0 w 1596"/>
              <a:gd name="T11" fmla="*/ 797 h 1596"/>
              <a:gd name="T12" fmla="*/ 797 w 1596"/>
              <a:gd name="T13" fmla="*/ 0 h 1596"/>
              <a:gd name="T14" fmla="*/ 797 w 1596"/>
              <a:gd name="T15" fmla="*/ 0 h 1596"/>
              <a:gd name="T16" fmla="*/ 1595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1595" y="797"/>
                </a:moveTo>
                <a:lnTo>
                  <a:pt x="1595" y="797"/>
                </a:lnTo>
                <a:cubicBezTo>
                  <a:pt x="1595" y="1238"/>
                  <a:pt x="1238" y="1595"/>
                  <a:pt x="797" y="1595"/>
                </a:cubicBezTo>
                <a:lnTo>
                  <a:pt x="797" y="1595"/>
                </a:lnTo>
                <a:cubicBezTo>
                  <a:pt x="357" y="1595"/>
                  <a:pt x="0" y="1238"/>
                  <a:pt x="0" y="797"/>
                </a:cubicBezTo>
                <a:lnTo>
                  <a:pt x="0" y="797"/>
                </a:lnTo>
                <a:cubicBezTo>
                  <a:pt x="0" y="357"/>
                  <a:pt x="357" y="0"/>
                  <a:pt x="797" y="0"/>
                </a:cubicBezTo>
                <a:lnTo>
                  <a:pt x="797" y="0"/>
                </a:lnTo>
                <a:cubicBezTo>
                  <a:pt x="1238" y="0"/>
                  <a:pt x="1595" y="357"/>
                  <a:pt x="1595" y="797"/>
                </a:cubicBezTo>
              </a:path>
            </a:pathLst>
          </a:custGeom>
          <a:solidFill>
            <a:srgbClr val="24386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49" name="Freeform 445">
            <a:extLst>
              <a:ext uri="{FF2B5EF4-FFF2-40B4-BE49-F238E27FC236}">
                <a16:creationId xmlns:a16="http://schemas.microsoft.com/office/drawing/2014/main" id="{C7BADACC-0017-41A8-A7C4-AC3F30D7DCD8}"/>
              </a:ext>
            </a:extLst>
          </p:cNvPr>
          <p:cNvSpPr>
            <a:spLocks noChangeArrowheads="1"/>
          </p:cNvSpPr>
          <p:nvPr/>
        </p:nvSpPr>
        <p:spPr bwMode="auto">
          <a:xfrm>
            <a:off x="6065237" y="2144412"/>
            <a:ext cx="60430" cy="988851"/>
          </a:xfrm>
          <a:custGeom>
            <a:avLst/>
            <a:gdLst>
              <a:gd name="T0" fmla="*/ 95 w 96"/>
              <a:gd name="T1" fmla="*/ 0 h 1586"/>
              <a:gd name="T2" fmla="*/ 0 w 96"/>
              <a:gd name="T3" fmla="*/ 0 h 1586"/>
              <a:gd name="T4" fmla="*/ 0 w 96"/>
              <a:gd name="T5" fmla="*/ 1585 h 1586"/>
              <a:gd name="T6" fmla="*/ 95 w 96"/>
              <a:gd name="T7" fmla="*/ 1585 h 1586"/>
              <a:gd name="T8" fmla="*/ 95 w 96"/>
              <a:gd name="T9" fmla="*/ 0 h 1586"/>
            </a:gdLst>
            <a:ahLst/>
            <a:cxnLst>
              <a:cxn ang="0">
                <a:pos x="T0" y="T1"/>
              </a:cxn>
              <a:cxn ang="0">
                <a:pos x="T2" y="T3"/>
              </a:cxn>
              <a:cxn ang="0">
                <a:pos x="T4" y="T5"/>
              </a:cxn>
              <a:cxn ang="0">
                <a:pos x="T6" y="T7"/>
              </a:cxn>
              <a:cxn ang="0">
                <a:pos x="T8" y="T9"/>
              </a:cxn>
            </a:cxnLst>
            <a:rect l="0" t="0" r="r" b="b"/>
            <a:pathLst>
              <a:path w="96" h="1586">
                <a:moveTo>
                  <a:pt x="95" y="0"/>
                </a:moveTo>
                <a:lnTo>
                  <a:pt x="0" y="0"/>
                </a:lnTo>
                <a:lnTo>
                  <a:pt x="0" y="1585"/>
                </a:lnTo>
                <a:lnTo>
                  <a:pt x="95" y="1585"/>
                </a:lnTo>
                <a:lnTo>
                  <a:pt x="95" y="0"/>
                </a:lnTo>
              </a:path>
            </a:pathLst>
          </a:custGeom>
          <a:solidFill>
            <a:srgbClr val="24386F"/>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0" name="Freeform 447">
            <a:extLst>
              <a:ext uri="{FF2B5EF4-FFF2-40B4-BE49-F238E27FC236}">
                <a16:creationId xmlns:a16="http://schemas.microsoft.com/office/drawing/2014/main" id="{FABBDEEB-A9D1-4E90-8E07-273FA8CD0C25}"/>
              </a:ext>
            </a:extLst>
          </p:cNvPr>
          <p:cNvSpPr>
            <a:spLocks noChangeArrowheads="1"/>
          </p:cNvSpPr>
          <p:nvPr/>
        </p:nvSpPr>
        <p:spPr bwMode="auto">
          <a:xfrm>
            <a:off x="5996568" y="3276097"/>
            <a:ext cx="195025" cy="197770"/>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1" y="315"/>
                  <a:pt x="0" y="244"/>
                  <a:pt x="0" y="157"/>
                </a:cubicBezTo>
                <a:lnTo>
                  <a:pt x="0" y="157"/>
                </a:lnTo>
                <a:cubicBezTo>
                  <a:pt x="0" y="70"/>
                  <a:pt x="71" y="0"/>
                  <a:pt x="157" y="0"/>
                </a:cubicBezTo>
                <a:lnTo>
                  <a:pt x="157" y="0"/>
                </a:lnTo>
                <a:cubicBezTo>
                  <a:pt x="244" y="0"/>
                  <a:pt x="314" y="70"/>
                  <a:pt x="314" y="157"/>
                </a:cubicBezTo>
              </a:path>
            </a:pathLst>
          </a:custGeom>
          <a:solidFill>
            <a:srgbClr val="FFF5F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1" name="Freeform 448">
            <a:extLst>
              <a:ext uri="{FF2B5EF4-FFF2-40B4-BE49-F238E27FC236}">
                <a16:creationId xmlns:a16="http://schemas.microsoft.com/office/drawing/2014/main" id="{5CB1DADB-2CBF-42C3-9B8C-0BB6B2585E9A}"/>
              </a:ext>
            </a:extLst>
          </p:cNvPr>
          <p:cNvSpPr>
            <a:spLocks noChangeArrowheads="1"/>
          </p:cNvSpPr>
          <p:nvPr/>
        </p:nvSpPr>
        <p:spPr bwMode="auto">
          <a:xfrm>
            <a:off x="7707906" y="4171559"/>
            <a:ext cx="994345" cy="994345"/>
          </a:xfrm>
          <a:custGeom>
            <a:avLst/>
            <a:gdLst>
              <a:gd name="T0" fmla="*/ 1595 w 1596"/>
              <a:gd name="T1" fmla="*/ 797 h 1596"/>
              <a:gd name="T2" fmla="*/ 1595 w 1596"/>
              <a:gd name="T3" fmla="*/ 797 h 1596"/>
              <a:gd name="T4" fmla="*/ 797 w 1596"/>
              <a:gd name="T5" fmla="*/ 1595 h 1596"/>
              <a:gd name="T6" fmla="*/ 797 w 1596"/>
              <a:gd name="T7" fmla="*/ 1595 h 1596"/>
              <a:gd name="T8" fmla="*/ 0 w 1596"/>
              <a:gd name="T9" fmla="*/ 797 h 1596"/>
              <a:gd name="T10" fmla="*/ 0 w 1596"/>
              <a:gd name="T11" fmla="*/ 797 h 1596"/>
              <a:gd name="T12" fmla="*/ 797 w 1596"/>
              <a:gd name="T13" fmla="*/ 0 h 1596"/>
              <a:gd name="T14" fmla="*/ 797 w 1596"/>
              <a:gd name="T15" fmla="*/ 0 h 1596"/>
              <a:gd name="T16" fmla="*/ 1595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1595" y="797"/>
                </a:moveTo>
                <a:lnTo>
                  <a:pt x="1595" y="797"/>
                </a:lnTo>
                <a:cubicBezTo>
                  <a:pt x="1595" y="1238"/>
                  <a:pt x="1237" y="1595"/>
                  <a:pt x="797" y="1595"/>
                </a:cubicBezTo>
                <a:lnTo>
                  <a:pt x="797" y="1595"/>
                </a:lnTo>
                <a:cubicBezTo>
                  <a:pt x="357" y="1595"/>
                  <a:pt x="0" y="1238"/>
                  <a:pt x="0" y="797"/>
                </a:cubicBezTo>
                <a:lnTo>
                  <a:pt x="0" y="797"/>
                </a:lnTo>
                <a:cubicBezTo>
                  <a:pt x="0" y="357"/>
                  <a:pt x="357" y="0"/>
                  <a:pt x="797" y="0"/>
                </a:cubicBezTo>
                <a:lnTo>
                  <a:pt x="797" y="0"/>
                </a:lnTo>
                <a:cubicBezTo>
                  <a:pt x="1237" y="0"/>
                  <a:pt x="1595" y="357"/>
                  <a:pt x="1595" y="797"/>
                </a:cubicBezTo>
              </a:path>
            </a:pathLst>
          </a:custGeom>
          <a:solidFill>
            <a:srgbClr val="EB9A9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2" name="Freeform 449">
            <a:extLst>
              <a:ext uri="{FF2B5EF4-FFF2-40B4-BE49-F238E27FC236}">
                <a16:creationId xmlns:a16="http://schemas.microsoft.com/office/drawing/2014/main" id="{227795A9-9012-40AC-8F39-158830990E3B}"/>
              </a:ext>
            </a:extLst>
          </p:cNvPr>
          <p:cNvSpPr>
            <a:spLocks noChangeArrowheads="1"/>
          </p:cNvSpPr>
          <p:nvPr/>
        </p:nvSpPr>
        <p:spPr bwMode="auto">
          <a:xfrm>
            <a:off x="8174864" y="3619448"/>
            <a:ext cx="60430" cy="988851"/>
          </a:xfrm>
          <a:custGeom>
            <a:avLst/>
            <a:gdLst>
              <a:gd name="T0" fmla="*/ 94 w 95"/>
              <a:gd name="T1" fmla="*/ 0 h 1588"/>
              <a:gd name="T2" fmla="*/ 0 w 95"/>
              <a:gd name="T3" fmla="*/ 0 h 1588"/>
              <a:gd name="T4" fmla="*/ 0 w 95"/>
              <a:gd name="T5" fmla="*/ 1587 h 1588"/>
              <a:gd name="T6" fmla="*/ 94 w 95"/>
              <a:gd name="T7" fmla="*/ 1587 h 1588"/>
              <a:gd name="T8" fmla="*/ 94 w 95"/>
              <a:gd name="T9" fmla="*/ 0 h 1588"/>
            </a:gdLst>
            <a:ahLst/>
            <a:cxnLst>
              <a:cxn ang="0">
                <a:pos x="T0" y="T1"/>
              </a:cxn>
              <a:cxn ang="0">
                <a:pos x="T2" y="T3"/>
              </a:cxn>
              <a:cxn ang="0">
                <a:pos x="T4" y="T5"/>
              </a:cxn>
              <a:cxn ang="0">
                <a:pos x="T6" y="T7"/>
              </a:cxn>
              <a:cxn ang="0">
                <a:pos x="T8" y="T9"/>
              </a:cxn>
            </a:cxnLst>
            <a:rect l="0" t="0" r="r" b="b"/>
            <a:pathLst>
              <a:path w="95" h="1588">
                <a:moveTo>
                  <a:pt x="94" y="0"/>
                </a:moveTo>
                <a:lnTo>
                  <a:pt x="0" y="0"/>
                </a:lnTo>
                <a:lnTo>
                  <a:pt x="0" y="1587"/>
                </a:lnTo>
                <a:lnTo>
                  <a:pt x="94" y="1587"/>
                </a:lnTo>
                <a:lnTo>
                  <a:pt x="94" y="0"/>
                </a:lnTo>
              </a:path>
            </a:pathLst>
          </a:custGeom>
          <a:solidFill>
            <a:srgbClr val="EB9A9E"/>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3" name="Freeform 451">
            <a:extLst>
              <a:ext uri="{FF2B5EF4-FFF2-40B4-BE49-F238E27FC236}">
                <a16:creationId xmlns:a16="http://schemas.microsoft.com/office/drawing/2014/main" id="{F1DA36B3-5464-45BE-9304-519F7B30C2CC}"/>
              </a:ext>
            </a:extLst>
          </p:cNvPr>
          <p:cNvSpPr>
            <a:spLocks noChangeArrowheads="1"/>
          </p:cNvSpPr>
          <p:nvPr/>
        </p:nvSpPr>
        <p:spPr bwMode="auto">
          <a:xfrm>
            <a:off x="8106194" y="3276097"/>
            <a:ext cx="195025" cy="197770"/>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0" y="315"/>
                  <a:pt x="0" y="244"/>
                  <a:pt x="0" y="157"/>
                </a:cubicBezTo>
                <a:lnTo>
                  <a:pt x="0" y="157"/>
                </a:lnTo>
                <a:cubicBezTo>
                  <a:pt x="0" y="70"/>
                  <a:pt x="70" y="0"/>
                  <a:pt x="157" y="0"/>
                </a:cubicBezTo>
                <a:lnTo>
                  <a:pt x="157" y="0"/>
                </a:lnTo>
                <a:cubicBezTo>
                  <a:pt x="244" y="0"/>
                  <a:pt x="314" y="70"/>
                  <a:pt x="314" y="157"/>
                </a:cubicBezTo>
              </a:path>
            </a:pathLst>
          </a:custGeom>
          <a:solidFill>
            <a:srgbClr val="FFF5F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4" name="Freeform 452">
            <a:extLst>
              <a:ext uri="{FF2B5EF4-FFF2-40B4-BE49-F238E27FC236}">
                <a16:creationId xmlns:a16="http://schemas.microsoft.com/office/drawing/2014/main" id="{433B6033-F9F6-4803-BBAD-B872346E7802}"/>
              </a:ext>
            </a:extLst>
          </p:cNvPr>
          <p:cNvSpPr>
            <a:spLocks noChangeArrowheads="1"/>
          </p:cNvSpPr>
          <p:nvPr/>
        </p:nvSpPr>
        <p:spPr bwMode="auto">
          <a:xfrm>
            <a:off x="9817533" y="1207751"/>
            <a:ext cx="994345" cy="994345"/>
          </a:xfrm>
          <a:custGeom>
            <a:avLst/>
            <a:gdLst>
              <a:gd name="T0" fmla="*/ 0 w 1597"/>
              <a:gd name="T1" fmla="*/ 797 h 1596"/>
              <a:gd name="T2" fmla="*/ 0 w 1597"/>
              <a:gd name="T3" fmla="*/ 797 h 1596"/>
              <a:gd name="T4" fmla="*/ 798 w 1597"/>
              <a:gd name="T5" fmla="*/ 0 h 1596"/>
              <a:gd name="T6" fmla="*/ 798 w 1597"/>
              <a:gd name="T7" fmla="*/ 0 h 1596"/>
              <a:gd name="T8" fmla="*/ 1596 w 1597"/>
              <a:gd name="T9" fmla="*/ 797 h 1596"/>
              <a:gd name="T10" fmla="*/ 1596 w 1597"/>
              <a:gd name="T11" fmla="*/ 797 h 1596"/>
              <a:gd name="T12" fmla="*/ 798 w 1597"/>
              <a:gd name="T13" fmla="*/ 1595 h 1596"/>
              <a:gd name="T14" fmla="*/ 798 w 1597"/>
              <a:gd name="T15" fmla="*/ 1595 h 1596"/>
              <a:gd name="T16" fmla="*/ 0 w 1597"/>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7" h="1596">
                <a:moveTo>
                  <a:pt x="0" y="797"/>
                </a:moveTo>
                <a:lnTo>
                  <a:pt x="0" y="797"/>
                </a:lnTo>
                <a:cubicBezTo>
                  <a:pt x="0" y="357"/>
                  <a:pt x="357" y="0"/>
                  <a:pt x="798" y="0"/>
                </a:cubicBezTo>
                <a:lnTo>
                  <a:pt x="798" y="0"/>
                </a:lnTo>
                <a:cubicBezTo>
                  <a:pt x="1238" y="0"/>
                  <a:pt x="1596" y="357"/>
                  <a:pt x="1596" y="797"/>
                </a:cubicBezTo>
                <a:lnTo>
                  <a:pt x="1596" y="797"/>
                </a:lnTo>
                <a:cubicBezTo>
                  <a:pt x="1596" y="1238"/>
                  <a:pt x="1238" y="1595"/>
                  <a:pt x="798" y="1595"/>
                </a:cubicBezTo>
                <a:lnTo>
                  <a:pt x="798" y="1595"/>
                </a:lnTo>
                <a:cubicBezTo>
                  <a:pt x="357" y="1595"/>
                  <a:pt x="0" y="1238"/>
                  <a:pt x="0" y="797"/>
                </a:cubicBezTo>
              </a:path>
            </a:pathLst>
          </a:custGeom>
          <a:solidFill>
            <a:srgbClr val="A44358"/>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5" name="Freeform 453">
            <a:extLst>
              <a:ext uri="{FF2B5EF4-FFF2-40B4-BE49-F238E27FC236}">
                <a16:creationId xmlns:a16="http://schemas.microsoft.com/office/drawing/2014/main" id="{D6382FB0-3ABE-41AE-904C-563F081A72AD}"/>
              </a:ext>
            </a:extLst>
          </p:cNvPr>
          <p:cNvSpPr>
            <a:spLocks noChangeArrowheads="1"/>
          </p:cNvSpPr>
          <p:nvPr/>
        </p:nvSpPr>
        <p:spPr bwMode="auto">
          <a:xfrm>
            <a:off x="10284490" y="2147159"/>
            <a:ext cx="60430" cy="988851"/>
          </a:xfrm>
          <a:custGeom>
            <a:avLst/>
            <a:gdLst>
              <a:gd name="T0" fmla="*/ 95 w 96"/>
              <a:gd name="T1" fmla="*/ 0 h 1587"/>
              <a:gd name="T2" fmla="*/ 0 w 96"/>
              <a:gd name="T3" fmla="*/ 0 h 1587"/>
              <a:gd name="T4" fmla="*/ 0 w 96"/>
              <a:gd name="T5" fmla="*/ 1586 h 1587"/>
              <a:gd name="T6" fmla="*/ 95 w 96"/>
              <a:gd name="T7" fmla="*/ 1586 h 1587"/>
              <a:gd name="T8" fmla="*/ 95 w 96"/>
              <a:gd name="T9" fmla="*/ 0 h 1587"/>
            </a:gdLst>
            <a:ahLst/>
            <a:cxnLst>
              <a:cxn ang="0">
                <a:pos x="T0" y="T1"/>
              </a:cxn>
              <a:cxn ang="0">
                <a:pos x="T2" y="T3"/>
              </a:cxn>
              <a:cxn ang="0">
                <a:pos x="T4" y="T5"/>
              </a:cxn>
              <a:cxn ang="0">
                <a:pos x="T6" y="T7"/>
              </a:cxn>
              <a:cxn ang="0">
                <a:pos x="T8" y="T9"/>
              </a:cxn>
            </a:cxnLst>
            <a:rect l="0" t="0" r="r" b="b"/>
            <a:pathLst>
              <a:path w="96" h="1587">
                <a:moveTo>
                  <a:pt x="95" y="0"/>
                </a:moveTo>
                <a:lnTo>
                  <a:pt x="0" y="0"/>
                </a:lnTo>
                <a:lnTo>
                  <a:pt x="0" y="1586"/>
                </a:lnTo>
                <a:lnTo>
                  <a:pt x="95" y="1586"/>
                </a:lnTo>
                <a:lnTo>
                  <a:pt x="95" y="0"/>
                </a:lnTo>
              </a:path>
            </a:pathLst>
          </a:custGeom>
          <a:solidFill>
            <a:srgbClr val="A44358"/>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6" name="Freeform 455">
            <a:extLst>
              <a:ext uri="{FF2B5EF4-FFF2-40B4-BE49-F238E27FC236}">
                <a16:creationId xmlns:a16="http://schemas.microsoft.com/office/drawing/2014/main" id="{30232B60-5F45-470F-924D-5A9748017DD2}"/>
              </a:ext>
            </a:extLst>
          </p:cNvPr>
          <p:cNvSpPr>
            <a:spLocks noChangeArrowheads="1"/>
          </p:cNvSpPr>
          <p:nvPr/>
        </p:nvSpPr>
        <p:spPr bwMode="auto">
          <a:xfrm>
            <a:off x="10215818" y="3276097"/>
            <a:ext cx="197771" cy="197770"/>
          </a:xfrm>
          <a:custGeom>
            <a:avLst/>
            <a:gdLst>
              <a:gd name="T0" fmla="*/ 315 w 316"/>
              <a:gd name="T1" fmla="*/ 157 h 316"/>
              <a:gd name="T2" fmla="*/ 315 w 316"/>
              <a:gd name="T3" fmla="*/ 157 h 316"/>
              <a:gd name="T4" fmla="*/ 158 w 316"/>
              <a:gd name="T5" fmla="*/ 315 h 316"/>
              <a:gd name="T6" fmla="*/ 158 w 316"/>
              <a:gd name="T7" fmla="*/ 315 h 316"/>
              <a:gd name="T8" fmla="*/ 0 w 316"/>
              <a:gd name="T9" fmla="*/ 157 h 316"/>
              <a:gd name="T10" fmla="*/ 0 w 316"/>
              <a:gd name="T11" fmla="*/ 157 h 316"/>
              <a:gd name="T12" fmla="*/ 158 w 316"/>
              <a:gd name="T13" fmla="*/ 0 h 316"/>
              <a:gd name="T14" fmla="*/ 158 w 316"/>
              <a:gd name="T15" fmla="*/ 0 h 316"/>
              <a:gd name="T16" fmla="*/ 315 w 316"/>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6" h="316">
                <a:moveTo>
                  <a:pt x="315" y="157"/>
                </a:moveTo>
                <a:lnTo>
                  <a:pt x="315" y="157"/>
                </a:lnTo>
                <a:cubicBezTo>
                  <a:pt x="315" y="244"/>
                  <a:pt x="245" y="315"/>
                  <a:pt x="158" y="315"/>
                </a:cubicBezTo>
                <a:lnTo>
                  <a:pt x="158" y="315"/>
                </a:lnTo>
                <a:cubicBezTo>
                  <a:pt x="71" y="315"/>
                  <a:pt x="0" y="244"/>
                  <a:pt x="0" y="157"/>
                </a:cubicBezTo>
                <a:lnTo>
                  <a:pt x="0" y="157"/>
                </a:lnTo>
                <a:cubicBezTo>
                  <a:pt x="0" y="70"/>
                  <a:pt x="71" y="0"/>
                  <a:pt x="158" y="0"/>
                </a:cubicBezTo>
                <a:lnTo>
                  <a:pt x="158" y="0"/>
                </a:lnTo>
                <a:cubicBezTo>
                  <a:pt x="245" y="0"/>
                  <a:pt x="315" y="70"/>
                  <a:pt x="315" y="157"/>
                </a:cubicBezTo>
              </a:path>
            </a:pathLst>
          </a:custGeom>
          <a:solidFill>
            <a:srgbClr val="FFF5F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7" name="Freeform 437">
            <a:extLst>
              <a:ext uri="{FF2B5EF4-FFF2-40B4-BE49-F238E27FC236}">
                <a16:creationId xmlns:a16="http://schemas.microsoft.com/office/drawing/2014/main" id="{976C02F8-8580-451F-B976-046E5B87E477}"/>
              </a:ext>
            </a:extLst>
          </p:cNvPr>
          <p:cNvSpPr>
            <a:spLocks noChangeArrowheads="1"/>
          </p:cNvSpPr>
          <p:nvPr/>
        </p:nvSpPr>
        <p:spPr bwMode="auto">
          <a:xfrm>
            <a:off x="1845985" y="2147159"/>
            <a:ext cx="60430" cy="988851"/>
          </a:xfrm>
          <a:custGeom>
            <a:avLst/>
            <a:gdLst>
              <a:gd name="T0" fmla="*/ 94 w 95"/>
              <a:gd name="T1" fmla="*/ 0 h 1587"/>
              <a:gd name="T2" fmla="*/ 0 w 95"/>
              <a:gd name="T3" fmla="*/ 0 h 1587"/>
              <a:gd name="T4" fmla="*/ 0 w 95"/>
              <a:gd name="T5" fmla="*/ 1586 h 1587"/>
              <a:gd name="T6" fmla="*/ 94 w 95"/>
              <a:gd name="T7" fmla="*/ 1586 h 1587"/>
              <a:gd name="T8" fmla="*/ 94 w 95"/>
              <a:gd name="T9" fmla="*/ 0 h 1587"/>
            </a:gdLst>
            <a:ahLst/>
            <a:cxnLst>
              <a:cxn ang="0">
                <a:pos x="T0" y="T1"/>
              </a:cxn>
              <a:cxn ang="0">
                <a:pos x="T2" y="T3"/>
              </a:cxn>
              <a:cxn ang="0">
                <a:pos x="T4" y="T5"/>
              </a:cxn>
              <a:cxn ang="0">
                <a:pos x="T6" y="T7"/>
              </a:cxn>
              <a:cxn ang="0">
                <a:pos x="T8" y="T9"/>
              </a:cxn>
            </a:cxnLst>
            <a:rect l="0" t="0" r="r" b="b"/>
            <a:pathLst>
              <a:path w="95" h="1587">
                <a:moveTo>
                  <a:pt x="94" y="0"/>
                </a:moveTo>
                <a:lnTo>
                  <a:pt x="0" y="0"/>
                </a:lnTo>
                <a:lnTo>
                  <a:pt x="0" y="1586"/>
                </a:lnTo>
                <a:lnTo>
                  <a:pt x="94" y="1586"/>
                </a:lnTo>
                <a:lnTo>
                  <a:pt x="94" y="0"/>
                </a:lnTo>
              </a:path>
            </a:pathLst>
          </a:custGeom>
          <a:solidFill>
            <a:srgbClr val="AFC7E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8" name="Freeform 439">
            <a:extLst>
              <a:ext uri="{FF2B5EF4-FFF2-40B4-BE49-F238E27FC236}">
                <a16:creationId xmlns:a16="http://schemas.microsoft.com/office/drawing/2014/main" id="{4591C26C-9080-450A-A4E7-B2A68EA2CFD2}"/>
              </a:ext>
            </a:extLst>
          </p:cNvPr>
          <p:cNvSpPr>
            <a:spLocks noChangeArrowheads="1"/>
          </p:cNvSpPr>
          <p:nvPr/>
        </p:nvSpPr>
        <p:spPr bwMode="auto">
          <a:xfrm>
            <a:off x="1777313" y="3276097"/>
            <a:ext cx="195023" cy="197770"/>
          </a:xfrm>
          <a:custGeom>
            <a:avLst/>
            <a:gdLst>
              <a:gd name="T0" fmla="*/ 314 w 315"/>
              <a:gd name="T1" fmla="*/ 157 h 316"/>
              <a:gd name="T2" fmla="*/ 314 w 315"/>
              <a:gd name="T3" fmla="*/ 157 h 316"/>
              <a:gd name="T4" fmla="*/ 157 w 315"/>
              <a:gd name="T5" fmla="*/ 315 h 316"/>
              <a:gd name="T6" fmla="*/ 157 w 315"/>
              <a:gd name="T7" fmla="*/ 315 h 316"/>
              <a:gd name="T8" fmla="*/ 0 w 315"/>
              <a:gd name="T9" fmla="*/ 157 h 316"/>
              <a:gd name="T10" fmla="*/ 0 w 315"/>
              <a:gd name="T11" fmla="*/ 157 h 316"/>
              <a:gd name="T12" fmla="*/ 157 w 315"/>
              <a:gd name="T13" fmla="*/ 0 h 316"/>
              <a:gd name="T14" fmla="*/ 157 w 315"/>
              <a:gd name="T15" fmla="*/ 0 h 316"/>
              <a:gd name="T16" fmla="*/ 314 w 315"/>
              <a:gd name="T17" fmla="*/ 15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16">
                <a:moveTo>
                  <a:pt x="314" y="157"/>
                </a:moveTo>
                <a:lnTo>
                  <a:pt x="314" y="157"/>
                </a:lnTo>
                <a:cubicBezTo>
                  <a:pt x="314" y="244"/>
                  <a:pt x="244" y="315"/>
                  <a:pt x="157" y="315"/>
                </a:cubicBezTo>
                <a:lnTo>
                  <a:pt x="157" y="315"/>
                </a:lnTo>
                <a:cubicBezTo>
                  <a:pt x="70" y="315"/>
                  <a:pt x="0" y="244"/>
                  <a:pt x="0" y="157"/>
                </a:cubicBezTo>
                <a:lnTo>
                  <a:pt x="0" y="157"/>
                </a:lnTo>
                <a:cubicBezTo>
                  <a:pt x="0" y="70"/>
                  <a:pt x="70" y="0"/>
                  <a:pt x="157" y="0"/>
                </a:cubicBezTo>
                <a:lnTo>
                  <a:pt x="157" y="0"/>
                </a:lnTo>
                <a:cubicBezTo>
                  <a:pt x="244" y="0"/>
                  <a:pt x="314" y="70"/>
                  <a:pt x="314" y="157"/>
                </a:cubicBezTo>
              </a:path>
            </a:pathLst>
          </a:custGeom>
          <a:solidFill>
            <a:srgbClr val="FFF5F1"/>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59" name="Freeform 462">
            <a:extLst>
              <a:ext uri="{FF2B5EF4-FFF2-40B4-BE49-F238E27FC236}">
                <a16:creationId xmlns:a16="http://schemas.microsoft.com/office/drawing/2014/main" id="{84803A78-60AC-4B35-B71A-23065D5BC541}"/>
              </a:ext>
            </a:extLst>
          </p:cNvPr>
          <p:cNvSpPr>
            <a:spLocks noChangeArrowheads="1"/>
          </p:cNvSpPr>
          <p:nvPr/>
        </p:nvSpPr>
        <p:spPr bwMode="auto">
          <a:xfrm>
            <a:off x="1379027" y="1207751"/>
            <a:ext cx="994345" cy="994345"/>
          </a:xfrm>
          <a:custGeom>
            <a:avLst/>
            <a:gdLst>
              <a:gd name="T0" fmla="*/ 0 w 1596"/>
              <a:gd name="T1" fmla="*/ 797 h 1596"/>
              <a:gd name="T2" fmla="*/ 0 w 1596"/>
              <a:gd name="T3" fmla="*/ 797 h 1596"/>
              <a:gd name="T4" fmla="*/ 797 w 1596"/>
              <a:gd name="T5" fmla="*/ 0 h 1596"/>
              <a:gd name="T6" fmla="*/ 797 w 1596"/>
              <a:gd name="T7" fmla="*/ 0 h 1596"/>
              <a:gd name="T8" fmla="*/ 1595 w 1596"/>
              <a:gd name="T9" fmla="*/ 797 h 1596"/>
              <a:gd name="T10" fmla="*/ 1595 w 1596"/>
              <a:gd name="T11" fmla="*/ 797 h 1596"/>
              <a:gd name="T12" fmla="*/ 797 w 1596"/>
              <a:gd name="T13" fmla="*/ 1595 h 1596"/>
              <a:gd name="T14" fmla="*/ 797 w 1596"/>
              <a:gd name="T15" fmla="*/ 1595 h 1596"/>
              <a:gd name="T16" fmla="*/ 0 w 1596"/>
              <a:gd name="T17" fmla="*/ 797 h 1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6" h="1596">
                <a:moveTo>
                  <a:pt x="0" y="797"/>
                </a:moveTo>
                <a:lnTo>
                  <a:pt x="0" y="797"/>
                </a:lnTo>
                <a:cubicBezTo>
                  <a:pt x="0" y="357"/>
                  <a:pt x="357" y="0"/>
                  <a:pt x="797" y="0"/>
                </a:cubicBezTo>
                <a:lnTo>
                  <a:pt x="797" y="0"/>
                </a:lnTo>
                <a:cubicBezTo>
                  <a:pt x="1238" y="0"/>
                  <a:pt x="1595" y="357"/>
                  <a:pt x="1595" y="797"/>
                </a:cubicBezTo>
                <a:lnTo>
                  <a:pt x="1595" y="797"/>
                </a:lnTo>
                <a:cubicBezTo>
                  <a:pt x="1595" y="1238"/>
                  <a:pt x="1238" y="1595"/>
                  <a:pt x="797" y="1595"/>
                </a:cubicBezTo>
                <a:lnTo>
                  <a:pt x="797" y="1595"/>
                </a:lnTo>
                <a:cubicBezTo>
                  <a:pt x="357" y="1595"/>
                  <a:pt x="0" y="1238"/>
                  <a:pt x="0" y="797"/>
                </a:cubicBezTo>
              </a:path>
            </a:pathLst>
          </a:custGeom>
          <a:solidFill>
            <a:srgbClr val="AFC7E7"/>
          </a:solidFill>
          <a:ln>
            <a:noFill/>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i="0" u="none" strike="noStrike" kern="0" cap="none" spc="0" normalizeH="0" baseline="0" noProof="0" dirty="0">
              <a:ln>
                <a:noFill/>
              </a:ln>
              <a:solidFill>
                <a:srgbClr val="1E2E58"/>
              </a:solidFill>
              <a:effectLst/>
              <a:uLnTx/>
              <a:uFillTx/>
              <a:latin typeface="#9Slide03 Roboto Bold" panose="02000000000000000000" pitchFamily="2" charset="0"/>
              <a:ea typeface="#9Slide03 Roboto Bold" panose="02000000000000000000" pitchFamily="2" charset="0"/>
            </a:endParaRPr>
          </a:p>
        </p:txBody>
      </p:sp>
      <p:sp>
        <p:nvSpPr>
          <p:cNvPr id="60" name="Subtitle 2">
            <a:extLst>
              <a:ext uri="{FF2B5EF4-FFF2-40B4-BE49-F238E27FC236}">
                <a16:creationId xmlns:a16="http://schemas.microsoft.com/office/drawing/2014/main" id="{65D95F56-5A60-40BD-886C-5DF7D2030B6E}"/>
              </a:ext>
            </a:extLst>
          </p:cNvPr>
          <p:cNvSpPr txBox="1">
            <a:spLocks/>
          </p:cNvSpPr>
          <p:nvPr/>
        </p:nvSpPr>
        <p:spPr>
          <a:xfrm>
            <a:off x="989828" y="3844023"/>
            <a:ext cx="2711656" cy="235449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a:lnSpc>
                <a:spcPct val="100000"/>
              </a:lnSpc>
              <a:spcBef>
                <a:spcPts val="600"/>
              </a:spcBef>
              <a:spcAft>
                <a:spcPts val="600"/>
              </a:spcAft>
            </a:pP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Thái</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 Lan</a:t>
            </a:r>
          </a:p>
          <a:p>
            <a:pPr algn="just">
              <a:lnSpc>
                <a:spcPct val="100000"/>
              </a:lnSpc>
              <a:spcBef>
                <a:spcPts val="600"/>
              </a:spcBef>
              <a:spcAft>
                <a:spcPts val="600"/>
              </a:spcAft>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Xin-ga-po</a:t>
            </a:r>
          </a:p>
          <a:p>
            <a:pPr algn="just">
              <a:lnSpc>
                <a:spcPct val="100000"/>
              </a:lnSpc>
              <a:spcBef>
                <a:spcPts val="600"/>
              </a:spcBef>
              <a:spcAft>
                <a:spcPts val="600"/>
              </a:spcAft>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Phi-lip-pin.</a:t>
            </a:r>
          </a:p>
          <a:p>
            <a:pPr algn="just">
              <a:lnSpc>
                <a:spcPct val="100000"/>
              </a:lnSpc>
              <a:spcBef>
                <a:spcPts val="600"/>
              </a:spcBef>
              <a:spcAft>
                <a:spcPts val="600"/>
              </a:spcAft>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Ma-</a:t>
            </a: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lai</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-xi-a </a:t>
            </a:r>
          </a:p>
          <a:p>
            <a:pPr algn="just">
              <a:lnSpc>
                <a:spcPct val="100000"/>
              </a:lnSpc>
              <a:spcBef>
                <a:spcPts val="600"/>
              </a:spcBef>
              <a:spcAft>
                <a:spcPts val="600"/>
              </a:spcAft>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In-</a:t>
            </a: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đô</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a:t>
            </a: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nê</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-xi-a </a:t>
            </a:r>
          </a:p>
        </p:txBody>
      </p:sp>
      <p:sp>
        <p:nvSpPr>
          <p:cNvPr id="61" name="Subtitle 2">
            <a:extLst>
              <a:ext uri="{FF2B5EF4-FFF2-40B4-BE49-F238E27FC236}">
                <a16:creationId xmlns:a16="http://schemas.microsoft.com/office/drawing/2014/main" id="{09BC4CDD-62F8-4088-9BF0-88053A740EF3}"/>
              </a:ext>
            </a:extLst>
          </p:cNvPr>
          <p:cNvSpPr txBox="1">
            <a:spLocks/>
          </p:cNvSpPr>
          <p:nvPr/>
        </p:nvSpPr>
        <p:spPr>
          <a:xfrm>
            <a:off x="2791047" y="2467441"/>
            <a:ext cx="2227419" cy="3847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Bru-</a:t>
            </a: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nây</a:t>
            </a:r>
            <a:endPar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endParaRPr>
          </a:p>
        </p:txBody>
      </p:sp>
      <p:sp>
        <p:nvSpPr>
          <p:cNvPr id="62" name="Subtitle 2">
            <a:extLst>
              <a:ext uri="{FF2B5EF4-FFF2-40B4-BE49-F238E27FC236}">
                <a16:creationId xmlns:a16="http://schemas.microsoft.com/office/drawing/2014/main" id="{1B1B2EDA-6A33-4002-A16A-78958B1749D4}"/>
              </a:ext>
            </a:extLst>
          </p:cNvPr>
          <p:cNvSpPr txBox="1">
            <a:spLocks/>
          </p:cNvSpPr>
          <p:nvPr/>
        </p:nvSpPr>
        <p:spPr>
          <a:xfrm>
            <a:off x="4966753" y="3882040"/>
            <a:ext cx="2227419" cy="3847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Viêt</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 Nam</a:t>
            </a:r>
          </a:p>
        </p:txBody>
      </p:sp>
      <p:sp>
        <p:nvSpPr>
          <p:cNvPr id="63" name="Subtitle 2">
            <a:extLst>
              <a:ext uri="{FF2B5EF4-FFF2-40B4-BE49-F238E27FC236}">
                <a16:creationId xmlns:a16="http://schemas.microsoft.com/office/drawing/2014/main" id="{35F0CF44-C36D-4CA9-994E-F95CDD6FA17E}"/>
              </a:ext>
            </a:extLst>
          </p:cNvPr>
          <p:cNvSpPr txBox="1">
            <a:spLocks/>
          </p:cNvSpPr>
          <p:nvPr/>
        </p:nvSpPr>
        <p:spPr>
          <a:xfrm>
            <a:off x="6951896" y="2474392"/>
            <a:ext cx="2536878" cy="3847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Lào</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 Mi-an-ma</a:t>
            </a:r>
          </a:p>
        </p:txBody>
      </p:sp>
      <p:sp>
        <p:nvSpPr>
          <p:cNvPr id="64" name="Subtitle 2">
            <a:extLst>
              <a:ext uri="{FF2B5EF4-FFF2-40B4-BE49-F238E27FC236}">
                <a16:creationId xmlns:a16="http://schemas.microsoft.com/office/drawing/2014/main" id="{0433F806-EB98-4122-A6F0-D3AFE480CC12}"/>
              </a:ext>
            </a:extLst>
          </p:cNvPr>
          <p:cNvSpPr txBox="1">
            <a:spLocks/>
          </p:cNvSpPr>
          <p:nvPr/>
        </p:nvSpPr>
        <p:spPr>
          <a:xfrm>
            <a:off x="9187744" y="3823818"/>
            <a:ext cx="2227419" cy="38472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spcBef>
                <a:spcPts val="0"/>
              </a:spcBef>
            </a:pP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Cam-</a:t>
            </a:r>
            <a:r>
              <a:rPr lang="en-US" sz="2200" dirty="0" err="1">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pu</a:t>
            </a:r>
            <a:r>
              <a:rPr lang="en-US" sz="2200" dirty="0">
                <a:solidFill>
                  <a:srgbClr val="A44358"/>
                </a:solidFill>
                <a:latin typeface="#9Slide03 Roboto Bold" panose="02000000000000000000" pitchFamily="2" charset="0"/>
                <a:ea typeface="#9Slide03 Roboto Bold" panose="02000000000000000000" pitchFamily="2" charset="0"/>
                <a:cs typeface="Mukta ExtraLight" panose="020B0000000000000000" pitchFamily="34" charset="77"/>
              </a:rPr>
              <a:t>-chia</a:t>
            </a:r>
          </a:p>
        </p:txBody>
      </p:sp>
      <p:sp>
        <p:nvSpPr>
          <p:cNvPr id="65" name="TextBox 64">
            <a:extLst>
              <a:ext uri="{FF2B5EF4-FFF2-40B4-BE49-F238E27FC236}">
                <a16:creationId xmlns:a16="http://schemas.microsoft.com/office/drawing/2014/main" id="{9593D3A8-BC85-4D7C-B3A4-4FE91D5F1079}"/>
              </a:ext>
            </a:extLst>
          </p:cNvPr>
          <p:cNvSpPr txBox="1"/>
          <p:nvPr/>
        </p:nvSpPr>
        <p:spPr>
          <a:xfrm>
            <a:off x="1431208" y="1474093"/>
            <a:ext cx="889988" cy="461665"/>
          </a:xfrm>
          <a:prstGeom prst="rect">
            <a:avLst/>
          </a:prstGeom>
          <a:noFill/>
        </p:spPr>
        <p:txBody>
          <a:bodyPr wrap="none" rtlCol="0" anchor="ctr" anchorCtr="0">
            <a:spAutoFit/>
          </a:bodyPr>
          <a:lstStyle/>
          <a:p>
            <a:pPr algn="ctr"/>
            <a:r>
              <a:rPr lang="en-US" sz="2400" b="1" dirty="0">
                <a:solidFill>
                  <a:srgbClr val="FDFCFC"/>
                </a:solidFill>
                <a:latin typeface="#9Slide03 Roboto Bold" panose="02000000000000000000" pitchFamily="2" charset="0"/>
                <a:ea typeface="#9Slide03 Roboto Bold" panose="02000000000000000000" pitchFamily="2" charset="0"/>
                <a:cs typeface="Poppins" pitchFamily="2" charset="77"/>
              </a:rPr>
              <a:t>1967</a:t>
            </a:r>
          </a:p>
        </p:txBody>
      </p:sp>
      <p:sp>
        <p:nvSpPr>
          <p:cNvPr id="66" name="TextBox 65">
            <a:extLst>
              <a:ext uri="{FF2B5EF4-FFF2-40B4-BE49-F238E27FC236}">
                <a16:creationId xmlns:a16="http://schemas.microsoft.com/office/drawing/2014/main" id="{0A06DC7C-5CB1-4DAD-A105-5FD5C84AD093}"/>
              </a:ext>
            </a:extLst>
          </p:cNvPr>
          <p:cNvSpPr txBox="1"/>
          <p:nvPr/>
        </p:nvSpPr>
        <p:spPr>
          <a:xfrm>
            <a:off x="3540834" y="4819706"/>
            <a:ext cx="889988" cy="461665"/>
          </a:xfrm>
          <a:prstGeom prst="rect">
            <a:avLst/>
          </a:prstGeom>
          <a:noFill/>
        </p:spPr>
        <p:txBody>
          <a:bodyPr wrap="none" rtlCol="0" anchor="ctr" anchorCtr="0">
            <a:spAutoFit/>
          </a:bodyPr>
          <a:lstStyle/>
          <a:p>
            <a:pPr algn="ctr"/>
            <a:r>
              <a:rPr lang="en-US" sz="2400" b="1" dirty="0">
                <a:solidFill>
                  <a:srgbClr val="FDFCFC"/>
                </a:solidFill>
                <a:latin typeface="#9Slide03 Roboto Bold" panose="02000000000000000000" pitchFamily="2" charset="0"/>
                <a:ea typeface="#9Slide03 Roboto Bold" panose="02000000000000000000" pitchFamily="2" charset="0"/>
                <a:cs typeface="Poppins" pitchFamily="2" charset="77"/>
              </a:rPr>
              <a:t>1984</a:t>
            </a:r>
          </a:p>
        </p:txBody>
      </p:sp>
      <p:sp>
        <p:nvSpPr>
          <p:cNvPr id="67" name="TextBox 66">
            <a:extLst>
              <a:ext uri="{FF2B5EF4-FFF2-40B4-BE49-F238E27FC236}">
                <a16:creationId xmlns:a16="http://schemas.microsoft.com/office/drawing/2014/main" id="{944B774E-2B41-4062-9CE1-48E344079DB6}"/>
              </a:ext>
            </a:extLst>
          </p:cNvPr>
          <p:cNvSpPr txBox="1"/>
          <p:nvPr/>
        </p:nvSpPr>
        <p:spPr>
          <a:xfrm>
            <a:off x="5649088" y="1855901"/>
            <a:ext cx="889988" cy="461665"/>
          </a:xfrm>
          <a:prstGeom prst="rect">
            <a:avLst/>
          </a:prstGeom>
          <a:noFill/>
        </p:spPr>
        <p:txBody>
          <a:bodyPr wrap="none" rtlCol="0" anchor="ctr" anchorCtr="0">
            <a:spAutoFit/>
          </a:bodyPr>
          <a:lstStyle/>
          <a:p>
            <a:pPr algn="ctr"/>
            <a:r>
              <a:rPr lang="en-US" sz="2400" b="1" dirty="0">
                <a:solidFill>
                  <a:srgbClr val="FDFCFC"/>
                </a:solidFill>
                <a:latin typeface="#9Slide03 Roboto Bold" panose="02000000000000000000" pitchFamily="2" charset="0"/>
                <a:ea typeface="#9Slide03 Roboto Bold" panose="02000000000000000000" pitchFamily="2" charset="0"/>
                <a:cs typeface="Poppins" pitchFamily="2" charset="77"/>
              </a:rPr>
              <a:t>1995</a:t>
            </a:r>
          </a:p>
        </p:txBody>
      </p:sp>
      <p:sp>
        <p:nvSpPr>
          <p:cNvPr id="68" name="TextBox 67">
            <a:extLst>
              <a:ext uri="{FF2B5EF4-FFF2-40B4-BE49-F238E27FC236}">
                <a16:creationId xmlns:a16="http://schemas.microsoft.com/office/drawing/2014/main" id="{670D679F-7EEB-4E89-BB1A-8445CE5EC216}"/>
              </a:ext>
            </a:extLst>
          </p:cNvPr>
          <p:cNvSpPr txBox="1"/>
          <p:nvPr/>
        </p:nvSpPr>
        <p:spPr>
          <a:xfrm>
            <a:off x="7758713" y="4437901"/>
            <a:ext cx="889988" cy="461665"/>
          </a:xfrm>
          <a:prstGeom prst="rect">
            <a:avLst/>
          </a:prstGeom>
          <a:noFill/>
        </p:spPr>
        <p:txBody>
          <a:bodyPr wrap="none" rtlCol="0" anchor="ctr" anchorCtr="0">
            <a:spAutoFit/>
          </a:bodyPr>
          <a:lstStyle/>
          <a:p>
            <a:pPr algn="ctr"/>
            <a:r>
              <a:rPr lang="en-US" sz="2400" b="1" dirty="0">
                <a:solidFill>
                  <a:srgbClr val="FDFCFC"/>
                </a:solidFill>
                <a:latin typeface="#9Slide03 Roboto Bold" panose="02000000000000000000" pitchFamily="2" charset="0"/>
                <a:ea typeface="#9Slide03 Roboto Bold" panose="02000000000000000000" pitchFamily="2" charset="0"/>
                <a:cs typeface="Poppins" pitchFamily="2" charset="77"/>
              </a:rPr>
              <a:t>1997</a:t>
            </a:r>
          </a:p>
        </p:txBody>
      </p:sp>
      <p:sp>
        <p:nvSpPr>
          <p:cNvPr id="69" name="TextBox 68">
            <a:extLst>
              <a:ext uri="{FF2B5EF4-FFF2-40B4-BE49-F238E27FC236}">
                <a16:creationId xmlns:a16="http://schemas.microsoft.com/office/drawing/2014/main" id="{643833AE-1DD1-43AA-90D6-2CF42D8E95C4}"/>
              </a:ext>
            </a:extLst>
          </p:cNvPr>
          <p:cNvSpPr txBox="1"/>
          <p:nvPr/>
        </p:nvSpPr>
        <p:spPr>
          <a:xfrm>
            <a:off x="9869710" y="1474093"/>
            <a:ext cx="889988" cy="461665"/>
          </a:xfrm>
          <a:prstGeom prst="rect">
            <a:avLst/>
          </a:prstGeom>
          <a:noFill/>
        </p:spPr>
        <p:txBody>
          <a:bodyPr wrap="none" rtlCol="0" anchor="ctr" anchorCtr="0">
            <a:spAutoFit/>
          </a:bodyPr>
          <a:lstStyle/>
          <a:p>
            <a:pPr algn="ctr"/>
            <a:r>
              <a:rPr lang="en-US" sz="2400" b="1" dirty="0">
                <a:solidFill>
                  <a:srgbClr val="FDFCFC"/>
                </a:solidFill>
                <a:latin typeface="#9Slide03 Roboto Bold" panose="02000000000000000000" pitchFamily="2" charset="0"/>
                <a:ea typeface="#9Slide03 Roboto Bold" panose="02000000000000000000" pitchFamily="2" charset="0"/>
                <a:cs typeface="Poppins" pitchFamily="2" charset="77"/>
              </a:rPr>
              <a:t>1999</a:t>
            </a:r>
          </a:p>
        </p:txBody>
      </p:sp>
      <p:pic>
        <p:nvPicPr>
          <p:cNvPr id="71" name="Picture 2" descr="Malaysia ASEAN Summit Association of Southeast Asian Nations Singapore ASEAN  Economic Community, asean community, symmetry, location png | PNGEgg">
            <a:extLst>
              <a:ext uri="{FF2B5EF4-FFF2-40B4-BE49-F238E27FC236}">
                <a16:creationId xmlns:a16="http://schemas.microsoft.com/office/drawing/2014/main" id="{7605505D-8FC6-45BD-87BA-CC25A3EE69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411" b="98942" l="10000" r="90000"/>
                    </a14:imgEffect>
                  </a14:imgLayer>
                </a14:imgProps>
              </a:ext>
              <a:ext uri="{28A0092B-C50C-407E-A947-70E740481C1C}">
                <a14:useLocalDpi xmlns:a14="http://schemas.microsoft.com/office/drawing/2010/main" val="0"/>
              </a:ext>
            </a:extLst>
          </a:blip>
          <a:srcRect/>
          <a:stretch>
            <a:fillRect/>
          </a:stretch>
        </p:blipFill>
        <p:spPr bwMode="auto">
          <a:xfrm>
            <a:off x="8301695" y="4197246"/>
            <a:ext cx="3890305" cy="24508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Asean Economic Community Png Clipart (#1672046) - PikPng">
            <a:extLst>
              <a:ext uri="{FF2B5EF4-FFF2-40B4-BE49-F238E27FC236}">
                <a16:creationId xmlns:a16="http://schemas.microsoft.com/office/drawing/2014/main" id="{A7D02E65-05C1-4E9B-94AD-DC7D062B4600}"/>
              </a:ext>
            </a:extLst>
          </p:cNvPr>
          <p:cNvSpPr>
            <a:spLocks noChangeAspect="1" noChangeArrowheads="1"/>
          </p:cNvSpPr>
          <p:nvPr/>
        </p:nvSpPr>
        <p:spPr bwMode="auto">
          <a:xfrm>
            <a:off x="5943600" y="30667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Flag Cartoon png download - 850*446 - Free Transparent Asean Summit png  Download. - CleanPNG / KissPNG">
            <a:extLst>
              <a:ext uri="{FF2B5EF4-FFF2-40B4-BE49-F238E27FC236}">
                <a16:creationId xmlns:a16="http://schemas.microsoft.com/office/drawing/2014/main" id="{A467E19D-5261-45DE-A47E-81038A722F2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5" b="100000" l="4556" r="94778">
                        <a14:foregroundMark x1="41333" y1="6304" x2="45333" y2="52391"/>
                        <a14:foregroundMark x1="20889" y1="45217" x2="25889" y2="76522"/>
                        <a14:foregroundMark x1="7444" y1="66522" x2="30444" y2="78913"/>
                        <a14:foregroundMark x1="17222" y1="77174" x2="36111" y2="33043"/>
                        <a14:foregroundMark x1="16000" y1="77174" x2="34000" y2="96522"/>
                        <a14:foregroundMark x1="32889" y1="41087" x2="34111" y2="60000"/>
                        <a14:foregroundMark x1="29556" y1="70217" x2="34000" y2="40435"/>
                        <a14:foregroundMark x1="30111" y1="69565" x2="32556" y2="83913"/>
                        <a14:foregroundMark x1="32556" y1="83913" x2="38000" y2="96304"/>
                        <a14:foregroundMark x1="63556" y1="95000" x2="70556" y2="61087"/>
                        <a14:foregroundMark x1="42889" y1="29565" x2="63889" y2="33696"/>
                        <a14:foregroundMark x1="46000" y1="27609" x2="63333" y2="30652"/>
                        <a14:foregroundMark x1="48000" y1="26087" x2="58111" y2="25435"/>
                        <a14:foregroundMark x1="56667" y1="30652" x2="79556" y2="43913"/>
                        <a14:foregroundMark x1="61111" y1="35000" x2="77556" y2="68478"/>
                        <a14:foregroundMark x1="66667" y1="40870" x2="92000" y2="66087"/>
                        <a14:foregroundMark x1="66111" y1="90870" x2="90111" y2="64783"/>
                        <a14:foregroundMark x1="64556" y1="95870" x2="72222" y2="90870"/>
                        <a14:foregroundMark x1="65778" y1="96304" x2="68778" y2="96304"/>
                        <a14:foregroundMark x1="70333" y1="95652" x2="75222" y2="91739"/>
                        <a14:foregroundMark x1="82556" y1="94130" x2="88556" y2="81304"/>
                        <a14:foregroundMark x1="8111" y1="69565" x2="17333" y2="94565"/>
                        <a14:foregroundMark x1="33667" y1="45000" x2="43111" y2="28261"/>
                        <a14:foregroundMark x1="11111" y1="55652" x2="27556" y2="17826"/>
                        <a14:foregroundMark x1="59333" y1="22391" x2="83444" y2="33913"/>
                        <a14:foregroundMark x1="69444" y1="67826" x2="67000" y2="88478"/>
                        <a14:foregroundMark x1="29556" y1="73696" x2="36444" y2="96304"/>
                      </a14:backgroundRemoval>
                    </a14:imgEffect>
                  </a14:imgLayer>
                </a14:imgProps>
              </a:ext>
              <a:ext uri="{28A0092B-C50C-407E-A947-70E740481C1C}">
                <a14:useLocalDpi xmlns:a14="http://schemas.microsoft.com/office/drawing/2010/main" val="0"/>
              </a:ext>
            </a:extLst>
          </a:blip>
          <a:srcRect/>
          <a:stretch>
            <a:fillRect/>
          </a:stretch>
        </p:blipFill>
        <p:spPr bwMode="auto">
          <a:xfrm>
            <a:off x="4392117" y="4507876"/>
            <a:ext cx="3417758" cy="174685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36C582B4-8BA5-4AAC-AA0D-F9D274A412EB}"/>
              </a:ext>
            </a:extLst>
          </p:cNvPr>
          <p:cNvSpPr txBox="1"/>
          <p:nvPr/>
        </p:nvSpPr>
        <p:spPr>
          <a:xfrm>
            <a:off x="3091722" y="579832"/>
            <a:ext cx="6093500" cy="446276"/>
          </a:xfrm>
          <a:prstGeom prst="rect">
            <a:avLst/>
          </a:prstGeom>
          <a:noFill/>
        </p:spPr>
        <p:txBody>
          <a:bodyPr wrap="square">
            <a:spAutoFit/>
          </a:bodyPr>
          <a:lstStyle/>
          <a:p>
            <a:pPr algn="ctr"/>
            <a:r>
              <a:rPr lang="vi-VN" sz="2300" b="1" i="0" dirty="0">
                <a:solidFill>
                  <a:srgbClr val="000000"/>
                </a:solidFill>
                <a:effectLst/>
                <a:latin typeface="#9Slide03 Roboto Condensed" panose="02000000000000000000" pitchFamily="2" charset="0"/>
                <a:ea typeface="#9Slide03 Roboto Condensed" panose="02000000000000000000" pitchFamily="2" charset="0"/>
              </a:rPr>
              <a:t>Số lượng thành viên của ASEAN ngày càng tăng</a:t>
            </a:r>
            <a:endParaRPr lang="en-US" sz="2300" b="1" dirty="0">
              <a:latin typeface="#9Slide03 Roboto Condensed" panose="02000000000000000000" pitchFamily="2" charset="0"/>
              <a:ea typeface="#9Slide03 Roboto Condensed" panose="02000000000000000000" pitchFamily="2"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ppt_x"/>
                                          </p:val>
                                        </p:tav>
                                        <p:tav tm="100000">
                                          <p:val>
                                            <p:strVal val="#ppt_x"/>
                                          </p:val>
                                        </p:tav>
                                      </p:tavLst>
                                    </p:anim>
                                    <p:anim calcmode="lin" valueType="num">
                                      <p:cBhvr additive="base">
                                        <p:cTn id="1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500" fill="hold"/>
                                        <p:tgtEl>
                                          <p:spTgt spid="62"/>
                                        </p:tgtEl>
                                        <p:attrNameLst>
                                          <p:attrName>ppt_x</p:attrName>
                                        </p:attrNameLst>
                                      </p:cBhvr>
                                      <p:tavLst>
                                        <p:tav tm="0">
                                          <p:val>
                                            <p:strVal val="#ppt_x"/>
                                          </p:val>
                                        </p:tav>
                                        <p:tav tm="100000">
                                          <p:val>
                                            <p:strVal val="#ppt_x"/>
                                          </p:val>
                                        </p:tav>
                                      </p:tavLst>
                                    </p:anim>
                                    <p:anim calcmode="lin" valueType="num">
                                      <p:cBhvr additive="base">
                                        <p:cTn id="2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500" fill="hold"/>
                                        <p:tgtEl>
                                          <p:spTgt spid="63"/>
                                        </p:tgtEl>
                                        <p:attrNameLst>
                                          <p:attrName>ppt_x</p:attrName>
                                        </p:attrNameLst>
                                      </p:cBhvr>
                                      <p:tavLst>
                                        <p:tav tm="0">
                                          <p:val>
                                            <p:strVal val="#ppt_x"/>
                                          </p:val>
                                        </p:tav>
                                        <p:tav tm="100000">
                                          <p:val>
                                            <p:strVal val="#ppt_x"/>
                                          </p:val>
                                        </p:tav>
                                      </p:tavLst>
                                    </p:anim>
                                    <p:anim calcmode="lin" valueType="num">
                                      <p:cBhvr additive="base">
                                        <p:cTn id="2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38" name="Rectangle 37">
            <a:extLst>
              <a:ext uri="{FF2B5EF4-FFF2-40B4-BE49-F238E27FC236}">
                <a16:creationId xmlns:a16="http://schemas.microsoft.com/office/drawing/2014/main" id="{8998E18E-03F2-4662-A7A1-EA9029E4B29E}"/>
              </a:ext>
            </a:extLst>
          </p:cNvPr>
          <p:cNvSpPr/>
          <p:nvPr/>
        </p:nvSpPr>
        <p:spPr>
          <a:xfrm>
            <a:off x="-1" y="0"/>
            <a:ext cx="3522689" cy="68580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F09CF0C-1FEE-4285-A649-FDF9C24B0900}"/>
              </a:ext>
            </a:extLst>
          </p:cNvPr>
          <p:cNvSpPr/>
          <p:nvPr/>
        </p:nvSpPr>
        <p:spPr>
          <a:xfrm>
            <a:off x="8669311" y="0"/>
            <a:ext cx="3522689" cy="6858000"/>
          </a:xfrm>
          <a:prstGeom prst="rect">
            <a:avLst/>
          </a:prstGeom>
          <a:solidFill>
            <a:srgbClr val="FFF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7">
            <a:extLst>
              <a:ext uri="{FF2B5EF4-FFF2-40B4-BE49-F238E27FC236}">
                <a16:creationId xmlns:a16="http://schemas.microsoft.com/office/drawing/2014/main" id="{B8C52982-78AC-4438-A64C-D696E0D06FAD}"/>
              </a:ext>
            </a:extLst>
          </p:cNvPr>
          <p:cNvSpPr/>
          <p:nvPr/>
        </p:nvSpPr>
        <p:spPr>
          <a:xfrm>
            <a:off x="4025016" y="317647"/>
            <a:ext cx="3989070" cy="1259444"/>
          </a:xfrm>
          <a:prstGeom prst="roundRect">
            <a:avLst/>
          </a:prstGeom>
          <a:solidFill>
            <a:srgbClr val="EF902A"/>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dirty="0">
              <a:solidFill>
                <a:prstClr val="white"/>
              </a:solidFill>
              <a:latin typeface="#9Slide03 Roboto Condensed" panose="02000000000000000000" pitchFamily="2" charset="0"/>
              <a:ea typeface="#9Slide03 Roboto Condensed" panose="02000000000000000000" pitchFamily="2" charset="0"/>
            </a:endParaRPr>
          </a:p>
        </p:txBody>
      </p:sp>
      <p:sp>
        <p:nvSpPr>
          <p:cNvPr id="42" name="Rounded Rectangle 9">
            <a:extLst>
              <a:ext uri="{FF2B5EF4-FFF2-40B4-BE49-F238E27FC236}">
                <a16:creationId xmlns:a16="http://schemas.microsoft.com/office/drawing/2014/main" id="{AF3E85AA-4482-4BAE-905E-5E6653D4E337}"/>
              </a:ext>
            </a:extLst>
          </p:cNvPr>
          <p:cNvSpPr/>
          <p:nvPr/>
        </p:nvSpPr>
        <p:spPr>
          <a:xfrm>
            <a:off x="4259331" y="490640"/>
            <a:ext cx="3520440" cy="938571"/>
          </a:xfrm>
          <a:prstGeom prst="roundRect">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2400" b="1" kern="0" dirty="0">
                <a:solidFill>
                  <a:schemeClr val="bg1">
                    <a:lumMod val="10000"/>
                  </a:schemeClr>
                </a:solidFill>
                <a:latin typeface="#9Slide03 Roboto Condensed" panose="02000000000000000000" pitchFamily="2" charset="0"/>
                <a:ea typeface="#9Slide03 Roboto Condensed" panose="02000000000000000000" pitchFamily="2" charset="0"/>
                <a:cs typeface="Arial" panose="020B0604020202020204" pitchFamily="34" charset="0"/>
              </a:rPr>
              <a:t>MỤC TIÊU CHÍNH </a:t>
            </a:r>
          </a:p>
          <a:p>
            <a:pPr algn="ctr">
              <a:defRPr/>
            </a:pPr>
            <a:r>
              <a:rPr lang="en-US" sz="2400" b="1" kern="0" dirty="0">
                <a:solidFill>
                  <a:schemeClr val="bg1">
                    <a:lumMod val="10000"/>
                  </a:schemeClr>
                </a:solidFill>
                <a:latin typeface="#9Slide03 Roboto Condensed" panose="02000000000000000000" pitchFamily="2" charset="0"/>
                <a:ea typeface="#9Slide03 Roboto Condensed" panose="02000000000000000000" pitchFamily="2" charset="0"/>
                <a:cs typeface="Arial" panose="020B0604020202020204" pitchFamily="34" charset="0"/>
              </a:rPr>
              <a:t>CỦA ASEAN</a:t>
            </a:r>
          </a:p>
        </p:txBody>
      </p:sp>
      <p:sp>
        <p:nvSpPr>
          <p:cNvPr id="43" name="Rounded Rectangle 10">
            <a:extLst>
              <a:ext uri="{FF2B5EF4-FFF2-40B4-BE49-F238E27FC236}">
                <a16:creationId xmlns:a16="http://schemas.microsoft.com/office/drawing/2014/main" id="{E349FAF6-F0B5-429C-8237-F0AE05E4D823}"/>
              </a:ext>
            </a:extLst>
          </p:cNvPr>
          <p:cNvSpPr/>
          <p:nvPr/>
        </p:nvSpPr>
        <p:spPr>
          <a:xfrm>
            <a:off x="635570" y="5571875"/>
            <a:ext cx="10915649" cy="1028701"/>
          </a:xfrm>
          <a:prstGeom prst="roundRect">
            <a:avLst/>
          </a:prstGeom>
          <a:solidFill>
            <a:srgbClr val="7030A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a:solidFill>
                <a:prstClr val="white"/>
              </a:solidFill>
              <a:latin typeface="#9Slide03 Roboto Condensed" panose="02000000000000000000" pitchFamily="2" charset="0"/>
              <a:ea typeface="#9Slide03 Roboto Condensed" panose="02000000000000000000" pitchFamily="2" charset="0"/>
            </a:endParaRPr>
          </a:p>
        </p:txBody>
      </p:sp>
      <p:sp>
        <p:nvSpPr>
          <p:cNvPr id="44" name="Rounded Rectangle 11">
            <a:extLst>
              <a:ext uri="{FF2B5EF4-FFF2-40B4-BE49-F238E27FC236}">
                <a16:creationId xmlns:a16="http://schemas.microsoft.com/office/drawing/2014/main" id="{A7A83A1D-C04F-4826-B865-BE1DC4856307}"/>
              </a:ext>
            </a:extLst>
          </p:cNvPr>
          <p:cNvSpPr/>
          <p:nvPr/>
        </p:nvSpPr>
        <p:spPr>
          <a:xfrm>
            <a:off x="845120" y="5722716"/>
            <a:ext cx="10584180" cy="727017"/>
          </a:xfrm>
          <a:prstGeom prst="roundRect">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Đoàn</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kết</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và</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hợp</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tác</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vì</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một</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ASEAN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hòa</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bình</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ổn</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định</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cùng</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phát</a:t>
            </a:r>
            <a:r>
              <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 </a:t>
            </a:r>
            <a:r>
              <a:rPr lang="en-US" sz="2400" b="1" kern="0" dirty="0" err="1">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rPr>
              <a:t>triển</a:t>
            </a:r>
            <a:endParaRPr lang="en-US" sz="2400" b="1" kern="0" dirty="0">
              <a:solidFill>
                <a:schemeClr val="tx1">
                  <a:lumMod val="90000"/>
                  <a:lumOff val="10000"/>
                </a:schemeClr>
              </a:solidFill>
              <a:latin typeface="#9Slide03 Roboto Bold" panose="02000000000000000000" pitchFamily="2" charset="0"/>
              <a:ea typeface="#9Slide03 Roboto Bold" panose="02000000000000000000" pitchFamily="2" charset="0"/>
              <a:cs typeface="Arial" panose="020B0604020202020204" pitchFamily="34" charset="0"/>
            </a:endParaRPr>
          </a:p>
        </p:txBody>
      </p:sp>
      <p:sp>
        <p:nvSpPr>
          <p:cNvPr id="45" name="Rounded Rectangle 12">
            <a:extLst>
              <a:ext uri="{FF2B5EF4-FFF2-40B4-BE49-F238E27FC236}">
                <a16:creationId xmlns:a16="http://schemas.microsoft.com/office/drawing/2014/main" id="{9D46E78E-FC7F-4EC1-8344-40332706AF83}"/>
              </a:ext>
            </a:extLst>
          </p:cNvPr>
          <p:cNvSpPr/>
          <p:nvPr/>
        </p:nvSpPr>
        <p:spPr>
          <a:xfrm>
            <a:off x="8243156" y="1895703"/>
            <a:ext cx="3024670" cy="3246252"/>
          </a:xfrm>
          <a:prstGeom prst="roundRect">
            <a:avLst/>
          </a:prstGeom>
          <a:solidFill>
            <a:srgbClr val="FF000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a:solidFill>
                <a:prstClr val="white"/>
              </a:solidFill>
              <a:latin typeface="#9Slide03 Roboto Condensed" panose="02000000000000000000" pitchFamily="2" charset="0"/>
              <a:ea typeface="#9Slide03 Roboto Condensed" panose="02000000000000000000" pitchFamily="2" charset="0"/>
            </a:endParaRPr>
          </a:p>
        </p:txBody>
      </p:sp>
      <p:sp>
        <p:nvSpPr>
          <p:cNvPr id="46" name="Rounded Rectangle 13">
            <a:extLst>
              <a:ext uri="{FF2B5EF4-FFF2-40B4-BE49-F238E27FC236}">
                <a16:creationId xmlns:a16="http://schemas.microsoft.com/office/drawing/2014/main" id="{58FF8DAC-43E0-4683-A522-96773654E53D}"/>
              </a:ext>
            </a:extLst>
          </p:cNvPr>
          <p:cNvSpPr/>
          <p:nvPr/>
        </p:nvSpPr>
        <p:spPr>
          <a:xfrm>
            <a:off x="8495447" y="2132660"/>
            <a:ext cx="2520087" cy="2759738"/>
          </a:xfrm>
          <a:prstGeom prst="roundRect">
            <a:avLst>
              <a:gd name="adj" fmla="val 14287"/>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p:spPr>
        <p:txBody>
          <a:bodyPr rtlCol="0" anchor="ctr"/>
          <a:lstStyle/>
          <a:p>
            <a:pPr algn="just">
              <a:defRPr/>
            </a:pPr>
            <a:endPar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47" name="Rounded Rectangle 14">
            <a:extLst>
              <a:ext uri="{FF2B5EF4-FFF2-40B4-BE49-F238E27FC236}">
                <a16:creationId xmlns:a16="http://schemas.microsoft.com/office/drawing/2014/main" id="{F89B6036-EF07-489C-850C-805B6EE25868}"/>
              </a:ext>
            </a:extLst>
          </p:cNvPr>
          <p:cNvSpPr/>
          <p:nvPr/>
        </p:nvSpPr>
        <p:spPr>
          <a:xfrm>
            <a:off x="4554606" y="1934279"/>
            <a:ext cx="3044190" cy="3207676"/>
          </a:xfrm>
          <a:prstGeom prst="roundRect">
            <a:avLst/>
          </a:prstGeom>
          <a:solidFill>
            <a:schemeClr val="accent4">
              <a:lumMod val="75000"/>
            </a:schemeClr>
          </a:solidFill>
          <a:ln w="31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a:solidFill>
                <a:prstClr val="white"/>
              </a:solidFill>
              <a:latin typeface="#9Slide03 Roboto Condensed" panose="02000000000000000000" pitchFamily="2" charset="0"/>
              <a:ea typeface="#9Slide03 Roboto Condensed" panose="02000000000000000000" pitchFamily="2" charset="0"/>
            </a:endParaRPr>
          </a:p>
        </p:txBody>
      </p:sp>
      <p:sp>
        <p:nvSpPr>
          <p:cNvPr id="48" name="Rounded Rectangle 15">
            <a:extLst>
              <a:ext uri="{FF2B5EF4-FFF2-40B4-BE49-F238E27FC236}">
                <a16:creationId xmlns:a16="http://schemas.microsoft.com/office/drawing/2014/main" id="{DAD5A2F1-3822-4855-A88E-9794A3B3BF32}"/>
              </a:ext>
            </a:extLst>
          </p:cNvPr>
          <p:cNvSpPr/>
          <p:nvPr/>
        </p:nvSpPr>
        <p:spPr>
          <a:xfrm>
            <a:off x="4763686" y="2131244"/>
            <a:ext cx="2583180" cy="2762569"/>
          </a:xfrm>
          <a:prstGeom prst="roundRect">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p:spPr>
        <p:txBody>
          <a:bodyPr rtlCol="0" anchor="ctr"/>
          <a:lstStyle/>
          <a:p>
            <a:pPr algn="ctr">
              <a:defRPr/>
            </a:pPr>
            <a:endPar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49" name="Rounded Rectangle 16">
            <a:extLst>
              <a:ext uri="{FF2B5EF4-FFF2-40B4-BE49-F238E27FC236}">
                <a16:creationId xmlns:a16="http://schemas.microsoft.com/office/drawing/2014/main" id="{7A6D76DE-BC5B-4F6F-AB53-5FCC72FFCAE0}"/>
              </a:ext>
            </a:extLst>
          </p:cNvPr>
          <p:cNvSpPr/>
          <p:nvPr/>
        </p:nvSpPr>
        <p:spPr>
          <a:xfrm>
            <a:off x="866056" y="1895702"/>
            <a:ext cx="3044190" cy="3255777"/>
          </a:xfrm>
          <a:prstGeom prst="roundRect">
            <a:avLst/>
          </a:prstGeom>
          <a:solidFill>
            <a:srgbClr val="00B0F0"/>
          </a:solidFill>
          <a:ln w="31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a:solidFill>
                <a:prstClr val="white"/>
              </a:solidFill>
              <a:latin typeface="#9Slide03 Roboto Condensed" panose="02000000000000000000" pitchFamily="2" charset="0"/>
              <a:ea typeface="#9Slide03 Roboto Condensed" panose="02000000000000000000" pitchFamily="2" charset="0"/>
            </a:endParaRPr>
          </a:p>
        </p:txBody>
      </p:sp>
      <p:sp>
        <p:nvSpPr>
          <p:cNvPr id="50" name="Rounded Rectangle 17">
            <a:extLst>
              <a:ext uri="{FF2B5EF4-FFF2-40B4-BE49-F238E27FC236}">
                <a16:creationId xmlns:a16="http://schemas.microsoft.com/office/drawing/2014/main" id="{204FD358-8028-4BC3-9A62-5D861BB4914F}"/>
              </a:ext>
            </a:extLst>
          </p:cNvPr>
          <p:cNvSpPr/>
          <p:nvPr/>
        </p:nvSpPr>
        <p:spPr>
          <a:xfrm>
            <a:off x="1100371" y="2137768"/>
            <a:ext cx="2575560" cy="2759738"/>
          </a:xfrm>
          <a:prstGeom prst="roundRect">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p:spPr>
        <p:txBody>
          <a:bodyPr rtlCol="0" anchor="ctr"/>
          <a:lstStyle/>
          <a:p>
            <a:pPr algn="just">
              <a:defRPr/>
            </a:pPr>
            <a:endPar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cxnSp>
        <p:nvCxnSpPr>
          <p:cNvPr id="52" name="Straight Connector 51">
            <a:extLst>
              <a:ext uri="{FF2B5EF4-FFF2-40B4-BE49-F238E27FC236}">
                <a16:creationId xmlns:a16="http://schemas.microsoft.com/office/drawing/2014/main" id="{B2AF0F69-5B6D-47A1-90D7-8F4B407249F9}"/>
              </a:ext>
            </a:extLst>
          </p:cNvPr>
          <p:cNvCxnSpPr/>
          <p:nvPr/>
        </p:nvCxnSpPr>
        <p:spPr>
          <a:xfrm>
            <a:off x="9755490" y="947369"/>
            <a:ext cx="0" cy="948333"/>
          </a:xfrm>
          <a:prstGeom prst="line">
            <a:avLst/>
          </a:prstGeom>
          <a:noFill/>
          <a:ln w="3175" cap="flat" cmpd="sng" algn="ctr">
            <a:solidFill>
              <a:schemeClr val="bg1">
                <a:lumMod val="10000"/>
              </a:schemeClr>
            </a:solidFill>
            <a:prstDash val="solid"/>
            <a:miter lim="800000"/>
          </a:ln>
          <a:effectLst/>
        </p:spPr>
      </p:cxnSp>
      <p:cxnSp>
        <p:nvCxnSpPr>
          <p:cNvPr id="53" name="Straight Connector 52">
            <a:extLst>
              <a:ext uri="{FF2B5EF4-FFF2-40B4-BE49-F238E27FC236}">
                <a16:creationId xmlns:a16="http://schemas.microsoft.com/office/drawing/2014/main" id="{D8B59649-5A70-4213-ADAE-84CFC141E14C}"/>
              </a:ext>
            </a:extLst>
          </p:cNvPr>
          <p:cNvCxnSpPr>
            <a:stCxn id="41" idx="1"/>
          </p:cNvCxnSpPr>
          <p:nvPr/>
        </p:nvCxnSpPr>
        <p:spPr>
          <a:xfrm flipH="1">
            <a:off x="2388150" y="947369"/>
            <a:ext cx="1636866" cy="0"/>
          </a:xfrm>
          <a:prstGeom prst="line">
            <a:avLst/>
          </a:prstGeom>
          <a:noFill/>
          <a:ln w="3175" cap="flat" cmpd="sng" algn="ctr">
            <a:solidFill>
              <a:schemeClr val="bg1">
                <a:lumMod val="10000"/>
              </a:schemeClr>
            </a:solidFill>
            <a:prstDash val="solid"/>
            <a:miter lim="800000"/>
          </a:ln>
          <a:effectLst/>
        </p:spPr>
      </p:cxnSp>
      <p:cxnSp>
        <p:nvCxnSpPr>
          <p:cNvPr id="54" name="Straight Connector 53">
            <a:extLst>
              <a:ext uri="{FF2B5EF4-FFF2-40B4-BE49-F238E27FC236}">
                <a16:creationId xmlns:a16="http://schemas.microsoft.com/office/drawing/2014/main" id="{390FB151-A2F4-4E42-B8D2-ED9F4F914A94}"/>
              </a:ext>
            </a:extLst>
          </p:cNvPr>
          <p:cNvCxnSpPr/>
          <p:nvPr/>
        </p:nvCxnSpPr>
        <p:spPr>
          <a:xfrm>
            <a:off x="2388150" y="959925"/>
            <a:ext cx="1" cy="935777"/>
          </a:xfrm>
          <a:prstGeom prst="line">
            <a:avLst/>
          </a:prstGeom>
          <a:noFill/>
          <a:ln w="3175" cap="flat" cmpd="sng" algn="ctr">
            <a:solidFill>
              <a:schemeClr val="bg1">
                <a:lumMod val="10000"/>
              </a:schemeClr>
            </a:solidFill>
            <a:prstDash val="solid"/>
            <a:miter lim="800000"/>
          </a:ln>
          <a:effectLst/>
        </p:spPr>
      </p:cxnSp>
      <p:cxnSp>
        <p:nvCxnSpPr>
          <p:cNvPr id="55" name="Straight Connector 54">
            <a:extLst>
              <a:ext uri="{FF2B5EF4-FFF2-40B4-BE49-F238E27FC236}">
                <a16:creationId xmlns:a16="http://schemas.microsoft.com/office/drawing/2014/main" id="{7812CDB7-88D8-47C8-941F-0B7EC354BABA}"/>
              </a:ext>
            </a:extLst>
          </p:cNvPr>
          <p:cNvCxnSpPr/>
          <p:nvPr/>
        </p:nvCxnSpPr>
        <p:spPr>
          <a:xfrm>
            <a:off x="6019551" y="1577091"/>
            <a:ext cx="0" cy="318611"/>
          </a:xfrm>
          <a:prstGeom prst="line">
            <a:avLst/>
          </a:prstGeom>
          <a:noFill/>
          <a:ln w="3175" cap="flat" cmpd="sng" algn="ctr">
            <a:solidFill>
              <a:schemeClr val="bg1">
                <a:lumMod val="10000"/>
              </a:schemeClr>
            </a:solidFill>
            <a:prstDash val="solid"/>
            <a:miter lim="800000"/>
          </a:ln>
          <a:effectLst/>
        </p:spPr>
      </p:cxnSp>
      <p:cxnSp>
        <p:nvCxnSpPr>
          <p:cNvPr id="58" name="Straight Connector 57">
            <a:extLst>
              <a:ext uri="{FF2B5EF4-FFF2-40B4-BE49-F238E27FC236}">
                <a16:creationId xmlns:a16="http://schemas.microsoft.com/office/drawing/2014/main" id="{DF7AD45C-86F3-4E61-817E-92777896AFF6}"/>
              </a:ext>
            </a:extLst>
          </p:cNvPr>
          <p:cNvCxnSpPr/>
          <p:nvPr/>
        </p:nvCxnSpPr>
        <p:spPr>
          <a:xfrm>
            <a:off x="2388151" y="5151479"/>
            <a:ext cx="0" cy="420396"/>
          </a:xfrm>
          <a:prstGeom prst="line">
            <a:avLst/>
          </a:prstGeom>
          <a:noFill/>
          <a:ln w="3175" cap="flat" cmpd="sng" algn="ctr">
            <a:solidFill>
              <a:schemeClr val="bg1">
                <a:lumMod val="10000"/>
              </a:schemeClr>
            </a:solidFill>
            <a:prstDash val="solid"/>
            <a:miter lim="800000"/>
          </a:ln>
          <a:effectLst/>
        </p:spPr>
      </p:cxnSp>
      <p:cxnSp>
        <p:nvCxnSpPr>
          <p:cNvPr id="59" name="Straight Connector 58">
            <a:extLst>
              <a:ext uri="{FF2B5EF4-FFF2-40B4-BE49-F238E27FC236}">
                <a16:creationId xmlns:a16="http://schemas.microsoft.com/office/drawing/2014/main" id="{9AA7BC20-12D6-4999-A5D6-60C7C9BB299E}"/>
              </a:ext>
            </a:extLst>
          </p:cNvPr>
          <p:cNvCxnSpPr/>
          <p:nvPr/>
        </p:nvCxnSpPr>
        <p:spPr>
          <a:xfrm>
            <a:off x="6093394" y="5151479"/>
            <a:ext cx="0" cy="420396"/>
          </a:xfrm>
          <a:prstGeom prst="line">
            <a:avLst/>
          </a:prstGeom>
          <a:noFill/>
          <a:ln w="3175" cap="flat" cmpd="sng" algn="ctr">
            <a:solidFill>
              <a:schemeClr val="bg1">
                <a:lumMod val="10000"/>
              </a:schemeClr>
            </a:solidFill>
            <a:prstDash val="solid"/>
            <a:miter lim="800000"/>
          </a:ln>
          <a:effectLst/>
        </p:spPr>
      </p:cxnSp>
      <p:cxnSp>
        <p:nvCxnSpPr>
          <p:cNvPr id="60" name="Straight Connector 59">
            <a:extLst>
              <a:ext uri="{FF2B5EF4-FFF2-40B4-BE49-F238E27FC236}">
                <a16:creationId xmlns:a16="http://schemas.microsoft.com/office/drawing/2014/main" id="{EFA7D8B6-ABB0-4704-B77E-6CE0A0D690D0}"/>
              </a:ext>
            </a:extLst>
          </p:cNvPr>
          <p:cNvCxnSpPr/>
          <p:nvPr/>
        </p:nvCxnSpPr>
        <p:spPr>
          <a:xfrm>
            <a:off x="9911014" y="5151479"/>
            <a:ext cx="0" cy="420396"/>
          </a:xfrm>
          <a:prstGeom prst="line">
            <a:avLst/>
          </a:prstGeom>
          <a:noFill/>
          <a:ln w="3175" cap="flat" cmpd="sng" algn="ctr">
            <a:solidFill>
              <a:schemeClr val="bg1">
                <a:lumMod val="10000"/>
              </a:schemeClr>
            </a:solidFill>
            <a:prstDash val="solid"/>
            <a:miter lim="800000"/>
          </a:ln>
          <a:effectLst/>
        </p:spPr>
      </p:cxnSp>
      <p:sp>
        <p:nvSpPr>
          <p:cNvPr id="61" name="TextBox 60">
            <a:extLst>
              <a:ext uri="{FF2B5EF4-FFF2-40B4-BE49-F238E27FC236}">
                <a16:creationId xmlns:a16="http://schemas.microsoft.com/office/drawing/2014/main" id="{269B73D6-37B7-4014-A4F6-E4975E836ED6}"/>
              </a:ext>
            </a:extLst>
          </p:cNvPr>
          <p:cNvSpPr txBox="1"/>
          <p:nvPr/>
        </p:nvSpPr>
        <p:spPr>
          <a:xfrm>
            <a:off x="4913732" y="2371589"/>
            <a:ext cx="2296537" cy="1868460"/>
          </a:xfrm>
          <a:prstGeom prst="rect">
            <a:avLst/>
          </a:prstGeom>
          <a:noFill/>
        </p:spPr>
        <p:txBody>
          <a:bodyPr wrap="square">
            <a:spAutoFit/>
          </a:bodyPr>
          <a:lstStyle/>
          <a:p>
            <a:pPr algn="ctr">
              <a:lnSpc>
                <a:spcPts val="2760"/>
              </a:lnSpc>
              <a:defRPr/>
            </a:pP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Xây</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dựng</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một</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khu</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vực</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hòa</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bình</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ổn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định</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có</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nền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kinh</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tế</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văn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hóa</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xã</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hội</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phát</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triển</a:t>
            </a:r>
            <a:endPar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62" name="TextBox 61">
            <a:extLst>
              <a:ext uri="{FF2B5EF4-FFF2-40B4-BE49-F238E27FC236}">
                <a16:creationId xmlns:a16="http://schemas.microsoft.com/office/drawing/2014/main" id="{2664CDFC-436B-43B8-84C1-3495164142B1}"/>
              </a:ext>
            </a:extLst>
          </p:cNvPr>
          <p:cNvSpPr txBox="1"/>
          <p:nvPr/>
        </p:nvSpPr>
        <p:spPr>
          <a:xfrm>
            <a:off x="968494" y="2383102"/>
            <a:ext cx="2719084" cy="1865254"/>
          </a:xfrm>
          <a:prstGeom prst="rect">
            <a:avLst/>
          </a:prstGeom>
          <a:noFill/>
        </p:spPr>
        <p:txBody>
          <a:bodyPr wrap="square">
            <a:spAutoFit/>
          </a:bodyPr>
          <a:lstStyle/>
          <a:p>
            <a:pPr algn="ctr">
              <a:lnSpc>
                <a:spcPts val="2760"/>
              </a:lnSpc>
              <a:spcBef>
                <a:spcPts val="600"/>
              </a:spcBef>
              <a:spcAft>
                <a:spcPts val="600"/>
              </a:spcAft>
              <a:defRPr/>
            </a:pP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Thúc</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đẩy</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sự</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phát</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triển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kinh</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tế</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văn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hóa</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giáo</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dục</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và</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tiến</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bộ</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xã</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hội</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của</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các</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nước</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thành</a:t>
            </a:r>
            <a:r>
              <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3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viên</a:t>
            </a:r>
            <a:endParaRPr lang="en-US" sz="23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63" name="TextBox 62">
            <a:extLst>
              <a:ext uri="{FF2B5EF4-FFF2-40B4-BE49-F238E27FC236}">
                <a16:creationId xmlns:a16="http://schemas.microsoft.com/office/drawing/2014/main" id="{81F03D0E-74AC-42CF-9E76-DDFD737C42D8}"/>
              </a:ext>
            </a:extLst>
          </p:cNvPr>
          <p:cNvSpPr txBox="1"/>
          <p:nvPr/>
        </p:nvSpPr>
        <p:spPr>
          <a:xfrm>
            <a:off x="8394493" y="2396243"/>
            <a:ext cx="2743200" cy="2123658"/>
          </a:xfrm>
          <a:prstGeom prst="rect">
            <a:avLst/>
          </a:prstGeom>
          <a:noFill/>
        </p:spPr>
        <p:txBody>
          <a:bodyPr wrap="square">
            <a:spAutoFit/>
          </a:bodyPr>
          <a:lstStyle/>
          <a:p>
            <a:pPr algn="ctr">
              <a:defRPr/>
            </a:pP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Giải</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quyết</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những</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khác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biệt</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trong</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nội</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bộ</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có</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liên</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quan</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đến</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mối</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quan</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hệ</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giữa</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ASEAN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với</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các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nước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khối</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nước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hoặc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tổ</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chức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quốc</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tế</a:t>
            </a:r>
            <a:r>
              <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 </a:t>
            </a:r>
            <a:r>
              <a:rPr lang="en-US" sz="2200" kern="0" dirty="0" err="1">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rPr>
              <a:t>khác</a:t>
            </a:r>
            <a:endParaRPr lang="en-US" sz="2200" kern="0" dirty="0">
              <a:solidFill>
                <a:prstClr val="black"/>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cxnSp>
        <p:nvCxnSpPr>
          <p:cNvPr id="66" name="Straight Connector 65">
            <a:extLst>
              <a:ext uri="{FF2B5EF4-FFF2-40B4-BE49-F238E27FC236}">
                <a16:creationId xmlns:a16="http://schemas.microsoft.com/office/drawing/2014/main" id="{B37DE5C1-FF88-46D5-AC4F-645A33227FB8}"/>
              </a:ext>
            </a:extLst>
          </p:cNvPr>
          <p:cNvCxnSpPr/>
          <p:nvPr/>
        </p:nvCxnSpPr>
        <p:spPr>
          <a:xfrm flipH="1">
            <a:off x="8131881" y="949868"/>
            <a:ext cx="1636866" cy="0"/>
          </a:xfrm>
          <a:prstGeom prst="line">
            <a:avLst/>
          </a:prstGeom>
          <a:noFill/>
          <a:ln w="3175" cap="flat" cmpd="sng" algn="ctr">
            <a:solidFill>
              <a:schemeClr val="bg1">
                <a:lumMod val="10000"/>
              </a:schemeClr>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fade">
                                      <p:cBhvr>
                                        <p:cTn id="31" dur="500"/>
                                        <p:tgtEl>
                                          <p:spTgt spid="6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500"/>
                                        <p:tgtEl>
                                          <p:spTgt spid="6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49" grpId="0" animBg="1"/>
      <p:bldP spid="50" grpId="0" animBg="1"/>
      <p:bldP spid="61" grpId="0"/>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23" name="TextBox 22">
            <a:extLst>
              <a:ext uri="{FF2B5EF4-FFF2-40B4-BE49-F238E27FC236}">
                <a16:creationId xmlns:a16="http://schemas.microsoft.com/office/drawing/2014/main" id="{ECEC9EE9-7F14-40D5-9576-CFBEA4208D0F}"/>
              </a:ext>
            </a:extLst>
          </p:cNvPr>
          <p:cNvSpPr txBox="1"/>
          <p:nvPr/>
        </p:nvSpPr>
        <p:spPr>
          <a:xfrm>
            <a:off x="2343446" y="1628862"/>
            <a:ext cx="7940585" cy="1313180"/>
          </a:xfrm>
          <a:prstGeom prst="rect">
            <a:avLst/>
          </a:prstGeom>
          <a:noFill/>
        </p:spPr>
        <p:txBody>
          <a:bodyPr wrap="square">
            <a:spAutoFit/>
          </a:bodyPr>
          <a:lstStyle/>
          <a:p>
            <a:pPr algn="ctr">
              <a:lnSpc>
                <a:spcPct val="150000"/>
              </a:lnSpc>
            </a:pPr>
            <a:r>
              <a:rPr lang="vi-VN" sz="2800" b="1" i="0" dirty="0">
                <a:solidFill>
                  <a:srgbClr val="000000"/>
                </a:solidFill>
                <a:effectLst/>
                <a:latin typeface="#9Slide03 Roboto Condensed" panose="02000000000000000000" pitchFamily="2" charset="0"/>
                <a:ea typeface="#9Slide03 Roboto Condensed" panose="02000000000000000000" pitchFamily="2" charset="0"/>
              </a:rPr>
              <a:t>Các nước hợp tác với nhau trên nguyên tác tự nguyện, tôn trọng chủ quyền của mỗi quốc gia thành viên.</a:t>
            </a:r>
            <a:endParaRPr lang="en-US" sz="2800" b="1" dirty="0">
              <a:latin typeface="#9Slide03 Roboto Condensed" panose="02000000000000000000" pitchFamily="2" charset="0"/>
              <a:ea typeface="#9Slide03 Roboto Condensed" panose="02000000000000000000" pitchFamily="2" charset="0"/>
            </a:endParaRPr>
          </a:p>
        </p:txBody>
      </p:sp>
      <p:pic>
        <p:nvPicPr>
          <p:cNvPr id="7170" name="Picture 2" descr="President Donald Trump go to ........................... Asean - Pantip">
            <a:extLst>
              <a:ext uri="{FF2B5EF4-FFF2-40B4-BE49-F238E27FC236}">
                <a16:creationId xmlns:a16="http://schemas.microsoft.com/office/drawing/2014/main" id="{EB61C9F4-3A46-4FBD-9E3B-E883EBC4D6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3089922"/>
            <a:ext cx="12191999" cy="376807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CF0C8018-4C73-494B-A91E-DD724F8E9E6B}"/>
              </a:ext>
            </a:extLst>
          </p:cNvPr>
          <p:cNvSpPr/>
          <p:nvPr/>
        </p:nvSpPr>
        <p:spPr>
          <a:xfrm>
            <a:off x="4101464" y="0"/>
            <a:ext cx="3989070" cy="1259444"/>
          </a:xfrm>
          <a:prstGeom prst="roundRect">
            <a:avLst/>
          </a:prstGeom>
          <a:solidFill>
            <a:srgbClr val="EF902A"/>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a:defRPr/>
            </a:pPr>
            <a:endParaRPr lang="en-US" sz="2300" kern="0" dirty="0">
              <a:solidFill>
                <a:prstClr val="white"/>
              </a:solidFill>
              <a:latin typeface="#9Slide03 Roboto Condensed" panose="02000000000000000000" pitchFamily="2" charset="0"/>
              <a:ea typeface="#9Slide03 Roboto Condensed" panose="02000000000000000000" pitchFamily="2" charset="0"/>
            </a:endParaRPr>
          </a:p>
        </p:txBody>
      </p:sp>
      <p:sp>
        <p:nvSpPr>
          <p:cNvPr id="5" name="Rounded Rectangle 9">
            <a:extLst>
              <a:ext uri="{FF2B5EF4-FFF2-40B4-BE49-F238E27FC236}">
                <a16:creationId xmlns:a16="http://schemas.microsoft.com/office/drawing/2014/main" id="{8BB8B07B-0E61-46A1-84FB-0B18C6790DD6}"/>
              </a:ext>
            </a:extLst>
          </p:cNvPr>
          <p:cNvSpPr/>
          <p:nvPr/>
        </p:nvSpPr>
        <p:spPr>
          <a:xfrm>
            <a:off x="4335779" y="172993"/>
            <a:ext cx="3520440" cy="938571"/>
          </a:xfrm>
          <a:prstGeom prst="roundRect">
            <a:avLst/>
          </a:prstGeom>
          <a:solidFill>
            <a:srgbClr val="FDFCFC"/>
          </a:solidFill>
          <a:ln w="28575" cap="flat" cmpd="sng" algn="ctr">
            <a:solidFill>
              <a:sysClr val="window" lastClr="FFFFFF"/>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r>
              <a:rPr lang="en-US" sz="2800" b="1" kern="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rPr>
              <a:t>Nguyên tắc hoạt động</a:t>
            </a:r>
            <a:endParaRPr lang="en-US" sz="2800" b="1" kern="0" dirty="0">
              <a:solidFill>
                <a:srgbClr val="FF0000"/>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Creative Campaign by Slidesgo">
  <a:themeElements>
    <a:clrScheme name="Simple Light">
      <a:dk1>
        <a:srgbClr val="292929"/>
      </a:dk1>
      <a:lt1>
        <a:srgbClr val="FFFDE8"/>
      </a:lt1>
      <a:dk2>
        <a:srgbClr val="F7BE16"/>
      </a:dk2>
      <a:lt2>
        <a:srgbClr val="EF902A"/>
      </a:lt2>
      <a:accent1>
        <a:srgbClr val="FFD863"/>
      </a:accent1>
      <a:accent2>
        <a:srgbClr val="FFE8A5"/>
      </a:accent2>
      <a:accent3>
        <a:srgbClr val="FFAB52"/>
      </a:accent3>
      <a:accent4>
        <a:srgbClr val="FFD98F"/>
      </a:accent4>
      <a:accent5>
        <a:srgbClr val="755C13"/>
      </a:accent5>
      <a:accent6>
        <a:srgbClr val="915E20"/>
      </a:accent6>
      <a:hlink>
        <a:srgbClr val="EC9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reative Campaign by Slidesgo">
  <a:themeElements>
    <a:clrScheme name="Simple Light">
      <a:dk1>
        <a:srgbClr val="292929"/>
      </a:dk1>
      <a:lt1>
        <a:srgbClr val="FFFDE8"/>
      </a:lt1>
      <a:dk2>
        <a:srgbClr val="F7BE16"/>
      </a:dk2>
      <a:lt2>
        <a:srgbClr val="EF902A"/>
      </a:lt2>
      <a:accent1>
        <a:srgbClr val="FFD863"/>
      </a:accent1>
      <a:accent2>
        <a:srgbClr val="FFE8A5"/>
      </a:accent2>
      <a:accent3>
        <a:srgbClr val="FFAB52"/>
      </a:accent3>
      <a:accent4>
        <a:srgbClr val="FFD98F"/>
      </a:accent4>
      <a:accent5>
        <a:srgbClr val="755C13"/>
      </a:accent5>
      <a:accent6>
        <a:srgbClr val="915E20"/>
      </a:accent6>
      <a:hlink>
        <a:srgbClr val="EC9B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2222</Words>
  <Application>Microsoft Office PowerPoint</Application>
  <PresentationFormat>Widescreen</PresentationFormat>
  <Paragraphs>222</Paragraphs>
  <Slides>34</Slides>
  <Notes>18</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34</vt:i4>
      </vt:variant>
    </vt:vector>
  </HeadingPairs>
  <TitlesOfParts>
    <vt:vector size="51" baseType="lpstr">
      <vt:lpstr>Secular One</vt:lpstr>
      <vt:lpstr>Arial</vt:lpstr>
      <vt:lpstr>#9Slide03 Roboto Condensed</vt:lpstr>
      <vt:lpstr>Libre Baskerville</vt:lpstr>
      <vt:lpstr>#9Slide05 Monalisa script</vt:lpstr>
      <vt:lpstr>#9Slide03 IcielUni Sans Heavy</vt:lpstr>
      <vt:lpstr>Sanchez</vt:lpstr>
      <vt:lpstr>Public Sans</vt:lpstr>
      <vt:lpstr>#9Slide03 Roboto Bold</vt:lpstr>
      <vt:lpstr>Calibri</vt:lpstr>
      <vt:lpstr>Proxima Nova</vt:lpstr>
      <vt:lpstr>Proxima Nova Semibold</vt:lpstr>
      <vt:lpstr>Times New Roman</vt:lpstr>
      <vt:lpstr>#9Slide07 SVNDessert Menu Scrip</vt:lpstr>
      <vt:lpstr>Creative Campaign by Slidesgo</vt:lpstr>
      <vt:lpstr>Slidesgo Final Pages</vt:lpstr>
      <vt:lpstr>1_Creative Campaign by Slidesgo</vt:lpstr>
      <vt:lpstr>PowerPoint Presentation</vt:lpstr>
      <vt:lpstr>PowerPoint Presentation</vt:lpstr>
      <vt:lpstr>PowerPoint Presentation</vt:lpstr>
      <vt:lpstr>NỘI DUNG BÀI HỌC</vt:lpstr>
      <vt:lpstr>1</vt:lpstr>
      <vt:lpstr>PowerPoint Presentation</vt:lpstr>
      <vt:lpstr>PowerPoint Presentation</vt:lpstr>
      <vt:lpstr>PowerPoint Presentation</vt:lpstr>
      <vt:lpstr>PowerPoint Presentation</vt:lpstr>
      <vt:lpstr>PowerPoint Presentation</vt:lpstr>
      <vt:lpstr>PowerPoint Presentation</vt:lpstr>
      <vt:lpstr>Dựa vào kiến thức đã học và kết hợp quan sát lược đồ em hãy cho biết các nước Đông Nam Á có những điều kiện thuận lợi gì để hợp tác phát triển kinh tế?</vt:lpstr>
      <vt:lpstr>PowerPoint Presentation</vt:lpstr>
      <vt:lpstr>PowerPoint Presentation</vt:lpstr>
      <vt:lpstr>PowerPoint Presentation</vt:lpstr>
      <vt:lpstr>PowerPoint Presentation</vt:lpstr>
      <vt:lpstr>PowerPoint Presentation</vt:lpstr>
      <vt:lpstr>PowerPoint Presentation</vt:lpstr>
      <vt:lpstr>3. VIỆT NAM TRONG ASEAN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Fonts &amp; colors 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84974897627</cp:lastModifiedBy>
  <cp:revision>81</cp:revision>
  <dcterms:created xsi:type="dcterms:W3CDTF">2021-07-18T13:09:17Z</dcterms:created>
  <dcterms:modified xsi:type="dcterms:W3CDTF">2021-11-14T12:57:54Z</dcterms:modified>
</cp:coreProperties>
</file>