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761" r:id="rId3"/>
    <p:sldMasterId id="2147483795" r:id="rId4"/>
  </p:sldMasterIdLst>
  <p:notesMasterIdLst>
    <p:notesMasterId r:id="rId26"/>
  </p:notesMasterIdLst>
  <p:sldIdLst>
    <p:sldId id="344" r:id="rId5"/>
    <p:sldId id="343" r:id="rId6"/>
    <p:sldId id="345" r:id="rId7"/>
    <p:sldId id="256" r:id="rId8"/>
    <p:sldId id="289" r:id="rId9"/>
    <p:sldId id="319" r:id="rId10"/>
    <p:sldId id="291" r:id="rId11"/>
    <p:sldId id="346" r:id="rId12"/>
    <p:sldId id="293" r:id="rId13"/>
    <p:sldId id="6069" r:id="rId14"/>
    <p:sldId id="6071" r:id="rId15"/>
    <p:sldId id="348" r:id="rId16"/>
    <p:sldId id="280" r:id="rId17"/>
    <p:sldId id="349" r:id="rId18"/>
    <p:sldId id="351" r:id="rId19"/>
    <p:sldId id="350" r:id="rId20"/>
    <p:sldId id="352" r:id="rId21"/>
    <p:sldId id="353" r:id="rId22"/>
    <p:sldId id="6073" r:id="rId23"/>
    <p:sldId id="6044" r:id="rId24"/>
    <p:sldId id="6075" r:id="rId25"/>
  </p:sldIdLst>
  <p:sldSz cx="9144000" cy="5143500" type="screen16x9"/>
  <p:notesSz cx="6858000" cy="9144000"/>
  <p:embeddedFontLst>
    <p:embeddedFont>
      <p:font typeface="#9Slide03 IcielPanton Black" panose="00000A00000000000000" pitchFamily="2" charset="0"/>
      <p:bold r:id="rId27"/>
    </p:embeddedFont>
    <p:embeddedFont>
      <p:font typeface="#9Slide03 Roboto Condensed" panose="02000000000000000000" pitchFamily="2" charset="0"/>
      <p:regular r:id="rId28"/>
      <p:bold r:id="rId29"/>
    </p:embeddedFont>
    <p:embeddedFont>
      <p:font typeface="#9Slide05 Great Vibes" panose="02000507080000020002" pitchFamily="2" charset="0"/>
      <p:regular r:id="rId30"/>
    </p:embeddedFont>
    <p:embeddedFont>
      <p:font typeface=".VnLincoln" panose="020B7200000000000000" pitchFamily="34" charset="0"/>
      <p:regular r:id="rId31"/>
    </p:embeddedFont>
    <p:embeddedFont>
      <p:font typeface=".VnTime" panose="020B7200000000000000" pitchFamily="34" charset="0"/>
      <p:regular r:id="rId32"/>
      <p:bold r:id="rId33"/>
      <p:italic r:id="rId34"/>
      <p:boldItalic r:id="rId35"/>
    </p:embeddedFont>
    <p:embeddedFont>
      <p:font typeface=".VnTimeH" panose="020B7200000000000000" pitchFamily="34" charset="0"/>
      <p:regular r:id="rId36"/>
      <p:bold r:id="rId37"/>
      <p:italic r:id="rId38"/>
      <p:boldItalic r:id="rId39"/>
    </p:embeddedFont>
    <p:embeddedFont>
      <p:font typeface="Berkshire Swash" panose="020B0604020202020204"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Josefin Sans" pitchFamily="2" charset="0"/>
      <p:regular r:id="rId47"/>
      <p:bold r:id="rId48"/>
    </p:embeddedFont>
    <p:embeddedFont>
      <p:font typeface="Montserrat" panose="02000505000000020004" pitchFamily="2"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Patrick Hand" panose="020B0604020202020204" charset="0"/>
      <p:regular r:id="rId57"/>
    </p:embeddedFont>
    <p:embeddedFont>
      <p:font typeface="Proxima Nova" panose="020B0604020202020204" charset="0"/>
      <p:regular r:id="rId58"/>
      <p:bold r:id="rId59"/>
      <p:italic r:id="rId60"/>
      <p:boldItalic r:id="rId61"/>
    </p:embeddedFont>
    <p:embeddedFont>
      <p:font typeface="Proxima Nova Semibold" panose="020B0604020202020204" charset="0"/>
      <p:regular r:id="rId62"/>
      <p:bold r:id="rId63"/>
      <p:boldItalic r:id="rId64"/>
    </p:embeddedFont>
    <p:embeddedFont>
      <p:font typeface="Roboto" panose="02000000000000000000" pitchFamily="2" charset="0"/>
      <p:regular r:id="rId65"/>
      <p:bold r:id="rId66"/>
      <p:italic r:id="rId67"/>
      <p:boldItalic r:id="rId68"/>
    </p:embeddedFont>
    <p:embeddedFont>
      <p:font typeface="Roboto Condensed Light" panose="02000000000000000000" pitchFamily="2" charset="0"/>
      <p:regular r:id="rId69"/>
      <p:italic r:id="rId7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340"/>
    <a:srgbClr val="E6E6E6"/>
    <a:srgbClr val="FEFEFE"/>
    <a:srgbClr val="77933C"/>
    <a:srgbClr val="E9C797"/>
    <a:srgbClr val="533126"/>
    <a:srgbClr val="101F1F"/>
    <a:srgbClr val="AF694F"/>
    <a:srgbClr val="00A8A8"/>
    <a:srgbClr val="FFF9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3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font" Target="fonts/font37.fntdata"/><Relationship Id="rId68" Type="http://schemas.openxmlformats.org/officeDocument/2006/relationships/font" Target="fonts/font42.fntdata"/><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66" Type="http://schemas.openxmlformats.org/officeDocument/2006/relationships/font" Target="fonts/font40.fntdata"/><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61" Type="http://schemas.openxmlformats.org/officeDocument/2006/relationships/font" Target="fonts/font3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schemas.openxmlformats.org/officeDocument/2006/relationships/font" Target="fonts/font39.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font" Target="fonts/font38.fntdata"/><Relationship Id="rId69" Type="http://schemas.openxmlformats.org/officeDocument/2006/relationships/font" Target="fonts/font43.fntdata"/><Relationship Id="rId8" Type="http://schemas.openxmlformats.org/officeDocument/2006/relationships/slide" Target="slides/slide4.xml"/><Relationship Id="rId51" Type="http://schemas.openxmlformats.org/officeDocument/2006/relationships/font" Target="fonts/font25.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 Id="rId67" Type="http://schemas.openxmlformats.org/officeDocument/2006/relationships/font" Target="fonts/font41.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font" Target="fonts/font36.fntdata"/><Relationship Id="rId70"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CEDF1D-FA31-4B33-A752-3B9C2321A038}"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5C5D7-5466-4D34-AF89-756815CA10B3}" type="slidenum">
              <a:rPr lang="en-US" smtClean="0"/>
              <a:t>‹#›</a:t>
            </a:fld>
            <a:endParaRPr lang="en-US"/>
          </a:p>
        </p:txBody>
      </p:sp>
    </p:spTree>
    <p:extLst>
      <p:ext uri="{BB962C8B-B14F-4D97-AF65-F5344CB8AC3E}">
        <p14:creationId xmlns:p14="http://schemas.microsoft.com/office/powerpoint/2010/main" val="7625456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9f0f708dea_3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9f0f708dea_3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9f0f708dea_3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9f0f708dea_3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62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9f0f708dea_3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9f0f708dea_3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23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9f0f708dea_3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9f0f708dea_3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98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9f0f708dea_3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9f0f708dea_3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7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9f0f708dea_6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9f0f708dea_6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AF9CCE-88D0-4BAB-94A4-CA79316E6027}"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239959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F9CCE-88D0-4BAB-94A4-CA79316E6027}"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202862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F9CCE-88D0-4BAB-94A4-CA79316E6027}"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2663300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0"/>
        <p:cNvGrpSpPr/>
        <p:nvPr/>
      </p:nvGrpSpPr>
      <p:grpSpPr>
        <a:xfrm>
          <a:off x="0" y="0"/>
          <a:ext cx="0" cy="0"/>
          <a:chOff x="0" y="0"/>
          <a:chExt cx="0" cy="0"/>
        </a:xfrm>
      </p:grpSpPr>
      <p:grpSp>
        <p:nvGrpSpPr>
          <p:cNvPr id="431" name="Google Shape;431;p3"/>
          <p:cNvGrpSpPr/>
          <p:nvPr/>
        </p:nvGrpSpPr>
        <p:grpSpPr>
          <a:xfrm>
            <a:off x="4451152" y="832476"/>
            <a:ext cx="4595580" cy="6826341"/>
            <a:chOff x="4451152" y="832476"/>
            <a:chExt cx="4595580" cy="6826341"/>
          </a:xfrm>
        </p:grpSpPr>
        <p:sp>
          <p:nvSpPr>
            <p:cNvPr id="432" name="Google Shape;432;p3"/>
            <p:cNvSpPr/>
            <p:nvPr/>
          </p:nvSpPr>
          <p:spPr>
            <a:xfrm>
              <a:off x="6321700" y="1090819"/>
              <a:ext cx="1419794" cy="1392073"/>
            </a:xfrm>
            <a:custGeom>
              <a:avLst/>
              <a:gdLst/>
              <a:ahLst/>
              <a:cxnLst/>
              <a:rect l="l" t="t" r="r" b="b"/>
              <a:pathLst>
                <a:path w="12049" h="11814" extrusionOk="0">
                  <a:moveTo>
                    <a:pt x="8905" y="6656"/>
                  </a:moveTo>
                  <a:lnTo>
                    <a:pt x="8905" y="6656"/>
                  </a:lnTo>
                  <a:lnTo>
                    <a:pt x="8905" y="6656"/>
                  </a:lnTo>
                  <a:lnTo>
                    <a:pt x="8733" y="6516"/>
                  </a:lnTo>
                  <a:lnTo>
                    <a:pt x="8677" y="6472"/>
                  </a:lnTo>
                  <a:lnTo>
                    <a:pt x="8585" y="6400"/>
                  </a:lnTo>
                  <a:lnTo>
                    <a:pt x="8473" y="6312"/>
                  </a:lnTo>
                  <a:lnTo>
                    <a:pt x="8465" y="6304"/>
                  </a:lnTo>
                  <a:cubicBezTo>
                    <a:pt x="8270" y="6149"/>
                    <a:pt x="8070" y="5997"/>
                    <a:pt x="7874" y="5845"/>
                  </a:cubicBezTo>
                  <a:cubicBezTo>
                    <a:pt x="7327" y="5418"/>
                    <a:pt x="6780" y="4986"/>
                    <a:pt x="6324" y="4547"/>
                  </a:cubicBezTo>
                  <a:lnTo>
                    <a:pt x="6272" y="4495"/>
                  </a:lnTo>
                  <a:cubicBezTo>
                    <a:pt x="6248" y="4475"/>
                    <a:pt x="6228" y="4451"/>
                    <a:pt x="6204" y="4427"/>
                  </a:cubicBezTo>
                  <a:cubicBezTo>
                    <a:pt x="6164" y="4387"/>
                    <a:pt x="6120" y="4347"/>
                    <a:pt x="6080" y="4303"/>
                  </a:cubicBezTo>
                  <a:lnTo>
                    <a:pt x="6080" y="4027"/>
                  </a:lnTo>
                  <a:cubicBezTo>
                    <a:pt x="6080" y="3856"/>
                    <a:pt x="5989" y="3700"/>
                    <a:pt x="5841" y="3612"/>
                  </a:cubicBezTo>
                  <a:cubicBezTo>
                    <a:pt x="5941" y="3564"/>
                    <a:pt x="5997" y="3488"/>
                    <a:pt x="5997" y="3400"/>
                  </a:cubicBezTo>
                  <a:cubicBezTo>
                    <a:pt x="5997" y="3292"/>
                    <a:pt x="5901" y="3200"/>
                    <a:pt x="5757" y="3153"/>
                  </a:cubicBezTo>
                  <a:lnTo>
                    <a:pt x="5713" y="2549"/>
                  </a:lnTo>
                  <a:cubicBezTo>
                    <a:pt x="5773" y="2525"/>
                    <a:pt x="5813" y="2469"/>
                    <a:pt x="5821" y="2405"/>
                  </a:cubicBezTo>
                  <a:cubicBezTo>
                    <a:pt x="5821" y="2342"/>
                    <a:pt x="5769" y="2290"/>
                    <a:pt x="5693" y="2258"/>
                  </a:cubicBezTo>
                  <a:lnTo>
                    <a:pt x="5665" y="1890"/>
                  </a:lnTo>
                  <a:lnTo>
                    <a:pt x="5529" y="1"/>
                  </a:lnTo>
                  <a:lnTo>
                    <a:pt x="5385" y="1890"/>
                  </a:lnTo>
                  <a:lnTo>
                    <a:pt x="5361" y="2258"/>
                  </a:lnTo>
                  <a:cubicBezTo>
                    <a:pt x="5281" y="2290"/>
                    <a:pt x="5230" y="2346"/>
                    <a:pt x="5230" y="2405"/>
                  </a:cubicBezTo>
                  <a:cubicBezTo>
                    <a:pt x="5238" y="2469"/>
                    <a:pt x="5277" y="2525"/>
                    <a:pt x="5337" y="2549"/>
                  </a:cubicBezTo>
                  <a:lnTo>
                    <a:pt x="5289" y="3177"/>
                  </a:lnTo>
                  <a:cubicBezTo>
                    <a:pt x="5174" y="3224"/>
                    <a:pt x="5102" y="3308"/>
                    <a:pt x="5102" y="3400"/>
                  </a:cubicBezTo>
                  <a:cubicBezTo>
                    <a:pt x="5110" y="3484"/>
                    <a:pt x="5158" y="3560"/>
                    <a:pt x="5234" y="3600"/>
                  </a:cubicBezTo>
                  <a:cubicBezTo>
                    <a:pt x="5074" y="3684"/>
                    <a:pt x="4970" y="3848"/>
                    <a:pt x="4966" y="4027"/>
                  </a:cubicBezTo>
                  <a:lnTo>
                    <a:pt x="4966" y="4275"/>
                  </a:lnTo>
                  <a:cubicBezTo>
                    <a:pt x="4938" y="4307"/>
                    <a:pt x="4906" y="4339"/>
                    <a:pt x="4874" y="4375"/>
                  </a:cubicBezTo>
                  <a:lnTo>
                    <a:pt x="4822" y="4423"/>
                  </a:lnTo>
                  <a:lnTo>
                    <a:pt x="4778" y="4471"/>
                  </a:lnTo>
                  <a:lnTo>
                    <a:pt x="4714" y="4531"/>
                  </a:lnTo>
                  <a:lnTo>
                    <a:pt x="4682" y="4563"/>
                  </a:lnTo>
                  <a:lnTo>
                    <a:pt x="4606" y="4635"/>
                  </a:lnTo>
                  <a:lnTo>
                    <a:pt x="4590" y="4651"/>
                  </a:lnTo>
                  <a:cubicBezTo>
                    <a:pt x="3612" y="5561"/>
                    <a:pt x="2285" y="6428"/>
                    <a:pt x="1315" y="7355"/>
                  </a:cubicBezTo>
                  <a:lnTo>
                    <a:pt x="1303" y="7363"/>
                  </a:lnTo>
                  <a:cubicBezTo>
                    <a:pt x="1271" y="7395"/>
                    <a:pt x="1239" y="7427"/>
                    <a:pt x="1203" y="7459"/>
                  </a:cubicBezTo>
                  <a:lnTo>
                    <a:pt x="1183" y="7479"/>
                  </a:lnTo>
                  <a:cubicBezTo>
                    <a:pt x="1155" y="7507"/>
                    <a:pt x="1127" y="7535"/>
                    <a:pt x="1099" y="7563"/>
                  </a:cubicBezTo>
                  <a:lnTo>
                    <a:pt x="1075" y="7587"/>
                  </a:lnTo>
                  <a:cubicBezTo>
                    <a:pt x="1047" y="7615"/>
                    <a:pt x="1019" y="7647"/>
                    <a:pt x="991" y="7679"/>
                  </a:cubicBezTo>
                  <a:cubicBezTo>
                    <a:pt x="983" y="7683"/>
                    <a:pt x="979" y="7687"/>
                    <a:pt x="975" y="7691"/>
                  </a:cubicBezTo>
                  <a:cubicBezTo>
                    <a:pt x="911" y="7763"/>
                    <a:pt x="843" y="7835"/>
                    <a:pt x="783" y="7906"/>
                  </a:cubicBezTo>
                  <a:lnTo>
                    <a:pt x="771" y="7922"/>
                  </a:lnTo>
                  <a:cubicBezTo>
                    <a:pt x="743" y="7954"/>
                    <a:pt x="719" y="7982"/>
                    <a:pt x="695" y="8014"/>
                  </a:cubicBezTo>
                  <a:lnTo>
                    <a:pt x="675" y="8038"/>
                  </a:lnTo>
                  <a:cubicBezTo>
                    <a:pt x="651" y="8066"/>
                    <a:pt x="631" y="8094"/>
                    <a:pt x="611" y="8122"/>
                  </a:cubicBezTo>
                  <a:lnTo>
                    <a:pt x="591" y="8150"/>
                  </a:lnTo>
                  <a:cubicBezTo>
                    <a:pt x="568" y="8178"/>
                    <a:pt x="548" y="8210"/>
                    <a:pt x="528" y="8238"/>
                  </a:cubicBezTo>
                  <a:lnTo>
                    <a:pt x="512" y="8258"/>
                  </a:lnTo>
                  <a:cubicBezTo>
                    <a:pt x="436" y="8370"/>
                    <a:pt x="364" y="8482"/>
                    <a:pt x="300" y="8598"/>
                  </a:cubicBezTo>
                  <a:lnTo>
                    <a:pt x="296" y="8610"/>
                  </a:lnTo>
                  <a:cubicBezTo>
                    <a:pt x="276" y="8645"/>
                    <a:pt x="260" y="8677"/>
                    <a:pt x="244" y="8709"/>
                  </a:cubicBezTo>
                  <a:lnTo>
                    <a:pt x="236" y="8729"/>
                  </a:lnTo>
                  <a:cubicBezTo>
                    <a:pt x="220" y="8765"/>
                    <a:pt x="204" y="8797"/>
                    <a:pt x="192" y="8829"/>
                  </a:cubicBezTo>
                  <a:cubicBezTo>
                    <a:pt x="188" y="8837"/>
                    <a:pt x="184" y="8841"/>
                    <a:pt x="184" y="8849"/>
                  </a:cubicBezTo>
                  <a:cubicBezTo>
                    <a:pt x="116" y="9001"/>
                    <a:pt x="68" y="9161"/>
                    <a:pt x="36" y="9329"/>
                  </a:cubicBezTo>
                  <a:lnTo>
                    <a:pt x="36" y="9333"/>
                  </a:lnTo>
                  <a:cubicBezTo>
                    <a:pt x="32" y="9373"/>
                    <a:pt x="24" y="9413"/>
                    <a:pt x="20" y="9448"/>
                  </a:cubicBezTo>
                  <a:lnTo>
                    <a:pt x="20" y="9460"/>
                  </a:lnTo>
                  <a:cubicBezTo>
                    <a:pt x="16" y="9500"/>
                    <a:pt x="12" y="9540"/>
                    <a:pt x="8" y="9580"/>
                  </a:cubicBezTo>
                  <a:lnTo>
                    <a:pt x="8" y="9580"/>
                  </a:lnTo>
                  <a:cubicBezTo>
                    <a:pt x="0" y="9752"/>
                    <a:pt x="12" y="9928"/>
                    <a:pt x="48" y="10096"/>
                  </a:cubicBezTo>
                  <a:lnTo>
                    <a:pt x="48" y="10108"/>
                  </a:lnTo>
                  <a:cubicBezTo>
                    <a:pt x="56" y="10148"/>
                    <a:pt x="64" y="10188"/>
                    <a:pt x="76" y="10227"/>
                  </a:cubicBezTo>
                  <a:lnTo>
                    <a:pt x="80" y="10239"/>
                  </a:lnTo>
                  <a:cubicBezTo>
                    <a:pt x="92" y="10287"/>
                    <a:pt x="108" y="10339"/>
                    <a:pt x="124" y="10391"/>
                  </a:cubicBezTo>
                  <a:lnTo>
                    <a:pt x="124" y="10391"/>
                  </a:lnTo>
                  <a:cubicBezTo>
                    <a:pt x="280" y="10839"/>
                    <a:pt x="591" y="11310"/>
                    <a:pt x="1099" y="11813"/>
                  </a:cubicBezTo>
                  <a:lnTo>
                    <a:pt x="9912" y="11813"/>
                  </a:lnTo>
                  <a:cubicBezTo>
                    <a:pt x="12049" y="9684"/>
                    <a:pt x="10707" y="8126"/>
                    <a:pt x="8905" y="6656"/>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6818323" y="832476"/>
              <a:ext cx="291129" cy="298693"/>
            </a:xfrm>
            <a:custGeom>
              <a:avLst/>
              <a:gdLst/>
              <a:ahLst/>
              <a:cxnLst/>
              <a:rect l="l" t="t" r="r" b="b"/>
              <a:pathLst>
                <a:path w="2154" h="2210" extrusionOk="0">
                  <a:moveTo>
                    <a:pt x="1271" y="1"/>
                  </a:moveTo>
                  <a:cubicBezTo>
                    <a:pt x="1470" y="1"/>
                    <a:pt x="1666" y="57"/>
                    <a:pt x="1834" y="168"/>
                  </a:cubicBezTo>
                  <a:cubicBezTo>
                    <a:pt x="1782" y="160"/>
                    <a:pt x="1734" y="156"/>
                    <a:pt x="1686" y="152"/>
                  </a:cubicBezTo>
                  <a:cubicBezTo>
                    <a:pt x="1255" y="144"/>
                    <a:pt x="899" y="492"/>
                    <a:pt x="899" y="923"/>
                  </a:cubicBezTo>
                  <a:cubicBezTo>
                    <a:pt x="899" y="1355"/>
                    <a:pt x="1255" y="1702"/>
                    <a:pt x="1686" y="1690"/>
                  </a:cubicBezTo>
                  <a:cubicBezTo>
                    <a:pt x="1854" y="1690"/>
                    <a:pt x="2018" y="1639"/>
                    <a:pt x="2154" y="1535"/>
                  </a:cubicBezTo>
                  <a:cubicBezTo>
                    <a:pt x="1758" y="2210"/>
                    <a:pt x="779" y="2206"/>
                    <a:pt x="388" y="1527"/>
                  </a:cubicBezTo>
                  <a:cubicBezTo>
                    <a:pt x="0" y="848"/>
                    <a:pt x="488" y="1"/>
                    <a:pt x="1271"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6433874" y="2476422"/>
              <a:ext cx="1069231" cy="5182383"/>
            </a:xfrm>
            <a:custGeom>
              <a:avLst/>
              <a:gdLst/>
              <a:ahLst/>
              <a:cxnLst/>
              <a:rect l="l" t="t" r="r" b="b"/>
              <a:pathLst>
                <a:path w="7911" h="38344" extrusionOk="0">
                  <a:moveTo>
                    <a:pt x="0" y="0"/>
                  </a:moveTo>
                  <a:lnTo>
                    <a:pt x="0" y="38343"/>
                  </a:lnTo>
                  <a:lnTo>
                    <a:pt x="7910" y="38343"/>
                  </a:lnTo>
                  <a:lnTo>
                    <a:pt x="7910"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4598065" y="4531330"/>
              <a:ext cx="2200364" cy="3127487"/>
            </a:xfrm>
            <a:custGeom>
              <a:avLst/>
              <a:gdLst/>
              <a:ahLst/>
              <a:cxnLst/>
              <a:rect l="l" t="t" r="r" b="b"/>
              <a:pathLst>
                <a:path w="16280" h="23140" extrusionOk="0">
                  <a:moveTo>
                    <a:pt x="1" y="1"/>
                  </a:moveTo>
                  <a:lnTo>
                    <a:pt x="1" y="23139"/>
                  </a:lnTo>
                  <a:lnTo>
                    <a:pt x="16280" y="23139"/>
                  </a:lnTo>
                  <a:lnTo>
                    <a:pt x="16280"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187205" y="4726440"/>
              <a:ext cx="1030846" cy="1465486"/>
            </a:xfrm>
            <a:custGeom>
              <a:avLst/>
              <a:gdLst/>
              <a:ahLst/>
              <a:cxnLst/>
              <a:rect l="l" t="t" r="r" b="b"/>
              <a:pathLst>
                <a:path w="7627" h="10843" extrusionOk="0">
                  <a:moveTo>
                    <a:pt x="3811" y="0"/>
                  </a:moveTo>
                  <a:lnTo>
                    <a:pt x="3396" y="671"/>
                  </a:lnTo>
                  <a:cubicBezTo>
                    <a:pt x="1930" y="803"/>
                    <a:pt x="1218" y="1958"/>
                    <a:pt x="1035" y="2968"/>
                  </a:cubicBezTo>
                  <a:lnTo>
                    <a:pt x="0" y="2968"/>
                  </a:lnTo>
                  <a:lnTo>
                    <a:pt x="0" y="10842"/>
                  </a:lnTo>
                  <a:lnTo>
                    <a:pt x="7626" y="10842"/>
                  </a:lnTo>
                  <a:lnTo>
                    <a:pt x="7626" y="2968"/>
                  </a:lnTo>
                  <a:lnTo>
                    <a:pt x="6592" y="2968"/>
                  </a:lnTo>
                  <a:cubicBezTo>
                    <a:pt x="6404" y="1958"/>
                    <a:pt x="5697" y="803"/>
                    <a:pt x="4231" y="67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6745946" y="3023938"/>
              <a:ext cx="435883" cy="619415"/>
            </a:xfrm>
            <a:custGeom>
              <a:avLst/>
              <a:gdLst/>
              <a:ahLst/>
              <a:cxnLst/>
              <a:rect l="l" t="t" r="r" b="b"/>
              <a:pathLst>
                <a:path w="3225" h="4583" extrusionOk="0">
                  <a:moveTo>
                    <a:pt x="1614" y="0"/>
                  </a:moveTo>
                  <a:lnTo>
                    <a:pt x="1438" y="288"/>
                  </a:lnTo>
                  <a:cubicBezTo>
                    <a:pt x="819" y="344"/>
                    <a:pt x="520" y="831"/>
                    <a:pt x="440" y="1259"/>
                  </a:cubicBezTo>
                  <a:lnTo>
                    <a:pt x="0" y="1259"/>
                  </a:lnTo>
                  <a:lnTo>
                    <a:pt x="0" y="4582"/>
                  </a:lnTo>
                  <a:lnTo>
                    <a:pt x="3224" y="4582"/>
                  </a:lnTo>
                  <a:lnTo>
                    <a:pt x="3224" y="1259"/>
                  </a:lnTo>
                  <a:lnTo>
                    <a:pt x="2785" y="1259"/>
                  </a:lnTo>
                  <a:cubicBezTo>
                    <a:pt x="2709" y="831"/>
                    <a:pt x="2409" y="344"/>
                    <a:pt x="1786" y="288"/>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7504975" y="3045806"/>
              <a:ext cx="1541756" cy="1452758"/>
            </a:xfrm>
            <a:custGeom>
              <a:avLst/>
              <a:gdLst/>
              <a:ahLst/>
              <a:cxnLst/>
              <a:rect l="l" t="t" r="r" b="b"/>
              <a:pathLst>
                <a:path w="12529" h="11806" extrusionOk="0">
                  <a:moveTo>
                    <a:pt x="9384" y="6656"/>
                  </a:moveTo>
                  <a:lnTo>
                    <a:pt x="9384" y="6656"/>
                  </a:lnTo>
                  <a:cubicBezTo>
                    <a:pt x="8541" y="5969"/>
                    <a:pt x="7595" y="5302"/>
                    <a:pt x="6856" y="4603"/>
                  </a:cubicBezTo>
                  <a:lnTo>
                    <a:pt x="6856" y="4603"/>
                  </a:lnTo>
                  <a:cubicBezTo>
                    <a:pt x="6812" y="4559"/>
                    <a:pt x="6764" y="4515"/>
                    <a:pt x="6720" y="4471"/>
                  </a:cubicBezTo>
                  <a:lnTo>
                    <a:pt x="6692" y="4443"/>
                  </a:lnTo>
                  <a:cubicBezTo>
                    <a:pt x="6648" y="4395"/>
                    <a:pt x="6600" y="4351"/>
                    <a:pt x="6556" y="4303"/>
                  </a:cubicBezTo>
                  <a:lnTo>
                    <a:pt x="6556" y="4028"/>
                  </a:lnTo>
                  <a:cubicBezTo>
                    <a:pt x="6552" y="3856"/>
                    <a:pt x="6460" y="3696"/>
                    <a:pt x="6312" y="3612"/>
                  </a:cubicBezTo>
                  <a:cubicBezTo>
                    <a:pt x="6412" y="3560"/>
                    <a:pt x="6472" y="3484"/>
                    <a:pt x="6472" y="3400"/>
                  </a:cubicBezTo>
                  <a:cubicBezTo>
                    <a:pt x="6472" y="3293"/>
                    <a:pt x="6372" y="3201"/>
                    <a:pt x="6232" y="3153"/>
                  </a:cubicBezTo>
                  <a:lnTo>
                    <a:pt x="6188" y="2545"/>
                  </a:lnTo>
                  <a:cubicBezTo>
                    <a:pt x="6248" y="2526"/>
                    <a:pt x="6288" y="2470"/>
                    <a:pt x="6292" y="2406"/>
                  </a:cubicBezTo>
                  <a:cubicBezTo>
                    <a:pt x="6292" y="2342"/>
                    <a:pt x="6244" y="2286"/>
                    <a:pt x="6164" y="2258"/>
                  </a:cubicBezTo>
                  <a:lnTo>
                    <a:pt x="6140" y="1886"/>
                  </a:lnTo>
                  <a:lnTo>
                    <a:pt x="5997" y="1"/>
                  </a:lnTo>
                  <a:lnTo>
                    <a:pt x="5861" y="1886"/>
                  </a:lnTo>
                  <a:lnTo>
                    <a:pt x="5833" y="2258"/>
                  </a:lnTo>
                  <a:cubicBezTo>
                    <a:pt x="5757" y="2290"/>
                    <a:pt x="5705" y="2346"/>
                    <a:pt x="5705" y="2406"/>
                  </a:cubicBezTo>
                  <a:cubicBezTo>
                    <a:pt x="5709" y="2470"/>
                    <a:pt x="5753" y="2526"/>
                    <a:pt x="5813" y="2545"/>
                  </a:cubicBezTo>
                  <a:lnTo>
                    <a:pt x="5765" y="3173"/>
                  </a:lnTo>
                  <a:cubicBezTo>
                    <a:pt x="5653" y="3221"/>
                    <a:pt x="5577" y="3305"/>
                    <a:pt x="5577" y="3400"/>
                  </a:cubicBezTo>
                  <a:cubicBezTo>
                    <a:pt x="5585" y="3484"/>
                    <a:pt x="5633" y="3560"/>
                    <a:pt x="5713" y="3600"/>
                  </a:cubicBezTo>
                  <a:cubicBezTo>
                    <a:pt x="5549" y="3680"/>
                    <a:pt x="5445" y="3848"/>
                    <a:pt x="5445" y="4028"/>
                  </a:cubicBezTo>
                  <a:lnTo>
                    <a:pt x="5445" y="4271"/>
                  </a:lnTo>
                  <a:cubicBezTo>
                    <a:pt x="5409" y="4307"/>
                    <a:pt x="5377" y="4343"/>
                    <a:pt x="5341" y="4379"/>
                  </a:cubicBezTo>
                  <a:lnTo>
                    <a:pt x="5337" y="4383"/>
                  </a:lnTo>
                  <a:cubicBezTo>
                    <a:pt x="3516" y="6245"/>
                    <a:pt x="0" y="7871"/>
                    <a:pt x="536" y="10160"/>
                  </a:cubicBezTo>
                  <a:lnTo>
                    <a:pt x="536" y="10164"/>
                  </a:lnTo>
                  <a:cubicBezTo>
                    <a:pt x="548" y="10200"/>
                    <a:pt x="556" y="10236"/>
                    <a:pt x="568" y="10272"/>
                  </a:cubicBezTo>
                  <a:cubicBezTo>
                    <a:pt x="568" y="10276"/>
                    <a:pt x="568" y="10276"/>
                    <a:pt x="568" y="10276"/>
                  </a:cubicBezTo>
                  <a:cubicBezTo>
                    <a:pt x="707" y="10755"/>
                    <a:pt x="1023" y="11262"/>
                    <a:pt x="1574" y="11806"/>
                  </a:cubicBezTo>
                  <a:lnTo>
                    <a:pt x="10387" y="11806"/>
                  </a:lnTo>
                  <a:cubicBezTo>
                    <a:pt x="12528" y="9684"/>
                    <a:pt x="11186" y="8126"/>
                    <a:pt x="9384" y="6656"/>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128727" y="2847200"/>
              <a:ext cx="266168" cy="272438"/>
            </a:xfrm>
            <a:custGeom>
              <a:avLst/>
              <a:gdLst/>
              <a:ahLst/>
              <a:cxnLst/>
              <a:rect l="l" t="t" r="r" b="b"/>
              <a:pathLst>
                <a:path w="2163" h="2214" extrusionOk="0">
                  <a:moveTo>
                    <a:pt x="1279" y="1"/>
                  </a:moveTo>
                  <a:cubicBezTo>
                    <a:pt x="1479" y="1"/>
                    <a:pt x="1675" y="61"/>
                    <a:pt x="1842" y="173"/>
                  </a:cubicBezTo>
                  <a:cubicBezTo>
                    <a:pt x="1791" y="161"/>
                    <a:pt x="1743" y="157"/>
                    <a:pt x="1691" y="157"/>
                  </a:cubicBezTo>
                  <a:cubicBezTo>
                    <a:pt x="1163" y="153"/>
                    <a:pt x="788" y="676"/>
                    <a:pt x="960" y="1175"/>
                  </a:cubicBezTo>
                  <a:cubicBezTo>
                    <a:pt x="1131" y="1675"/>
                    <a:pt x="1743" y="1858"/>
                    <a:pt x="2162" y="1535"/>
                  </a:cubicBezTo>
                  <a:cubicBezTo>
                    <a:pt x="1767" y="2214"/>
                    <a:pt x="784" y="2210"/>
                    <a:pt x="392" y="1531"/>
                  </a:cubicBezTo>
                  <a:cubicBezTo>
                    <a:pt x="1" y="852"/>
                    <a:pt x="492" y="1"/>
                    <a:pt x="1279"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7741497" y="4530581"/>
              <a:ext cx="1068690" cy="2883937"/>
            </a:xfrm>
            <a:custGeom>
              <a:avLst/>
              <a:gdLst/>
              <a:ahLst/>
              <a:cxnLst/>
              <a:rect l="l" t="t" r="r" b="b"/>
              <a:pathLst>
                <a:path w="7907" h="21338" extrusionOk="0">
                  <a:moveTo>
                    <a:pt x="1" y="1"/>
                  </a:moveTo>
                  <a:lnTo>
                    <a:pt x="1" y="21337"/>
                  </a:lnTo>
                  <a:lnTo>
                    <a:pt x="7907" y="21337"/>
                  </a:lnTo>
                  <a:lnTo>
                    <a:pt x="7907"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047623" y="4826169"/>
              <a:ext cx="447236" cy="635634"/>
            </a:xfrm>
            <a:custGeom>
              <a:avLst/>
              <a:gdLst/>
              <a:ahLst/>
              <a:cxnLst/>
              <a:rect l="l" t="t" r="r" b="b"/>
              <a:pathLst>
                <a:path w="3309" h="4703" extrusionOk="0">
                  <a:moveTo>
                    <a:pt x="1655" y="0"/>
                  </a:moveTo>
                  <a:lnTo>
                    <a:pt x="1475" y="292"/>
                  </a:lnTo>
                  <a:cubicBezTo>
                    <a:pt x="840" y="348"/>
                    <a:pt x="528" y="847"/>
                    <a:pt x="452" y="1287"/>
                  </a:cubicBezTo>
                  <a:lnTo>
                    <a:pt x="1" y="1287"/>
                  </a:lnTo>
                  <a:lnTo>
                    <a:pt x="1" y="4702"/>
                  </a:lnTo>
                  <a:lnTo>
                    <a:pt x="3309" y="4702"/>
                  </a:lnTo>
                  <a:lnTo>
                    <a:pt x="3309" y="1287"/>
                  </a:lnTo>
                  <a:lnTo>
                    <a:pt x="2857" y="1287"/>
                  </a:lnTo>
                  <a:cubicBezTo>
                    <a:pt x="2777" y="847"/>
                    <a:pt x="2470" y="348"/>
                    <a:pt x="1835" y="292"/>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4451152" y="1875519"/>
              <a:ext cx="2714503" cy="2660256"/>
            </a:xfrm>
            <a:custGeom>
              <a:avLst/>
              <a:gdLst/>
              <a:ahLst/>
              <a:cxnLst/>
              <a:rect l="l" t="t" r="r" b="b"/>
              <a:pathLst>
                <a:path w="20084" h="19683" extrusionOk="0">
                  <a:moveTo>
                    <a:pt x="14846" y="11102"/>
                  </a:moveTo>
                  <a:lnTo>
                    <a:pt x="14846" y="11102"/>
                  </a:lnTo>
                  <a:cubicBezTo>
                    <a:pt x="14143" y="10527"/>
                    <a:pt x="13400" y="9963"/>
                    <a:pt x="12673" y="9396"/>
                  </a:cubicBezTo>
                  <a:lnTo>
                    <a:pt x="12669" y="9392"/>
                  </a:lnTo>
                  <a:cubicBezTo>
                    <a:pt x="12573" y="9316"/>
                    <a:pt x="12477" y="9240"/>
                    <a:pt x="12381" y="9164"/>
                  </a:cubicBezTo>
                  <a:lnTo>
                    <a:pt x="12357" y="9144"/>
                  </a:lnTo>
                  <a:cubicBezTo>
                    <a:pt x="12261" y="9073"/>
                    <a:pt x="12169" y="8997"/>
                    <a:pt x="12078" y="8921"/>
                  </a:cubicBezTo>
                  <a:lnTo>
                    <a:pt x="12022" y="8877"/>
                  </a:lnTo>
                  <a:cubicBezTo>
                    <a:pt x="11950" y="8817"/>
                    <a:pt x="11874" y="8757"/>
                    <a:pt x="11802" y="8697"/>
                  </a:cubicBezTo>
                  <a:lnTo>
                    <a:pt x="11730" y="8637"/>
                  </a:lnTo>
                  <a:cubicBezTo>
                    <a:pt x="11642" y="8565"/>
                    <a:pt x="11554" y="8493"/>
                    <a:pt x="11466" y="8417"/>
                  </a:cubicBezTo>
                  <a:lnTo>
                    <a:pt x="11454" y="8405"/>
                  </a:lnTo>
                  <a:cubicBezTo>
                    <a:pt x="11370" y="8337"/>
                    <a:pt x="11291" y="8270"/>
                    <a:pt x="11211" y="8202"/>
                  </a:cubicBezTo>
                  <a:lnTo>
                    <a:pt x="11139" y="8134"/>
                  </a:lnTo>
                  <a:cubicBezTo>
                    <a:pt x="11071" y="8078"/>
                    <a:pt x="11007" y="8022"/>
                    <a:pt x="10943" y="7962"/>
                  </a:cubicBezTo>
                  <a:lnTo>
                    <a:pt x="10887" y="7910"/>
                  </a:lnTo>
                  <a:cubicBezTo>
                    <a:pt x="10807" y="7838"/>
                    <a:pt x="10727" y="7762"/>
                    <a:pt x="10651" y="7690"/>
                  </a:cubicBezTo>
                  <a:lnTo>
                    <a:pt x="10595" y="7642"/>
                  </a:lnTo>
                  <a:cubicBezTo>
                    <a:pt x="10531" y="7582"/>
                    <a:pt x="10472" y="7523"/>
                    <a:pt x="10412" y="7467"/>
                  </a:cubicBezTo>
                  <a:cubicBezTo>
                    <a:pt x="10392" y="7443"/>
                    <a:pt x="10372" y="7423"/>
                    <a:pt x="10348" y="7403"/>
                  </a:cubicBezTo>
                  <a:cubicBezTo>
                    <a:pt x="10276" y="7327"/>
                    <a:pt x="10200" y="7251"/>
                    <a:pt x="10128" y="7175"/>
                  </a:cubicBezTo>
                  <a:lnTo>
                    <a:pt x="10128" y="6712"/>
                  </a:lnTo>
                  <a:cubicBezTo>
                    <a:pt x="10124" y="6428"/>
                    <a:pt x="9968" y="6168"/>
                    <a:pt x="9721" y="6024"/>
                  </a:cubicBezTo>
                  <a:cubicBezTo>
                    <a:pt x="9884" y="5937"/>
                    <a:pt x="9988" y="5809"/>
                    <a:pt x="9988" y="5669"/>
                  </a:cubicBezTo>
                  <a:cubicBezTo>
                    <a:pt x="9988" y="5489"/>
                    <a:pt x="9828" y="5337"/>
                    <a:pt x="9589" y="5257"/>
                  </a:cubicBezTo>
                  <a:lnTo>
                    <a:pt x="9517" y="4247"/>
                  </a:lnTo>
                  <a:cubicBezTo>
                    <a:pt x="9621" y="4191"/>
                    <a:pt x="9693" y="4107"/>
                    <a:pt x="9693" y="4011"/>
                  </a:cubicBezTo>
                  <a:cubicBezTo>
                    <a:pt x="9693" y="3907"/>
                    <a:pt x="9605" y="3811"/>
                    <a:pt x="9477" y="3759"/>
                  </a:cubicBezTo>
                  <a:lnTo>
                    <a:pt x="9433" y="3148"/>
                  </a:lnTo>
                  <a:lnTo>
                    <a:pt x="9201" y="0"/>
                  </a:lnTo>
                  <a:lnTo>
                    <a:pt x="8969" y="3148"/>
                  </a:lnTo>
                  <a:lnTo>
                    <a:pt x="8922" y="3759"/>
                  </a:lnTo>
                  <a:cubicBezTo>
                    <a:pt x="8794" y="3815"/>
                    <a:pt x="8714" y="3911"/>
                    <a:pt x="8714" y="4011"/>
                  </a:cubicBezTo>
                  <a:cubicBezTo>
                    <a:pt x="8714" y="4107"/>
                    <a:pt x="8778" y="4191"/>
                    <a:pt x="8890" y="4247"/>
                  </a:cubicBezTo>
                  <a:lnTo>
                    <a:pt x="8810" y="5289"/>
                  </a:lnTo>
                  <a:cubicBezTo>
                    <a:pt x="8622" y="5373"/>
                    <a:pt x="8498" y="5513"/>
                    <a:pt x="8498" y="5669"/>
                  </a:cubicBezTo>
                  <a:cubicBezTo>
                    <a:pt x="8498" y="5797"/>
                    <a:pt x="8582" y="5917"/>
                    <a:pt x="8722" y="5996"/>
                  </a:cubicBezTo>
                  <a:cubicBezTo>
                    <a:pt x="8454" y="6148"/>
                    <a:pt x="8270" y="6412"/>
                    <a:pt x="8270" y="6712"/>
                  </a:cubicBezTo>
                  <a:lnTo>
                    <a:pt x="8270" y="7119"/>
                  </a:lnTo>
                  <a:cubicBezTo>
                    <a:pt x="8218" y="7175"/>
                    <a:pt x="8163" y="7235"/>
                    <a:pt x="8107" y="7291"/>
                  </a:cubicBezTo>
                  <a:lnTo>
                    <a:pt x="8063" y="7339"/>
                  </a:lnTo>
                  <a:cubicBezTo>
                    <a:pt x="8023" y="7383"/>
                    <a:pt x="7979" y="7423"/>
                    <a:pt x="7939" y="7463"/>
                  </a:cubicBezTo>
                  <a:lnTo>
                    <a:pt x="7883" y="7519"/>
                  </a:lnTo>
                  <a:lnTo>
                    <a:pt x="7759" y="7634"/>
                  </a:lnTo>
                  <a:lnTo>
                    <a:pt x="7707" y="7686"/>
                  </a:lnTo>
                  <a:cubicBezTo>
                    <a:pt x="7663" y="7730"/>
                    <a:pt x="7615" y="7770"/>
                    <a:pt x="7571" y="7814"/>
                  </a:cubicBezTo>
                  <a:lnTo>
                    <a:pt x="7527" y="7854"/>
                  </a:lnTo>
                  <a:cubicBezTo>
                    <a:pt x="7467" y="7906"/>
                    <a:pt x="7411" y="7962"/>
                    <a:pt x="7352" y="8014"/>
                  </a:cubicBezTo>
                  <a:lnTo>
                    <a:pt x="7344" y="8022"/>
                  </a:lnTo>
                  <a:cubicBezTo>
                    <a:pt x="7212" y="8138"/>
                    <a:pt x="7080" y="8250"/>
                    <a:pt x="6948" y="8365"/>
                  </a:cubicBezTo>
                  <a:lnTo>
                    <a:pt x="6912" y="8393"/>
                  </a:lnTo>
                  <a:lnTo>
                    <a:pt x="6744" y="8533"/>
                  </a:lnTo>
                  <a:lnTo>
                    <a:pt x="6700" y="8573"/>
                  </a:lnTo>
                  <a:lnTo>
                    <a:pt x="6541" y="8705"/>
                  </a:lnTo>
                  <a:lnTo>
                    <a:pt x="6497" y="8737"/>
                  </a:lnTo>
                  <a:cubicBezTo>
                    <a:pt x="6437" y="8789"/>
                    <a:pt x="6373" y="8837"/>
                    <a:pt x="6313" y="8889"/>
                  </a:cubicBezTo>
                  <a:lnTo>
                    <a:pt x="6293" y="8905"/>
                  </a:lnTo>
                  <a:cubicBezTo>
                    <a:pt x="6153" y="9017"/>
                    <a:pt x="6009" y="9132"/>
                    <a:pt x="5865" y="9244"/>
                  </a:cubicBezTo>
                  <a:lnTo>
                    <a:pt x="5830" y="9272"/>
                  </a:lnTo>
                  <a:lnTo>
                    <a:pt x="5658" y="9404"/>
                  </a:lnTo>
                  <a:lnTo>
                    <a:pt x="5582" y="9468"/>
                  </a:lnTo>
                  <a:lnTo>
                    <a:pt x="5458" y="9568"/>
                  </a:lnTo>
                  <a:lnTo>
                    <a:pt x="5346" y="9652"/>
                  </a:lnTo>
                  <a:lnTo>
                    <a:pt x="5286" y="9696"/>
                  </a:lnTo>
                  <a:cubicBezTo>
                    <a:pt x="3305" y="11242"/>
                    <a:pt x="1235" y="12784"/>
                    <a:pt x="392" y="14530"/>
                  </a:cubicBezTo>
                  <a:lnTo>
                    <a:pt x="392" y="14530"/>
                  </a:lnTo>
                  <a:cubicBezTo>
                    <a:pt x="361" y="14597"/>
                    <a:pt x="333" y="14661"/>
                    <a:pt x="305" y="14729"/>
                  </a:cubicBezTo>
                  <a:lnTo>
                    <a:pt x="305" y="14729"/>
                  </a:lnTo>
                  <a:cubicBezTo>
                    <a:pt x="193" y="14989"/>
                    <a:pt x="113" y="15261"/>
                    <a:pt x="57" y="15536"/>
                  </a:cubicBezTo>
                  <a:lnTo>
                    <a:pt x="53" y="15560"/>
                  </a:lnTo>
                  <a:cubicBezTo>
                    <a:pt x="45" y="15620"/>
                    <a:pt x="33" y="15676"/>
                    <a:pt x="29" y="15736"/>
                  </a:cubicBezTo>
                  <a:lnTo>
                    <a:pt x="25" y="15772"/>
                  </a:lnTo>
                  <a:cubicBezTo>
                    <a:pt x="17" y="15828"/>
                    <a:pt x="13" y="15884"/>
                    <a:pt x="9" y="15940"/>
                  </a:cubicBezTo>
                  <a:cubicBezTo>
                    <a:pt x="9" y="15952"/>
                    <a:pt x="9" y="15964"/>
                    <a:pt x="5" y="15976"/>
                  </a:cubicBezTo>
                  <a:cubicBezTo>
                    <a:pt x="1" y="16040"/>
                    <a:pt x="1" y="16103"/>
                    <a:pt x="1" y="16171"/>
                  </a:cubicBezTo>
                  <a:lnTo>
                    <a:pt x="1" y="16179"/>
                  </a:lnTo>
                  <a:cubicBezTo>
                    <a:pt x="1" y="16251"/>
                    <a:pt x="5" y="16319"/>
                    <a:pt x="9" y="16391"/>
                  </a:cubicBezTo>
                  <a:cubicBezTo>
                    <a:pt x="9" y="16395"/>
                    <a:pt x="9" y="16399"/>
                    <a:pt x="9" y="16403"/>
                  </a:cubicBezTo>
                  <a:cubicBezTo>
                    <a:pt x="13" y="16467"/>
                    <a:pt x="21" y="16527"/>
                    <a:pt x="29" y="16595"/>
                  </a:cubicBezTo>
                  <a:cubicBezTo>
                    <a:pt x="29" y="16615"/>
                    <a:pt x="37" y="16635"/>
                    <a:pt x="41" y="16655"/>
                  </a:cubicBezTo>
                  <a:cubicBezTo>
                    <a:pt x="45" y="16703"/>
                    <a:pt x="53" y="16751"/>
                    <a:pt x="65" y="16799"/>
                  </a:cubicBezTo>
                  <a:cubicBezTo>
                    <a:pt x="69" y="16823"/>
                    <a:pt x="73" y="16847"/>
                    <a:pt x="81" y="16875"/>
                  </a:cubicBezTo>
                  <a:cubicBezTo>
                    <a:pt x="89" y="16918"/>
                    <a:pt x="101" y="16958"/>
                    <a:pt x="109" y="17002"/>
                  </a:cubicBezTo>
                  <a:cubicBezTo>
                    <a:pt x="117" y="17030"/>
                    <a:pt x="125" y="17058"/>
                    <a:pt x="133" y="17086"/>
                  </a:cubicBezTo>
                  <a:cubicBezTo>
                    <a:pt x="145" y="17130"/>
                    <a:pt x="157" y="17170"/>
                    <a:pt x="173" y="17214"/>
                  </a:cubicBezTo>
                  <a:cubicBezTo>
                    <a:pt x="181" y="17242"/>
                    <a:pt x="189" y="17270"/>
                    <a:pt x="201" y="17302"/>
                  </a:cubicBezTo>
                  <a:cubicBezTo>
                    <a:pt x="201" y="17306"/>
                    <a:pt x="201" y="17310"/>
                    <a:pt x="205" y="17318"/>
                  </a:cubicBezTo>
                  <a:lnTo>
                    <a:pt x="205" y="17318"/>
                  </a:lnTo>
                  <a:cubicBezTo>
                    <a:pt x="464" y="18061"/>
                    <a:pt x="980" y="18844"/>
                    <a:pt x="1823" y="19683"/>
                  </a:cubicBezTo>
                  <a:lnTo>
                    <a:pt x="16528" y="19683"/>
                  </a:lnTo>
                  <a:cubicBezTo>
                    <a:pt x="20083" y="16147"/>
                    <a:pt x="17850" y="13551"/>
                    <a:pt x="14846" y="11102"/>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486303" y="1508301"/>
              <a:ext cx="486026" cy="498452"/>
            </a:xfrm>
            <a:custGeom>
              <a:avLst/>
              <a:gdLst/>
              <a:ahLst/>
              <a:cxnLst/>
              <a:rect l="l" t="t" r="r" b="b"/>
              <a:pathLst>
                <a:path w="3596" h="3688" extrusionOk="0">
                  <a:moveTo>
                    <a:pt x="2125" y="1"/>
                  </a:moveTo>
                  <a:cubicBezTo>
                    <a:pt x="2457" y="1"/>
                    <a:pt x="2785" y="97"/>
                    <a:pt x="3060" y="280"/>
                  </a:cubicBezTo>
                  <a:cubicBezTo>
                    <a:pt x="2980" y="264"/>
                    <a:pt x="2896" y="256"/>
                    <a:pt x="2817" y="260"/>
                  </a:cubicBezTo>
                  <a:cubicBezTo>
                    <a:pt x="2105" y="260"/>
                    <a:pt x="1534" y="832"/>
                    <a:pt x="1534" y="1543"/>
                  </a:cubicBezTo>
                  <a:cubicBezTo>
                    <a:pt x="1534" y="2250"/>
                    <a:pt x="2105" y="2825"/>
                    <a:pt x="2817" y="2825"/>
                  </a:cubicBezTo>
                  <a:cubicBezTo>
                    <a:pt x="3096" y="2825"/>
                    <a:pt x="3372" y="2733"/>
                    <a:pt x="3596" y="2557"/>
                  </a:cubicBezTo>
                  <a:cubicBezTo>
                    <a:pt x="2936" y="3688"/>
                    <a:pt x="1303" y="3684"/>
                    <a:pt x="651" y="2549"/>
                  </a:cubicBezTo>
                  <a:cubicBezTo>
                    <a:pt x="0" y="1415"/>
                    <a:pt x="819" y="1"/>
                    <a:pt x="2125"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4507375" y="4480725"/>
              <a:ext cx="2381700" cy="93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6379100" y="2426000"/>
              <a:ext cx="1169700" cy="93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7690988" y="4480725"/>
              <a:ext cx="1169700" cy="93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3"/>
          <p:cNvSpPr txBox="1">
            <a:spLocks noGrp="1"/>
          </p:cNvSpPr>
          <p:nvPr>
            <p:ph type="title"/>
          </p:nvPr>
        </p:nvSpPr>
        <p:spPr>
          <a:xfrm>
            <a:off x="726100" y="2064500"/>
            <a:ext cx="34800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1">
                <a:solidFill>
                  <a:schemeClr val="dk2"/>
                </a:solidFill>
                <a:latin typeface="Open Sans"/>
                <a:ea typeface="Open Sans"/>
                <a:cs typeface="Open Sans"/>
                <a:sym typeface="Open San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8" name="Google Shape;448;p3"/>
          <p:cNvSpPr txBox="1">
            <a:spLocks noGrp="1"/>
          </p:cNvSpPr>
          <p:nvPr>
            <p:ph type="title" idx="2" hasCustomPrompt="1"/>
          </p:nvPr>
        </p:nvSpPr>
        <p:spPr>
          <a:xfrm>
            <a:off x="726100" y="1168975"/>
            <a:ext cx="1169700" cy="9018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5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9" name="Google Shape;449;p3"/>
          <p:cNvSpPr txBox="1">
            <a:spLocks noGrp="1"/>
          </p:cNvSpPr>
          <p:nvPr>
            <p:ph type="subTitle" idx="1"/>
          </p:nvPr>
        </p:nvSpPr>
        <p:spPr>
          <a:xfrm>
            <a:off x="726100" y="2907757"/>
            <a:ext cx="3480000" cy="85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0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617004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0"/>
        <p:cNvGrpSpPr/>
        <p:nvPr/>
      </p:nvGrpSpPr>
      <p:grpSpPr>
        <a:xfrm>
          <a:off x="0" y="0"/>
          <a:ext cx="0" cy="0"/>
          <a:chOff x="0" y="0"/>
          <a:chExt cx="0" cy="0"/>
        </a:xfrm>
      </p:grpSpPr>
      <p:sp>
        <p:nvSpPr>
          <p:cNvPr id="451" name="Google Shape;451;p4"/>
          <p:cNvSpPr txBox="1">
            <a:spLocks noGrp="1"/>
          </p:cNvSpPr>
          <p:nvPr>
            <p:ph type="title"/>
          </p:nvPr>
        </p:nvSpPr>
        <p:spPr>
          <a:xfrm>
            <a:off x="726150" y="347472"/>
            <a:ext cx="7691700" cy="642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52" name="Google Shape;452;p4"/>
          <p:cNvSpPr txBox="1">
            <a:spLocks noGrp="1"/>
          </p:cNvSpPr>
          <p:nvPr>
            <p:ph type="body" idx="1"/>
          </p:nvPr>
        </p:nvSpPr>
        <p:spPr>
          <a:xfrm>
            <a:off x="726150" y="1062825"/>
            <a:ext cx="7691700" cy="35382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Montserrat"/>
              <a:buChar char="●"/>
              <a:defRPr sz="1200"/>
            </a:lvl1pPr>
            <a:lvl2pPr marL="914400" lvl="1" indent="-330200">
              <a:lnSpc>
                <a:spcPct val="100000"/>
              </a:lnSpc>
              <a:spcBef>
                <a:spcPts val="1600"/>
              </a:spcBef>
              <a:spcAft>
                <a:spcPts val="0"/>
              </a:spcAft>
              <a:buSzPts val="1600"/>
              <a:buFont typeface="Montserrat"/>
              <a:buChar char="○"/>
              <a:defRPr sz="1200"/>
            </a:lvl2pPr>
            <a:lvl3pPr marL="1371600" lvl="2" indent="-330200">
              <a:lnSpc>
                <a:spcPct val="100000"/>
              </a:lnSpc>
              <a:spcBef>
                <a:spcPts val="1600"/>
              </a:spcBef>
              <a:spcAft>
                <a:spcPts val="0"/>
              </a:spcAft>
              <a:buSzPts val="1600"/>
              <a:buFont typeface="Montserrat"/>
              <a:buChar char="■"/>
              <a:defRPr/>
            </a:lvl3pPr>
            <a:lvl4pPr marL="1828800" lvl="3" indent="-330200">
              <a:lnSpc>
                <a:spcPct val="100000"/>
              </a:lnSpc>
              <a:spcBef>
                <a:spcPts val="1600"/>
              </a:spcBef>
              <a:spcAft>
                <a:spcPts val="0"/>
              </a:spcAft>
              <a:buSzPts val="1600"/>
              <a:buFont typeface="Montserrat"/>
              <a:buChar char="●"/>
              <a:defRPr/>
            </a:lvl4pPr>
            <a:lvl5pPr marL="2286000" lvl="4" indent="-330200">
              <a:lnSpc>
                <a:spcPct val="100000"/>
              </a:lnSpc>
              <a:spcBef>
                <a:spcPts val="1600"/>
              </a:spcBef>
              <a:spcAft>
                <a:spcPts val="0"/>
              </a:spcAft>
              <a:buSzPts val="1600"/>
              <a:buFont typeface="Montserrat"/>
              <a:buChar char="○"/>
              <a:defRPr/>
            </a:lvl5pPr>
            <a:lvl6pPr marL="2743200" lvl="5" indent="-330200">
              <a:lnSpc>
                <a:spcPct val="100000"/>
              </a:lnSpc>
              <a:spcBef>
                <a:spcPts val="1600"/>
              </a:spcBef>
              <a:spcAft>
                <a:spcPts val="0"/>
              </a:spcAft>
              <a:buSzPts val="1600"/>
              <a:buFont typeface="Montserrat"/>
              <a:buChar char="■"/>
              <a:defRPr/>
            </a:lvl6pPr>
            <a:lvl7pPr marL="3200400" lvl="6" indent="-330200">
              <a:lnSpc>
                <a:spcPct val="100000"/>
              </a:lnSpc>
              <a:spcBef>
                <a:spcPts val="1600"/>
              </a:spcBef>
              <a:spcAft>
                <a:spcPts val="0"/>
              </a:spcAft>
              <a:buSzPts val="1600"/>
              <a:buFont typeface="Montserrat"/>
              <a:buChar char="●"/>
              <a:defRPr/>
            </a:lvl7pPr>
            <a:lvl8pPr marL="3657600" lvl="7" indent="-330200">
              <a:lnSpc>
                <a:spcPct val="100000"/>
              </a:lnSpc>
              <a:spcBef>
                <a:spcPts val="1600"/>
              </a:spcBef>
              <a:spcAft>
                <a:spcPts val="0"/>
              </a:spcAft>
              <a:buSzPts val="1600"/>
              <a:buFont typeface="Montserrat"/>
              <a:buChar char="○"/>
              <a:defRPr/>
            </a:lvl8pPr>
            <a:lvl9pPr marL="4114800" lvl="8" indent="-330200">
              <a:lnSpc>
                <a:spcPct val="100000"/>
              </a:lnSpc>
              <a:spcBef>
                <a:spcPts val="1600"/>
              </a:spcBef>
              <a:spcAft>
                <a:spcPts val="1600"/>
              </a:spcAft>
              <a:buSzPts val="1600"/>
              <a:buFont typeface="Montserrat"/>
              <a:buChar char="■"/>
              <a:defRPr/>
            </a:lvl9pPr>
          </a:lstStyle>
          <a:p>
            <a:endParaRPr/>
          </a:p>
        </p:txBody>
      </p:sp>
    </p:spTree>
    <p:extLst>
      <p:ext uri="{BB962C8B-B14F-4D97-AF65-F5344CB8AC3E}">
        <p14:creationId xmlns:p14="http://schemas.microsoft.com/office/powerpoint/2010/main" val="1737394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3"/>
        <p:cNvGrpSpPr/>
        <p:nvPr/>
      </p:nvGrpSpPr>
      <p:grpSpPr>
        <a:xfrm>
          <a:off x="0" y="0"/>
          <a:ext cx="0" cy="0"/>
          <a:chOff x="0" y="0"/>
          <a:chExt cx="0" cy="0"/>
        </a:xfrm>
      </p:grpSpPr>
      <p:sp>
        <p:nvSpPr>
          <p:cNvPr id="454" name="Google Shape;454;p5"/>
          <p:cNvSpPr txBox="1">
            <a:spLocks noGrp="1"/>
          </p:cNvSpPr>
          <p:nvPr>
            <p:ph type="title"/>
          </p:nvPr>
        </p:nvSpPr>
        <p:spPr>
          <a:xfrm>
            <a:off x="726100" y="1656450"/>
            <a:ext cx="3579300" cy="9855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b="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55" name="Google Shape;455;p5"/>
          <p:cNvSpPr txBox="1">
            <a:spLocks noGrp="1"/>
          </p:cNvSpPr>
          <p:nvPr>
            <p:ph type="subTitle" idx="1"/>
          </p:nvPr>
        </p:nvSpPr>
        <p:spPr>
          <a:xfrm>
            <a:off x="4724400" y="1053000"/>
            <a:ext cx="3069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456" name="Google Shape;456;p5"/>
          <p:cNvSpPr txBox="1">
            <a:spLocks noGrp="1"/>
          </p:cNvSpPr>
          <p:nvPr>
            <p:ph type="subTitle" idx="2"/>
          </p:nvPr>
        </p:nvSpPr>
        <p:spPr>
          <a:xfrm>
            <a:off x="4724400" y="1500063"/>
            <a:ext cx="3069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57" name="Google Shape;457;p5"/>
          <p:cNvSpPr txBox="1">
            <a:spLocks noGrp="1"/>
          </p:cNvSpPr>
          <p:nvPr>
            <p:ph type="subTitle" idx="3"/>
          </p:nvPr>
        </p:nvSpPr>
        <p:spPr>
          <a:xfrm>
            <a:off x="4724400" y="3270227"/>
            <a:ext cx="3069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458" name="Google Shape;458;p5"/>
          <p:cNvSpPr txBox="1">
            <a:spLocks noGrp="1"/>
          </p:cNvSpPr>
          <p:nvPr>
            <p:ph type="subTitle" idx="4"/>
          </p:nvPr>
        </p:nvSpPr>
        <p:spPr>
          <a:xfrm>
            <a:off x="4724400" y="3713638"/>
            <a:ext cx="3069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59" name="Google Shape;459;p5"/>
          <p:cNvSpPr txBox="1">
            <a:spLocks noGrp="1"/>
          </p:cNvSpPr>
          <p:nvPr>
            <p:ph type="subTitle" idx="5"/>
          </p:nvPr>
        </p:nvSpPr>
        <p:spPr>
          <a:xfrm>
            <a:off x="726100" y="2533275"/>
            <a:ext cx="3579300" cy="92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07906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0"/>
        <p:cNvGrpSpPr/>
        <p:nvPr/>
      </p:nvGrpSpPr>
      <p:grpSpPr>
        <a:xfrm>
          <a:off x="0" y="0"/>
          <a:ext cx="0" cy="0"/>
          <a:chOff x="0" y="0"/>
          <a:chExt cx="0" cy="0"/>
        </a:xfrm>
      </p:grpSpPr>
      <p:grpSp>
        <p:nvGrpSpPr>
          <p:cNvPr id="461" name="Google Shape;461;p6"/>
          <p:cNvGrpSpPr/>
          <p:nvPr/>
        </p:nvGrpSpPr>
        <p:grpSpPr>
          <a:xfrm>
            <a:off x="439831" y="-1053653"/>
            <a:ext cx="286277" cy="2553557"/>
            <a:chOff x="6544463" y="-1540225"/>
            <a:chExt cx="352949" cy="3148264"/>
          </a:xfrm>
        </p:grpSpPr>
        <p:grpSp>
          <p:nvGrpSpPr>
            <p:cNvPr id="462" name="Google Shape;462;p6"/>
            <p:cNvGrpSpPr/>
            <p:nvPr/>
          </p:nvGrpSpPr>
          <p:grpSpPr>
            <a:xfrm>
              <a:off x="6544463" y="813674"/>
              <a:ext cx="352949" cy="794365"/>
              <a:chOff x="5353000" y="2059225"/>
              <a:chExt cx="125075" cy="281500"/>
            </a:xfrm>
          </p:grpSpPr>
          <p:sp>
            <p:nvSpPr>
              <p:cNvPr id="463" name="Google Shape;463;p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69" name="Google Shape;469;p6"/>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470" name="Google Shape;470;p6"/>
          <p:cNvGrpSpPr/>
          <p:nvPr/>
        </p:nvGrpSpPr>
        <p:grpSpPr>
          <a:xfrm>
            <a:off x="1079581" y="-1405403"/>
            <a:ext cx="286277" cy="2553557"/>
            <a:chOff x="6544463" y="-1540225"/>
            <a:chExt cx="352949" cy="3148264"/>
          </a:xfrm>
        </p:grpSpPr>
        <p:grpSp>
          <p:nvGrpSpPr>
            <p:cNvPr id="471" name="Google Shape;471;p6"/>
            <p:cNvGrpSpPr/>
            <p:nvPr/>
          </p:nvGrpSpPr>
          <p:grpSpPr>
            <a:xfrm>
              <a:off x="6544463" y="813674"/>
              <a:ext cx="352949" cy="794365"/>
              <a:chOff x="5353000" y="2059225"/>
              <a:chExt cx="125075" cy="281500"/>
            </a:xfrm>
          </p:grpSpPr>
          <p:sp>
            <p:nvSpPr>
              <p:cNvPr id="472" name="Google Shape;472;p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8" name="Google Shape;478;p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sp>
        <p:nvSpPr>
          <p:cNvPr id="479" name="Google Shape;479;p6"/>
          <p:cNvSpPr txBox="1">
            <a:spLocks noGrp="1"/>
          </p:cNvSpPr>
          <p:nvPr>
            <p:ph type="title"/>
          </p:nvPr>
        </p:nvSpPr>
        <p:spPr>
          <a:xfrm>
            <a:off x="726100" y="1467550"/>
            <a:ext cx="3176100" cy="22083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285747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0"/>
        <p:cNvGrpSpPr/>
        <p:nvPr/>
      </p:nvGrpSpPr>
      <p:grpSpPr>
        <a:xfrm>
          <a:off x="0" y="0"/>
          <a:ext cx="0" cy="0"/>
          <a:chOff x="0" y="0"/>
          <a:chExt cx="0" cy="0"/>
        </a:xfrm>
      </p:grpSpPr>
      <p:sp>
        <p:nvSpPr>
          <p:cNvPr id="481" name="Google Shape;481;p7"/>
          <p:cNvSpPr/>
          <p:nvPr/>
        </p:nvSpPr>
        <p:spPr>
          <a:xfrm>
            <a:off x="2372288" y="4784394"/>
            <a:ext cx="500103" cy="55907"/>
          </a:xfrm>
          <a:custGeom>
            <a:avLst/>
            <a:gdLst/>
            <a:ahLst/>
            <a:cxnLst/>
            <a:rect l="l" t="t" r="r" b="b"/>
            <a:pathLst>
              <a:path w="5555" h="621" extrusionOk="0">
                <a:moveTo>
                  <a:pt x="1" y="0"/>
                </a:moveTo>
                <a:lnTo>
                  <a:pt x="94" y="390"/>
                </a:lnTo>
                <a:cubicBezTo>
                  <a:pt x="126" y="525"/>
                  <a:pt x="245" y="621"/>
                  <a:pt x="386" y="621"/>
                </a:cubicBezTo>
                <a:cubicBezTo>
                  <a:pt x="389" y="621"/>
                  <a:pt x="391" y="621"/>
                  <a:pt x="394" y="621"/>
                </a:cubicBezTo>
                <a:lnTo>
                  <a:pt x="5168" y="621"/>
                </a:lnTo>
                <a:cubicBezTo>
                  <a:pt x="5309" y="621"/>
                  <a:pt x="5428" y="527"/>
                  <a:pt x="5464" y="390"/>
                </a:cubicBezTo>
                <a:lnTo>
                  <a:pt x="5554"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3358497" y="4696349"/>
            <a:ext cx="250547" cy="115955"/>
          </a:xfrm>
          <a:custGeom>
            <a:avLst/>
            <a:gdLst/>
            <a:ahLst/>
            <a:cxnLst/>
            <a:rect l="l" t="t" r="r" b="b"/>
            <a:pathLst>
              <a:path w="2783" h="1288" extrusionOk="0">
                <a:moveTo>
                  <a:pt x="2112" y="1"/>
                </a:moveTo>
                <a:cubicBezTo>
                  <a:pt x="1784" y="1"/>
                  <a:pt x="1599" y="132"/>
                  <a:pt x="1255" y="132"/>
                </a:cubicBezTo>
                <a:cubicBezTo>
                  <a:pt x="1197" y="132"/>
                  <a:pt x="1134" y="128"/>
                  <a:pt x="1065" y="119"/>
                </a:cubicBezTo>
                <a:cubicBezTo>
                  <a:pt x="874" y="95"/>
                  <a:pt x="715" y="71"/>
                  <a:pt x="582" y="71"/>
                </a:cubicBezTo>
                <a:cubicBezTo>
                  <a:pt x="357" y="71"/>
                  <a:pt x="212" y="142"/>
                  <a:pt x="131" y="408"/>
                </a:cubicBezTo>
                <a:cubicBezTo>
                  <a:pt x="1" y="830"/>
                  <a:pt x="390" y="1101"/>
                  <a:pt x="390" y="1101"/>
                </a:cubicBezTo>
                <a:cubicBezTo>
                  <a:pt x="492" y="1206"/>
                  <a:pt x="918" y="1287"/>
                  <a:pt x="1365" y="1287"/>
                </a:cubicBezTo>
                <a:cubicBezTo>
                  <a:pt x="1682" y="1287"/>
                  <a:pt x="2010" y="1246"/>
                  <a:pt x="2238" y="1144"/>
                </a:cubicBezTo>
                <a:cubicBezTo>
                  <a:pt x="2783" y="899"/>
                  <a:pt x="2779" y="76"/>
                  <a:pt x="2274" y="11"/>
                </a:cubicBezTo>
                <a:cubicBezTo>
                  <a:pt x="2216" y="4"/>
                  <a:pt x="2162" y="1"/>
                  <a:pt x="2112" y="1"/>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3542420" y="4696349"/>
            <a:ext cx="250547" cy="115955"/>
          </a:xfrm>
          <a:custGeom>
            <a:avLst/>
            <a:gdLst/>
            <a:ahLst/>
            <a:cxnLst/>
            <a:rect l="l" t="t" r="r" b="b"/>
            <a:pathLst>
              <a:path w="2783" h="1288" extrusionOk="0">
                <a:moveTo>
                  <a:pt x="2111" y="1"/>
                </a:moveTo>
                <a:cubicBezTo>
                  <a:pt x="1783" y="1"/>
                  <a:pt x="1599" y="132"/>
                  <a:pt x="1255" y="132"/>
                </a:cubicBezTo>
                <a:cubicBezTo>
                  <a:pt x="1196" y="132"/>
                  <a:pt x="1134" y="128"/>
                  <a:pt x="1065" y="119"/>
                </a:cubicBezTo>
                <a:cubicBezTo>
                  <a:pt x="874" y="95"/>
                  <a:pt x="714" y="71"/>
                  <a:pt x="582" y="71"/>
                </a:cubicBezTo>
                <a:cubicBezTo>
                  <a:pt x="357" y="71"/>
                  <a:pt x="212" y="142"/>
                  <a:pt x="130" y="408"/>
                </a:cubicBezTo>
                <a:cubicBezTo>
                  <a:pt x="0" y="830"/>
                  <a:pt x="390" y="1101"/>
                  <a:pt x="390" y="1101"/>
                </a:cubicBezTo>
                <a:cubicBezTo>
                  <a:pt x="491" y="1206"/>
                  <a:pt x="918" y="1287"/>
                  <a:pt x="1364" y="1287"/>
                </a:cubicBezTo>
                <a:cubicBezTo>
                  <a:pt x="1682" y="1287"/>
                  <a:pt x="2010" y="1246"/>
                  <a:pt x="2238" y="1144"/>
                </a:cubicBezTo>
                <a:cubicBezTo>
                  <a:pt x="2783" y="899"/>
                  <a:pt x="2779" y="76"/>
                  <a:pt x="2274" y="11"/>
                </a:cubicBezTo>
                <a:cubicBezTo>
                  <a:pt x="2216" y="4"/>
                  <a:pt x="2162" y="1"/>
                  <a:pt x="2111" y="1"/>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317535" y="4784394"/>
            <a:ext cx="503344" cy="55907"/>
          </a:xfrm>
          <a:custGeom>
            <a:avLst/>
            <a:gdLst/>
            <a:ahLst/>
            <a:cxnLst/>
            <a:rect l="l" t="t" r="r" b="b"/>
            <a:pathLst>
              <a:path w="5591" h="621" extrusionOk="0">
                <a:moveTo>
                  <a:pt x="131" y="0"/>
                </a:moveTo>
                <a:cubicBezTo>
                  <a:pt x="33" y="4"/>
                  <a:pt x="1" y="134"/>
                  <a:pt x="88" y="181"/>
                </a:cubicBezTo>
                <a:lnTo>
                  <a:pt x="968" y="621"/>
                </a:lnTo>
                <a:lnTo>
                  <a:pt x="4627" y="621"/>
                </a:lnTo>
                <a:lnTo>
                  <a:pt x="5504" y="181"/>
                </a:lnTo>
                <a:cubicBezTo>
                  <a:pt x="5591" y="134"/>
                  <a:pt x="5562" y="4"/>
                  <a:pt x="5461" y="0"/>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4265995" y="4840200"/>
            <a:ext cx="4886995" cy="183026"/>
          </a:xfrm>
          <a:custGeom>
            <a:avLst/>
            <a:gdLst/>
            <a:ahLst/>
            <a:cxnLst/>
            <a:rect l="l" t="t" r="r" b="b"/>
            <a:pathLst>
              <a:path w="45251" h="2033" extrusionOk="0">
                <a:moveTo>
                  <a:pt x="1" y="1"/>
                </a:moveTo>
                <a:lnTo>
                  <a:pt x="1" y="2033"/>
                </a:lnTo>
                <a:lnTo>
                  <a:pt x="45251" y="2033"/>
                </a:lnTo>
                <a:lnTo>
                  <a:pt x="45251" y="1"/>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7"/>
          <p:cNvGrpSpPr/>
          <p:nvPr/>
        </p:nvGrpSpPr>
        <p:grpSpPr>
          <a:xfrm>
            <a:off x="1138430" y="4669611"/>
            <a:ext cx="489660" cy="170691"/>
            <a:chOff x="1089293" y="4669611"/>
            <a:chExt cx="489660" cy="170691"/>
          </a:xfrm>
        </p:grpSpPr>
        <p:sp>
          <p:nvSpPr>
            <p:cNvPr id="487" name="Google Shape;487;p7"/>
            <p:cNvSpPr/>
            <p:nvPr/>
          </p:nvSpPr>
          <p:spPr>
            <a:xfrm>
              <a:off x="1095775" y="4669611"/>
              <a:ext cx="481917" cy="160969"/>
            </a:xfrm>
            <a:custGeom>
              <a:avLst/>
              <a:gdLst/>
              <a:ahLst/>
              <a:cxnLst/>
              <a:rect l="l" t="t" r="r" b="b"/>
              <a:pathLst>
                <a:path w="5353" h="1788" extrusionOk="0">
                  <a:moveTo>
                    <a:pt x="4202" y="1"/>
                  </a:moveTo>
                  <a:cubicBezTo>
                    <a:pt x="3511" y="1"/>
                    <a:pt x="3119" y="385"/>
                    <a:pt x="2519" y="385"/>
                  </a:cubicBezTo>
                  <a:cubicBezTo>
                    <a:pt x="2389" y="385"/>
                    <a:pt x="2249" y="367"/>
                    <a:pt x="2094" y="322"/>
                  </a:cubicBezTo>
                  <a:cubicBezTo>
                    <a:pt x="1672" y="203"/>
                    <a:pt x="1305" y="120"/>
                    <a:pt x="1007" y="120"/>
                  </a:cubicBezTo>
                  <a:cubicBezTo>
                    <a:pt x="649" y="120"/>
                    <a:pt x="389" y="240"/>
                    <a:pt x="253" y="561"/>
                  </a:cubicBezTo>
                  <a:cubicBezTo>
                    <a:pt x="1" y="1149"/>
                    <a:pt x="751" y="1524"/>
                    <a:pt x="751" y="1524"/>
                  </a:cubicBezTo>
                  <a:cubicBezTo>
                    <a:pt x="948" y="1673"/>
                    <a:pt x="1775" y="1787"/>
                    <a:pt x="2637" y="1787"/>
                  </a:cubicBezTo>
                  <a:cubicBezTo>
                    <a:pt x="3243" y="1787"/>
                    <a:pt x="3865" y="1731"/>
                    <a:pt x="4299" y="1589"/>
                  </a:cubicBezTo>
                  <a:cubicBezTo>
                    <a:pt x="5352" y="1246"/>
                    <a:pt x="5342" y="99"/>
                    <a:pt x="4375" y="9"/>
                  </a:cubicBezTo>
                  <a:cubicBezTo>
                    <a:pt x="4315" y="3"/>
                    <a:pt x="4257" y="1"/>
                    <a:pt x="420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089293" y="4784394"/>
              <a:ext cx="489660" cy="55907"/>
            </a:xfrm>
            <a:custGeom>
              <a:avLst/>
              <a:gdLst/>
              <a:ahLst/>
              <a:cxnLst/>
              <a:rect l="l" t="t" r="r" b="b"/>
              <a:pathLst>
                <a:path w="5439" h="621" extrusionOk="0">
                  <a:moveTo>
                    <a:pt x="174" y="0"/>
                  </a:moveTo>
                  <a:cubicBezTo>
                    <a:pt x="44" y="0"/>
                    <a:pt x="1" y="177"/>
                    <a:pt x="120" y="235"/>
                  </a:cubicBezTo>
                  <a:lnTo>
                    <a:pt x="892" y="621"/>
                  </a:lnTo>
                  <a:lnTo>
                    <a:pt x="4551" y="621"/>
                  </a:lnTo>
                  <a:lnTo>
                    <a:pt x="5320" y="235"/>
                  </a:lnTo>
                  <a:cubicBezTo>
                    <a:pt x="5439" y="177"/>
                    <a:pt x="5396" y="0"/>
                    <a:pt x="5266"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7"/>
          <p:cNvGrpSpPr/>
          <p:nvPr/>
        </p:nvGrpSpPr>
        <p:grpSpPr>
          <a:xfrm>
            <a:off x="816403" y="4432481"/>
            <a:ext cx="491366" cy="407825"/>
            <a:chOff x="627278" y="4432481"/>
            <a:chExt cx="491366" cy="407825"/>
          </a:xfrm>
        </p:grpSpPr>
        <p:sp>
          <p:nvSpPr>
            <p:cNvPr id="490" name="Google Shape;490;p7"/>
            <p:cNvSpPr/>
            <p:nvPr/>
          </p:nvSpPr>
          <p:spPr>
            <a:xfrm>
              <a:off x="627278" y="4432481"/>
              <a:ext cx="403323" cy="407825"/>
            </a:xfrm>
            <a:custGeom>
              <a:avLst/>
              <a:gdLst/>
              <a:ahLst/>
              <a:cxnLst/>
              <a:rect l="l" t="t" r="r" b="b"/>
              <a:pathLst>
                <a:path w="4480" h="4530" extrusionOk="0">
                  <a:moveTo>
                    <a:pt x="1452" y="1"/>
                  </a:moveTo>
                  <a:cubicBezTo>
                    <a:pt x="1271" y="1704"/>
                    <a:pt x="286" y="2448"/>
                    <a:pt x="131" y="3303"/>
                  </a:cubicBezTo>
                  <a:cubicBezTo>
                    <a:pt x="1" y="4028"/>
                    <a:pt x="506" y="4530"/>
                    <a:pt x="506" y="4530"/>
                  </a:cubicBezTo>
                  <a:lnTo>
                    <a:pt x="3970" y="4530"/>
                  </a:lnTo>
                  <a:cubicBezTo>
                    <a:pt x="3970" y="4530"/>
                    <a:pt x="4479" y="4028"/>
                    <a:pt x="4346" y="3303"/>
                  </a:cubicBezTo>
                  <a:cubicBezTo>
                    <a:pt x="4191" y="2448"/>
                    <a:pt x="3205" y="1704"/>
                    <a:pt x="3025"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967757" y="4446885"/>
              <a:ext cx="150886" cy="323559"/>
            </a:xfrm>
            <a:custGeom>
              <a:avLst/>
              <a:gdLst/>
              <a:ahLst/>
              <a:cxnLst/>
              <a:rect l="l" t="t" r="r" b="b"/>
              <a:pathLst>
                <a:path w="1676" h="3594" extrusionOk="0">
                  <a:moveTo>
                    <a:pt x="1389" y="0"/>
                  </a:moveTo>
                  <a:cubicBezTo>
                    <a:pt x="1384" y="0"/>
                    <a:pt x="1378" y="1"/>
                    <a:pt x="1372" y="3"/>
                  </a:cubicBezTo>
                  <a:cubicBezTo>
                    <a:pt x="1231" y="75"/>
                    <a:pt x="885" y="324"/>
                    <a:pt x="759" y="1154"/>
                  </a:cubicBezTo>
                  <a:cubicBezTo>
                    <a:pt x="661" y="1786"/>
                    <a:pt x="365" y="2078"/>
                    <a:pt x="156" y="2208"/>
                  </a:cubicBezTo>
                  <a:cubicBezTo>
                    <a:pt x="41" y="2280"/>
                    <a:pt x="1" y="2428"/>
                    <a:pt x="59" y="2551"/>
                  </a:cubicBezTo>
                  <a:lnTo>
                    <a:pt x="571" y="3594"/>
                  </a:lnTo>
                  <a:cubicBezTo>
                    <a:pt x="571" y="3594"/>
                    <a:pt x="1156" y="2901"/>
                    <a:pt x="1156" y="1580"/>
                  </a:cubicBezTo>
                  <a:cubicBezTo>
                    <a:pt x="1156" y="260"/>
                    <a:pt x="1675" y="245"/>
                    <a:pt x="1675" y="245"/>
                  </a:cubicBezTo>
                  <a:cubicBezTo>
                    <a:pt x="1619" y="213"/>
                    <a:pt x="1564" y="194"/>
                    <a:pt x="1516" y="194"/>
                  </a:cubicBezTo>
                  <a:cubicBezTo>
                    <a:pt x="1484" y="194"/>
                    <a:pt x="1454" y="203"/>
                    <a:pt x="1430" y="220"/>
                  </a:cubicBezTo>
                  <a:lnTo>
                    <a:pt x="1437" y="47"/>
                  </a:lnTo>
                  <a:cubicBezTo>
                    <a:pt x="1437" y="20"/>
                    <a:pt x="1415" y="0"/>
                    <a:pt x="1389"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7594644" y="4165102"/>
            <a:ext cx="200221" cy="675201"/>
            <a:chOff x="7888869" y="4165102"/>
            <a:chExt cx="200221" cy="675201"/>
          </a:xfrm>
        </p:grpSpPr>
        <p:sp>
          <p:nvSpPr>
            <p:cNvPr id="493" name="Google Shape;493;p7"/>
            <p:cNvSpPr/>
            <p:nvPr/>
          </p:nvSpPr>
          <p:spPr>
            <a:xfrm>
              <a:off x="7964941" y="4306804"/>
              <a:ext cx="48165" cy="312575"/>
            </a:xfrm>
            <a:custGeom>
              <a:avLst/>
              <a:gdLst/>
              <a:ahLst/>
              <a:cxnLst/>
              <a:rect l="l" t="t" r="r" b="b"/>
              <a:pathLst>
                <a:path w="535" h="3472" extrusionOk="0">
                  <a:moveTo>
                    <a:pt x="0" y="0"/>
                  </a:moveTo>
                  <a:lnTo>
                    <a:pt x="0" y="3472"/>
                  </a:lnTo>
                  <a:lnTo>
                    <a:pt x="535" y="3472"/>
                  </a:lnTo>
                  <a:lnTo>
                    <a:pt x="535"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7888869" y="4619646"/>
              <a:ext cx="200221" cy="220657"/>
            </a:xfrm>
            <a:custGeom>
              <a:avLst/>
              <a:gdLst/>
              <a:ahLst/>
              <a:cxnLst/>
              <a:rect l="l" t="t" r="r" b="b"/>
              <a:pathLst>
                <a:path w="2224" h="2451" extrusionOk="0">
                  <a:moveTo>
                    <a:pt x="59" y="1"/>
                  </a:moveTo>
                  <a:cubicBezTo>
                    <a:pt x="59" y="1"/>
                    <a:pt x="1" y="365"/>
                    <a:pt x="398" y="542"/>
                  </a:cubicBezTo>
                  <a:cubicBezTo>
                    <a:pt x="795" y="715"/>
                    <a:pt x="845" y="924"/>
                    <a:pt x="845" y="1534"/>
                  </a:cubicBezTo>
                  <a:cubicBezTo>
                    <a:pt x="845" y="2141"/>
                    <a:pt x="1" y="2451"/>
                    <a:pt x="1" y="2451"/>
                  </a:cubicBezTo>
                  <a:lnTo>
                    <a:pt x="2224" y="2451"/>
                  </a:lnTo>
                  <a:cubicBezTo>
                    <a:pt x="2224" y="2451"/>
                    <a:pt x="1380" y="2141"/>
                    <a:pt x="1380" y="1534"/>
                  </a:cubicBezTo>
                  <a:cubicBezTo>
                    <a:pt x="1380" y="928"/>
                    <a:pt x="1426" y="715"/>
                    <a:pt x="1827" y="542"/>
                  </a:cubicBezTo>
                  <a:cubicBezTo>
                    <a:pt x="2224" y="365"/>
                    <a:pt x="2163" y="1"/>
                    <a:pt x="2163"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7965571" y="4165102"/>
              <a:ext cx="58878" cy="124418"/>
            </a:xfrm>
            <a:custGeom>
              <a:avLst/>
              <a:gdLst/>
              <a:ahLst/>
              <a:cxnLst/>
              <a:rect l="l" t="t" r="r" b="b"/>
              <a:pathLst>
                <a:path w="654" h="1382" extrusionOk="0">
                  <a:moveTo>
                    <a:pt x="271" y="1"/>
                  </a:moveTo>
                  <a:cubicBezTo>
                    <a:pt x="264" y="373"/>
                    <a:pt x="84" y="596"/>
                    <a:pt x="15" y="946"/>
                  </a:cubicBezTo>
                  <a:cubicBezTo>
                    <a:pt x="1" y="1022"/>
                    <a:pt x="1" y="1098"/>
                    <a:pt x="15" y="1174"/>
                  </a:cubicBezTo>
                  <a:cubicBezTo>
                    <a:pt x="41" y="1310"/>
                    <a:pt x="154" y="1381"/>
                    <a:pt x="267" y="1381"/>
                  </a:cubicBezTo>
                  <a:cubicBezTo>
                    <a:pt x="372" y="1381"/>
                    <a:pt x="477" y="1320"/>
                    <a:pt x="513" y="1195"/>
                  </a:cubicBezTo>
                  <a:cubicBezTo>
                    <a:pt x="654" y="701"/>
                    <a:pt x="271" y="1"/>
                    <a:pt x="271"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7778121" y="4669611"/>
            <a:ext cx="483898" cy="170691"/>
            <a:chOff x="8032821" y="4669611"/>
            <a:chExt cx="483898" cy="170691"/>
          </a:xfrm>
        </p:grpSpPr>
        <p:sp>
          <p:nvSpPr>
            <p:cNvPr id="497" name="Google Shape;497;p7"/>
            <p:cNvSpPr/>
            <p:nvPr/>
          </p:nvSpPr>
          <p:spPr>
            <a:xfrm>
              <a:off x="8034801" y="4669611"/>
              <a:ext cx="481917" cy="160969"/>
            </a:xfrm>
            <a:custGeom>
              <a:avLst/>
              <a:gdLst/>
              <a:ahLst/>
              <a:cxnLst/>
              <a:rect l="l" t="t" r="r" b="b"/>
              <a:pathLst>
                <a:path w="5353" h="1788" extrusionOk="0">
                  <a:moveTo>
                    <a:pt x="4201" y="1"/>
                  </a:moveTo>
                  <a:cubicBezTo>
                    <a:pt x="3510" y="1"/>
                    <a:pt x="3119" y="385"/>
                    <a:pt x="2519" y="385"/>
                  </a:cubicBezTo>
                  <a:cubicBezTo>
                    <a:pt x="2389" y="385"/>
                    <a:pt x="2249" y="367"/>
                    <a:pt x="2093" y="322"/>
                  </a:cubicBezTo>
                  <a:cubicBezTo>
                    <a:pt x="1672" y="203"/>
                    <a:pt x="1305" y="120"/>
                    <a:pt x="1007" y="120"/>
                  </a:cubicBezTo>
                  <a:cubicBezTo>
                    <a:pt x="648" y="120"/>
                    <a:pt x="389" y="240"/>
                    <a:pt x="253" y="561"/>
                  </a:cubicBezTo>
                  <a:cubicBezTo>
                    <a:pt x="0" y="1149"/>
                    <a:pt x="755" y="1524"/>
                    <a:pt x="755" y="1524"/>
                  </a:cubicBezTo>
                  <a:cubicBezTo>
                    <a:pt x="950" y="1673"/>
                    <a:pt x="1776" y="1787"/>
                    <a:pt x="2637" y="1787"/>
                  </a:cubicBezTo>
                  <a:cubicBezTo>
                    <a:pt x="3242" y="1787"/>
                    <a:pt x="3865" y="1731"/>
                    <a:pt x="4298" y="1589"/>
                  </a:cubicBezTo>
                  <a:cubicBezTo>
                    <a:pt x="5352" y="1246"/>
                    <a:pt x="5341" y="99"/>
                    <a:pt x="4374" y="9"/>
                  </a:cubicBezTo>
                  <a:cubicBezTo>
                    <a:pt x="4314" y="3"/>
                    <a:pt x="4257" y="1"/>
                    <a:pt x="4201"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8032821" y="4784394"/>
              <a:ext cx="480297" cy="55907"/>
            </a:xfrm>
            <a:custGeom>
              <a:avLst/>
              <a:gdLst/>
              <a:ahLst/>
              <a:cxnLst/>
              <a:rect l="l" t="t" r="r" b="b"/>
              <a:pathLst>
                <a:path w="5335" h="621" extrusionOk="0">
                  <a:moveTo>
                    <a:pt x="344" y="0"/>
                  </a:moveTo>
                  <a:cubicBezTo>
                    <a:pt x="84" y="0"/>
                    <a:pt x="1" y="321"/>
                    <a:pt x="232" y="426"/>
                  </a:cubicBezTo>
                  <a:lnTo>
                    <a:pt x="232" y="621"/>
                  </a:lnTo>
                  <a:lnTo>
                    <a:pt x="5103" y="621"/>
                  </a:lnTo>
                  <a:lnTo>
                    <a:pt x="5103" y="426"/>
                  </a:lnTo>
                  <a:cubicBezTo>
                    <a:pt x="5334" y="321"/>
                    <a:pt x="5251" y="0"/>
                    <a:pt x="4992"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7"/>
          <p:cNvGrpSpPr/>
          <p:nvPr/>
        </p:nvGrpSpPr>
        <p:grpSpPr>
          <a:xfrm>
            <a:off x="6960290" y="4645033"/>
            <a:ext cx="499743" cy="195268"/>
            <a:chOff x="7398315" y="4645033"/>
            <a:chExt cx="499743" cy="195268"/>
          </a:xfrm>
        </p:grpSpPr>
        <p:sp>
          <p:nvSpPr>
            <p:cNvPr id="500" name="Google Shape;500;p7"/>
            <p:cNvSpPr/>
            <p:nvPr/>
          </p:nvSpPr>
          <p:spPr>
            <a:xfrm>
              <a:off x="7623471" y="4645033"/>
              <a:ext cx="250547" cy="115865"/>
            </a:xfrm>
            <a:custGeom>
              <a:avLst/>
              <a:gdLst/>
              <a:ahLst/>
              <a:cxnLst/>
              <a:rect l="l" t="t" r="r" b="b"/>
              <a:pathLst>
                <a:path w="2783" h="1287" extrusionOk="0">
                  <a:moveTo>
                    <a:pt x="2112" y="1"/>
                  </a:moveTo>
                  <a:cubicBezTo>
                    <a:pt x="1784" y="1"/>
                    <a:pt x="1599" y="132"/>
                    <a:pt x="1255" y="132"/>
                  </a:cubicBezTo>
                  <a:cubicBezTo>
                    <a:pt x="1197" y="132"/>
                    <a:pt x="1134" y="128"/>
                    <a:pt x="1065" y="119"/>
                  </a:cubicBezTo>
                  <a:cubicBezTo>
                    <a:pt x="875" y="94"/>
                    <a:pt x="715" y="69"/>
                    <a:pt x="583" y="69"/>
                  </a:cubicBezTo>
                  <a:cubicBezTo>
                    <a:pt x="358" y="69"/>
                    <a:pt x="212" y="141"/>
                    <a:pt x="131" y="408"/>
                  </a:cubicBezTo>
                  <a:cubicBezTo>
                    <a:pt x="1" y="830"/>
                    <a:pt x="390" y="1101"/>
                    <a:pt x="390" y="1101"/>
                  </a:cubicBezTo>
                  <a:cubicBezTo>
                    <a:pt x="492" y="1206"/>
                    <a:pt x="918" y="1287"/>
                    <a:pt x="1365" y="1287"/>
                  </a:cubicBezTo>
                  <a:cubicBezTo>
                    <a:pt x="1682" y="1287"/>
                    <a:pt x="2010" y="1246"/>
                    <a:pt x="2238" y="1144"/>
                  </a:cubicBezTo>
                  <a:cubicBezTo>
                    <a:pt x="2783" y="899"/>
                    <a:pt x="2776" y="76"/>
                    <a:pt x="2274" y="11"/>
                  </a:cubicBezTo>
                  <a:cubicBezTo>
                    <a:pt x="2216" y="4"/>
                    <a:pt x="2162" y="1"/>
                    <a:pt x="211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7415870" y="4732989"/>
              <a:ext cx="469493" cy="55997"/>
            </a:xfrm>
            <a:custGeom>
              <a:avLst/>
              <a:gdLst/>
              <a:ahLst/>
              <a:cxnLst/>
              <a:rect l="l" t="t" r="r" b="b"/>
              <a:pathLst>
                <a:path w="5215" h="622" extrusionOk="0">
                  <a:moveTo>
                    <a:pt x="4992" y="1"/>
                  </a:moveTo>
                  <a:cubicBezTo>
                    <a:pt x="4991" y="1"/>
                    <a:pt x="4989" y="1"/>
                    <a:pt x="4988" y="1"/>
                  </a:cubicBezTo>
                  <a:lnTo>
                    <a:pt x="224" y="1"/>
                  </a:lnTo>
                  <a:cubicBezTo>
                    <a:pt x="55" y="1"/>
                    <a:pt x="1" y="228"/>
                    <a:pt x="149" y="308"/>
                  </a:cubicBezTo>
                  <a:lnTo>
                    <a:pt x="329" y="398"/>
                  </a:lnTo>
                  <a:cubicBezTo>
                    <a:pt x="621" y="542"/>
                    <a:pt x="946" y="622"/>
                    <a:pt x="1275" y="622"/>
                  </a:cubicBezTo>
                  <a:lnTo>
                    <a:pt x="3934" y="622"/>
                  </a:lnTo>
                  <a:cubicBezTo>
                    <a:pt x="4263" y="622"/>
                    <a:pt x="4587" y="546"/>
                    <a:pt x="4880" y="398"/>
                  </a:cubicBezTo>
                  <a:lnTo>
                    <a:pt x="5060" y="308"/>
                  </a:lnTo>
                  <a:cubicBezTo>
                    <a:pt x="5214" y="233"/>
                    <a:pt x="5158" y="1"/>
                    <a:pt x="499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7398315" y="4784394"/>
              <a:ext cx="499743" cy="55907"/>
            </a:xfrm>
            <a:custGeom>
              <a:avLst/>
              <a:gdLst/>
              <a:ahLst/>
              <a:cxnLst/>
              <a:rect l="l" t="t" r="r" b="b"/>
              <a:pathLst>
                <a:path w="5551" h="621" extrusionOk="0">
                  <a:moveTo>
                    <a:pt x="1" y="0"/>
                  </a:moveTo>
                  <a:cubicBezTo>
                    <a:pt x="1" y="343"/>
                    <a:pt x="279" y="621"/>
                    <a:pt x="621" y="621"/>
                  </a:cubicBezTo>
                  <a:lnTo>
                    <a:pt x="4930" y="621"/>
                  </a:lnTo>
                  <a:cubicBezTo>
                    <a:pt x="5273" y="621"/>
                    <a:pt x="5551" y="343"/>
                    <a:pt x="5551"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66376" y="4840200"/>
            <a:ext cx="4976919" cy="183036"/>
          </a:xfrm>
          <a:custGeom>
            <a:avLst/>
            <a:gdLst/>
            <a:ahLst/>
            <a:cxnLst/>
            <a:rect l="l" t="t" r="r" b="b"/>
            <a:pathLst>
              <a:path w="45255" h="2033" extrusionOk="0">
                <a:moveTo>
                  <a:pt x="1" y="1"/>
                </a:moveTo>
                <a:lnTo>
                  <a:pt x="1" y="2033"/>
                </a:lnTo>
                <a:lnTo>
                  <a:pt x="45255" y="2033"/>
                </a:lnTo>
                <a:lnTo>
                  <a:pt x="45255" y="1"/>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66376" y="5023143"/>
            <a:ext cx="4976919" cy="217158"/>
          </a:xfrm>
          <a:custGeom>
            <a:avLst/>
            <a:gdLst/>
            <a:ahLst/>
            <a:cxnLst/>
            <a:rect l="l" t="t" r="r" b="b"/>
            <a:pathLst>
              <a:path w="45255" h="2412" extrusionOk="0">
                <a:moveTo>
                  <a:pt x="1" y="1"/>
                </a:moveTo>
                <a:lnTo>
                  <a:pt x="1" y="2411"/>
                </a:lnTo>
                <a:lnTo>
                  <a:pt x="45255" y="2411"/>
                </a:lnTo>
                <a:lnTo>
                  <a:pt x="45255" y="1"/>
                </a:ln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4265995" y="5023134"/>
            <a:ext cx="4886995" cy="217146"/>
          </a:xfrm>
          <a:custGeom>
            <a:avLst/>
            <a:gdLst/>
            <a:ahLst/>
            <a:cxnLst/>
            <a:rect l="l" t="t" r="r" b="b"/>
            <a:pathLst>
              <a:path w="45251" h="2412" extrusionOk="0">
                <a:moveTo>
                  <a:pt x="1" y="1"/>
                </a:moveTo>
                <a:lnTo>
                  <a:pt x="1" y="2411"/>
                </a:lnTo>
                <a:lnTo>
                  <a:pt x="45251" y="2411"/>
                </a:lnTo>
                <a:lnTo>
                  <a:pt x="45251" y="1"/>
                </a:ln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 name="Google Shape;506;p7"/>
          <p:cNvGrpSpPr/>
          <p:nvPr/>
        </p:nvGrpSpPr>
        <p:grpSpPr>
          <a:xfrm>
            <a:off x="1992978" y="4170684"/>
            <a:ext cx="199951" cy="669619"/>
            <a:chOff x="1992978" y="4170684"/>
            <a:chExt cx="199951" cy="669619"/>
          </a:xfrm>
        </p:grpSpPr>
        <p:sp>
          <p:nvSpPr>
            <p:cNvPr id="507" name="Google Shape;507;p7"/>
            <p:cNvSpPr/>
            <p:nvPr/>
          </p:nvSpPr>
          <p:spPr>
            <a:xfrm>
              <a:off x="2068690" y="4306804"/>
              <a:ext cx="48165" cy="325900"/>
            </a:xfrm>
            <a:custGeom>
              <a:avLst/>
              <a:gdLst/>
              <a:ahLst/>
              <a:cxnLst/>
              <a:rect l="l" t="t" r="r" b="b"/>
              <a:pathLst>
                <a:path w="535" h="3620" extrusionOk="0">
                  <a:moveTo>
                    <a:pt x="1" y="0"/>
                  </a:moveTo>
                  <a:lnTo>
                    <a:pt x="1" y="3620"/>
                  </a:lnTo>
                  <a:lnTo>
                    <a:pt x="535" y="3620"/>
                  </a:lnTo>
                  <a:lnTo>
                    <a:pt x="535"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1992978" y="4619646"/>
              <a:ext cx="199951" cy="220657"/>
            </a:xfrm>
            <a:custGeom>
              <a:avLst/>
              <a:gdLst/>
              <a:ahLst/>
              <a:cxnLst/>
              <a:rect l="l" t="t" r="r" b="b"/>
              <a:pathLst>
                <a:path w="2221" h="2451" extrusionOk="0">
                  <a:moveTo>
                    <a:pt x="279" y="1"/>
                  </a:moveTo>
                  <a:cubicBezTo>
                    <a:pt x="138" y="1"/>
                    <a:pt x="44" y="145"/>
                    <a:pt x="106" y="271"/>
                  </a:cubicBezTo>
                  <a:cubicBezTo>
                    <a:pt x="163" y="394"/>
                    <a:pt x="268" y="491"/>
                    <a:pt x="398" y="542"/>
                  </a:cubicBezTo>
                  <a:cubicBezTo>
                    <a:pt x="795" y="715"/>
                    <a:pt x="845" y="924"/>
                    <a:pt x="845" y="1534"/>
                  </a:cubicBezTo>
                  <a:cubicBezTo>
                    <a:pt x="845" y="2141"/>
                    <a:pt x="1" y="2451"/>
                    <a:pt x="1" y="2451"/>
                  </a:cubicBezTo>
                  <a:lnTo>
                    <a:pt x="2220" y="2451"/>
                  </a:lnTo>
                  <a:cubicBezTo>
                    <a:pt x="2220" y="2451"/>
                    <a:pt x="1379" y="2141"/>
                    <a:pt x="1379" y="1534"/>
                  </a:cubicBezTo>
                  <a:cubicBezTo>
                    <a:pt x="1379" y="928"/>
                    <a:pt x="1430" y="719"/>
                    <a:pt x="1827" y="542"/>
                  </a:cubicBezTo>
                  <a:cubicBezTo>
                    <a:pt x="1953" y="491"/>
                    <a:pt x="2058" y="394"/>
                    <a:pt x="2119" y="271"/>
                  </a:cubicBezTo>
                  <a:cubicBezTo>
                    <a:pt x="2177" y="145"/>
                    <a:pt x="2087" y="1"/>
                    <a:pt x="1946"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2068600" y="4170684"/>
              <a:ext cx="54467" cy="116586"/>
            </a:xfrm>
            <a:custGeom>
              <a:avLst/>
              <a:gdLst/>
              <a:ahLst/>
              <a:cxnLst/>
              <a:rect l="l" t="t" r="r" b="b"/>
              <a:pathLst>
                <a:path w="605" h="1295" extrusionOk="0">
                  <a:moveTo>
                    <a:pt x="280" y="0"/>
                  </a:moveTo>
                  <a:cubicBezTo>
                    <a:pt x="272" y="376"/>
                    <a:pt x="92" y="596"/>
                    <a:pt x="23" y="949"/>
                  </a:cubicBezTo>
                  <a:cubicBezTo>
                    <a:pt x="20" y="971"/>
                    <a:pt x="16" y="996"/>
                    <a:pt x="13" y="1018"/>
                  </a:cubicBezTo>
                  <a:cubicBezTo>
                    <a:pt x="1" y="1197"/>
                    <a:pt x="146" y="1294"/>
                    <a:pt x="288" y="1294"/>
                  </a:cubicBezTo>
                  <a:cubicBezTo>
                    <a:pt x="409" y="1294"/>
                    <a:pt x="528" y="1223"/>
                    <a:pt x="547" y="1072"/>
                  </a:cubicBezTo>
                  <a:cubicBezTo>
                    <a:pt x="604" y="592"/>
                    <a:pt x="280" y="0"/>
                    <a:pt x="280"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7794887" y="-1179400"/>
            <a:ext cx="450408" cy="3091345"/>
            <a:chOff x="7794887" y="-953375"/>
            <a:chExt cx="450408" cy="3091345"/>
          </a:xfrm>
        </p:grpSpPr>
        <p:grpSp>
          <p:nvGrpSpPr>
            <p:cNvPr id="511" name="Google Shape;511;p7"/>
            <p:cNvGrpSpPr/>
            <p:nvPr/>
          </p:nvGrpSpPr>
          <p:grpSpPr>
            <a:xfrm>
              <a:off x="7794887" y="1124270"/>
              <a:ext cx="450408" cy="1013700"/>
              <a:chOff x="7747887" y="2048220"/>
              <a:chExt cx="450408" cy="1013700"/>
            </a:xfrm>
          </p:grpSpPr>
          <p:sp>
            <p:nvSpPr>
              <p:cNvPr id="512" name="Google Shape;512;p7"/>
              <p:cNvSpPr/>
              <p:nvPr/>
            </p:nvSpPr>
            <p:spPr>
              <a:xfrm>
                <a:off x="7873654" y="2048220"/>
                <a:ext cx="198601" cy="152777"/>
              </a:xfrm>
              <a:custGeom>
                <a:avLst/>
                <a:gdLst/>
                <a:ahLst/>
                <a:cxnLst/>
                <a:rect l="l" t="t" r="r" b="b"/>
                <a:pathLst>
                  <a:path w="2206" h="1697" extrusionOk="0">
                    <a:moveTo>
                      <a:pt x="975" y="0"/>
                    </a:moveTo>
                    <a:cubicBezTo>
                      <a:pt x="437" y="0"/>
                      <a:pt x="0" y="433"/>
                      <a:pt x="0" y="971"/>
                    </a:cubicBezTo>
                    <a:lnTo>
                      <a:pt x="0" y="1119"/>
                    </a:lnTo>
                    <a:cubicBezTo>
                      <a:pt x="0" y="1440"/>
                      <a:pt x="260" y="1696"/>
                      <a:pt x="578" y="1696"/>
                    </a:cubicBezTo>
                    <a:lnTo>
                      <a:pt x="1628" y="1696"/>
                    </a:lnTo>
                    <a:cubicBezTo>
                      <a:pt x="1949" y="1696"/>
                      <a:pt x="2205" y="1440"/>
                      <a:pt x="2205" y="1119"/>
                    </a:cubicBez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7873654" y="2862690"/>
                <a:ext cx="198871" cy="199231"/>
              </a:xfrm>
              <a:custGeom>
                <a:avLst/>
                <a:gdLst/>
                <a:ahLst/>
                <a:cxnLst/>
                <a:rect l="l" t="t" r="r" b="b"/>
                <a:pathLst>
                  <a:path w="2209" h="2213" extrusionOk="0">
                    <a:moveTo>
                      <a:pt x="448" y="0"/>
                    </a:moveTo>
                    <a:cubicBezTo>
                      <a:pt x="202" y="0"/>
                      <a:pt x="0" y="203"/>
                      <a:pt x="0" y="448"/>
                    </a:cubicBezTo>
                    <a:cubicBezTo>
                      <a:pt x="0" y="744"/>
                      <a:pt x="116" y="1022"/>
                      <a:pt x="325" y="1231"/>
                    </a:cubicBezTo>
                    <a:cubicBezTo>
                      <a:pt x="343" y="1249"/>
                      <a:pt x="365" y="1267"/>
                      <a:pt x="387" y="1289"/>
                    </a:cubicBezTo>
                    <a:cubicBezTo>
                      <a:pt x="672" y="1545"/>
                      <a:pt x="910" y="1852"/>
                      <a:pt x="1094" y="2191"/>
                    </a:cubicBezTo>
                    <a:lnTo>
                      <a:pt x="1105" y="2213"/>
                    </a:lnTo>
                    <a:lnTo>
                      <a:pt x="1119" y="2184"/>
                    </a:lnTo>
                    <a:cubicBezTo>
                      <a:pt x="1300" y="1848"/>
                      <a:pt x="1538" y="1545"/>
                      <a:pt x="1819" y="1289"/>
                    </a:cubicBezTo>
                    <a:cubicBezTo>
                      <a:pt x="1844" y="1271"/>
                      <a:pt x="1862" y="1249"/>
                      <a:pt x="1884" y="1231"/>
                    </a:cubicBezTo>
                    <a:cubicBezTo>
                      <a:pt x="2090" y="1025"/>
                      <a:pt x="2209" y="744"/>
                      <a:pt x="2205" y="452"/>
                    </a:cubicBezTo>
                    <a:cubicBezTo>
                      <a:pt x="2205" y="205"/>
                      <a:pt x="2010" y="4"/>
                      <a:pt x="1764" y="4"/>
                    </a:cubicBezTo>
                    <a:cubicBezTo>
                      <a:pt x="1762" y="4"/>
                      <a:pt x="1760" y="4"/>
                      <a:pt x="1758" y="4"/>
                    </a:cubicBezTo>
                    <a:lnTo>
                      <a:pt x="448" y="0"/>
                    </a:ln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7747887" y="2187581"/>
                <a:ext cx="450408" cy="683669"/>
              </a:xfrm>
              <a:custGeom>
                <a:avLst/>
                <a:gdLst/>
                <a:ahLst/>
                <a:cxnLst/>
                <a:rect l="l" t="t" r="r" b="b"/>
                <a:pathLst>
                  <a:path w="5003" h="7594" extrusionOk="0">
                    <a:moveTo>
                      <a:pt x="538" y="0"/>
                    </a:moveTo>
                    <a:cubicBezTo>
                      <a:pt x="239" y="0"/>
                      <a:pt x="1" y="239"/>
                      <a:pt x="1" y="538"/>
                    </a:cubicBezTo>
                    <a:lnTo>
                      <a:pt x="1" y="7059"/>
                    </a:lnTo>
                    <a:cubicBezTo>
                      <a:pt x="1" y="7355"/>
                      <a:pt x="239" y="7593"/>
                      <a:pt x="538" y="7593"/>
                    </a:cubicBezTo>
                    <a:lnTo>
                      <a:pt x="4465" y="7593"/>
                    </a:lnTo>
                    <a:cubicBezTo>
                      <a:pt x="4761" y="7593"/>
                      <a:pt x="5003" y="7355"/>
                      <a:pt x="5003" y="7059"/>
                    </a:cubicBezTo>
                    <a:lnTo>
                      <a:pt x="5003" y="538"/>
                    </a:lnTo>
                    <a:cubicBezTo>
                      <a:pt x="5003" y="239"/>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7948646" y="2295073"/>
                <a:ext cx="48255" cy="501453"/>
              </a:xfrm>
              <a:custGeom>
                <a:avLst/>
                <a:gdLst/>
                <a:ahLst/>
                <a:cxnLst/>
                <a:rect l="l" t="t" r="r" b="b"/>
                <a:pathLst>
                  <a:path w="536" h="5570" extrusionOk="0">
                    <a:moveTo>
                      <a:pt x="73" y="1"/>
                    </a:moveTo>
                    <a:cubicBezTo>
                      <a:pt x="33" y="1"/>
                      <a:pt x="1" y="33"/>
                      <a:pt x="1" y="73"/>
                    </a:cubicBezTo>
                    <a:lnTo>
                      <a:pt x="1" y="5501"/>
                    </a:lnTo>
                    <a:cubicBezTo>
                      <a:pt x="1" y="5540"/>
                      <a:pt x="33" y="5569"/>
                      <a:pt x="73" y="5569"/>
                    </a:cubicBezTo>
                    <a:lnTo>
                      <a:pt x="467" y="5569"/>
                    </a:lnTo>
                    <a:cubicBezTo>
                      <a:pt x="503" y="5569"/>
                      <a:pt x="535" y="5540"/>
                      <a:pt x="535" y="5501"/>
                    </a:cubicBezTo>
                    <a:lnTo>
                      <a:pt x="535" y="73"/>
                    </a:lnTo>
                    <a:cubicBezTo>
                      <a:pt x="535" y="33"/>
                      <a:pt x="503" y="1"/>
                      <a:pt x="467"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7825580" y="2295073"/>
                <a:ext cx="48165" cy="501453"/>
              </a:xfrm>
              <a:custGeom>
                <a:avLst/>
                <a:gdLst/>
                <a:ahLst/>
                <a:cxnLst/>
                <a:rect l="l" t="t" r="r" b="b"/>
                <a:pathLst>
                  <a:path w="535" h="5570" extrusionOk="0">
                    <a:moveTo>
                      <a:pt x="72" y="1"/>
                    </a:moveTo>
                    <a:cubicBezTo>
                      <a:pt x="33" y="1"/>
                      <a:pt x="0" y="33"/>
                      <a:pt x="0" y="73"/>
                    </a:cubicBezTo>
                    <a:lnTo>
                      <a:pt x="0" y="5501"/>
                    </a:lnTo>
                    <a:cubicBezTo>
                      <a:pt x="0" y="5540"/>
                      <a:pt x="33" y="5569"/>
                      <a:pt x="72" y="5569"/>
                    </a:cubicBezTo>
                    <a:lnTo>
                      <a:pt x="466" y="5569"/>
                    </a:lnTo>
                    <a:cubicBezTo>
                      <a:pt x="502" y="5569"/>
                      <a:pt x="534" y="5540"/>
                      <a:pt x="534" y="5501"/>
                    </a:cubicBezTo>
                    <a:lnTo>
                      <a:pt x="534" y="73"/>
                    </a:lnTo>
                    <a:cubicBezTo>
                      <a:pt x="534" y="33"/>
                      <a:pt x="502" y="1"/>
                      <a:pt x="466"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8072162" y="2295073"/>
                <a:ext cx="48165" cy="501453"/>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8" name="Google Shape;518;p7"/>
            <p:cNvCxnSpPr/>
            <p:nvPr/>
          </p:nvCxnSpPr>
          <p:spPr>
            <a:xfrm rot="10800000">
              <a:off x="8020075" y="-953375"/>
              <a:ext cx="0" cy="2148000"/>
            </a:xfrm>
            <a:prstGeom prst="straightConnector1">
              <a:avLst/>
            </a:prstGeom>
            <a:noFill/>
            <a:ln w="19050" cap="flat" cmpd="sng">
              <a:solidFill>
                <a:schemeClr val="accent3"/>
              </a:solidFill>
              <a:prstDash val="solid"/>
              <a:round/>
              <a:headEnd type="none" w="med" len="med"/>
              <a:tailEnd type="none" w="med" len="med"/>
            </a:ln>
          </p:spPr>
        </p:cxnSp>
      </p:grpSp>
      <p:grpSp>
        <p:nvGrpSpPr>
          <p:cNvPr id="519" name="Google Shape;519;p7"/>
          <p:cNvGrpSpPr/>
          <p:nvPr/>
        </p:nvGrpSpPr>
        <p:grpSpPr>
          <a:xfrm>
            <a:off x="898701" y="-1179400"/>
            <a:ext cx="450408" cy="3091440"/>
            <a:chOff x="898701" y="-953375"/>
            <a:chExt cx="450408" cy="3091440"/>
          </a:xfrm>
        </p:grpSpPr>
        <p:grpSp>
          <p:nvGrpSpPr>
            <p:cNvPr id="520" name="Google Shape;520;p7"/>
            <p:cNvGrpSpPr/>
            <p:nvPr/>
          </p:nvGrpSpPr>
          <p:grpSpPr>
            <a:xfrm>
              <a:off x="898701" y="1124356"/>
              <a:ext cx="450408" cy="1013710"/>
              <a:chOff x="5353000" y="2059225"/>
              <a:chExt cx="125075" cy="281500"/>
            </a:xfrm>
          </p:grpSpPr>
          <p:sp>
            <p:nvSpPr>
              <p:cNvPr id="521" name="Google Shape;521;p7"/>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27" name="Google Shape;527;p7"/>
            <p:cNvCxnSpPr/>
            <p:nvPr/>
          </p:nvCxnSpPr>
          <p:spPr>
            <a:xfrm rot="10800000">
              <a:off x="1123900" y="-953375"/>
              <a:ext cx="0" cy="2148000"/>
            </a:xfrm>
            <a:prstGeom prst="straightConnector1">
              <a:avLst/>
            </a:prstGeom>
            <a:noFill/>
            <a:ln w="19050" cap="flat" cmpd="sng">
              <a:solidFill>
                <a:schemeClr val="accent3"/>
              </a:solidFill>
              <a:prstDash val="solid"/>
              <a:round/>
              <a:headEnd type="none" w="med" len="med"/>
              <a:tailEnd type="none" w="med" len="med"/>
            </a:ln>
          </p:spPr>
        </p:cxnSp>
      </p:grpSp>
      <p:sp>
        <p:nvSpPr>
          <p:cNvPr id="528" name="Google Shape;528;p7"/>
          <p:cNvSpPr txBox="1">
            <a:spLocks noGrp="1"/>
          </p:cNvSpPr>
          <p:nvPr>
            <p:ph type="title"/>
          </p:nvPr>
        </p:nvSpPr>
        <p:spPr>
          <a:xfrm>
            <a:off x="2384150" y="347475"/>
            <a:ext cx="43758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9" name="Google Shape;529;p7"/>
          <p:cNvSpPr txBox="1">
            <a:spLocks noGrp="1"/>
          </p:cNvSpPr>
          <p:nvPr>
            <p:ph type="subTitle" idx="1"/>
          </p:nvPr>
        </p:nvSpPr>
        <p:spPr>
          <a:xfrm>
            <a:off x="3320538" y="1225725"/>
            <a:ext cx="2502900" cy="9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85304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0"/>
        <p:cNvGrpSpPr/>
        <p:nvPr/>
      </p:nvGrpSpPr>
      <p:grpSpPr>
        <a:xfrm>
          <a:off x="0" y="0"/>
          <a:ext cx="0" cy="0"/>
          <a:chOff x="0" y="0"/>
          <a:chExt cx="0" cy="0"/>
        </a:xfrm>
      </p:grpSpPr>
      <p:grpSp>
        <p:nvGrpSpPr>
          <p:cNvPr id="531" name="Google Shape;531;p8"/>
          <p:cNvGrpSpPr/>
          <p:nvPr/>
        </p:nvGrpSpPr>
        <p:grpSpPr>
          <a:xfrm>
            <a:off x="516199" y="1957200"/>
            <a:ext cx="8111625" cy="2899714"/>
            <a:chOff x="516199" y="1957200"/>
            <a:chExt cx="8111625" cy="2899714"/>
          </a:xfrm>
        </p:grpSpPr>
        <p:sp>
          <p:nvSpPr>
            <p:cNvPr id="532" name="Google Shape;532;p8"/>
            <p:cNvSpPr/>
            <p:nvPr/>
          </p:nvSpPr>
          <p:spPr>
            <a:xfrm>
              <a:off x="516199" y="4697800"/>
              <a:ext cx="8111625" cy="102575"/>
            </a:xfrm>
            <a:custGeom>
              <a:avLst/>
              <a:gdLst/>
              <a:ahLst/>
              <a:cxnLst/>
              <a:rect l="l" t="t" r="r" b="b"/>
              <a:pathLst>
                <a:path w="41248" h="704" extrusionOk="0">
                  <a:moveTo>
                    <a:pt x="20622" y="1"/>
                  </a:moveTo>
                  <a:cubicBezTo>
                    <a:pt x="41248" y="1"/>
                    <a:pt x="40109" y="364"/>
                    <a:pt x="40109" y="704"/>
                  </a:cubicBezTo>
                  <a:lnTo>
                    <a:pt x="1139" y="704"/>
                  </a:lnTo>
                  <a:cubicBezTo>
                    <a:pt x="1139" y="364"/>
                    <a:pt x="1" y="1"/>
                    <a:pt x="20622" y="1"/>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1922844" y="4183274"/>
              <a:ext cx="85679" cy="88012"/>
            </a:xfrm>
            <a:custGeom>
              <a:avLst/>
              <a:gdLst/>
              <a:ahLst/>
              <a:cxnLst/>
              <a:rect l="l" t="t" r="r" b="b"/>
              <a:pathLst>
                <a:path w="588" h="604" extrusionOk="0">
                  <a:moveTo>
                    <a:pt x="1" y="604"/>
                  </a:moveTo>
                  <a:cubicBezTo>
                    <a:pt x="320" y="384"/>
                    <a:pt x="348" y="308"/>
                    <a:pt x="568" y="20"/>
                  </a:cubicBezTo>
                  <a:lnTo>
                    <a:pt x="588" y="0"/>
                  </a:lnTo>
                  <a:cubicBezTo>
                    <a:pt x="456" y="300"/>
                    <a:pt x="292" y="460"/>
                    <a:pt x="1" y="60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1912936" y="4287460"/>
              <a:ext cx="79413" cy="93840"/>
            </a:xfrm>
            <a:custGeom>
              <a:avLst/>
              <a:gdLst/>
              <a:ahLst/>
              <a:cxnLst/>
              <a:rect l="l" t="t" r="r" b="b"/>
              <a:pathLst>
                <a:path w="545" h="644" extrusionOk="0">
                  <a:moveTo>
                    <a:pt x="1" y="644"/>
                  </a:moveTo>
                  <a:cubicBezTo>
                    <a:pt x="204" y="468"/>
                    <a:pt x="428" y="244"/>
                    <a:pt x="544" y="0"/>
                  </a:cubicBezTo>
                  <a:cubicBezTo>
                    <a:pt x="496" y="268"/>
                    <a:pt x="224" y="508"/>
                    <a:pt x="1" y="64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1324399" y="2904342"/>
              <a:ext cx="513637" cy="550220"/>
            </a:xfrm>
            <a:custGeom>
              <a:avLst/>
              <a:gdLst/>
              <a:ahLst/>
              <a:cxnLst/>
              <a:rect l="l" t="t" r="r" b="b"/>
              <a:pathLst>
                <a:path w="3525" h="3776" extrusionOk="0">
                  <a:moveTo>
                    <a:pt x="3464" y="3776"/>
                  </a:moveTo>
                  <a:cubicBezTo>
                    <a:pt x="3381" y="3560"/>
                    <a:pt x="3281" y="3352"/>
                    <a:pt x="3173" y="3149"/>
                  </a:cubicBezTo>
                  <a:cubicBezTo>
                    <a:pt x="3213" y="2989"/>
                    <a:pt x="3253" y="2809"/>
                    <a:pt x="3237" y="2829"/>
                  </a:cubicBezTo>
                  <a:cubicBezTo>
                    <a:pt x="3225" y="2849"/>
                    <a:pt x="3169" y="2945"/>
                    <a:pt x="3113" y="3037"/>
                  </a:cubicBezTo>
                  <a:cubicBezTo>
                    <a:pt x="3093" y="3001"/>
                    <a:pt x="3073" y="2965"/>
                    <a:pt x="3053" y="2929"/>
                  </a:cubicBezTo>
                  <a:lnTo>
                    <a:pt x="3121" y="2386"/>
                  </a:lnTo>
                  <a:lnTo>
                    <a:pt x="2989" y="2825"/>
                  </a:lnTo>
                  <a:cubicBezTo>
                    <a:pt x="2921" y="2713"/>
                    <a:pt x="2849" y="2609"/>
                    <a:pt x="2777" y="2513"/>
                  </a:cubicBezTo>
                  <a:cubicBezTo>
                    <a:pt x="2833" y="2338"/>
                    <a:pt x="2913" y="2058"/>
                    <a:pt x="2901" y="2078"/>
                  </a:cubicBezTo>
                  <a:cubicBezTo>
                    <a:pt x="2885" y="2098"/>
                    <a:pt x="2773" y="2270"/>
                    <a:pt x="2693" y="2398"/>
                  </a:cubicBezTo>
                  <a:cubicBezTo>
                    <a:pt x="2638" y="2326"/>
                    <a:pt x="2586" y="2262"/>
                    <a:pt x="2530" y="2198"/>
                  </a:cubicBezTo>
                  <a:lnTo>
                    <a:pt x="2638" y="1886"/>
                  </a:lnTo>
                  <a:lnTo>
                    <a:pt x="2466" y="2122"/>
                  </a:lnTo>
                  <a:cubicBezTo>
                    <a:pt x="2366" y="2014"/>
                    <a:pt x="2270" y="1918"/>
                    <a:pt x="2170" y="1822"/>
                  </a:cubicBezTo>
                  <a:cubicBezTo>
                    <a:pt x="2234" y="1619"/>
                    <a:pt x="2358" y="1231"/>
                    <a:pt x="2350" y="1243"/>
                  </a:cubicBezTo>
                  <a:cubicBezTo>
                    <a:pt x="2338" y="1259"/>
                    <a:pt x="2162" y="1575"/>
                    <a:pt x="2070" y="1734"/>
                  </a:cubicBezTo>
                  <a:cubicBezTo>
                    <a:pt x="2006" y="1678"/>
                    <a:pt x="1938" y="1623"/>
                    <a:pt x="1874" y="1575"/>
                  </a:cubicBezTo>
                  <a:lnTo>
                    <a:pt x="2026" y="1187"/>
                  </a:lnTo>
                  <a:lnTo>
                    <a:pt x="1811" y="1523"/>
                  </a:lnTo>
                  <a:cubicBezTo>
                    <a:pt x="1699" y="1439"/>
                    <a:pt x="1587" y="1359"/>
                    <a:pt x="1475" y="1287"/>
                  </a:cubicBezTo>
                  <a:lnTo>
                    <a:pt x="1655" y="867"/>
                  </a:lnTo>
                  <a:lnTo>
                    <a:pt x="1331" y="1199"/>
                  </a:lnTo>
                  <a:cubicBezTo>
                    <a:pt x="1239" y="1143"/>
                    <a:pt x="1143" y="1091"/>
                    <a:pt x="1052" y="1039"/>
                  </a:cubicBezTo>
                  <a:lnTo>
                    <a:pt x="1179" y="668"/>
                  </a:lnTo>
                  <a:lnTo>
                    <a:pt x="976" y="999"/>
                  </a:lnTo>
                  <a:cubicBezTo>
                    <a:pt x="908" y="963"/>
                    <a:pt x="840" y="931"/>
                    <a:pt x="776" y="895"/>
                  </a:cubicBezTo>
                  <a:lnTo>
                    <a:pt x="868" y="584"/>
                  </a:lnTo>
                  <a:lnTo>
                    <a:pt x="708" y="863"/>
                  </a:lnTo>
                  <a:lnTo>
                    <a:pt x="520" y="772"/>
                  </a:lnTo>
                  <a:lnTo>
                    <a:pt x="564" y="592"/>
                  </a:lnTo>
                  <a:lnTo>
                    <a:pt x="484" y="756"/>
                  </a:lnTo>
                  <a:cubicBezTo>
                    <a:pt x="316" y="672"/>
                    <a:pt x="153" y="596"/>
                    <a:pt x="1" y="516"/>
                  </a:cubicBezTo>
                  <a:cubicBezTo>
                    <a:pt x="1371" y="1"/>
                    <a:pt x="3524" y="1319"/>
                    <a:pt x="3464" y="3776"/>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1326731" y="2829299"/>
              <a:ext cx="671297" cy="334270"/>
            </a:xfrm>
            <a:custGeom>
              <a:avLst/>
              <a:gdLst/>
              <a:ahLst/>
              <a:cxnLst/>
              <a:rect l="l" t="t" r="r" b="b"/>
              <a:pathLst>
                <a:path w="4607" h="2294" extrusionOk="0">
                  <a:moveTo>
                    <a:pt x="4607" y="2293"/>
                  </a:moveTo>
                  <a:cubicBezTo>
                    <a:pt x="4427" y="2145"/>
                    <a:pt x="4239" y="2010"/>
                    <a:pt x="4048" y="1882"/>
                  </a:cubicBezTo>
                  <a:cubicBezTo>
                    <a:pt x="4004" y="1726"/>
                    <a:pt x="3952" y="1550"/>
                    <a:pt x="3948" y="1574"/>
                  </a:cubicBezTo>
                  <a:cubicBezTo>
                    <a:pt x="3944" y="1594"/>
                    <a:pt x="3944" y="1706"/>
                    <a:pt x="3940" y="1814"/>
                  </a:cubicBezTo>
                  <a:lnTo>
                    <a:pt x="3832" y="1750"/>
                  </a:lnTo>
                  <a:lnTo>
                    <a:pt x="3632" y="1239"/>
                  </a:lnTo>
                  <a:lnTo>
                    <a:pt x="3732" y="1690"/>
                  </a:lnTo>
                  <a:cubicBezTo>
                    <a:pt x="3616" y="1626"/>
                    <a:pt x="3504" y="1566"/>
                    <a:pt x="3397" y="1518"/>
                  </a:cubicBezTo>
                  <a:cubicBezTo>
                    <a:pt x="3357" y="1339"/>
                    <a:pt x="3297" y="1055"/>
                    <a:pt x="3293" y="1079"/>
                  </a:cubicBezTo>
                  <a:cubicBezTo>
                    <a:pt x="3289" y="1103"/>
                    <a:pt x="3277" y="1307"/>
                    <a:pt x="3265" y="1458"/>
                  </a:cubicBezTo>
                  <a:cubicBezTo>
                    <a:pt x="3185" y="1422"/>
                    <a:pt x="3105" y="1390"/>
                    <a:pt x="3025" y="1362"/>
                  </a:cubicBezTo>
                  <a:lnTo>
                    <a:pt x="2973" y="1035"/>
                  </a:lnTo>
                  <a:lnTo>
                    <a:pt x="2933" y="1327"/>
                  </a:lnTo>
                  <a:cubicBezTo>
                    <a:pt x="2797" y="1279"/>
                    <a:pt x="2661" y="1243"/>
                    <a:pt x="2534" y="1211"/>
                  </a:cubicBezTo>
                  <a:cubicBezTo>
                    <a:pt x="2490" y="999"/>
                    <a:pt x="2410" y="599"/>
                    <a:pt x="2410" y="615"/>
                  </a:cubicBezTo>
                  <a:cubicBezTo>
                    <a:pt x="2406" y="635"/>
                    <a:pt x="2406" y="995"/>
                    <a:pt x="2406" y="1179"/>
                  </a:cubicBezTo>
                  <a:cubicBezTo>
                    <a:pt x="2318" y="1159"/>
                    <a:pt x="2238" y="1147"/>
                    <a:pt x="2154" y="1131"/>
                  </a:cubicBezTo>
                  <a:lnTo>
                    <a:pt x="2098" y="723"/>
                  </a:lnTo>
                  <a:lnTo>
                    <a:pt x="2070" y="1119"/>
                  </a:lnTo>
                  <a:cubicBezTo>
                    <a:pt x="1930" y="1099"/>
                    <a:pt x="1795" y="1087"/>
                    <a:pt x="1663" y="1075"/>
                  </a:cubicBezTo>
                  <a:lnTo>
                    <a:pt x="1619" y="619"/>
                  </a:lnTo>
                  <a:lnTo>
                    <a:pt x="1499" y="1071"/>
                  </a:lnTo>
                  <a:cubicBezTo>
                    <a:pt x="1387" y="1067"/>
                    <a:pt x="1279" y="1067"/>
                    <a:pt x="1175" y="1067"/>
                  </a:cubicBezTo>
                  <a:lnTo>
                    <a:pt x="1107" y="675"/>
                  </a:lnTo>
                  <a:cubicBezTo>
                    <a:pt x="1107" y="675"/>
                    <a:pt x="1095" y="931"/>
                    <a:pt x="1087" y="1067"/>
                  </a:cubicBezTo>
                  <a:cubicBezTo>
                    <a:pt x="1012" y="1067"/>
                    <a:pt x="940" y="1071"/>
                    <a:pt x="864" y="1075"/>
                  </a:cubicBezTo>
                  <a:lnTo>
                    <a:pt x="792" y="755"/>
                  </a:lnTo>
                  <a:lnTo>
                    <a:pt x="788" y="1079"/>
                  </a:lnTo>
                  <a:cubicBezTo>
                    <a:pt x="716" y="1079"/>
                    <a:pt x="644" y="1083"/>
                    <a:pt x="576" y="1087"/>
                  </a:cubicBezTo>
                  <a:lnTo>
                    <a:pt x="532" y="911"/>
                  </a:lnTo>
                  <a:lnTo>
                    <a:pt x="540" y="1091"/>
                  </a:lnTo>
                  <a:cubicBezTo>
                    <a:pt x="352" y="1099"/>
                    <a:pt x="173" y="1111"/>
                    <a:pt x="1" y="1115"/>
                  </a:cubicBezTo>
                  <a:cubicBezTo>
                    <a:pt x="948" y="0"/>
                    <a:pt x="3472" y="112"/>
                    <a:pt x="4607" y="2293"/>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1321485" y="2687228"/>
              <a:ext cx="621901" cy="322613"/>
            </a:xfrm>
            <a:custGeom>
              <a:avLst/>
              <a:gdLst/>
              <a:ahLst/>
              <a:cxnLst/>
              <a:rect l="l" t="t" r="r" b="b"/>
              <a:pathLst>
                <a:path w="4268" h="2214" extrusionOk="0">
                  <a:moveTo>
                    <a:pt x="4267" y="1347"/>
                  </a:moveTo>
                  <a:cubicBezTo>
                    <a:pt x="4064" y="1295"/>
                    <a:pt x="3856" y="1259"/>
                    <a:pt x="3648" y="1231"/>
                  </a:cubicBezTo>
                  <a:cubicBezTo>
                    <a:pt x="3548" y="1119"/>
                    <a:pt x="3437" y="995"/>
                    <a:pt x="3441" y="1015"/>
                  </a:cubicBezTo>
                  <a:cubicBezTo>
                    <a:pt x="3449" y="1035"/>
                    <a:pt x="3492" y="1127"/>
                    <a:pt x="3532" y="1219"/>
                  </a:cubicBezTo>
                  <a:cubicBezTo>
                    <a:pt x="3492" y="1215"/>
                    <a:pt x="3456" y="1211"/>
                    <a:pt x="3417" y="1207"/>
                  </a:cubicBezTo>
                  <a:lnTo>
                    <a:pt x="3049" y="867"/>
                  </a:lnTo>
                  <a:lnTo>
                    <a:pt x="3309" y="1199"/>
                  </a:lnTo>
                  <a:cubicBezTo>
                    <a:pt x="3189" y="1191"/>
                    <a:pt x="3073" y="1187"/>
                    <a:pt x="2961" y="1191"/>
                  </a:cubicBezTo>
                  <a:cubicBezTo>
                    <a:pt x="2857" y="1055"/>
                    <a:pt x="2693" y="847"/>
                    <a:pt x="2701" y="871"/>
                  </a:cubicBezTo>
                  <a:cubicBezTo>
                    <a:pt x="2709" y="891"/>
                    <a:pt x="2777" y="1067"/>
                    <a:pt x="2829" y="1195"/>
                  </a:cubicBezTo>
                  <a:cubicBezTo>
                    <a:pt x="2749" y="1195"/>
                    <a:pt x="2670" y="1203"/>
                    <a:pt x="2594" y="1211"/>
                  </a:cubicBezTo>
                  <a:lnTo>
                    <a:pt x="2422" y="963"/>
                  </a:lnTo>
                  <a:lnTo>
                    <a:pt x="2506" y="1219"/>
                  </a:lnTo>
                  <a:cubicBezTo>
                    <a:pt x="2374" y="1235"/>
                    <a:pt x="2246" y="1255"/>
                    <a:pt x="2126" y="1283"/>
                  </a:cubicBezTo>
                  <a:cubicBezTo>
                    <a:pt x="2010" y="1123"/>
                    <a:pt x="1783" y="827"/>
                    <a:pt x="1787" y="839"/>
                  </a:cubicBezTo>
                  <a:cubicBezTo>
                    <a:pt x="1791" y="855"/>
                    <a:pt x="1938" y="1155"/>
                    <a:pt x="2006" y="1307"/>
                  </a:cubicBezTo>
                  <a:cubicBezTo>
                    <a:pt x="1930" y="1327"/>
                    <a:pt x="1859" y="1347"/>
                    <a:pt x="1783" y="1367"/>
                  </a:cubicBezTo>
                  <a:lnTo>
                    <a:pt x="1575" y="1051"/>
                  </a:lnTo>
                  <a:lnTo>
                    <a:pt x="1711" y="1391"/>
                  </a:lnTo>
                  <a:cubicBezTo>
                    <a:pt x="1587" y="1431"/>
                    <a:pt x="1471" y="1475"/>
                    <a:pt x="1355" y="1519"/>
                  </a:cubicBezTo>
                  <a:lnTo>
                    <a:pt x="1139" y="1163"/>
                  </a:lnTo>
                  <a:lnTo>
                    <a:pt x="1215" y="1578"/>
                  </a:lnTo>
                  <a:cubicBezTo>
                    <a:pt x="1123" y="1618"/>
                    <a:pt x="1036" y="1662"/>
                    <a:pt x="948" y="1702"/>
                  </a:cubicBezTo>
                  <a:lnTo>
                    <a:pt x="740" y="1407"/>
                  </a:lnTo>
                  <a:lnTo>
                    <a:pt x="876" y="1738"/>
                  </a:lnTo>
                  <a:cubicBezTo>
                    <a:pt x="816" y="1770"/>
                    <a:pt x="752" y="1802"/>
                    <a:pt x="692" y="1834"/>
                  </a:cubicBezTo>
                  <a:lnTo>
                    <a:pt x="512" y="1598"/>
                  </a:lnTo>
                  <a:lnTo>
                    <a:pt x="632" y="1866"/>
                  </a:lnTo>
                  <a:cubicBezTo>
                    <a:pt x="576" y="1898"/>
                    <a:pt x="520" y="1930"/>
                    <a:pt x="464" y="1958"/>
                  </a:cubicBezTo>
                  <a:lnTo>
                    <a:pt x="356" y="1830"/>
                  </a:lnTo>
                  <a:lnTo>
                    <a:pt x="436" y="1978"/>
                  </a:lnTo>
                  <a:cubicBezTo>
                    <a:pt x="285" y="2058"/>
                    <a:pt x="141" y="2142"/>
                    <a:pt x="1" y="2214"/>
                  </a:cubicBezTo>
                  <a:cubicBezTo>
                    <a:pt x="340" y="915"/>
                    <a:pt x="2466" y="1"/>
                    <a:pt x="4267" y="1347"/>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916985" y="2937565"/>
              <a:ext cx="494985" cy="585191"/>
            </a:xfrm>
            <a:custGeom>
              <a:avLst/>
              <a:gdLst/>
              <a:ahLst/>
              <a:cxnLst/>
              <a:rect l="l" t="t" r="r" b="b"/>
              <a:pathLst>
                <a:path w="3397" h="4016" extrusionOk="0">
                  <a:moveTo>
                    <a:pt x="376" y="4015"/>
                  </a:moveTo>
                  <a:cubicBezTo>
                    <a:pt x="432" y="3791"/>
                    <a:pt x="504" y="3572"/>
                    <a:pt x="584" y="3356"/>
                  </a:cubicBezTo>
                  <a:cubicBezTo>
                    <a:pt x="524" y="3204"/>
                    <a:pt x="460" y="3032"/>
                    <a:pt x="480" y="3048"/>
                  </a:cubicBezTo>
                  <a:cubicBezTo>
                    <a:pt x="496" y="3064"/>
                    <a:pt x="564" y="3152"/>
                    <a:pt x="628" y="3240"/>
                  </a:cubicBezTo>
                  <a:cubicBezTo>
                    <a:pt x="644" y="3200"/>
                    <a:pt x="660" y="3160"/>
                    <a:pt x="680" y="3120"/>
                  </a:cubicBezTo>
                  <a:lnTo>
                    <a:pt x="540" y="2593"/>
                  </a:lnTo>
                  <a:lnTo>
                    <a:pt x="728" y="3012"/>
                  </a:lnTo>
                  <a:cubicBezTo>
                    <a:pt x="779" y="2893"/>
                    <a:pt x="835" y="2781"/>
                    <a:pt x="895" y="2673"/>
                  </a:cubicBezTo>
                  <a:cubicBezTo>
                    <a:pt x="819" y="2505"/>
                    <a:pt x="700" y="2241"/>
                    <a:pt x="716" y="2261"/>
                  </a:cubicBezTo>
                  <a:lnTo>
                    <a:pt x="967" y="2549"/>
                  </a:lnTo>
                  <a:cubicBezTo>
                    <a:pt x="1011" y="2473"/>
                    <a:pt x="1055" y="2397"/>
                    <a:pt x="1103" y="2329"/>
                  </a:cubicBezTo>
                  <a:lnTo>
                    <a:pt x="951" y="2034"/>
                  </a:lnTo>
                  <a:lnTo>
                    <a:pt x="1159" y="2245"/>
                  </a:lnTo>
                  <a:cubicBezTo>
                    <a:pt x="1239" y="2130"/>
                    <a:pt x="1323" y="2018"/>
                    <a:pt x="1411" y="1914"/>
                  </a:cubicBezTo>
                  <a:cubicBezTo>
                    <a:pt x="1319" y="1718"/>
                    <a:pt x="1147" y="1351"/>
                    <a:pt x="1159" y="1363"/>
                  </a:cubicBezTo>
                  <a:cubicBezTo>
                    <a:pt x="1171" y="1379"/>
                    <a:pt x="1387" y="1666"/>
                    <a:pt x="1495" y="1814"/>
                  </a:cubicBezTo>
                  <a:cubicBezTo>
                    <a:pt x="1554" y="1750"/>
                    <a:pt x="1610" y="1686"/>
                    <a:pt x="1670" y="1626"/>
                  </a:cubicBezTo>
                  <a:lnTo>
                    <a:pt x="1471" y="1263"/>
                  </a:lnTo>
                  <a:lnTo>
                    <a:pt x="1726" y="1566"/>
                  </a:lnTo>
                  <a:cubicBezTo>
                    <a:pt x="1826" y="1466"/>
                    <a:pt x="1926" y="1379"/>
                    <a:pt x="2030" y="1291"/>
                  </a:cubicBezTo>
                  <a:lnTo>
                    <a:pt x="1798" y="899"/>
                  </a:lnTo>
                  <a:lnTo>
                    <a:pt x="2158" y="1187"/>
                  </a:lnTo>
                  <a:cubicBezTo>
                    <a:pt x="2246" y="1119"/>
                    <a:pt x="2329" y="1055"/>
                    <a:pt x="2417" y="991"/>
                  </a:cubicBezTo>
                  <a:lnTo>
                    <a:pt x="2238" y="639"/>
                  </a:lnTo>
                  <a:lnTo>
                    <a:pt x="2489" y="939"/>
                  </a:lnTo>
                  <a:cubicBezTo>
                    <a:pt x="2553" y="895"/>
                    <a:pt x="2613" y="855"/>
                    <a:pt x="2677" y="811"/>
                  </a:cubicBezTo>
                  <a:lnTo>
                    <a:pt x="2541" y="512"/>
                  </a:lnTo>
                  <a:lnTo>
                    <a:pt x="2741" y="767"/>
                  </a:lnTo>
                  <a:cubicBezTo>
                    <a:pt x="2801" y="727"/>
                    <a:pt x="2857" y="691"/>
                    <a:pt x="2917" y="651"/>
                  </a:cubicBezTo>
                  <a:lnTo>
                    <a:pt x="2845" y="480"/>
                  </a:lnTo>
                  <a:lnTo>
                    <a:pt x="2945" y="631"/>
                  </a:lnTo>
                  <a:cubicBezTo>
                    <a:pt x="3105" y="528"/>
                    <a:pt x="3256" y="432"/>
                    <a:pt x="3396" y="332"/>
                  </a:cubicBezTo>
                  <a:cubicBezTo>
                    <a:pt x="1966" y="0"/>
                    <a:pt x="0" y="1586"/>
                    <a:pt x="376" y="4015"/>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766754" y="2854945"/>
              <a:ext cx="644049" cy="400571"/>
            </a:xfrm>
            <a:custGeom>
              <a:avLst/>
              <a:gdLst/>
              <a:ahLst/>
              <a:cxnLst/>
              <a:rect l="l" t="t" r="r" b="b"/>
              <a:pathLst>
                <a:path w="4420" h="2749" extrusionOk="0">
                  <a:moveTo>
                    <a:pt x="1" y="2748"/>
                  </a:moveTo>
                  <a:cubicBezTo>
                    <a:pt x="157" y="2581"/>
                    <a:pt x="324" y="2421"/>
                    <a:pt x="500" y="2273"/>
                  </a:cubicBezTo>
                  <a:cubicBezTo>
                    <a:pt x="524" y="2109"/>
                    <a:pt x="552" y="1930"/>
                    <a:pt x="560" y="1950"/>
                  </a:cubicBezTo>
                  <a:cubicBezTo>
                    <a:pt x="568" y="1973"/>
                    <a:pt x="580" y="2085"/>
                    <a:pt x="596" y="2189"/>
                  </a:cubicBezTo>
                  <a:cubicBezTo>
                    <a:pt x="628" y="2165"/>
                    <a:pt x="664" y="2137"/>
                    <a:pt x="696" y="2113"/>
                  </a:cubicBezTo>
                  <a:lnTo>
                    <a:pt x="832" y="1578"/>
                  </a:lnTo>
                  <a:lnTo>
                    <a:pt x="792" y="2037"/>
                  </a:lnTo>
                  <a:cubicBezTo>
                    <a:pt x="896" y="1962"/>
                    <a:pt x="1000" y="1890"/>
                    <a:pt x="1103" y="1822"/>
                  </a:cubicBezTo>
                  <a:cubicBezTo>
                    <a:pt x="1115" y="1642"/>
                    <a:pt x="1143" y="1350"/>
                    <a:pt x="1147" y="1374"/>
                  </a:cubicBezTo>
                  <a:cubicBezTo>
                    <a:pt x="1151" y="1394"/>
                    <a:pt x="1195" y="1598"/>
                    <a:pt x="1223" y="1746"/>
                  </a:cubicBezTo>
                  <a:cubicBezTo>
                    <a:pt x="1299" y="1702"/>
                    <a:pt x="1375" y="1658"/>
                    <a:pt x="1447" y="1618"/>
                  </a:cubicBezTo>
                  <a:lnTo>
                    <a:pt x="1459" y="1290"/>
                  </a:lnTo>
                  <a:lnTo>
                    <a:pt x="1539" y="1574"/>
                  </a:lnTo>
                  <a:cubicBezTo>
                    <a:pt x="1667" y="1510"/>
                    <a:pt x="1795" y="1454"/>
                    <a:pt x="1918" y="1402"/>
                  </a:cubicBezTo>
                  <a:cubicBezTo>
                    <a:pt x="1934" y="1190"/>
                    <a:pt x="1958" y="783"/>
                    <a:pt x="1966" y="799"/>
                  </a:cubicBezTo>
                  <a:cubicBezTo>
                    <a:pt x="1970" y="815"/>
                    <a:pt x="2018" y="1175"/>
                    <a:pt x="2042" y="1358"/>
                  </a:cubicBezTo>
                  <a:cubicBezTo>
                    <a:pt x="2126" y="1326"/>
                    <a:pt x="2206" y="1302"/>
                    <a:pt x="2286" y="1278"/>
                  </a:cubicBezTo>
                  <a:lnTo>
                    <a:pt x="2286" y="863"/>
                  </a:lnTo>
                  <a:lnTo>
                    <a:pt x="2366" y="1254"/>
                  </a:lnTo>
                  <a:cubicBezTo>
                    <a:pt x="2498" y="1218"/>
                    <a:pt x="2633" y="1186"/>
                    <a:pt x="2765" y="1159"/>
                  </a:cubicBezTo>
                  <a:lnTo>
                    <a:pt x="2749" y="703"/>
                  </a:lnTo>
                  <a:lnTo>
                    <a:pt x="2925" y="1131"/>
                  </a:lnTo>
                  <a:cubicBezTo>
                    <a:pt x="3037" y="1111"/>
                    <a:pt x="3145" y="1095"/>
                    <a:pt x="3249" y="1083"/>
                  </a:cubicBezTo>
                  <a:lnTo>
                    <a:pt x="3265" y="687"/>
                  </a:lnTo>
                  <a:cubicBezTo>
                    <a:pt x="3265" y="687"/>
                    <a:pt x="3309" y="939"/>
                    <a:pt x="3333" y="1075"/>
                  </a:cubicBezTo>
                  <a:cubicBezTo>
                    <a:pt x="3408" y="1067"/>
                    <a:pt x="3484" y="1059"/>
                    <a:pt x="3560" y="1051"/>
                  </a:cubicBezTo>
                  <a:lnTo>
                    <a:pt x="3584" y="727"/>
                  </a:lnTo>
                  <a:lnTo>
                    <a:pt x="3636" y="1047"/>
                  </a:lnTo>
                  <a:lnTo>
                    <a:pt x="3844" y="1027"/>
                  </a:lnTo>
                  <a:lnTo>
                    <a:pt x="3864" y="843"/>
                  </a:lnTo>
                  <a:lnTo>
                    <a:pt x="3880" y="1027"/>
                  </a:lnTo>
                  <a:cubicBezTo>
                    <a:pt x="4068" y="1011"/>
                    <a:pt x="4247" y="999"/>
                    <a:pt x="4419" y="983"/>
                  </a:cubicBezTo>
                  <a:cubicBezTo>
                    <a:pt x="3329" y="0"/>
                    <a:pt x="844" y="439"/>
                    <a:pt x="1" y="2748"/>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784240" y="2742599"/>
              <a:ext cx="632975" cy="273070"/>
            </a:xfrm>
            <a:custGeom>
              <a:avLst/>
              <a:gdLst/>
              <a:ahLst/>
              <a:cxnLst/>
              <a:rect l="l" t="t" r="r" b="b"/>
              <a:pathLst>
                <a:path w="4344" h="1874" extrusionOk="0">
                  <a:moveTo>
                    <a:pt x="1" y="1566"/>
                  </a:moveTo>
                  <a:cubicBezTo>
                    <a:pt x="196" y="1490"/>
                    <a:pt x="396" y="1426"/>
                    <a:pt x="600" y="1370"/>
                  </a:cubicBezTo>
                  <a:cubicBezTo>
                    <a:pt x="684" y="1246"/>
                    <a:pt x="780" y="1111"/>
                    <a:pt x="776" y="1131"/>
                  </a:cubicBezTo>
                  <a:cubicBezTo>
                    <a:pt x="772" y="1151"/>
                    <a:pt x="744" y="1250"/>
                    <a:pt x="712" y="1342"/>
                  </a:cubicBezTo>
                  <a:cubicBezTo>
                    <a:pt x="752" y="1334"/>
                    <a:pt x="788" y="1326"/>
                    <a:pt x="828" y="1318"/>
                  </a:cubicBezTo>
                  <a:lnTo>
                    <a:pt x="1147" y="931"/>
                  </a:lnTo>
                  <a:lnTo>
                    <a:pt x="935" y="1294"/>
                  </a:lnTo>
                  <a:cubicBezTo>
                    <a:pt x="1051" y="1274"/>
                    <a:pt x="1163" y="1254"/>
                    <a:pt x="1275" y="1242"/>
                  </a:cubicBezTo>
                  <a:cubicBezTo>
                    <a:pt x="1359" y="1099"/>
                    <a:pt x="1495" y="867"/>
                    <a:pt x="1491" y="891"/>
                  </a:cubicBezTo>
                  <a:cubicBezTo>
                    <a:pt x="1487" y="915"/>
                    <a:pt x="1443" y="1095"/>
                    <a:pt x="1407" y="1230"/>
                  </a:cubicBezTo>
                  <a:cubicBezTo>
                    <a:pt x="1487" y="1222"/>
                    <a:pt x="1567" y="1218"/>
                    <a:pt x="1643" y="1214"/>
                  </a:cubicBezTo>
                  <a:lnTo>
                    <a:pt x="1782" y="947"/>
                  </a:lnTo>
                  <a:lnTo>
                    <a:pt x="1730" y="1214"/>
                  </a:lnTo>
                  <a:cubicBezTo>
                    <a:pt x="1862" y="1214"/>
                    <a:pt x="1990" y="1214"/>
                    <a:pt x="2114" y="1226"/>
                  </a:cubicBezTo>
                  <a:cubicBezTo>
                    <a:pt x="2210" y="1055"/>
                    <a:pt x="2398" y="731"/>
                    <a:pt x="2394" y="747"/>
                  </a:cubicBezTo>
                  <a:cubicBezTo>
                    <a:pt x="2390" y="763"/>
                    <a:pt x="2290" y="1079"/>
                    <a:pt x="2238" y="1238"/>
                  </a:cubicBezTo>
                  <a:cubicBezTo>
                    <a:pt x="2314" y="1246"/>
                    <a:pt x="2394" y="1254"/>
                    <a:pt x="2469" y="1266"/>
                  </a:cubicBezTo>
                  <a:lnTo>
                    <a:pt x="2633" y="927"/>
                  </a:lnTo>
                  <a:lnTo>
                    <a:pt x="2545" y="1282"/>
                  </a:lnTo>
                  <a:cubicBezTo>
                    <a:pt x="2669" y="1302"/>
                    <a:pt x="2793" y="1330"/>
                    <a:pt x="2909" y="1362"/>
                  </a:cubicBezTo>
                  <a:lnTo>
                    <a:pt x="3081" y="979"/>
                  </a:lnTo>
                  <a:lnTo>
                    <a:pt x="3057" y="1402"/>
                  </a:lnTo>
                  <a:cubicBezTo>
                    <a:pt x="3153" y="1430"/>
                    <a:pt x="3248" y="1458"/>
                    <a:pt x="3340" y="1490"/>
                  </a:cubicBezTo>
                  <a:lnTo>
                    <a:pt x="3508" y="1171"/>
                  </a:lnTo>
                  <a:cubicBezTo>
                    <a:pt x="3508" y="1171"/>
                    <a:pt x="3448" y="1394"/>
                    <a:pt x="3412" y="1518"/>
                  </a:cubicBezTo>
                  <a:cubicBezTo>
                    <a:pt x="3480" y="1542"/>
                    <a:pt x="3544" y="1566"/>
                    <a:pt x="3608" y="1590"/>
                  </a:cubicBezTo>
                  <a:lnTo>
                    <a:pt x="3760" y="1330"/>
                  </a:lnTo>
                  <a:lnTo>
                    <a:pt x="3672" y="1614"/>
                  </a:lnTo>
                  <a:cubicBezTo>
                    <a:pt x="3732" y="1638"/>
                    <a:pt x="3792" y="1658"/>
                    <a:pt x="3852" y="1682"/>
                  </a:cubicBezTo>
                  <a:lnTo>
                    <a:pt x="3944" y="1542"/>
                  </a:lnTo>
                  <a:lnTo>
                    <a:pt x="3880" y="1694"/>
                  </a:lnTo>
                  <a:cubicBezTo>
                    <a:pt x="4043" y="1758"/>
                    <a:pt x="4195" y="1822"/>
                    <a:pt x="4343" y="1874"/>
                  </a:cubicBezTo>
                  <a:cubicBezTo>
                    <a:pt x="3844" y="627"/>
                    <a:pt x="1619" y="0"/>
                    <a:pt x="1" y="1566"/>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1277917" y="2977053"/>
              <a:ext cx="436700" cy="1534088"/>
            </a:xfrm>
            <a:custGeom>
              <a:avLst/>
              <a:gdLst/>
              <a:ahLst/>
              <a:cxnLst/>
              <a:rect l="l" t="t" r="r" b="b"/>
              <a:pathLst>
                <a:path w="2997" h="10528" extrusionOk="0">
                  <a:moveTo>
                    <a:pt x="2996" y="9437"/>
                  </a:moveTo>
                  <a:cubicBezTo>
                    <a:pt x="1275" y="8270"/>
                    <a:pt x="524" y="3572"/>
                    <a:pt x="959" y="1"/>
                  </a:cubicBezTo>
                  <a:lnTo>
                    <a:pt x="424" y="61"/>
                  </a:lnTo>
                  <a:cubicBezTo>
                    <a:pt x="0" y="3313"/>
                    <a:pt x="152" y="7883"/>
                    <a:pt x="2553" y="10527"/>
                  </a:cubicBezTo>
                  <a:close/>
                </a:path>
              </a:pathLst>
            </a:custGeom>
            <a:solidFill>
              <a:srgbClr val="F4C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783657" y="2877530"/>
              <a:ext cx="624815" cy="528217"/>
            </a:xfrm>
            <a:custGeom>
              <a:avLst/>
              <a:gdLst/>
              <a:ahLst/>
              <a:cxnLst/>
              <a:rect l="l" t="t" r="r" b="b"/>
              <a:pathLst>
                <a:path w="4288" h="3625" extrusionOk="0">
                  <a:moveTo>
                    <a:pt x="1" y="3624"/>
                  </a:moveTo>
                  <a:cubicBezTo>
                    <a:pt x="132" y="3412"/>
                    <a:pt x="272" y="3213"/>
                    <a:pt x="424" y="3017"/>
                  </a:cubicBezTo>
                  <a:cubicBezTo>
                    <a:pt x="412" y="2853"/>
                    <a:pt x="400" y="2665"/>
                    <a:pt x="412" y="2685"/>
                  </a:cubicBezTo>
                  <a:cubicBezTo>
                    <a:pt x="424" y="2705"/>
                    <a:pt x="468" y="2809"/>
                    <a:pt x="508" y="2909"/>
                  </a:cubicBezTo>
                  <a:cubicBezTo>
                    <a:pt x="536" y="2873"/>
                    <a:pt x="564" y="2837"/>
                    <a:pt x="592" y="2805"/>
                  </a:cubicBezTo>
                  <a:lnTo>
                    <a:pt x="616" y="2246"/>
                  </a:lnTo>
                  <a:lnTo>
                    <a:pt x="680" y="2705"/>
                  </a:lnTo>
                  <a:cubicBezTo>
                    <a:pt x="772" y="2601"/>
                    <a:pt x="864" y="2502"/>
                    <a:pt x="959" y="2410"/>
                  </a:cubicBezTo>
                  <a:cubicBezTo>
                    <a:pt x="935" y="2226"/>
                    <a:pt x="896" y="1938"/>
                    <a:pt x="907" y="1958"/>
                  </a:cubicBezTo>
                  <a:cubicBezTo>
                    <a:pt x="923" y="1982"/>
                    <a:pt x="1007" y="2166"/>
                    <a:pt x="1075" y="2302"/>
                  </a:cubicBezTo>
                  <a:cubicBezTo>
                    <a:pt x="1143" y="2238"/>
                    <a:pt x="1215" y="2174"/>
                    <a:pt x="1283" y="2114"/>
                  </a:cubicBezTo>
                  <a:lnTo>
                    <a:pt x="1223" y="1791"/>
                  </a:lnTo>
                  <a:lnTo>
                    <a:pt x="1367" y="2046"/>
                  </a:lnTo>
                  <a:cubicBezTo>
                    <a:pt x="1491" y="1946"/>
                    <a:pt x="1611" y="1858"/>
                    <a:pt x="1734" y="1775"/>
                  </a:cubicBezTo>
                  <a:cubicBezTo>
                    <a:pt x="1702" y="1559"/>
                    <a:pt x="1639" y="1151"/>
                    <a:pt x="1647" y="1167"/>
                  </a:cubicBezTo>
                  <a:cubicBezTo>
                    <a:pt x="1659" y="1183"/>
                    <a:pt x="1790" y="1523"/>
                    <a:pt x="1854" y="1695"/>
                  </a:cubicBezTo>
                  <a:cubicBezTo>
                    <a:pt x="1934" y="1643"/>
                    <a:pt x="2014" y="1591"/>
                    <a:pt x="2094" y="1547"/>
                  </a:cubicBezTo>
                  <a:lnTo>
                    <a:pt x="2002" y="1143"/>
                  </a:lnTo>
                  <a:lnTo>
                    <a:pt x="2174" y="1503"/>
                  </a:lnTo>
                  <a:cubicBezTo>
                    <a:pt x="2310" y="1427"/>
                    <a:pt x="2442" y="1359"/>
                    <a:pt x="2573" y="1299"/>
                  </a:cubicBezTo>
                  <a:lnTo>
                    <a:pt x="2458" y="852"/>
                  </a:lnTo>
                  <a:lnTo>
                    <a:pt x="2737" y="1223"/>
                  </a:lnTo>
                  <a:cubicBezTo>
                    <a:pt x="2849" y="1171"/>
                    <a:pt x="2961" y="1127"/>
                    <a:pt x="3069" y="1087"/>
                  </a:cubicBezTo>
                  <a:lnTo>
                    <a:pt x="2997" y="696"/>
                  </a:lnTo>
                  <a:cubicBezTo>
                    <a:pt x="2997" y="696"/>
                    <a:pt x="3101" y="928"/>
                    <a:pt x="3157" y="1051"/>
                  </a:cubicBezTo>
                  <a:cubicBezTo>
                    <a:pt x="3237" y="1024"/>
                    <a:pt x="3312" y="996"/>
                    <a:pt x="3392" y="968"/>
                  </a:cubicBezTo>
                  <a:lnTo>
                    <a:pt x="3348" y="644"/>
                  </a:lnTo>
                  <a:lnTo>
                    <a:pt x="3468" y="944"/>
                  </a:lnTo>
                  <a:cubicBezTo>
                    <a:pt x="3544" y="916"/>
                    <a:pt x="3616" y="892"/>
                    <a:pt x="3688" y="868"/>
                  </a:cubicBezTo>
                  <a:lnTo>
                    <a:pt x="3668" y="680"/>
                  </a:lnTo>
                  <a:lnTo>
                    <a:pt x="3724" y="856"/>
                  </a:lnTo>
                  <a:cubicBezTo>
                    <a:pt x="3920" y="788"/>
                    <a:pt x="4107" y="724"/>
                    <a:pt x="4287" y="660"/>
                  </a:cubicBezTo>
                  <a:cubicBezTo>
                    <a:pt x="2917" y="1"/>
                    <a:pt x="380" y="1127"/>
                    <a:pt x="1" y="3624"/>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1002518" y="2960296"/>
              <a:ext cx="436700" cy="574700"/>
            </a:xfrm>
            <a:custGeom>
              <a:avLst/>
              <a:gdLst/>
              <a:ahLst/>
              <a:cxnLst/>
              <a:rect l="l" t="t" r="r" b="b"/>
              <a:pathLst>
                <a:path w="2997" h="3944" extrusionOk="0">
                  <a:moveTo>
                    <a:pt x="556" y="3943"/>
                  </a:moveTo>
                  <a:cubicBezTo>
                    <a:pt x="588" y="3727"/>
                    <a:pt x="636" y="3516"/>
                    <a:pt x="688" y="3304"/>
                  </a:cubicBezTo>
                  <a:cubicBezTo>
                    <a:pt x="624" y="3172"/>
                    <a:pt x="552" y="3028"/>
                    <a:pt x="568" y="3040"/>
                  </a:cubicBezTo>
                  <a:cubicBezTo>
                    <a:pt x="584" y="3052"/>
                    <a:pt x="652" y="3120"/>
                    <a:pt x="720" y="3188"/>
                  </a:cubicBezTo>
                  <a:cubicBezTo>
                    <a:pt x="732" y="3152"/>
                    <a:pt x="744" y="3112"/>
                    <a:pt x="756" y="3072"/>
                  </a:cubicBezTo>
                  <a:lnTo>
                    <a:pt x="580" y="2613"/>
                  </a:lnTo>
                  <a:lnTo>
                    <a:pt x="788" y="2964"/>
                  </a:lnTo>
                  <a:cubicBezTo>
                    <a:pt x="828" y="2844"/>
                    <a:pt x="872" y="2733"/>
                    <a:pt x="916" y="2625"/>
                  </a:cubicBezTo>
                  <a:cubicBezTo>
                    <a:pt x="832" y="2485"/>
                    <a:pt x="700" y="2265"/>
                    <a:pt x="716" y="2277"/>
                  </a:cubicBezTo>
                  <a:cubicBezTo>
                    <a:pt x="728" y="2289"/>
                    <a:pt x="864" y="2409"/>
                    <a:pt x="963" y="2497"/>
                  </a:cubicBezTo>
                  <a:cubicBezTo>
                    <a:pt x="995" y="2421"/>
                    <a:pt x="1031" y="2345"/>
                    <a:pt x="1071" y="2273"/>
                  </a:cubicBezTo>
                  <a:lnTo>
                    <a:pt x="908" y="2029"/>
                  </a:lnTo>
                  <a:lnTo>
                    <a:pt x="1111" y="2189"/>
                  </a:lnTo>
                  <a:cubicBezTo>
                    <a:pt x="1179" y="2065"/>
                    <a:pt x="1247" y="1950"/>
                    <a:pt x="1315" y="1838"/>
                  </a:cubicBezTo>
                  <a:cubicBezTo>
                    <a:pt x="1215" y="1678"/>
                    <a:pt x="1023" y="1370"/>
                    <a:pt x="1039" y="1378"/>
                  </a:cubicBezTo>
                  <a:cubicBezTo>
                    <a:pt x="1051" y="1390"/>
                    <a:pt x="1275" y="1618"/>
                    <a:pt x="1387" y="1734"/>
                  </a:cubicBezTo>
                  <a:cubicBezTo>
                    <a:pt x="1435" y="1662"/>
                    <a:pt x="1483" y="1598"/>
                    <a:pt x="1531" y="1534"/>
                  </a:cubicBezTo>
                  <a:lnTo>
                    <a:pt x="1319" y="1235"/>
                  </a:lnTo>
                  <a:lnTo>
                    <a:pt x="1579" y="1470"/>
                  </a:lnTo>
                  <a:cubicBezTo>
                    <a:pt x="1663" y="1362"/>
                    <a:pt x="1746" y="1262"/>
                    <a:pt x="1834" y="1163"/>
                  </a:cubicBezTo>
                  <a:lnTo>
                    <a:pt x="1583" y="847"/>
                  </a:lnTo>
                  <a:lnTo>
                    <a:pt x="1942" y="1047"/>
                  </a:lnTo>
                  <a:cubicBezTo>
                    <a:pt x="2014" y="967"/>
                    <a:pt x="2086" y="891"/>
                    <a:pt x="2162" y="819"/>
                  </a:cubicBezTo>
                  <a:lnTo>
                    <a:pt x="1966" y="531"/>
                  </a:lnTo>
                  <a:cubicBezTo>
                    <a:pt x="1966" y="531"/>
                    <a:pt x="2130" y="679"/>
                    <a:pt x="2222" y="763"/>
                  </a:cubicBezTo>
                  <a:cubicBezTo>
                    <a:pt x="2274" y="715"/>
                    <a:pt x="2326" y="663"/>
                    <a:pt x="2382" y="615"/>
                  </a:cubicBezTo>
                  <a:lnTo>
                    <a:pt x="2230" y="364"/>
                  </a:lnTo>
                  <a:lnTo>
                    <a:pt x="2434" y="563"/>
                  </a:lnTo>
                  <a:lnTo>
                    <a:pt x="2581" y="428"/>
                  </a:lnTo>
                  <a:lnTo>
                    <a:pt x="2506" y="284"/>
                  </a:lnTo>
                  <a:lnTo>
                    <a:pt x="2609" y="404"/>
                  </a:lnTo>
                  <a:cubicBezTo>
                    <a:pt x="2745" y="284"/>
                    <a:pt x="2877" y="168"/>
                    <a:pt x="2997" y="52"/>
                  </a:cubicBezTo>
                  <a:cubicBezTo>
                    <a:pt x="1667" y="0"/>
                    <a:pt x="1" y="1790"/>
                    <a:pt x="556" y="3943"/>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734260" y="2821139"/>
              <a:ext cx="671297" cy="335436"/>
            </a:xfrm>
            <a:custGeom>
              <a:avLst/>
              <a:gdLst/>
              <a:ahLst/>
              <a:cxnLst/>
              <a:rect l="l" t="t" r="r" b="b"/>
              <a:pathLst>
                <a:path w="4607" h="2302" extrusionOk="0">
                  <a:moveTo>
                    <a:pt x="0" y="2301"/>
                  </a:moveTo>
                  <a:cubicBezTo>
                    <a:pt x="176" y="2154"/>
                    <a:pt x="364" y="2018"/>
                    <a:pt x="555" y="1890"/>
                  </a:cubicBezTo>
                  <a:cubicBezTo>
                    <a:pt x="599" y="1734"/>
                    <a:pt x="651" y="1558"/>
                    <a:pt x="655" y="1578"/>
                  </a:cubicBezTo>
                  <a:cubicBezTo>
                    <a:pt x="659" y="1602"/>
                    <a:pt x="659" y="1714"/>
                    <a:pt x="663" y="1822"/>
                  </a:cubicBezTo>
                  <a:lnTo>
                    <a:pt x="771" y="1758"/>
                  </a:lnTo>
                  <a:lnTo>
                    <a:pt x="971" y="1247"/>
                  </a:lnTo>
                  <a:lnTo>
                    <a:pt x="875" y="1694"/>
                  </a:lnTo>
                  <a:cubicBezTo>
                    <a:pt x="987" y="1630"/>
                    <a:pt x="1099" y="1574"/>
                    <a:pt x="1211" y="1522"/>
                  </a:cubicBezTo>
                  <a:cubicBezTo>
                    <a:pt x="1246" y="1343"/>
                    <a:pt x="1310" y="1059"/>
                    <a:pt x="1310" y="1083"/>
                  </a:cubicBezTo>
                  <a:cubicBezTo>
                    <a:pt x="1314" y="1107"/>
                    <a:pt x="1330" y="1311"/>
                    <a:pt x="1338" y="1462"/>
                  </a:cubicBezTo>
                  <a:cubicBezTo>
                    <a:pt x="1418" y="1430"/>
                    <a:pt x="1498" y="1399"/>
                    <a:pt x="1578" y="1367"/>
                  </a:cubicBezTo>
                  <a:lnTo>
                    <a:pt x="1634" y="1039"/>
                  </a:lnTo>
                  <a:lnTo>
                    <a:pt x="1674" y="1331"/>
                  </a:lnTo>
                  <a:cubicBezTo>
                    <a:pt x="1810" y="1287"/>
                    <a:pt x="1942" y="1247"/>
                    <a:pt x="2073" y="1211"/>
                  </a:cubicBezTo>
                  <a:cubicBezTo>
                    <a:pt x="2113" y="1003"/>
                    <a:pt x="2189" y="600"/>
                    <a:pt x="2193" y="620"/>
                  </a:cubicBezTo>
                  <a:cubicBezTo>
                    <a:pt x="2197" y="636"/>
                    <a:pt x="2197" y="999"/>
                    <a:pt x="2201" y="1183"/>
                  </a:cubicBezTo>
                  <a:cubicBezTo>
                    <a:pt x="2285" y="1163"/>
                    <a:pt x="2369" y="1147"/>
                    <a:pt x="2449" y="1135"/>
                  </a:cubicBezTo>
                  <a:lnTo>
                    <a:pt x="2505" y="723"/>
                  </a:lnTo>
                  <a:lnTo>
                    <a:pt x="2533" y="1123"/>
                  </a:lnTo>
                  <a:cubicBezTo>
                    <a:pt x="2673" y="1103"/>
                    <a:pt x="2808" y="1091"/>
                    <a:pt x="2940" y="1083"/>
                  </a:cubicBezTo>
                  <a:lnTo>
                    <a:pt x="2984" y="628"/>
                  </a:lnTo>
                  <a:lnTo>
                    <a:pt x="3104" y="1071"/>
                  </a:lnTo>
                  <a:cubicBezTo>
                    <a:pt x="3216" y="1067"/>
                    <a:pt x="3324" y="1067"/>
                    <a:pt x="3432" y="1067"/>
                  </a:cubicBezTo>
                  <a:lnTo>
                    <a:pt x="3496" y="679"/>
                  </a:lnTo>
                  <a:cubicBezTo>
                    <a:pt x="3496" y="679"/>
                    <a:pt x="3508" y="931"/>
                    <a:pt x="3516" y="1067"/>
                  </a:cubicBezTo>
                  <a:cubicBezTo>
                    <a:pt x="3591" y="1067"/>
                    <a:pt x="3663" y="1071"/>
                    <a:pt x="3743" y="1075"/>
                  </a:cubicBezTo>
                  <a:lnTo>
                    <a:pt x="3811" y="755"/>
                  </a:lnTo>
                  <a:lnTo>
                    <a:pt x="3819" y="1079"/>
                  </a:lnTo>
                  <a:lnTo>
                    <a:pt x="4027" y="1087"/>
                  </a:lnTo>
                  <a:lnTo>
                    <a:pt x="4071" y="911"/>
                  </a:lnTo>
                  <a:lnTo>
                    <a:pt x="4063" y="1091"/>
                  </a:lnTo>
                  <a:cubicBezTo>
                    <a:pt x="4251" y="1099"/>
                    <a:pt x="4430" y="1111"/>
                    <a:pt x="4606" y="1115"/>
                  </a:cubicBezTo>
                  <a:cubicBezTo>
                    <a:pt x="3651" y="0"/>
                    <a:pt x="1131" y="116"/>
                    <a:pt x="0" y="2301"/>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883179" y="2584791"/>
              <a:ext cx="532871" cy="455942"/>
            </a:xfrm>
            <a:custGeom>
              <a:avLst/>
              <a:gdLst/>
              <a:ahLst/>
              <a:cxnLst/>
              <a:rect l="l" t="t" r="r" b="b"/>
              <a:pathLst>
                <a:path w="3657" h="3129" extrusionOk="0">
                  <a:moveTo>
                    <a:pt x="1" y="308"/>
                  </a:moveTo>
                  <a:cubicBezTo>
                    <a:pt x="205" y="364"/>
                    <a:pt x="404" y="432"/>
                    <a:pt x="600" y="508"/>
                  </a:cubicBezTo>
                  <a:cubicBezTo>
                    <a:pt x="740" y="460"/>
                    <a:pt x="900" y="404"/>
                    <a:pt x="884" y="420"/>
                  </a:cubicBezTo>
                  <a:cubicBezTo>
                    <a:pt x="868" y="436"/>
                    <a:pt x="784" y="496"/>
                    <a:pt x="708" y="552"/>
                  </a:cubicBezTo>
                  <a:lnTo>
                    <a:pt x="812" y="600"/>
                  </a:lnTo>
                  <a:lnTo>
                    <a:pt x="1299" y="480"/>
                  </a:lnTo>
                  <a:lnTo>
                    <a:pt x="912" y="644"/>
                  </a:lnTo>
                  <a:cubicBezTo>
                    <a:pt x="1019" y="696"/>
                    <a:pt x="1123" y="747"/>
                    <a:pt x="1219" y="803"/>
                  </a:cubicBezTo>
                  <a:cubicBezTo>
                    <a:pt x="1375" y="735"/>
                    <a:pt x="1619" y="632"/>
                    <a:pt x="1603" y="648"/>
                  </a:cubicBezTo>
                  <a:cubicBezTo>
                    <a:pt x="1583" y="664"/>
                    <a:pt x="1439" y="783"/>
                    <a:pt x="1335" y="871"/>
                  </a:cubicBezTo>
                  <a:cubicBezTo>
                    <a:pt x="1403" y="911"/>
                    <a:pt x="1467" y="955"/>
                    <a:pt x="1535" y="999"/>
                  </a:cubicBezTo>
                  <a:lnTo>
                    <a:pt x="1806" y="863"/>
                  </a:lnTo>
                  <a:lnTo>
                    <a:pt x="1607" y="1047"/>
                  </a:lnTo>
                  <a:cubicBezTo>
                    <a:pt x="1715" y="1127"/>
                    <a:pt x="1814" y="1203"/>
                    <a:pt x="1906" y="1287"/>
                  </a:cubicBezTo>
                  <a:cubicBezTo>
                    <a:pt x="2086" y="1207"/>
                    <a:pt x="2430" y="1051"/>
                    <a:pt x="2418" y="1063"/>
                  </a:cubicBezTo>
                  <a:cubicBezTo>
                    <a:pt x="2402" y="1075"/>
                    <a:pt x="2134" y="1267"/>
                    <a:pt x="1998" y="1367"/>
                  </a:cubicBezTo>
                  <a:cubicBezTo>
                    <a:pt x="2058" y="1419"/>
                    <a:pt x="2114" y="1475"/>
                    <a:pt x="2166" y="1526"/>
                  </a:cubicBezTo>
                  <a:lnTo>
                    <a:pt x="2502" y="1351"/>
                  </a:lnTo>
                  <a:lnTo>
                    <a:pt x="2218" y="1582"/>
                  </a:lnTo>
                  <a:cubicBezTo>
                    <a:pt x="2310" y="1674"/>
                    <a:pt x="2390" y="1770"/>
                    <a:pt x="2470" y="1866"/>
                  </a:cubicBezTo>
                  <a:lnTo>
                    <a:pt x="2833" y="1658"/>
                  </a:lnTo>
                  <a:lnTo>
                    <a:pt x="2561" y="1982"/>
                  </a:lnTo>
                  <a:cubicBezTo>
                    <a:pt x="2625" y="2062"/>
                    <a:pt x="2681" y="2146"/>
                    <a:pt x="2737" y="2222"/>
                  </a:cubicBezTo>
                  <a:lnTo>
                    <a:pt x="3065" y="2066"/>
                  </a:lnTo>
                  <a:cubicBezTo>
                    <a:pt x="3065" y="2066"/>
                    <a:pt x="2881" y="2210"/>
                    <a:pt x="2785" y="2289"/>
                  </a:cubicBezTo>
                  <a:cubicBezTo>
                    <a:pt x="2821" y="2345"/>
                    <a:pt x="2861" y="2405"/>
                    <a:pt x="2897" y="2461"/>
                  </a:cubicBezTo>
                  <a:lnTo>
                    <a:pt x="3173" y="2341"/>
                  </a:lnTo>
                  <a:lnTo>
                    <a:pt x="2937" y="2517"/>
                  </a:lnTo>
                  <a:lnTo>
                    <a:pt x="3037" y="2681"/>
                  </a:lnTo>
                  <a:lnTo>
                    <a:pt x="3197" y="2621"/>
                  </a:lnTo>
                  <a:lnTo>
                    <a:pt x="3057" y="2709"/>
                  </a:lnTo>
                  <a:cubicBezTo>
                    <a:pt x="3149" y="2857"/>
                    <a:pt x="3237" y="2997"/>
                    <a:pt x="3325" y="3128"/>
                  </a:cubicBezTo>
                  <a:cubicBezTo>
                    <a:pt x="3656" y="1822"/>
                    <a:pt x="2230" y="0"/>
                    <a:pt x="1" y="308"/>
                  </a:cubicBezTo>
                  <a:close/>
                </a:path>
              </a:pathLst>
            </a:custGeom>
            <a:solidFill>
              <a:srgbClr val="E1A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726100" y="2620928"/>
              <a:ext cx="671297" cy="372010"/>
            </a:xfrm>
            <a:custGeom>
              <a:avLst/>
              <a:gdLst/>
              <a:ahLst/>
              <a:cxnLst/>
              <a:rect l="l" t="t" r="r" b="b"/>
              <a:pathLst>
                <a:path w="4607" h="2553" extrusionOk="0">
                  <a:moveTo>
                    <a:pt x="0" y="1366"/>
                  </a:moveTo>
                  <a:cubicBezTo>
                    <a:pt x="228" y="1322"/>
                    <a:pt x="456" y="1290"/>
                    <a:pt x="687" y="1274"/>
                  </a:cubicBezTo>
                  <a:cubicBezTo>
                    <a:pt x="799" y="1159"/>
                    <a:pt x="931" y="1027"/>
                    <a:pt x="923" y="1051"/>
                  </a:cubicBezTo>
                  <a:cubicBezTo>
                    <a:pt x="915" y="1071"/>
                    <a:pt x="863" y="1171"/>
                    <a:pt x="811" y="1266"/>
                  </a:cubicBezTo>
                  <a:lnTo>
                    <a:pt x="939" y="1258"/>
                  </a:lnTo>
                  <a:lnTo>
                    <a:pt x="1362" y="911"/>
                  </a:lnTo>
                  <a:lnTo>
                    <a:pt x="1063" y="1258"/>
                  </a:lnTo>
                  <a:cubicBezTo>
                    <a:pt x="1191" y="1258"/>
                    <a:pt x="1314" y="1262"/>
                    <a:pt x="1438" y="1270"/>
                  </a:cubicBezTo>
                  <a:cubicBezTo>
                    <a:pt x="1558" y="1131"/>
                    <a:pt x="1750" y="915"/>
                    <a:pt x="1738" y="935"/>
                  </a:cubicBezTo>
                  <a:cubicBezTo>
                    <a:pt x="1726" y="959"/>
                    <a:pt x="1642" y="1147"/>
                    <a:pt x="1582" y="1282"/>
                  </a:cubicBezTo>
                  <a:cubicBezTo>
                    <a:pt x="1666" y="1290"/>
                    <a:pt x="1754" y="1302"/>
                    <a:pt x="1838" y="1314"/>
                  </a:cubicBezTo>
                  <a:lnTo>
                    <a:pt x="2042" y="1055"/>
                  </a:lnTo>
                  <a:lnTo>
                    <a:pt x="1934" y="1326"/>
                  </a:lnTo>
                  <a:cubicBezTo>
                    <a:pt x="2077" y="1354"/>
                    <a:pt x="2213" y="1382"/>
                    <a:pt x="2341" y="1418"/>
                  </a:cubicBezTo>
                  <a:cubicBezTo>
                    <a:pt x="2481" y="1254"/>
                    <a:pt x="2741" y="939"/>
                    <a:pt x="2737" y="959"/>
                  </a:cubicBezTo>
                  <a:cubicBezTo>
                    <a:pt x="2733" y="975"/>
                    <a:pt x="2557" y="1294"/>
                    <a:pt x="2469" y="1454"/>
                  </a:cubicBezTo>
                  <a:cubicBezTo>
                    <a:pt x="2553" y="1478"/>
                    <a:pt x="2633" y="1502"/>
                    <a:pt x="2713" y="1530"/>
                  </a:cubicBezTo>
                  <a:lnTo>
                    <a:pt x="2956" y="1199"/>
                  </a:lnTo>
                  <a:lnTo>
                    <a:pt x="2793" y="1562"/>
                  </a:lnTo>
                  <a:cubicBezTo>
                    <a:pt x="2920" y="1610"/>
                    <a:pt x="3048" y="1662"/>
                    <a:pt x="3168" y="1722"/>
                  </a:cubicBezTo>
                  <a:lnTo>
                    <a:pt x="3428" y="1342"/>
                  </a:lnTo>
                  <a:lnTo>
                    <a:pt x="3316" y="1794"/>
                  </a:lnTo>
                  <a:cubicBezTo>
                    <a:pt x="3416" y="1842"/>
                    <a:pt x="3512" y="1894"/>
                    <a:pt x="3604" y="1946"/>
                  </a:cubicBezTo>
                  <a:lnTo>
                    <a:pt x="3847" y="1634"/>
                  </a:lnTo>
                  <a:lnTo>
                    <a:pt x="3679" y="1986"/>
                  </a:lnTo>
                  <a:cubicBezTo>
                    <a:pt x="3743" y="2025"/>
                    <a:pt x="3811" y="2065"/>
                    <a:pt x="3871" y="2101"/>
                  </a:cubicBezTo>
                  <a:lnTo>
                    <a:pt x="4087" y="1854"/>
                  </a:lnTo>
                  <a:lnTo>
                    <a:pt x="3935" y="2141"/>
                  </a:lnTo>
                  <a:cubicBezTo>
                    <a:pt x="3995" y="2177"/>
                    <a:pt x="4055" y="2213"/>
                    <a:pt x="4115" y="2253"/>
                  </a:cubicBezTo>
                  <a:lnTo>
                    <a:pt x="4239" y="2117"/>
                  </a:lnTo>
                  <a:lnTo>
                    <a:pt x="4147" y="2269"/>
                  </a:lnTo>
                  <a:cubicBezTo>
                    <a:pt x="4307" y="2369"/>
                    <a:pt x="4458" y="2469"/>
                    <a:pt x="4606" y="2553"/>
                  </a:cubicBezTo>
                  <a:cubicBezTo>
                    <a:pt x="4311" y="1115"/>
                    <a:pt x="2046" y="0"/>
                    <a:pt x="0" y="1366"/>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1336639" y="2882776"/>
              <a:ext cx="675960" cy="468182"/>
            </a:xfrm>
            <a:custGeom>
              <a:avLst/>
              <a:gdLst/>
              <a:ahLst/>
              <a:cxnLst/>
              <a:rect l="l" t="t" r="r" b="b"/>
              <a:pathLst>
                <a:path w="4639" h="3213" extrusionOk="0">
                  <a:moveTo>
                    <a:pt x="4639" y="3213"/>
                  </a:moveTo>
                  <a:cubicBezTo>
                    <a:pt x="4479" y="3021"/>
                    <a:pt x="4315" y="2841"/>
                    <a:pt x="4139" y="2665"/>
                  </a:cubicBezTo>
                  <a:cubicBezTo>
                    <a:pt x="4128" y="2502"/>
                    <a:pt x="4116" y="2314"/>
                    <a:pt x="4104" y="2338"/>
                  </a:cubicBezTo>
                  <a:cubicBezTo>
                    <a:pt x="4096" y="2358"/>
                    <a:pt x="4068" y="2466"/>
                    <a:pt x="4040" y="2569"/>
                  </a:cubicBezTo>
                  <a:cubicBezTo>
                    <a:pt x="4008" y="2538"/>
                    <a:pt x="3976" y="2506"/>
                    <a:pt x="3940" y="2478"/>
                  </a:cubicBezTo>
                  <a:lnTo>
                    <a:pt x="3844" y="1926"/>
                  </a:lnTo>
                  <a:lnTo>
                    <a:pt x="3844" y="2394"/>
                  </a:lnTo>
                  <a:cubicBezTo>
                    <a:pt x="3740" y="2298"/>
                    <a:pt x="3632" y="2214"/>
                    <a:pt x="3528" y="2134"/>
                  </a:cubicBezTo>
                  <a:cubicBezTo>
                    <a:pt x="3528" y="1950"/>
                    <a:pt x="3528" y="1655"/>
                    <a:pt x="3520" y="1679"/>
                  </a:cubicBezTo>
                  <a:cubicBezTo>
                    <a:pt x="3512" y="1703"/>
                    <a:pt x="3448" y="1898"/>
                    <a:pt x="3400" y="2042"/>
                  </a:cubicBezTo>
                  <a:cubicBezTo>
                    <a:pt x="3325" y="1986"/>
                    <a:pt x="3249" y="1930"/>
                    <a:pt x="3169" y="1882"/>
                  </a:cubicBezTo>
                  <a:lnTo>
                    <a:pt x="3189" y="1551"/>
                  </a:lnTo>
                  <a:lnTo>
                    <a:pt x="3077" y="1826"/>
                  </a:lnTo>
                  <a:cubicBezTo>
                    <a:pt x="2945" y="1743"/>
                    <a:pt x="2809" y="1671"/>
                    <a:pt x="2677" y="1603"/>
                  </a:cubicBezTo>
                  <a:cubicBezTo>
                    <a:pt x="2685" y="1387"/>
                    <a:pt x="2693" y="976"/>
                    <a:pt x="2685" y="992"/>
                  </a:cubicBezTo>
                  <a:cubicBezTo>
                    <a:pt x="2677" y="1007"/>
                    <a:pt x="2593" y="1359"/>
                    <a:pt x="2550" y="1539"/>
                  </a:cubicBezTo>
                  <a:cubicBezTo>
                    <a:pt x="2462" y="1499"/>
                    <a:pt x="2378" y="1463"/>
                    <a:pt x="2294" y="1427"/>
                  </a:cubicBezTo>
                  <a:lnTo>
                    <a:pt x="2330" y="1011"/>
                  </a:lnTo>
                  <a:lnTo>
                    <a:pt x="2206" y="1391"/>
                  </a:lnTo>
                  <a:cubicBezTo>
                    <a:pt x="2066" y="1335"/>
                    <a:pt x="1922" y="1287"/>
                    <a:pt x="1783" y="1243"/>
                  </a:cubicBezTo>
                  <a:lnTo>
                    <a:pt x="1842" y="788"/>
                  </a:lnTo>
                  <a:lnTo>
                    <a:pt x="1611" y="1191"/>
                  </a:lnTo>
                  <a:cubicBezTo>
                    <a:pt x="1495" y="1155"/>
                    <a:pt x="1379" y="1127"/>
                    <a:pt x="1263" y="1099"/>
                  </a:cubicBezTo>
                  <a:lnTo>
                    <a:pt x="1287" y="700"/>
                  </a:lnTo>
                  <a:cubicBezTo>
                    <a:pt x="1287" y="700"/>
                    <a:pt x="1215" y="944"/>
                    <a:pt x="1175" y="1075"/>
                  </a:cubicBezTo>
                  <a:cubicBezTo>
                    <a:pt x="1091" y="1055"/>
                    <a:pt x="1011" y="1035"/>
                    <a:pt x="932" y="1019"/>
                  </a:cubicBezTo>
                  <a:lnTo>
                    <a:pt x="932" y="692"/>
                  </a:lnTo>
                  <a:lnTo>
                    <a:pt x="848" y="1003"/>
                  </a:lnTo>
                  <a:cubicBezTo>
                    <a:pt x="772" y="988"/>
                    <a:pt x="696" y="972"/>
                    <a:pt x="624" y="956"/>
                  </a:cubicBezTo>
                  <a:lnTo>
                    <a:pt x="616" y="772"/>
                  </a:lnTo>
                  <a:lnTo>
                    <a:pt x="584" y="948"/>
                  </a:lnTo>
                  <a:cubicBezTo>
                    <a:pt x="380" y="908"/>
                    <a:pt x="185" y="872"/>
                    <a:pt x="1" y="828"/>
                  </a:cubicBezTo>
                  <a:cubicBezTo>
                    <a:pt x="1279" y="1"/>
                    <a:pt x="3940" y="788"/>
                    <a:pt x="4639" y="3213"/>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1341302" y="2803653"/>
              <a:ext cx="688200" cy="294053"/>
            </a:xfrm>
            <a:custGeom>
              <a:avLst/>
              <a:gdLst/>
              <a:ahLst/>
              <a:cxnLst/>
              <a:rect l="l" t="t" r="r" b="b"/>
              <a:pathLst>
                <a:path w="4723" h="2018" extrusionOk="0">
                  <a:moveTo>
                    <a:pt x="4723" y="2018"/>
                  </a:moveTo>
                  <a:cubicBezTo>
                    <a:pt x="4527" y="1894"/>
                    <a:pt x="4327" y="1782"/>
                    <a:pt x="4119" y="1682"/>
                  </a:cubicBezTo>
                  <a:cubicBezTo>
                    <a:pt x="4056" y="1535"/>
                    <a:pt x="3980" y="1363"/>
                    <a:pt x="3980" y="1387"/>
                  </a:cubicBezTo>
                  <a:cubicBezTo>
                    <a:pt x="3980" y="1411"/>
                    <a:pt x="3992" y="1523"/>
                    <a:pt x="4004" y="1630"/>
                  </a:cubicBezTo>
                  <a:cubicBezTo>
                    <a:pt x="3964" y="1610"/>
                    <a:pt x="3928" y="1594"/>
                    <a:pt x="3888" y="1578"/>
                  </a:cubicBezTo>
                  <a:lnTo>
                    <a:pt x="3624" y="1099"/>
                  </a:lnTo>
                  <a:lnTo>
                    <a:pt x="3776" y="1535"/>
                  </a:lnTo>
                  <a:cubicBezTo>
                    <a:pt x="3656" y="1483"/>
                    <a:pt x="3540" y="1443"/>
                    <a:pt x="3424" y="1407"/>
                  </a:cubicBezTo>
                  <a:cubicBezTo>
                    <a:pt x="3360" y="1231"/>
                    <a:pt x="3265" y="959"/>
                    <a:pt x="3265" y="983"/>
                  </a:cubicBezTo>
                  <a:cubicBezTo>
                    <a:pt x="3265" y="1007"/>
                    <a:pt x="3277" y="1211"/>
                    <a:pt x="3285" y="1363"/>
                  </a:cubicBezTo>
                  <a:cubicBezTo>
                    <a:pt x="3201" y="1339"/>
                    <a:pt x="3117" y="1319"/>
                    <a:pt x="3033" y="1299"/>
                  </a:cubicBezTo>
                  <a:lnTo>
                    <a:pt x="2941" y="983"/>
                  </a:lnTo>
                  <a:lnTo>
                    <a:pt x="2941" y="1275"/>
                  </a:lnTo>
                  <a:cubicBezTo>
                    <a:pt x="2797" y="1247"/>
                    <a:pt x="2661" y="1227"/>
                    <a:pt x="2526" y="1211"/>
                  </a:cubicBezTo>
                  <a:cubicBezTo>
                    <a:pt x="2458" y="1007"/>
                    <a:pt x="2326" y="620"/>
                    <a:pt x="2326" y="640"/>
                  </a:cubicBezTo>
                  <a:cubicBezTo>
                    <a:pt x="2326" y="656"/>
                    <a:pt x="2370" y="1015"/>
                    <a:pt x="2394" y="1199"/>
                  </a:cubicBezTo>
                  <a:cubicBezTo>
                    <a:pt x="2306" y="1191"/>
                    <a:pt x="2222" y="1187"/>
                    <a:pt x="2138" y="1183"/>
                  </a:cubicBezTo>
                  <a:lnTo>
                    <a:pt x="2030" y="783"/>
                  </a:lnTo>
                  <a:lnTo>
                    <a:pt x="2054" y="1183"/>
                  </a:lnTo>
                  <a:cubicBezTo>
                    <a:pt x="1914" y="1183"/>
                    <a:pt x="1778" y="1183"/>
                    <a:pt x="1647" y="1195"/>
                  </a:cubicBezTo>
                  <a:lnTo>
                    <a:pt x="1543" y="748"/>
                  </a:lnTo>
                  <a:lnTo>
                    <a:pt x="1479" y="1207"/>
                  </a:lnTo>
                  <a:cubicBezTo>
                    <a:pt x="1371" y="1215"/>
                    <a:pt x="1263" y="1227"/>
                    <a:pt x="1159" y="1243"/>
                  </a:cubicBezTo>
                  <a:lnTo>
                    <a:pt x="1043" y="863"/>
                  </a:lnTo>
                  <a:cubicBezTo>
                    <a:pt x="1043" y="863"/>
                    <a:pt x="1063" y="1119"/>
                    <a:pt x="1071" y="1255"/>
                  </a:cubicBezTo>
                  <a:cubicBezTo>
                    <a:pt x="995" y="1267"/>
                    <a:pt x="924" y="1279"/>
                    <a:pt x="848" y="1291"/>
                  </a:cubicBezTo>
                  <a:lnTo>
                    <a:pt x="740" y="983"/>
                  </a:lnTo>
                  <a:lnTo>
                    <a:pt x="776" y="1303"/>
                  </a:lnTo>
                  <a:cubicBezTo>
                    <a:pt x="704" y="1315"/>
                    <a:pt x="636" y="1327"/>
                    <a:pt x="568" y="1339"/>
                  </a:cubicBezTo>
                  <a:lnTo>
                    <a:pt x="500" y="1171"/>
                  </a:lnTo>
                  <a:lnTo>
                    <a:pt x="532" y="1347"/>
                  </a:lnTo>
                  <a:cubicBezTo>
                    <a:pt x="348" y="1383"/>
                    <a:pt x="169" y="1415"/>
                    <a:pt x="1" y="1443"/>
                  </a:cubicBezTo>
                  <a:cubicBezTo>
                    <a:pt x="804" y="212"/>
                    <a:pt x="3320" y="0"/>
                    <a:pt x="4723" y="2018"/>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1350045" y="2604608"/>
              <a:ext cx="643466" cy="416891"/>
            </a:xfrm>
            <a:custGeom>
              <a:avLst/>
              <a:gdLst/>
              <a:ahLst/>
              <a:cxnLst/>
              <a:rect l="l" t="t" r="r" b="b"/>
              <a:pathLst>
                <a:path w="4416" h="2861" extrusionOk="0">
                  <a:moveTo>
                    <a:pt x="4415" y="1087"/>
                  </a:moveTo>
                  <a:cubicBezTo>
                    <a:pt x="4183" y="1075"/>
                    <a:pt x="3956" y="1075"/>
                    <a:pt x="3724" y="1087"/>
                  </a:cubicBezTo>
                  <a:cubicBezTo>
                    <a:pt x="3596" y="987"/>
                    <a:pt x="3448" y="875"/>
                    <a:pt x="3460" y="895"/>
                  </a:cubicBezTo>
                  <a:cubicBezTo>
                    <a:pt x="3472" y="915"/>
                    <a:pt x="3536" y="1007"/>
                    <a:pt x="3600" y="1095"/>
                  </a:cubicBezTo>
                  <a:cubicBezTo>
                    <a:pt x="3556" y="1095"/>
                    <a:pt x="3512" y="1099"/>
                    <a:pt x="3472" y="1103"/>
                  </a:cubicBezTo>
                  <a:lnTo>
                    <a:pt x="3009" y="811"/>
                  </a:lnTo>
                  <a:lnTo>
                    <a:pt x="3352" y="1119"/>
                  </a:lnTo>
                  <a:cubicBezTo>
                    <a:pt x="3225" y="1135"/>
                    <a:pt x="3101" y="1155"/>
                    <a:pt x="2981" y="1175"/>
                  </a:cubicBezTo>
                  <a:cubicBezTo>
                    <a:pt x="2845" y="1055"/>
                    <a:pt x="2625" y="863"/>
                    <a:pt x="2637" y="883"/>
                  </a:cubicBezTo>
                  <a:cubicBezTo>
                    <a:pt x="2649" y="907"/>
                    <a:pt x="2761" y="1079"/>
                    <a:pt x="2837" y="1207"/>
                  </a:cubicBezTo>
                  <a:cubicBezTo>
                    <a:pt x="2753" y="1227"/>
                    <a:pt x="2669" y="1247"/>
                    <a:pt x="2589" y="1271"/>
                  </a:cubicBezTo>
                  <a:lnTo>
                    <a:pt x="2354" y="1039"/>
                  </a:lnTo>
                  <a:lnTo>
                    <a:pt x="2493" y="1299"/>
                  </a:lnTo>
                  <a:cubicBezTo>
                    <a:pt x="2358" y="1343"/>
                    <a:pt x="2226" y="1390"/>
                    <a:pt x="2098" y="1438"/>
                  </a:cubicBezTo>
                  <a:cubicBezTo>
                    <a:pt x="1942" y="1295"/>
                    <a:pt x="1643" y="1019"/>
                    <a:pt x="1651" y="1035"/>
                  </a:cubicBezTo>
                  <a:cubicBezTo>
                    <a:pt x="1659" y="1051"/>
                    <a:pt x="1870" y="1343"/>
                    <a:pt x="1978" y="1490"/>
                  </a:cubicBezTo>
                  <a:cubicBezTo>
                    <a:pt x="1898" y="1526"/>
                    <a:pt x="1822" y="1562"/>
                    <a:pt x="1750" y="1602"/>
                  </a:cubicBezTo>
                  <a:lnTo>
                    <a:pt x="1463" y="1303"/>
                  </a:lnTo>
                  <a:lnTo>
                    <a:pt x="1675" y="1638"/>
                  </a:lnTo>
                  <a:cubicBezTo>
                    <a:pt x="1551" y="1706"/>
                    <a:pt x="1435" y="1774"/>
                    <a:pt x="1319" y="1846"/>
                  </a:cubicBezTo>
                  <a:lnTo>
                    <a:pt x="1015" y="1506"/>
                  </a:lnTo>
                  <a:lnTo>
                    <a:pt x="1183" y="1938"/>
                  </a:lnTo>
                  <a:cubicBezTo>
                    <a:pt x="1091" y="1998"/>
                    <a:pt x="1003" y="2062"/>
                    <a:pt x="919" y="2125"/>
                  </a:cubicBezTo>
                  <a:lnTo>
                    <a:pt x="636" y="1850"/>
                  </a:lnTo>
                  <a:lnTo>
                    <a:pt x="852" y="2177"/>
                  </a:lnTo>
                  <a:cubicBezTo>
                    <a:pt x="788" y="2221"/>
                    <a:pt x="728" y="2269"/>
                    <a:pt x="672" y="2317"/>
                  </a:cubicBezTo>
                  <a:lnTo>
                    <a:pt x="428" y="2098"/>
                  </a:lnTo>
                  <a:lnTo>
                    <a:pt x="612" y="2365"/>
                  </a:lnTo>
                  <a:lnTo>
                    <a:pt x="452" y="2493"/>
                  </a:lnTo>
                  <a:lnTo>
                    <a:pt x="308" y="2377"/>
                  </a:lnTo>
                  <a:lnTo>
                    <a:pt x="420" y="2517"/>
                  </a:lnTo>
                  <a:cubicBezTo>
                    <a:pt x="276" y="2637"/>
                    <a:pt x="136" y="2753"/>
                    <a:pt x="1" y="2861"/>
                  </a:cubicBezTo>
                  <a:cubicBezTo>
                    <a:pt x="109" y="1398"/>
                    <a:pt x="2210" y="0"/>
                    <a:pt x="4415" y="1087"/>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1284911" y="2566722"/>
              <a:ext cx="498920" cy="472845"/>
            </a:xfrm>
            <a:custGeom>
              <a:avLst/>
              <a:gdLst/>
              <a:ahLst/>
              <a:cxnLst/>
              <a:rect l="l" t="t" r="r" b="b"/>
              <a:pathLst>
                <a:path w="3424" h="3245" extrusionOk="0">
                  <a:moveTo>
                    <a:pt x="3424" y="21"/>
                  </a:moveTo>
                  <a:cubicBezTo>
                    <a:pt x="3228" y="100"/>
                    <a:pt x="3040" y="192"/>
                    <a:pt x="2857" y="292"/>
                  </a:cubicBezTo>
                  <a:cubicBezTo>
                    <a:pt x="2709" y="260"/>
                    <a:pt x="2545" y="228"/>
                    <a:pt x="2561" y="240"/>
                  </a:cubicBezTo>
                  <a:cubicBezTo>
                    <a:pt x="2581" y="252"/>
                    <a:pt x="2669" y="304"/>
                    <a:pt x="2757" y="352"/>
                  </a:cubicBezTo>
                  <a:cubicBezTo>
                    <a:pt x="2721" y="372"/>
                    <a:pt x="2689" y="392"/>
                    <a:pt x="2657" y="408"/>
                  </a:cubicBezTo>
                  <a:lnTo>
                    <a:pt x="2157" y="352"/>
                  </a:lnTo>
                  <a:lnTo>
                    <a:pt x="2561" y="468"/>
                  </a:lnTo>
                  <a:cubicBezTo>
                    <a:pt x="2461" y="532"/>
                    <a:pt x="2365" y="600"/>
                    <a:pt x="2277" y="668"/>
                  </a:cubicBezTo>
                  <a:cubicBezTo>
                    <a:pt x="2118" y="624"/>
                    <a:pt x="1862" y="552"/>
                    <a:pt x="1878" y="564"/>
                  </a:cubicBezTo>
                  <a:cubicBezTo>
                    <a:pt x="1898" y="576"/>
                    <a:pt x="2058" y="676"/>
                    <a:pt x="2173" y="748"/>
                  </a:cubicBezTo>
                  <a:cubicBezTo>
                    <a:pt x="2110" y="800"/>
                    <a:pt x="2050" y="851"/>
                    <a:pt x="1994" y="899"/>
                  </a:cubicBezTo>
                  <a:lnTo>
                    <a:pt x="1706" y="804"/>
                  </a:lnTo>
                  <a:lnTo>
                    <a:pt x="1926" y="963"/>
                  </a:lnTo>
                  <a:cubicBezTo>
                    <a:pt x="1830" y="1051"/>
                    <a:pt x="1742" y="1143"/>
                    <a:pt x="1658" y="1235"/>
                  </a:cubicBezTo>
                  <a:cubicBezTo>
                    <a:pt x="1470" y="1179"/>
                    <a:pt x="1111" y="1071"/>
                    <a:pt x="1123" y="1083"/>
                  </a:cubicBezTo>
                  <a:cubicBezTo>
                    <a:pt x="1139" y="1091"/>
                    <a:pt x="1430" y="1247"/>
                    <a:pt x="1578" y="1327"/>
                  </a:cubicBezTo>
                  <a:cubicBezTo>
                    <a:pt x="1526" y="1387"/>
                    <a:pt x="1478" y="1447"/>
                    <a:pt x="1434" y="1511"/>
                  </a:cubicBezTo>
                  <a:lnTo>
                    <a:pt x="1079" y="1379"/>
                  </a:lnTo>
                  <a:lnTo>
                    <a:pt x="1386" y="1571"/>
                  </a:lnTo>
                  <a:cubicBezTo>
                    <a:pt x="1311" y="1674"/>
                    <a:pt x="1243" y="1778"/>
                    <a:pt x="1179" y="1882"/>
                  </a:cubicBezTo>
                  <a:lnTo>
                    <a:pt x="791" y="1722"/>
                  </a:lnTo>
                  <a:lnTo>
                    <a:pt x="1099" y="2014"/>
                  </a:lnTo>
                  <a:cubicBezTo>
                    <a:pt x="1051" y="2102"/>
                    <a:pt x="999" y="2186"/>
                    <a:pt x="955" y="2274"/>
                  </a:cubicBezTo>
                  <a:lnTo>
                    <a:pt x="615" y="2158"/>
                  </a:lnTo>
                  <a:lnTo>
                    <a:pt x="923" y="2342"/>
                  </a:lnTo>
                  <a:cubicBezTo>
                    <a:pt x="891" y="2405"/>
                    <a:pt x="859" y="2469"/>
                    <a:pt x="831" y="2529"/>
                  </a:cubicBezTo>
                  <a:lnTo>
                    <a:pt x="544" y="2449"/>
                  </a:lnTo>
                  <a:lnTo>
                    <a:pt x="799" y="2593"/>
                  </a:lnTo>
                  <a:cubicBezTo>
                    <a:pt x="771" y="2649"/>
                    <a:pt x="743" y="2709"/>
                    <a:pt x="719" y="2765"/>
                  </a:cubicBezTo>
                  <a:lnTo>
                    <a:pt x="556" y="2725"/>
                  </a:lnTo>
                  <a:lnTo>
                    <a:pt x="703" y="2797"/>
                  </a:lnTo>
                  <a:cubicBezTo>
                    <a:pt x="631" y="2953"/>
                    <a:pt x="564" y="3105"/>
                    <a:pt x="492" y="3244"/>
                  </a:cubicBezTo>
                  <a:cubicBezTo>
                    <a:pt x="0" y="1994"/>
                    <a:pt x="1175" y="1"/>
                    <a:pt x="3424" y="21"/>
                  </a:cubicBezTo>
                  <a:close/>
                </a:path>
              </a:pathLst>
            </a:custGeom>
            <a:solidFill>
              <a:srgbClr val="E1A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1276168" y="2946890"/>
              <a:ext cx="467009" cy="548471"/>
            </a:xfrm>
            <a:custGeom>
              <a:avLst/>
              <a:gdLst/>
              <a:ahLst/>
              <a:cxnLst/>
              <a:rect l="l" t="t" r="r" b="b"/>
              <a:pathLst>
                <a:path w="3205" h="3764" extrusionOk="0">
                  <a:moveTo>
                    <a:pt x="2933" y="3763"/>
                  </a:moveTo>
                  <a:cubicBezTo>
                    <a:pt x="2873" y="3556"/>
                    <a:pt x="2801" y="3352"/>
                    <a:pt x="2721" y="3148"/>
                  </a:cubicBezTo>
                  <a:cubicBezTo>
                    <a:pt x="2769" y="3012"/>
                    <a:pt x="2821" y="2857"/>
                    <a:pt x="2805" y="2873"/>
                  </a:cubicBezTo>
                  <a:cubicBezTo>
                    <a:pt x="2793" y="2885"/>
                    <a:pt x="2729" y="2964"/>
                    <a:pt x="2673" y="3036"/>
                  </a:cubicBezTo>
                  <a:cubicBezTo>
                    <a:pt x="2657" y="3000"/>
                    <a:pt x="2641" y="2964"/>
                    <a:pt x="2621" y="2928"/>
                  </a:cubicBezTo>
                  <a:lnTo>
                    <a:pt x="2737" y="2449"/>
                  </a:lnTo>
                  <a:lnTo>
                    <a:pt x="2573" y="2825"/>
                  </a:lnTo>
                  <a:cubicBezTo>
                    <a:pt x="2521" y="2713"/>
                    <a:pt x="2465" y="2609"/>
                    <a:pt x="2405" y="2505"/>
                  </a:cubicBezTo>
                  <a:cubicBezTo>
                    <a:pt x="2473" y="2357"/>
                    <a:pt x="2573" y="2121"/>
                    <a:pt x="2557" y="2137"/>
                  </a:cubicBezTo>
                  <a:cubicBezTo>
                    <a:pt x="2541" y="2153"/>
                    <a:pt x="2421" y="2285"/>
                    <a:pt x="2337" y="2385"/>
                  </a:cubicBezTo>
                  <a:cubicBezTo>
                    <a:pt x="2293" y="2313"/>
                    <a:pt x="2249" y="2245"/>
                    <a:pt x="2202" y="2177"/>
                  </a:cubicBezTo>
                  <a:lnTo>
                    <a:pt x="2333" y="1918"/>
                  </a:lnTo>
                  <a:lnTo>
                    <a:pt x="2150" y="2102"/>
                  </a:lnTo>
                  <a:cubicBezTo>
                    <a:pt x="2070" y="1986"/>
                    <a:pt x="1986" y="1882"/>
                    <a:pt x="1902" y="1782"/>
                  </a:cubicBezTo>
                  <a:cubicBezTo>
                    <a:pt x="1982" y="1610"/>
                    <a:pt x="2130" y="1279"/>
                    <a:pt x="2118" y="1287"/>
                  </a:cubicBezTo>
                  <a:cubicBezTo>
                    <a:pt x="2106" y="1299"/>
                    <a:pt x="1914" y="1554"/>
                    <a:pt x="1818" y="1682"/>
                  </a:cubicBezTo>
                  <a:cubicBezTo>
                    <a:pt x="1762" y="1622"/>
                    <a:pt x="1706" y="1562"/>
                    <a:pt x="1650" y="1502"/>
                  </a:cubicBezTo>
                  <a:lnTo>
                    <a:pt x="1822" y="1183"/>
                  </a:lnTo>
                  <a:lnTo>
                    <a:pt x="1594" y="1446"/>
                  </a:lnTo>
                  <a:cubicBezTo>
                    <a:pt x="1498" y="1350"/>
                    <a:pt x="1399" y="1263"/>
                    <a:pt x="1303" y="1179"/>
                  </a:cubicBezTo>
                  <a:lnTo>
                    <a:pt x="1506" y="827"/>
                  </a:lnTo>
                  <a:lnTo>
                    <a:pt x="1179" y="1075"/>
                  </a:lnTo>
                  <a:cubicBezTo>
                    <a:pt x="1099" y="1007"/>
                    <a:pt x="1015" y="943"/>
                    <a:pt x="931" y="879"/>
                  </a:cubicBezTo>
                  <a:lnTo>
                    <a:pt x="1083" y="567"/>
                  </a:lnTo>
                  <a:lnTo>
                    <a:pt x="863" y="831"/>
                  </a:lnTo>
                  <a:cubicBezTo>
                    <a:pt x="803" y="787"/>
                    <a:pt x="743" y="743"/>
                    <a:pt x="687" y="703"/>
                  </a:cubicBezTo>
                  <a:lnTo>
                    <a:pt x="799" y="440"/>
                  </a:lnTo>
                  <a:lnTo>
                    <a:pt x="624" y="659"/>
                  </a:lnTo>
                  <a:lnTo>
                    <a:pt x="460" y="548"/>
                  </a:lnTo>
                  <a:lnTo>
                    <a:pt x="516" y="392"/>
                  </a:lnTo>
                  <a:lnTo>
                    <a:pt x="432" y="528"/>
                  </a:lnTo>
                  <a:cubicBezTo>
                    <a:pt x="280" y="424"/>
                    <a:pt x="136" y="328"/>
                    <a:pt x="0" y="228"/>
                  </a:cubicBezTo>
                  <a:cubicBezTo>
                    <a:pt x="1323" y="0"/>
                    <a:pt x="3204" y="1558"/>
                    <a:pt x="2933" y="3763"/>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1385599" y="3836912"/>
              <a:ext cx="95005" cy="27540"/>
            </a:xfrm>
            <a:custGeom>
              <a:avLst/>
              <a:gdLst/>
              <a:ahLst/>
              <a:cxnLst/>
              <a:rect l="l" t="t" r="r" b="b"/>
              <a:pathLst>
                <a:path w="652" h="189" extrusionOk="0">
                  <a:moveTo>
                    <a:pt x="652" y="0"/>
                  </a:moveTo>
                  <a:cubicBezTo>
                    <a:pt x="368" y="164"/>
                    <a:pt x="328" y="188"/>
                    <a:pt x="0" y="168"/>
                  </a:cubicBezTo>
                  <a:cubicBezTo>
                    <a:pt x="288" y="68"/>
                    <a:pt x="344" y="36"/>
                    <a:pt x="652" y="0"/>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1333725" y="3767552"/>
              <a:ext cx="91507" cy="31620"/>
            </a:xfrm>
            <a:custGeom>
              <a:avLst/>
              <a:gdLst/>
              <a:ahLst/>
              <a:cxnLst/>
              <a:rect l="l" t="t" r="r" b="b"/>
              <a:pathLst>
                <a:path w="628" h="217" extrusionOk="0">
                  <a:moveTo>
                    <a:pt x="1" y="129"/>
                  </a:moveTo>
                  <a:cubicBezTo>
                    <a:pt x="217" y="101"/>
                    <a:pt x="416" y="45"/>
                    <a:pt x="628" y="1"/>
                  </a:cubicBezTo>
                  <a:cubicBezTo>
                    <a:pt x="380" y="185"/>
                    <a:pt x="304" y="217"/>
                    <a:pt x="1" y="129"/>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1443156" y="3893886"/>
              <a:ext cx="93402" cy="38032"/>
            </a:xfrm>
            <a:custGeom>
              <a:avLst/>
              <a:gdLst/>
              <a:ahLst/>
              <a:cxnLst/>
              <a:rect l="l" t="t" r="r" b="b"/>
              <a:pathLst>
                <a:path w="641" h="261" extrusionOk="0">
                  <a:moveTo>
                    <a:pt x="640" y="1"/>
                  </a:moveTo>
                  <a:cubicBezTo>
                    <a:pt x="348" y="201"/>
                    <a:pt x="344" y="197"/>
                    <a:pt x="1" y="261"/>
                  </a:cubicBezTo>
                  <a:cubicBezTo>
                    <a:pt x="288" y="81"/>
                    <a:pt x="312" y="81"/>
                    <a:pt x="640"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1414742" y="4112166"/>
              <a:ext cx="70525" cy="33952"/>
            </a:xfrm>
            <a:custGeom>
              <a:avLst/>
              <a:gdLst/>
              <a:ahLst/>
              <a:cxnLst/>
              <a:rect l="l" t="t" r="r" b="b"/>
              <a:pathLst>
                <a:path w="484" h="233" extrusionOk="0">
                  <a:moveTo>
                    <a:pt x="0" y="233"/>
                  </a:moveTo>
                  <a:cubicBezTo>
                    <a:pt x="176" y="97"/>
                    <a:pt x="256" y="1"/>
                    <a:pt x="483" y="41"/>
                  </a:cubicBezTo>
                  <a:cubicBezTo>
                    <a:pt x="312" y="129"/>
                    <a:pt x="192" y="217"/>
                    <a:pt x="0" y="233"/>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1499693" y="4113915"/>
              <a:ext cx="110742" cy="99232"/>
            </a:xfrm>
            <a:custGeom>
              <a:avLst/>
              <a:gdLst/>
              <a:ahLst/>
              <a:cxnLst/>
              <a:rect l="l" t="t" r="r" b="b"/>
              <a:pathLst>
                <a:path w="760" h="681" extrusionOk="0">
                  <a:moveTo>
                    <a:pt x="759" y="1"/>
                  </a:moveTo>
                  <a:cubicBezTo>
                    <a:pt x="508" y="444"/>
                    <a:pt x="520" y="476"/>
                    <a:pt x="48" y="664"/>
                  </a:cubicBezTo>
                  <a:lnTo>
                    <a:pt x="48" y="664"/>
                  </a:lnTo>
                  <a:cubicBezTo>
                    <a:pt x="36" y="672"/>
                    <a:pt x="16" y="680"/>
                    <a:pt x="0" y="680"/>
                  </a:cubicBezTo>
                  <a:cubicBezTo>
                    <a:pt x="8" y="664"/>
                    <a:pt x="20" y="648"/>
                    <a:pt x="36" y="636"/>
                  </a:cubicBezTo>
                  <a:cubicBezTo>
                    <a:pt x="404" y="424"/>
                    <a:pt x="468" y="297"/>
                    <a:pt x="759"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1587558" y="4250157"/>
              <a:ext cx="84513" cy="75918"/>
            </a:xfrm>
            <a:custGeom>
              <a:avLst/>
              <a:gdLst/>
              <a:ahLst/>
              <a:cxnLst/>
              <a:rect l="l" t="t" r="r" b="b"/>
              <a:pathLst>
                <a:path w="580" h="521" extrusionOk="0">
                  <a:moveTo>
                    <a:pt x="580" y="1"/>
                  </a:moveTo>
                  <a:cubicBezTo>
                    <a:pt x="448" y="256"/>
                    <a:pt x="312" y="400"/>
                    <a:pt x="37" y="516"/>
                  </a:cubicBezTo>
                  <a:cubicBezTo>
                    <a:pt x="25" y="520"/>
                    <a:pt x="13" y="520"/>
                    <a:pt x="1" y="520"/>
                  </a:cubicBezTo>
                  <a:cubicBezTo>
                    <a:pt x="13" y="496"/>
                    <a:pt x="9" y="508"/>
                    <a:pt x="25" y="492"/>
                  </a:cubicBezTo>
                  <a:lnTo>
                    <a:pt x="25" y="492"/>
                  </a:lnTo>
                  <a:cubicBezTo>
                    <a:pt x="212" y="324"/>
                    <a:pt x="392" y="169"/>
                    <a:pt x="580"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1543261" y="4370663"/>
              <a:ext cx="102727" cy="99086"/>
            </a:xfrm>
            <a:custGeom>
              <a:avLst/>
              <a:gdLst/>
              <a:ahLst/>
              <a:cxnLst/>
              <a:rect l="l" t="t" r="r" b="b"/>
              <a:pathLst>
                <a:path w="705" h="680" extrusionOk="0">
                  <a:moveTo>
                    <a:pt x="704" y="1"/>
                  </a:moveTo>
                  <a:cubicBezTo>
                    <a:pt x="608" y="160"/>
                    <a:pt x="257" y="680"/>
                    <a:pt x="1" y="632"/>
                  </a:cubicBezTo>
                  <a:cubicBezTo>
                    <a:pt x="57" y="604"/>
                    <a:pt x="109" y="568"/>
                    <a:pt x="153" y="528"/>
                  </a:cubicBezTo>
                  <a:cubicBezTo>
                    <a:pt x="337" y="364"/>
                    <a:pt x="500" y="180"/>
                    <a:pt x="704"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462390" y="4266477"/>
              <a:ext cx="92673" cy="54935"/>
            </a:xfrm>
            <a:custGeom>
              <a:avLst/>
              <a:gdLst/>
              <a:ahLst/>
              <a:cxnLst/>
              <a:rect l="l" t="t" r="r" b="b"/>
              <a:pathLst>
                <a:path w="636" h="377" extrusionOk="0">
                  <a:moveTo>
                    <a:pt x="636" y="72"/>
                  </a:moveTo>
                  <a:cubicBezTo>
                    <a:pt x="440" y="204"/>
                    <a:pt x="224" y="308"/>
                    <a:pt x="1" y="376"/>
                  </a:cubicBezTo>
                  <a:cubicBezTo>
                    <a:pt x="85" y="304"/>
                    <a:pt x="496" y="1"/>
                    <a:pt x="636" y="72"/>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954870" y="4352011"/>
              <a:ext cx="783642" cy="504902"/>
            </a:xfrm>
            <a:custGeom>
              <a:avLst/>
              <a:gdLst/>
              <a:ahLst/>
              <a:cxnLst/>
              <a:rect l="l" t="t" r="r" b="b"/>
              <a:pathLst>
                <a:path w="5378" h="3465" extrusionOk="0">
                  <a:moveTo>
                    <a:pt x="5377" y="2374"/>
                  </a:moveTo>
                  <a:cubicBezTo>
                    <a:pt x="4430" y="1067"/>
                    <a:pt x="1522" y="1"/>
                    <a:pt x="0" y="580"/>
                  </a:cubicBezTo>
                  <a:cubicBezTo>
                    <a:pt x="1235" y="2086"/>
                    <a:pt x="3468" y="3464"/>
                    <a:pt x="5377" y="2374"/>
                  </a:cubicBezTo>
                  <a:close/>
                </a:path>
              </a:pathLst>
            </a:custGeom>
            <a:solidFill>
              <a:srgbClr val="F4C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053227" y="4460860"/>
              <a:ext cx="599607" cy="227753"/>
            </a:xfrm>
            <a:custGeom>
              <a:avLst/>
              <a:gdLst/>
              <a:ahLst/>
              <a:cxnLst/>
              <a:rect l="l" t="t" r="r" b="b"/>
              <a:pathLst>
                <a:path w="4115" h="1563" extrusionOk="0">
                  <a:moveTo>
                    <a:pt x="4115" y="1563"/>
                  </a:moveTo>
                  <a:cubicBezTo>
                    <a:pt x="2929" y="1271"/>
                    <a:pt x="1167" y="504"/>
                    <a:pt x="0" y="1"/>
                  </a:cubicBezTo>
                  <a:cubicBezTo>
                    <a:pt x="951" y="185"/>
                    <a:pt x="3176" y="1119"/>
                    <a:pt x="4115" y="1563"/>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334308" y="4626245"/>
              <a:ext cx="167278" cy="37449"/>
            </a:xfrm>
            <a:custGeom>
              <a:avLst/>
              <a:gdLst/>
              <a:ahLst/>
              <a:cxnLst/>
              <a:rect l="l" t="t" r="r" b="b"/>
              <a:pathLst>
                <a:path w="1148" h="257" extrusionOk="0">
                  <a:moveTo>
                    <a:pt x="1147" y="48"/>
                  </a:moveTo>
                  <a:cubicBezTo>
                    <a:pt x="740" y="56"/>
                    <a:pt x="404" y="212"/>
                    <a:pt x="1" y="256"/>
                  </a:cubicBezTo>
                  <a:cubicBezTo>
                    <a:pt x="372" y="160"/>
                    <a:pt x="760" y="0"/>
                    <a:pt x="1147" y="48"/>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221380" y="4588360"/>
              <a:ext cx="169609" cy="28123"/>
            </a:xfrm>
            <a:custGeom>
              <a:avLst/>
              <a:gdLst/>
              <a:ahLst/>
              <a:cxnLst/>
              <a:rect l="l" t="t" r="r" b="b"/>
              <a:pathLst>
                <a:path w="1164" h="193" extrusionOk="0">
                  <a:moveTo>
                    <a:pt x="1163" y="1"/>
                  </a:moveTo>
                  <a:cubicBezTo>
                    <a:pt x="768" y="61"/>
                    <a:pt x="396" y="149"/>
                    <a:pt x="1" y="193"/>
                  </a:cubicBezTo>
                  <a:cubicBezTo>
                    <a:pt x="428" y="93"/>
                    <a:pt x="716" y="21"/>
                    <a:pt x="1163"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38760" y="4541294"/>
              <a:ext cx="144547" cy="18652"/>
            </a:xfrm>
            <a:custGeom>
              <a:avLst/>
              <a:gdLst/>
              <a:ahLst/>
              <a:cxnLst/>
              <a:rect l="l" t="t" r="r" b="b"/>
              <a:pathLst>
                <a:path w="992" h="128" extrusionOk="0">
                  <a:moveTo>
                    <a:pt x="991" y="24"/>
                  </a:moveTo>
                  <a:cubicBezTo>
                    <a:pt x="648" y="40"/>
                    <a:pt x="320" y="116"/>
                    <a:pt x="17" y="124"/>
                  </a:cubicBezTo>
                  <a:cubicBezTo>
                    <a:pt x="13" y="128"/>
                    <a:pt x="5" y="128"/>
                    <a:pt x="1" y="124"/>
                  </a:cubicBezTo>
                  <a:cubicBezTo>
                    <a:pt x="5" y="124"/>
                    <a:pt x="9" y="120"/>
                    <a:pt x="17" y="120"/>
                  </a:cubicBezTo>
                  <a:cubicBezTo>
                    <a:pt x="424" y="28"/>
                    <a:pt x="572" y="0"/>
                    <a:pt x="991" y="24"/>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1263928" y="4457946"/>
              <a:ext cx="63531" cy="105498"/>
            </a:xfrm>
            <a:custGeom>
              <a:avLst/>
              <a:gdLst/>
              <a:ahLst/>
              <a:cxnLst/>
              <a:rect l="l" t="t" r="r" b="b"/>
              <a:pathLst>
                <a:path w="436" h="724" extrusionOk="0">
                  <a:moveTo>
                    <a:pt x="436" y="724"/>
                  </a:moveTo>
                  <a:cubicBezTo>
                    <a:pt x="304" y="356"/>
                    <a:pt x="236" y="312"/>
                    <a:pt x="16" y="25"/>
                  </a:cubicBezTo>
                  <a:lnTo>
                    <a:pt x="0" y="1"/>
                  </a:lnTo>
                  <a:cubicBezTo>
                    <a:pt x="260" y="205"/>
                    <a:pt x="372" y="404"/>
                    <a:pt x="436" y="724"/>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1360536" y="4499911"/>
              <a:ext cx="70525" cy="101418"/>
            </a:xfrm>
            <a:custGeom>
              <a:avLst/>
              <a:gdLst/>
              <a:ahLst/>
              <a:cxnLst/>
              <a:rect l="l" t="t" r="r" b="b"/>
              <a:pathLst>
                <a:path w="484" h="696" extrusionOk="0">
                  <a:moveTo>
                    <a:pt x="484" y="696"/>
                  </a:moveTo>
                  <a:cubicBezTo>
                    <a:pt x="368" y="452"/>
                    <a:pt x="208" y="176"/>
                    <a:pt x="1" y="1"/>
                  </a:cubicBezTo>
                  <a:cubicBezTo>
                    <a:pt x="248" y="120"/>
                    <a:pt x="412" y="444"/>
                    <a:pt x="484" y="696"/>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1485704" y="4536631"/>
              <a:ext cx="46774" cy="111326"/>
            </a:xfrm>
            <a:custGeom>
              <a:avLst/>
              <a:gdLst/>
              <a:ahLst/>
              <a:cxnLst/>
              <a:rect l="l" t="t" r="r" b="b"/>
              <a:pathLst>
                <a:path w="321" h="764" extrusionOk="0">
                  <a:moveTo>
                    <a:pt x="320" y="763"/>
                  </a:moveTo>
                  <a:cubicBezTo>
                    <a:pt x="224" y="424"/>
                    <a:pt x="136" y="308"/>
                    <a:pt x="0" y="0"/>
                  </a:cubicBezTo>
                  <a:cubicBezTo>
                    <a:pt x="208" y="344"/>
                    <a:pt x="260" y="356"/>
                    <a:pt x="320" y="763"/>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883762" y="3953920"/>
              <a:ext cx="898900" cy="791232"/>
            </a:xfrm>
            <a:custGeom>
              <a:avLst/>
              <a:gdLst/>
              <a:ahLst/>
              <a:cxnLst/>
              <a:rect l="l" t="t" r="r" b="b"/>
              <a:pathLst>
                <a:path w="6169" h="5430" extrusionOk="0">
                  <a:moveTo>
                    <a:pt x="5310" y="4998"/>
                  </a:moveTo>
                  <a:cubicBezTo>
                    <a:pt x="5234" y="4531"/>
                    <a:pt x="6169" y="3212"/>
                    <a:pt x="4291" y="3184"/>
                  </a:cubicBezTo>
                  <a:cubicBezTo>
                    <a:pt x="3472" y="3172"/>
                    <a:pt x="4511" y="1622"/>
                    <a:pt x="2593" y="1830"/>
                  </a:cubicBezTo>
                  <a:cubicBezTo>
                    <a:pt x="1743" y="1926"/>
                    <a:pt x="2366" y="0"/>
                    <a:pt x="352" y="691"/>
                  </a:cubicBezTo>
                  <a:cubicBezTo>
                    <a:pt x="1" y="811"/>
                    <a:pt x="73" y="1431"/>
                    <a:pt x="724" y="1694"/>
                  </a:cubicBezTo>
                  <a:cubicBezTo>
                    <a:pt x="2118" y="2261"/>
                    <a:pt x="916" y="3440"/>
                    <a:pt x="2506" y="3008"/>
                  </a:cubicBezTo>
                  <a:cubicBezTo>
                    <a:pt x="3520" y="2729"/>
                    <a:pt x="2526" y="4303"/>
                    <a:pt x="4143" y="4251"/>
                  </a:cubicBezTo>
                  <a:cubicBezTo>
                    <a:pt x="4859" y="4227"/>
                    <a:pt x="4223" y="5429"/>
                    <a:pt x="4998" y="5218"/>
                  </a:cubicBezTo>
                  <a:cubicBezTo>
                    <a:pt x="5118" y="5174"/>
                    <a:pt x="5226" y="5098"/>
                    <a:pt x="5310" y="4998"/>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1006598" y="4114497"/>
              <a:ext cx="634724" cy="558380"/>
            </a:xfrm>
            <a:custGeom>
              <a:avLst/>
              <a:gdLst/>
              <a:ahLst/>
              <a:cxnLst/>
              <a:rect l="l" t="t" r="r" b="b"/>
              <a:pathLst>
                <a:path w="4356" h="3832" extrusionOk="0">
                  <a:moveTo>
                    <a:pt x="1" y="1"/>
                  </a:moveTo>
                  <a:cubicBezTo>
                    <a:pt x="796" y="9"/>
                    <a:pt x="999" y="692"/>
                    <a:pt x="1315" y="1279"/>
                  </a:cubicBezTo>
                  <a:cubicBezTo>
                    <a:pt x="1619" y="1843"/>
                    <a:pt x="2438" y="852"/>
                    <a:pt x="2973" y="2102"/>
                  </a:cubicBezTo>
                  <a:cubicBezTo>
                    <a:pt x="3205" y="2646"/>
                    <a:pt x="3396" y="2673"/>
                    <a:pt x="3976" y="2801"/>
                  </a:cubicBezTo>
                  <a:cubicBezTo>
                    <a:pt x="4355" y="2889"/>
                    <a:pt x="4215" y="3548"/>
                    <a:pt x="4183" y="3832"/>
                  </a:cubicBezTo>
                  <a:cubicBezTo>
                    <a:pt x="4167" y="3564"/>
                    <a:pt x="4295" y="2925"/>
                    <a:pt x="3968" y="2861"/>
                  </a:cubicBezTo>
                  <a:cubicBezTo>
                    <a:pt x="3356" y="2737"/>
                    <a:pt x="3149" y="2697"/>
                    <a:pt x="2893" y="2134"/>
                  </a:cubicBezTo>
                  <a:cubicBezTo>
                    <a:pt x="2362" y="948"/>
                    <a:pt x="1583" y="1966"/>
                    <a:pt x="1247" y="1311"/>
                  </a:cubicBezTo>
                  <a:cubicBezTo>
                    <a:pt x="908" y="660"/>
                    <a:pt x="812" y="133"/>
                    <a:pt x="1" y="1"/>
                  </a:cubicBezTo>
                  <a:close/>
                </a:path>
              </a:pathLst>
            </a:custGeom>
            <a:solidFill>
              <a:srgbClr val="DA8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1333142" y="3683766"/>
              <a:ext cx="706851" cy="893087"/>
            </a:xfrm>
            <a:custGeom>
              <a:avLst/>
              <a:gdLst/>
              <a:ahLst/>
              <a:cxnLst/>
              <a:rect l="l" t="t" r="r" b="b"/>
              <a:pathLst>
                <a:path w="4851" h="6129" extrusionOk="0">
                  <a:moveTo>
                    <a:pt x="3313" y="6049"/>
                  </a:moveTo>
                  <a:cubicBezTo>
                    <a:pt x="3444" y="5594"/>
                    <a:pt x="4851" y="4799"/>
                    <a:pt x="3165" y="3976"/>
                  </a:cubicBezTo>
                  <a:cubicBezTo>
                    <a:pt x="2430" y="3616"/>
                    <a:pt x="4028" y="2653"/>
                    <a:pt x="2202" y="2026"/>
                  </a:cubicBezTo>
                  <a:cubicBezTo>
                    <a:pt x="1395" y="1750"/>
                    <a:pt x="2777" y="272"/>
                    <a:pt x="660" y="41"/>
                  </a:cubicBezTo>
                  <a:cubicBezTo>
                    <a:pt x="288" y="1"/>
                    <a:pt x="93" y="592"/>
                    <a:pt x="568" y="1107"/>
                  </a:cubicBezTo>
                  <a:cubicBezTo>
                    <a:pt x="1587" y="2214"/>
                    <a:pt x="1" y="2773"/>
                    <a:pt x="1623" y="3057"/>
                  </a:cubicBezTo>
                  <a:cubicBezTo>
                    <a:pt x="2661" y="3237"/>
                    <a:pt x="1087" y="4235"/>
                    <a:pt x="2578" y="4874"/>
                  </a:cubicBezTo>
                  <a:cubicBezTo>
                    <a:pt x="3237" y="5158"/>
                    <a:pt x="2146" y="5977"/>
                    <a:pt x="2937" y="6113"/>
                  </a:cubicBezTo>
                  <a:cubicBezTo>
                    <a:pt x="3065" y="6129"/>
                    <a:pt x="3197" y="6105"/>
                    <a:pt x="3313" y="6049"/>
                  </a:cubicBezTo>
                  <a:close/>
                </a:path>
              </a:pathLst>
            </a:custGeom>
            <a:solidFill>
              <a:srgbClr val="DE9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1468218" y="3774546"/>
              <a:ext cx="395464" cy="764567"/>
            </a:xfrm>
            <a:custGeom>
              <a:avLst/>
              <a:gdLst/>
              <a:ahLst/>
              <a:cxnLst/>
              <a:rect l="l" t="t" r="r" b="b"/>
              <a:pathLst>
                <a:path w="2714" h="5247" extrusionOk="0">
                  <a:moveTo>
                    <a:pt x="1" y="1"/>
                  </a:moveTo>
                  <a:cubicBezTo>
                    <a:pt x="720" y="344"/>
                    <a:pt x="612" y="1052"/>
                    <a:pt x="648" y="1719"/>
                  </a:cubicBezTo>
                  <a:cubicBezTo>
                    <a:pt x="684" y="2354"/>
                    <a:pt x="1846" y="1807"/>
                    <a:pt x="1798" y="3169"/>
                  </a:cubicBezTo>
                  <a:cubicBezTo>
                    <a:pt x="1778" y="3756"/>
                    <a:pt x="1938" y="3864"/>
                    <a:pt x="2406" y="4227"/>
                  </a:cubicBezTo>
                  <a:cubicBezTo>
                    <a:pt x="2713" y="4467"/>
                    <a:pt x="2306" y="5002"/>
                    <a:pt x="2158" y="5246"/>
                  </a:cubicBezTo>
                  <a:cubicBezTo>
                    <a:pt x="2258" y="4999"/>
                    <a:pt x="2641" y="4475"/>
                    <a:pt x="2374" y="4275"/>
                  </a:cubicBezTo>
                  <a:cubicBezTo>
                    <a:pt x="1874" y="3908"/>
                    <a:pt x="1702" y="3780"/>
                    <a:pt x="1714" y="3165"/>
                  </a:cubicBezTo>
                  <a:cubicBezTo>
                    <a:pt x="1734" y="1867"/>
                    <a:pt x="600" y="2454"/>
                    <a:pt x="572" y="1719"/>
                  </a:cubicBezTo>
                  <a:cubicBezTo>
                    <a:pt x="544" y="984"/>
                    <a:pt x="684" y="464"/>
                    <a:pt x="1"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1337805" y="4023135"/>
              <a:ext cx="492654" cy="663732"/>
            </a:xfrm>
            <a:custGeom>
              <a:avLst/>
              <a:gdLst/>
              <a:ahLst/>
              <a:cxnLst/>
              <a:rect l="l" t="t" r="r" b="b"/>
              <a:pathLst>
                <a:path w="3381" h="4555" extrusionOk="0">
                  <a:moveTo>
                    <a:pt x="3380" y="4555"/>
                  </a:moveTo>
                  <a:cubicBezTo>
                    <a:pt x="3352" y="2941"/>
                    <a:pt x="1583" y="400"/>
                    <a:pt x="1" y="1"/>
                  </a:cubicBezTo>
                  <a:cubicBezTo>
                    <a:pt x="149" y="1942"/>
                    <a:pt x="1187" y="4355"/>
                    <a:pt x="3380" y="4555"/>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1404250" y="4100072"/>
              <a:ext cx="361658" cy="530403"/>
            </a:xfrm>
            <a:custGeom>
              <a:avLst/>
              <a:gdLst/>
              <a:ahLst/>
              <a:cxnLst/>
              <a:rect l="l" t="t" r="r" b="b"/>
              <a:pathLst>
                <a:path w="2482" h="3640" extrusionOk="0">
                  <a:moveTo>
                    <a:pt x="2481" y="3639"/>
                  </a:moveTo>
                  <a:cubicBezTo>
                    <a:pt x="1674" y="2717"/>
                    <a:pt x="667" y="1079"/>
                    <a:pt x="0" y="0"/>
                  </a:cubicBezTo>
                  <a:cubicBezTo>
                    <a:pt x="679" y="695"/>
                    <a:pt x="1962" y="2737"/>
                    <a:pt x="2481" y="3639"/>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1518927" y="4426617"/>
              <a:ext cx="153727" cy="71109"/>
            </a:xfrm>
            <a:custGeom>
              <a:avLst/>
              <a:gdLst/>
              <a:ahLst/>
              <a:cxnLst/>
              <a:rect l="l" t="t" r="r" b="b"/>
              <a:pathLst>
                <a:path w="1055" h="488" extrusionOk="0">
                  <a:moveTo>
                    <a:pt x="1055" y="488"/>
                  </a:moveTo>
                  <a:cubicBezTo>
                    <a:pt x="715" y="264"/>
                    <a:pt x="356" y="196"/>
                    <a:pt x="0" y="0"/>
                  </a:cubicBezTo>
                  <a:cubicBezTo>
                    <a:pt x="356" y="140"/>
                    <a:pt x="767" y="228"/>
                    <a:pt x="1055" y="488"/>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1453064" y="4323597"/>
              <a:ext cx="155038" cy="74606"/>
            </a:xfrm>
            <a:custGeom>
              <a:avLst/>
              <a:gdLst/>
              <a:ahLst/>
              <a:cxnLst/>
              <a:rect l="l" t="t" r="r" b="b"/>
              <a:pathLst>
                <a:path w="1064" h="512" extrusionOk="0">
                  <a:moveTo>
                    <a:pt x="1063" y="511"/>
                  </a:moveTo>
                  <a:cubicBezTo>
                    <a:pt x="704" y="332"/>
                    <a:pt x="348" y="192"/>
                    <a:pt x="1" y="0"/>
                  </a:cubicBezTo>
                  <a:cubicBezTo>
                    <a:pt x="412" y="164"/>
                    <a:pt x="688" y="272"/>
                    <a:pt x="1063" y="511"/>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1418822" y="4229174"/>
              <a:ext cx="125750" cy="71837"/>
            </a:xfrm>
            <a:custGeom>
              <a:avLst/>
              <a:gdLst/>
              <a:ahLst/>
              <a:cxnLst/>
              <a:rect l="l" t="t" r="r" b="b"/>
              <a:pathLst>
                <a:path w="863" h="493" extrusionOk="0">
                  <a:moveTo>
                    <a:pt x="863" y="492"/>
                  </a:moveTo>
                  <a:cubicBezTo>
                    <a:pt x="575" y="309"/>
                    <a:pt x="264" y="177"/>
                    <a:pt x="8" y="13"/>
                  </a:cubicBezTo>
                  <a:cubicBezTo>
                    <a:pt x="4" y="9"/>
                    <a:pt x="0" y="5"/>
                    <a:pt x="0" y="1"/>
                  </a:cubicBezTo>
                  <a:cubicBezTo>
                    <a:pt x="4" y="1"/>
                    <a:pt x="8" y="5"/>
                    <a:pt x="12" y="5"/>
                  </a:cubicBezTo>
                  <a:cubicBezTo>
                    <a:pt x="400" y="169"/>
                    <a:pt x="535" y="229"/>
                    <a:pt x="863" y="492"/>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1570072" y="4218246"/>
              <a:ext cx="22877" cy="122255"/>
            </a:xfrm>
            <a:custGeom>
              <a:avLst/>
              <a:gdLst/>
              <a:ahLst/>
              <a:cxnLst/>
              <a:rect l="l" t="t" r="r" b="b"/>
              <a:pathLst>
                <a:path w="157" h="839" extrusionOk="0">
                  <a:moveTo>
                    <a:pt x="1" y="839"/>
                  </a:moveTo>
                  <a:cubicBezTo>
                    <a:pt x="101" y="467"/>
                    <a:pt x="77" y="392"/>
                    <a:pt x="61" y="28"/>
                  </a:cubicBezTo>
                  <a:lnTo>
                    <a:pt x="61" y="0"/>
                  </a:lnTo>
                  <a:cubicBezTo>
                    <a:pt x="157" y="316"/>
                    <a:pt x="133" y="543"/>
                    <a:pt x="1" y="839"/>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1634186" y="4308443"/>
              <a:ext cx="19234" cy="122983"/>
            </a:xfrm>
            <a:custGeom>
              <a:avLst/>
              <a:gdLst/>
              <a:ahLst/>
              <a:cxnLst/>
              <a:rect l="l" t="t" r="r" b="b"/>
              <a:pathLst>
                <a:path w="132" h="844" extrusionOk="0">
                  <a:moveTo>
                    <a:pt x="0" y="843"/>
                  </a:moveTo>
                  <a:cubicBezTo>
                    <a:pt x="44" y="575"/>
                    <a:pt x="72" y="260"/>
                    <a:pt x="0" y="0"/>
                  </a:cubicBezTo>
                  <a:cubicBezTo>
                    <a:pt x="132" y="236"/>
                    <a:pt x="80" y="595"/>
                    <a:pt x="0" y="843"/>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1689994" y="4410297"/>
              <a:ext cx="26957" cy="117738"/>
            </a:xfrm>
            <a:custGeom>
              <a:avLst/>
              <a:gdLst/>
              <a:ahLst/>
              <a:cxnLst/>
              <a:rect l="l" t="t" r="r" b="b"/>
              <a:pathLst>
                <a:path w="185" h="808" extrusionOk="0">
                  <a:moveTo>
                    <a:pt x="1" y="807"/>
                  </a:moveTo>
                  <a:cubicBezTo>
                    <a:pt x="113" y="476"/>
                    <a:pt x="109" y="328"/>
                    <a:pt x="176" y="0"/>
                  </a:cubicBezTo>
                  <a:cubicBezTo>
                    <a:pt x="148" y="396"/>
                    <a:pt x="184" y="440"/>
                    <a:pt x="1" y="807"/>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1672509" y="3878878"/>
              <a:ext cx="415863" cy="824893"/>
            </a:xfrm>
            <a:custGeom>
              <a:avLst/>
              <a:gdLst/>
              <a:ahLst/>
              <a:cxnLst/>
              <a:rect l="l" t="t" r="r" b="b"/>
              <a:pathLst>
                <a:path w="2854" h="5661" extrusionOk="0">
                  <a:moveTo>
                    <a:pt x="1547" y="5661"/>
                  </a:moveTo>
                  <a:cubicBezTo>
                    <a:pt x="2566" y="4406"/>
                    <a:pt x="2853" y="1326"/>
                    <a:pt x="1906" y="0"/>
                  </a:cubicBezTo>
                  <a:cubicBezTo>
                    <a:pt x="764" y="1578"/>
                    <a:pt x="1" y="4087"/>
                    <a:pt x="1547" y="5661"/>
                  </a:cubicBezTo>
                  <a:close/>
                </a:path>
              </a:pathLst>
            </a:custGeom>
            <a:solidFill>
              <a:srgbClr val="F4C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1882044" y="3980149"/>
              <a:ext cx="79413" cy="638086"/>
            </a:xfrm>
            <a:custGeom>
              <a:avLst/>
              <a:gdLst/>
              <a:ahLst/>
              <a:cxnLst/>
              <a:rect l="l" t="t" r="r" b="b"/>
              <a:pathLst>
                <a:path w="545" h="4379" extrusionOk="0">
                  <a:moveTo>
                    <a:pt x="21" y="4378"/>
                  </a:moveTo>
                  <a:cubicBezTo>
                    <a:pt x="1" y="3156"/>
                    <a:pt x="289" y="1254"/>
                    <a:pt x="476" y="0"/>
                  </a:cubicBezTo>
                  <a:cubicBezTo>
                    <a:pt x="544" y="967"/>
                    <a:pt x="209" y="3356"/>
                    <a:pt x="21" y="4378"/>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1827985" y="4303780"/>
              <a:ext cx="71691" cy="153729"/>
            </a:xfrm>
            <a:custGeom>
              <a:avLst/>
              <a:gdLst/>
              <a:ahLst/>
              <a:cxnLst/>
              <a:rect l="l" t="t" r="r" b="b"/>
              <a:pathLst>
                <a:path w="492" h="1055" extrusionOk="0">
                  <a:moveTo>
                    <a:pt x="492" y="1055"/>
                  </a:moveTo>
                  <a:cubicBezTo>
                    <a:pt x="380" y="663"/>
                    <a:pt x="144" y="380"/>
                    <a:pt x="0" y="0"/>
                  </a:cubicBezTo>
                  <a:cubicBezTo>
                    <a:pt x="188" y="332"/>
                    <a:pt x="440" y="667"/>
                    <a:pt x="492" y="1055"/>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1844305" y="4182109"/>
              <a:ext cx="70525" cy="157226"/>
            </a:xfrm>
            <a:custGeom>
              <a:avLst/>
              <a:gdLst/>
              <a:ahLst/>
              <a:cxnLst/>
              <a:rect l="l" t="t" r="r" b="b"/>
              <a:pathLst>
                <a:path w="484" h="1079" extrusionOk="0">
                  <a:moveTo>
                    <a:pt x="484" y="1079"/>
                  </a:moveTo>
                  <a:cubicBezTo>
                    <a:pt x="324" y="711"/>
                    <a:pt x="140" y="376"/>
                    <a:pt x="0" y="0"/>
                  </a:cubicBezTo>
                  <a:cubicBezTo>
                    <a:pt x="208" y="392"/>
                    <a:pt x="352" y="651"/>
                    <a:pt x="484" y="1079"/>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1878693" y="4088415"/>
              <a:ext cx="50708" cy="135661"/>
            </a:xfrm>
            <a:custGeom>
              <a:avLst/>
              <a:gdLst/>
              <a:ahLst/>
              <a:cxnLst/>
              <a:rect l="l" t="t" r="r" b="b"/>
              <a:pathLst>
                <a:path w="348" h="931" extrusionOk="0">
                  <a:moveTo>
                    <a:pt x="348" y="931"/>
                  </a:moveTo>
                  <a:cubicBezTo>
                    <a:pt x="244" y="603"/>
                    <a:pt x="88" y="304"/>
                    <a:pt x="4" y="12"/>
                  </a:cubicBezTo>
                  <a:cubicBezTo>
                    <a:pt x="0" y="8"/>
                    <a:pt x="0" y="4"/>
                    <a:pt x="4" y="0"/>
                  </a:cubicBezTo>
                  <a:cubicBezTo>
                    <a:pt x="8" y="0"/>
                    <a:pt x="8" y="4"/>
                    <a:pt x="12" y="8"/>
                  </a:cubicBezTo>
                  <a:cubicBezTo>
                    <a:pt x="200" y="384"/>
                    <a:pt x="264" y="519"/>
                    <a:pt x="348" y="931"/>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1893702" y="4417874"/>
              <a:ext cx="95733" cy="73440"/>
            </a:xfrm>
            <a:custGeom>
              <a:avLst/>
              <a:gdLst/>
              <a:ahLst/>
              <a:cxnLst/>
              <a:rect l="l" t="t" r="r" b="b"/>
              <a:pathLst>
                <a:path w="657" h="504" extrusionOk="0">
                  <a:moveTo>
                    <a:pt x="1" y="504"/>
                  </a:moveTo>
                  <a:cubicBezTo>
                    <a:pt x="301" y="324"/>
                    <a:pt x="388" y="208"/>
                    <a:pt x="656" y="0"/>
                  </a:cubicBezTo>
                  <a:cubicBezTo>
                    <a:pt x="376" y="288"/>
                    <a:pt x="376" y="340"/>
                    <a:pt x="1" y="50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3191824" y="2779173"/>
              <a:ext cx="363990" cy="1805846"/>
            </a:xfrm>
            <a:custGeom>
              <a:avLst/>
              <a:gdLst/>
              <a:ahLst/>
              <a:cxnLst/>
              <a:rect l="l" t="t" r="r" b="b"/>
              <a:pathLst>
                <a:path w="2498" h="12393" extrusionOk="0">
                  <a:moveTo>
                    <a:pt x="1" y="1"/>
                  </a:moveTo>
                  <a:lnTo>
                    <a:pt x="1" y="12393"/>
                  </a:lnTo>
                  <a:lnTo>
                    <a:pt x="2497" y="12393"/>
                  </a:lnTo>
                  <a:lnTo>
                    <a:pt x="2497"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3295427" y="3023682"/>
              <a:ext cx="157952" cy="338350"/>
            </a:xfrm>
            <a:custGeom>
              <a:avLst/>
              <a:gdLst/>
              <a:ahLst/>
              <a:cxnLst/>
              <a:rect l="l" t="t" r="r" b="b"/>
              <a:pathLst>
                <a:path w="1084" h="2322" extrusionOk="0">
                  <a:moveTo>
                    <a:pt x="1" y="388"/>
                  </a:moveTo>
                  <a:cubicBezTo>
                    <a:pt x="1" y="156"/>
                    <a:pt x="340" y="156"/>
                    <a:pt x="544" y="1"/>
                  </a:cubicBezTo>
                  <a:cubicBezTo>
                    <a:pt x="744" y="156"/>
                    <a:pt x="1083" y="156"/>
                    <a:pt x="1083" y="388"/>
                  </a:cubicBezTo>
                  <a:lnTo>
                    <a:pt x="1083" y="2322"/>
                  </a:lnTo>
                  <a:lnTo>
                    <a:pt x="1"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3274444" y="3362467"/>
              <a:ext cx="200500" cy="33952"/>
            </a:xfrm>
            <a:custGeom>
              <a:avLst/>
              <a:gdLst/>
              <a:ahLst/>
              <a:cxnLst/>
              <a:rect l="l" t="t" r="r" b="b"/>
              <a:pathLst>
                <a:path w="1376" h="233" extrusionOk="0">
                  <a:moveTo>
                    <a:pt x="1" y="1"/>
                  </a:moveTo>
                  <a:lnTo>
                    <a:pt x="1" y="232"/>
                  </a:lnTo>
                  <a:lnTo>
                    <a:pt x="1375" y="232"/>
                  </a:lnTo>
                  <a:lnTo>
                    <a:pt x="1375"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3150005" y="2740850"/>
              <a:ext cx="447775" cy="71109"/>
            </a:xfrm>
            <a:custGeom>
              <a:avLst/>
              <a:gdLst/>
              <a:ahLst/>
              <a:cxnLst/>
              <a:rect l="l" t="t" r="r" b="b"/>
              <a:pathLst>
                <a:path w="3073" h="488" extrusionOk="0">
                  <a:moveTo>
                    <a:pt x="0" y="0"/>
                  </a:moveTo>
                  <a:lnTo>
                    <a:pt x="0" y="487"/>
                  </a:lnTo>
                  <a:lnTo>
                    <a:pt x="3072" y="487"/>
                  </a:lnTo>
                  <a:lnTo>
                    <a:pt x="3072"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3050337" y="2245423"/>
              <a:ext cx="646381" cy="495577"/>
            </a:xfrm>
            <a:custGeom>
              <a:avLst/>
              <a:gdLst/>
              <a:ahLst/>
              <a:cxnLst/>
              <a:rect l="l" t="t" r="r" b="b"/>
              <a:pathLst>
                <a:path w="4436" h="3401" extrusionOk="0">
                  <a:moveTo>
                    <a:pt x="2066" y="1231"/>
                  </a:moveTo>
                  <a:cubicBezTo>
                    <a:pt x="1439" y="1898"/>
                    <a:pt x="1" y="2457"/>
                    <a:pt x="952" y="3400"/>
                  </a:cubicBezTo>
                  <a:lnTo>
                    <a:pt x="3488" y="3400"/>
                  </a:lnTo>
                  <a:cubicBezTo>
                    <a:pt x="4435" y="2461"/>
                    <a:pt x="3017" y="1906"/>
                    <a:pt x="2386" y="1239"/>
                  </a:cubicBezTo>
                  <a:lnTo>
                    <a:pt x="2386" y="1159"/>
                  </a:lnTo>
                  <a:cubicBezTo>
                    <a:pt x="2386" y="1111"/>
                    <a:pt x="2358" y="1063"/>
                    <a:pt x="2314" y="1039"/>
                  </a:cubicBezTo>
                  <a:cubicBezTo>
                    <a:pt x="2342" y="1027"/>
                    <a:pt x="2358" y="1007"/>
                    <a:pt x="2362" y="979"/>
                  </a:cubicBezTo>
                  <a:cubicBezTo>
                    <a:pt x="2362" y="947"/>
                    <a:pt x="2334" y="919"/>
                    <a:pt x="2294" y="907"/>
                  </a:cubicBezTo>
                  <a:lnTo>
                    <a:pt x="2278" y="731"/>
                  </a:lnTo>
                  <a:cubicBezTo>
                    <a:pt x="2294" y="727"/>
                    <a:pt x="2306" y="711"/>
                    <a:pt x="2310" y="692"/>
                  </a:cubicBezTo>
                  <a:cubicBezTo>
                    <a:pt x="2306" y="672"/>
                    <a:pt x="2294" y="656"/>
                    <a:pt x="2274" y="648"/>
                  </a:cubicBezTo>
                  <a:lnTo>
                    <a:pt x="2266" y="544"/>
                  </a:lnTo>
                  <a:lnTo>
                    <a:pt x="2226" y="0"/>
                  </a:lnTo>
                  <a:lnTo>
                    <a:pt x="2186" y="544"/>
                  </a:lnTo>
                  <a:lnTo>
                    <a:pt x="2178" y="648"/>
                  </a:lnTo>
                  <a:cubicBezTo>
                    <a:pt x="2158" y="656"/>
                    <a:pt x="2142" y="672"/>
                    <a:pt x="2142" y="692"/>
                  </a:cubicBezTo>
                  <a:cubicBezTo>
                    <a:pt x="2142" y="711"/>
                    <a:pt x="2154" y="727"/>
                    <a:pt x="2170" y="731"/>
                  </a:cubicBezTo>
                  <a:lnTo>
                    <a:pt x="2158" y="911"/>
                  </a:lnTo>
                  <a:cubicBezTo>
                    <a:pt x="2126" y="923"/>
                    <a:pt x="2106" y="947"/>
                    <a:pt x="2102" y="979"/>
                  </a:cubicBezTo>
                  <a:cubicBezTo>
                    <a:pt x="2106" y="1003"/>
                    <a:pt x="2118" y="1023"/>
                    <a:pt x="2142" y="1035"/>
                  </a:cubicBezTo>
                  <a:cubicBezTo>
                    <a:pt x="2094" y="1059"/>
                    <a:pt x="2066" y="1107"/>
                    <a:pt x="2066" y="115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3341472" y="2209285"/>
              <a:ext cx="70525" cy="53186"/>
            </a:xfrm>
            <a:custGeom>
              <a:avLst/>
              <a:gdLst/>
              <a:ahLst/>
              <a:cxnLst/>
              <a:rect l="l" t="t" r="r" b="b"/>
              <a:pathLst>
                <a:path w="484" h="365" extrusionOk="0">
                  <a:moveTo>
                    <a:pt x="412" y="1"/>
                  </a:moveTo>
                  <a:cubicBezTo>
                    <a:pt x="412" y="9"/>
                    <a:pt x="412" y="21"/>
                    <a:pt x="412" y="29"/>
                  </a:cubicBezTo>
                  <a:cubicBezTo>
                    <a:pt x="412" y="157"/>
                    <a:pt x="328" y="260"/>
                    <a:pt x="220" y="260"/>
                  </a:cubicBezTo>
                  <a:cubicBezTo>
                    <a:pt x="116" y="260"/>
                    <a:pt x="32" y="157"/>
                    <a:pt x="32" y="29"/>
                  </a:cubicBezTo>
                  <a:cubicBezTo>
                    <a:pt x="28" y="21"/>
                    <a:pt x="28" y="9"/>
                    <a:pt x="32" y="1"/>
                  </a:cubicBezTo>
                  <a:cubicBezTo>
                    <a:pt x="8" y="33"/>
                    <a:pt x="0" y="73"/>
                    <a:pt x="0" y="113"/>
                  </a:cubicBezTo>
                  <a:cubicBezTo>
                    <a:pt x="0" y="256"/>
                    <a:pt x="136" y="364"/>
                    <a:pt x="276" y="324"/>
                  </a:cubicBezTo>
                  <a:cubicBezTo>
                    <a:pt x="420" y="284"/>
                    <a:pt x="484" y="125"/>
                    <a:pt x="408"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3350798" y="2200543"/>
              <a:ext cx="46045" cy="44443"/>
            </a:xfrm>
            <a:custGeom>
              <a:avLst/>
              <a:gdLst/>
              <a:ahLst/>
              <a:cxnLst/>
              <a:rect l="l" t="t" r="r" b="b"/>
              <a:pathLst>
                <a:path w="316" h="305" extrusionOk="0">
                  <a:moveTo>
                    <a:pt x="160" y="1"/>
                  </a:moveTo>
                  <a:lnTo>
                    <a:pt x="208" y="105"/>
                  </a:lnTo>
                  <a:lnTo>
                    <a:pt x="316" y="117"/>
                  </a:lnTo>
                  <a:lnTo>
                    <a:pt x="236" y="197"/>
                  </a:lnTo>
                  <a:lnTo>
                    <a:pt x="256" y="304"/>
                  </a:lnTo>
                  <a:lnTo>
                    <a:pt x="160" y="252"/>
                  </a:lnTo>
                  <a:lnTo>
                    <a:pt x="60" y="304"/>
                  </a:lnTo>
                  <a:lnTo>
                    <a:pt x="80" y="197"/>
                  </a:lnTo>
                  <a:lnTo>
                    <a:pt x="0" y="117"/>
                  </a:lnTo>
                  <a:lnTo>
                    <a:pt x="108" y="105"/>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5416140" y="2779173"/>
              <a:ext cx="364427" cy="1805846"/>
            </a:xfrm>
            <a:custGeom>
              <a:avLst/>
              <a:gdLst/>
              <a:ahLst/>
              <a:cxnLst/>
              <a:rect l="l" t="t" r="r" b="b"/>
              <a:pathLst>
                <a:path w="2501" h="12393" extrusionOk="0">
                  <a:moveTo>
                    <a:pt x="0" y="1"/>
                  </a:moveTo>
                  <a:lnTo>
                    <a:pt x="0" y="12393"/>
                  </a:lnTo>
                  <a:lnTo>
                    <a:pt x="2501" y="12393"/>
                  </a:lnTo>
                  <a:lnTo>
                    <a:pt x="2501"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5520325" y="3023682"/>
              <a:ext cx="157807" cy="338350"/>
            </a:xfrm>
            <a:custGeom>
              <a:avLst/>
              <a:gdLst/>
              <a:ahLst/>
              <a:cxnLst/>
              <a:rect l="l" t="t" r="r" b="b"/>
              <a:pathLst>
                <a:path w="1083" h="2322" extrusionOk="0">
                  <a:moveTo>
                    <a:pt x="0" y="388"/>
                  </a:moveTo>
                  <a:cubicBezTo>
                    <a:pt x="0" y="156"/>
                    <a:pt x="340" y="156"/>
                    <a:pt x="540" y="1"/>
                  </a:cubicBezTo>
                  <a:cubicBezTo>
                    <a:pt x="739" y="156"/>
                    <a:pt x="1083" y="156"/>
                    <a:pt x="1083" y="388"/>
                  </a:cubicBezTo>
                  <a:lnTo>
                    <a:pt x="1083" y="2322"/>
                  </a:lnTo>
                  <a:lnTo>
                    <a:pt x="0"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5499342" y="3362467"/>
              <a:ext cx="199772" cy="33952"/>
            </a:xfrm>
            <a:custGeom>
              <a:avLst/>
              <a:gdLst/>
              <a:ahLst/>
              <a:cxnLst/>
              <a:rect l="l" t="t" r="r" b="b"/>
              <a:pathLst>
                <a:path w="1371" h="233" extrusionOk="0">
                  <a:moveTo>
                    <a:pt x="0" y="1"/>
                  </a:moveTo>
                  <a:lnTo>
                    <a:pt x="0" y="232"/>
                  </a:lnTo>
                  <a:lnTo>
                    <a:pt x="1371" y="232"/>
                  </a:lnTo>
                  <a:lnTo>
                    <a:pt x="1371"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5374757" y="2740850"/>
              <a:ext cx="447192" cy="71109"/>
            </a:xfrm>
            <a:custGeom>
              <a:avLst/>
              <a:gdLst/>
              <a:ahLst/>
              <a:cxnLst/>
              <a:rect l="l" t="t" r="r" b="b"/>
              <a:pathLst>
                <a:path w="3069" h="488" extrusionOk="0">
                  <a:moveTo>
                    <a:pt x="0" y="0"/>
                  </a:moveTo>
                  <a:lnTo>
                    <a:pt x="0" y="487"/>
                  </a:lnTo>
                  <a:lnTo>
                    <a:pt x="3069" y="487"/>
                  </a:lnTo>
                  <a:lnTo>
                    <a:pt x="3069"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5275235" y="2245423"/>
              <a:ext cx="645652" cy="495577"/>
            </a:xfrm>
            <a:custGeom>
              <a:avLst/>
              <a:gdLst/>
              <a:ahLst/>
              <a:cxnLst/>
              <a:rect l="l" t="t" r="r" b="b"/>
              <a:pathLst>
                <a:path w="4431" h="3401" extrusionOk="0">
                  <a:moveTo>
                    <a:pt x="2062" y="1231"/>
                  </a:moveTo>
                  <a:cubicBezTo>
                    <a:pt x="1435" y="1898"/>
                    <a:pt x="0" y="2457"/>
                    <a:pt x="947" y="3400"/>
                  </a:cubicBezTo>
                  <a:lnTo>
                    <a:pt x="3488" y="3400"/>
                  </a:lnTo>
                  <a:cubicBezTo>
                    <a:pt x="4431" y="2461"/>
                    <a:pt x="3016" y="1906"/>
                    <a:pt x="2385" y="1239"/>
                  </a:cubicBezTo>
                  <a:lnTo>
                    <a:pt x="2385" y="1159"/>
                  </a:lnTo>
                  <a:cubicBezTo>
                    <a:pt x="2381" y="1111"/>
                    <a:pt x="2357" y="1063"/>
                    <a:pt x="2313" y="1039"/>
                  </a:cubicBezTo>
                  <a:cubicBezTo>
                    <a:pt x="2337" y="1027"/>
                    <a:pt x="2357" y="1007"/>
                    <a:pt x="2357" y="979"/>
                  </a:cubicBezTo>
                  <a:cubicBezTo>
                    <a:pt x="2357" y="947"/>
                    <a:pt x="2329" y="919"/>
                    <a:pt x="2289" y="907"/>
                  </a:cubicBezTo>
                  <a:lnTo>
                    <a:pt x="2277" y="731"/>
                  </a:lnTo>
                  <a:cubicBezTo>
                    <a:pt x="2293" y="727"/>
                    <a:pt x="2305" y="711"/>
                    <a:pt x="2309" y="692"/>
                  </a:cubicBezTo>
                  <a:cubicBezTo>
                    <a:pt x="2305" y="672"/>
                    <a:pt x="2289" y="656"/>
                    <a:pt x="2269" y="648"/>
                  </a:cubicBezTo>
                  <a:lnTo>
                    <a:pt x="2261" y="544"/>
                  </a:lnTo>
                  <a:lnTo>
                    <a:pt x="2222" y="0"/>
                  </a:lnTo>
                  <a:lnTo>
                    <a:pt x="2182" y="544"/>
                  </a:lnTo>
                  <a:lnTo>
                    <a:pt x="2174" y="648"/>
                  </a:lnTo>
                  <a:cubicBezTo>
                    <a:pt x="2154" y="656"/>
                    <a:pt x="2142" y="672"/>
                    <a:pt x="2138" y="692"/>
                  </a:cubicBezTo>
                  <a:cubicBezTo>
                    <a:pt x="2142" y="711"/>
                    <a:pt x="2154" y="727"/>
                    <a:pt x="2170" y="731"/>
                  </a:cubicBezTo>
                  <a:lnTo>
                    <a:pt x="2154" y="911"/>
                  </a:lnTo>
                  <a:cubicBezTo>
                    <a:pt x="2126" y="923"/>
                    <a:pt x="2106" y="947"/>
                    <a:pt x="2102" y="979"/>
                  </a:cubicBezTo>
                  <a:cubicBezTo>
                    <a:pt x="2102" y="1003"/>
                    <a:pt x="2118" y="1023"/>
                    <a:pt x="2142" y="1035"/>
                  </a:cubicBezTo>
                  <a:cubicBezTo>
                    <a:pt x="2094" y="1059"/>
                    <a:pt x="2062" y="1107"/>
                    <a:pt x="2062" y="115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5559230" y="2209285"/>
              <a:ext cx="71253" cy="53186"/>
            </a:xfrm>
            <a:custGeom>
              <a:avLst/>
              <a:gdLst/>
              <a:ahLst/>
              <a:cxnLst/>
              <a:rect l="l" t="t" r="r" b="b"/>
              <a:pathLst>
                <a:path w="489" h="365" extrusionOk="0">
                  <a:moveTo>
                    <a:pt x="460" y="1"/>
                  </a:moveTo>
                  <a:cubicBezTo>
                    <a:pt x="460" y="9"/>
                    <a:pt x="460" y="21"/>
                    <a:pt x="460" y="29"/>
                  </a:cubicBezTo>
                  <a:cubicBezTo>
                    <a:pt x="460" y="157"/>
                    <a:pt x="372" y="260"/>
                    <a:pt x="269" y="260"/>
                  </a:cubicBezTo>
                  <a:cubicBezTo>
                    <a:pt x="161" y="260"/>
                    <a:pt x="77" y="157"/>
                    <a:pt x="77" y="29"/>
                  </a:cubicBezTo>
                  <a:cubicBezTo>
                    <a:pt x="77" y="21"/>
                    <a:pt x="77" y="9"/>
                    <a:pt x="77" y="1"/>
                  </a:cubicBezTo>
                  <a:cubicBezTo>
                    <a:pt x="1" y="125"/>
                    <a:pt x="69" y="284"/>
                    <a:pt x="209" y="324"/>
                  </a:cubicBezTo>
                  <a:cubicBezTo>
                    <a:pt x="348" y="364"/>
                    <a:pt x="488" y="256"/>
                    <a:pt x="484" y="113"/>
                  </a:cubicBezTo>
                  <a:cubicBezTo>
                    <a:pt x="488" y="73"/>
                    <a:pt x="476" y="33"/>
                    <a:pt x="460"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5575550" y="2200543"/>
              <a:ext cx="46191" cy="44443"/>
            </a:xfrm>
            <a:custGeom>
              <a:avLst/>
              <a:gdLst/>
              <a:ahLst/>
              <a:cxnLst/>
              <a:rect l="l" t="t" r="r" b="b"/>
              <a:pathLst>
                <a:path w="317" h="305" extrusionOk="0">
                  <a:moveTo>
                    <a:pt x="157" y="1"/>
                  </a:moveTo>
                  <a:lnTo>
                    <a:pt x="208" y="105"/>
                  </a:lnTo>
                  <a:lnTo>
                    <a:pt x="316" y="117"/>
                  </a:lnTo>
                  <a:lnTo>
                    <a:pt x="236" y="197"/>
                  </a:lnTo>
                  <a:lnTo>
                    <a:pt x="256" y="304"/>
                  </a:lnTo>
                  <a:lnTo>
                    <a:pt x="157" y="252"/>
                  </a:lnTo>
                  <a:lnTo>
                    <a:pt x="61" y="304"/>
                  </a:lnTo>
                  <a:lnTo>
                    <a:pt x="77" y="197"/>
                  </a:lnTo>
                  <a:lnTo>
                    <a:pt x="1" y="117"/>
                  </a:lnTo>
                  <a:lnTo>
                    <a:pt x="109" y="105"/>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3012014" y="3732726"/>
              <a:ext cx="2948492" cy="852287"/>
            </a:xfrm>
            <a:custGeom>
              <a:avLst/>
              <a:gdLst/>
              <a:ahLst/>
              <a:cxnLst/>
              <a:rect l="l" t="t" r="r" b="b"/>
              <a:pathLst>
                <a:path w="20235" h="5849" extrusionOk="0">
                  <a:moveTo>
                    <a:pt x="0" y="0"/>
                  </a:moveTo>
                  <a:lnTo>
                    <a:pt x="0" y="5849"/>
                  </a:lnTo>
                  <a:lnTo>
                    <a:pt x="20234" y="5849"/>
                  </a:lnTo>
                  <a:lnTo>
                    <a:pt x="20234"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956643" y="3677355"/>
              <a:ext cx="3059088" cy="94423"/>
            </a:xfrm>
            <a:custGeom>
              <a:avLst/>
              <a:gdLst/>
              <a:ahLst/>
              <a:cxnLst/>
              <a:rect l="l" t="t" r="r" b="b"/>
              <a:pathLst>
                <a:path w="20994" h="648" extrusionOk="0">
                  <a:moveTo>
                    <a:pt x="1" y="1"/>
                  </a:moveTo>
                  <a:lnTo>
                    <a:pt x="1" y="648"/>
                  </a:lnTo>
                  <a:lnTo>
                    <a:pt x="20994" y="648"/>
                  </a:lnTo>
                  <a:lnTo>
                    <a:pt x="20994"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733733" y="3381118"/>
              <a:ext cx="1504336" cy="1203897"/>
            </a:xfrm>
            <a:custGeom>
              <a:avLst/>
              <a:gdLst/>
              <a:ahLst/>
              <a:cxnLst/>
              <a:rect l="l" t="t" r="r" b="b"/>
              <a:pathLst>
                <a:path w="10324" h="8262" extrusionOk="0">
                  <a:moveTo>
                    <a:pt x="1" y="0"/>
                  </a:moveTo>
                  <a:lnTo>
                    <a:pt x="1" y="8262"/>
                  </a:lnTo>
                  <a:lnTo>
                    <a:pt x="10324" y="8262"/>
                  </a:lnTo>
                  <a:lnTo>
                    <a:pt x="10324"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4247227" y="3561512"/>
              <a:ext cx="478083" cy="1023502"/>
            </a:xfrm>
            <a:custGeom>
              <a:avLst/>
              <a:gdLst/>
              <a:ahLst/>
              <a:cxnLst/>
              <a:rect l="l" t="t" r="r" b="b"/>
              <a:pathLst>
                <a:path w="3281" h="7024" extrusionOk="0">
                  <a:moveTo>
                    <a:pt x="0" y="1175"/>
                  </a:moveTo>
                  <a:cubicBezTo>
                    <a:pt x="4" y="476"/>
                    <a:pt x="1031" y="468"/>
                    <a:pt x="1638" y="1"/>
                  </a:cubicBezTo>
                  <a:cubicBezTo>
                    <a:pt x="2250" y="468"/>
                    <a:pt x="3276" y="472"/>
                    <a:pt x="3280" y="1175"/>
                  </a:cubicBezTo>
                  <a:lnTo>
                    <a:pt x="3280" y="7024"/>
                  </a:lnTo>
                  <a:lnTo>
                    <a:pt x="0" y="7024"/>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3653445" y="2071294"/>
              <a:ext cx="1663745" cy="1276755"/>
            </a:xfrm>
            <a:custGeom>
              <a:avLst/>
              <a:gdLst/>
              <a:ahLst/>
              <a:cxnLst/>
              <a:rect l="l" t="t" r="r" b="b"/>
              <a:pathLst>
                <a:path w="11418" h="8762" extrusionOk="0">
                  <a:moveTo>
                    <a:pt x="5314" y="3169"/>
                  </a:moveTo>
                  <a:cubicBezTo>
                    <a:pt x="3696" y="4899"/>
                    <a:pt x="1" y="6333"/>
                    <a:pt x="2445" y="8762"/>
                  </a:cubicBezTo>
                  <a:lnTo>
                    <a:pt x="8985" y="8762"/>
                  </a:lnTo>
                  <a:cubicBezTo>
                    <a:pt x="11418" y="6345"/>
                    <a:pt x="7767" y="4911"/>
                    <a:pt x="6141" y="3193"/>
                  </a:cubicBezTo>
                  <a:lnTo>
                    <a:pt x="6141" y="2989"/>
                  </a:lnTo>
                  <a:cubicBezTo>
                    <a:pt x="6137" y="2861"/>
                    <a:pt x="6069" y="2745"/>
                    <a:pt x="5957" y="2681"/>
                  </a:cubicBezTo>
                  <a:cubicBezTo>
                    <a:pt x="6021" y="2654"/>
                    <a:pt x="6069" y="2594"/>
                    <a:pt x="6077" y="2522"/>
                  </a:cubicBezTo>
                  <a:cubicBezTo>
                    <a:pt x="6077" y="2442"/>
                    <a:pt x="6005" y="2374"/>
                    <a:pt x="5897" y="2342"/>
                  </a:cubicBezTo>
                  <a:lnTo>
                    <a:pt x="5865" y="1891"/>
                  </a:lnTo>
                  <a:cubicBezTo>
                    <a:pt x="5909" y="1875"/>
                    <a:pt x="5937" y="1835"/>
                    <a:pt x="5945" y="1787"/>
                  </a:cubicBezTo>
                  <a:cubicBezTo>
                    <a:pt x="5937" y="1735"/>
                    <a:pt x="5901" y="1691"/>
                    <a:pt x="5849" y="1675"/>
                  </a:cubicBezTo>
                  <a:lnTo>
                    <a:pt x="5829" y="1403"/>
                  </a:lnTo>
                  <a:lnTo>
                    <a:pt x="5725" y="1"/>
                  </a:lnTo>
                  <a:lnTo>
                    <a:pt x="5621" y="1403"/>
                  </a:lnTo>
                  <a:lnTo>
                    <a:pt x="5601" y="1675"/>
                  </a:lnTo>
                  <a:cubicBezTo>
                    <a:pt x="5550" y="1687"/>
                    <a:pt x="5514" y="1735"/>
                    <a:pt x="5506" y="1787"/>
                  </a:cubicBezTo>
                  <a:cubicBezTo>
                    <a:pt x="5510" y="1835"/>
                    <a:pt x="5542" y="1875"/>
                    <a:pt x="5585" y="1891"/>
                  </a:cubicBezTo>
                  <a:lnTo>
                    <a:pt x="5553" y="2354"/>
                  </a:lnTo>
                  <a:cubicBezTo>
                    <a:pt x="5466" y="2394"/>
                    <a:pt x="5414" y="2454"/>
                    <a:pt x="5414" y="2522"/>
                  </a:cubicBezTo>
                  <a:cubicBezTo>
                    <a:pt x="5418" y="2586"/>
                    <a:pt x="5454" y="2642"/>
                    <a:pt x="5514" y="2670"/>
                  </a:cubicBezTo>
                  <a:cubicBezTo>
                    <a:pt x="5390" y="2729"/>
                    <a:pt x="5314" y="2853"/>
                    <a:pt x="5314" y="29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4382303" y="1978766"/>
              <a:ext cx="207932" cy="124732"/>
            </a:xfrm>
            <a:custGeom>
              <a:avLst/>
              <a:gdLst/>
              <a:ahLst/>
              <a:cxnLst/>
              <a:rect l="l" t="t" r="r" b="b"/>
              <a:pathLst>
                <a:path w="1427" h="856" extrusionOk="0">
                  <a:moveTo>
                    <a:pt x="1203" y="1"/>
                  </a:moveTo>
                  <a:cubicBezTo>
                    <a:pt x="1203" y="25"/>
                    <a:pt x="1203" y="49"/>
                    <a:pt x="1203" y="73"/>
                  </a:cubicBezTo>
                  <a:cubicBezTo>
                    <a:pt x="1203" y="404"/>
                    <a:pt x="983" y="668"/>
                    <a:pt x="711" y="668"/>
                  </a:cubicBezTo>
                  <a:cubicBezTo>
                    <a:pt x="440" y="668"/>
                    <a:pt x="220" y="404"/>
                    <a:pt x="220" y="73"/>
                  </a:cubicBezTo>
                  <a:cubicBezTo>
                    <a:pt x="220" y="49"/>
                    <a:pt x="224" y="25"/>
                    <a:pt x="224" y="1"/>
                  </a:cubicBezTo>
                  <a:cubicBezTo>
                    <a:pt x="0" y="380"/>
                    <a:pt x="272" y="856"/>
                    <a:pt x="711" y="856"/>
                  </a:cubicBezTo>
                  <a:cubicBezTo>
                    <a:pt x="1151" y="856"/>
                    <a:pt x="1426" y="380"/>
                    <a:pt x="1203"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4426454" y="1957200"/>
              <a:ext cx="119484" cy="114241"/>
            </a:xfrm>
            <a:custGeom>
              <a:avLst/>
              <a:gdLst/>
              <a:ahLst/>
              <a:cxnLst/>
              <a:rect l="l" t="t" r="r" b="b"/>
              <a:pathLst>
                <a:path w="820" h="784" extrusionOk="0">
                  <a:moveTo>
                    <a:pt x="408" y="1"/>
                  </a:moveTo>
                  <a:lnTo>
                    <a:pt x="536" y="261"/>
                  </a:lnTo>
                  <a:lnTo>
                    <a:pt x="820" y="301"/>
                  </a:lnTo>
                  <a:lnTo>
                    <a:pt x="616" y="500"/>
                  </a:lnTo>
                  <a:lnTo>
                    <a:pt x="664" y="784"/>
                  </a:lnTo>
                  <a:lnTo>
                    <a:pt x="408" y="648"/>
                  </a:lnTo>
                  <a:lnTo>
                    <a:pt x="157" y="784"/>
                  </a:lnTo>
                  <a:lnTo>
                    <a:pt x="205" y="500"/>
                  </a:lnTo>
                  <a:lnTo>
                    <a:pt x="1" y="301"/>
                  </a:lnTo>
                  <a:lnTo>
                    <a:pt x="284" y="261"/>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3930009" y="3332741"/>
              <a:ext cx="1112515" cy="48523"/>
            </a:xfrm>
            <a:custGeom>
              <a:avLst/>
              <a:gdLst/>
              <a:ahLst/>
              <a:cxnLst/>
              <a:rect l="l" t="t" r="r" b="b"/>
              <a:pathLst>
                <a:path w="7635" h="333" extrusionOk="0">
                  <a:moveTo>
                    <a:pt x="0" y="1"/>
                  </a:moveTo>
                  <a:lnTo>
                    <a:pt x="0" y="332"/>
                  </a:lnTo>
                  <a:lnTo>
                    <a:pt x="7634" y="332"/>
                  </a:lnTo>
                  <a:lnTo>
                    <a:pt x="7634"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3155105" y="4001569"/>
              <a:ext cx="157952" cy="338350"/>
            </a:xfrm>
            <a:custGeom>
              <a:avLst/>
              <a:gdLst/>
              <a:ahLst/>
              <a:cxnLst/>
              <a:rect l="l" t="t" r="r" b="b"/>
              <a:pathLst>
                <a:path w="1084" h="2322" extrusionOk="0">
                  <a:moveTo>
                    <a:pt x="1" y="388"/>
                  </a:moveTo>
                  <a:cubicBezTo>
                    <a:pt x="1" y="157"/>
                    <a:pt x="341" y="157"/>
                    <a:pt x="544" y="1"/>
                  </a:cubicBezTo>
                  <a:cubicBezTo>
                    <a:pt x="744" y="157"/>
                    <a:pt x="1084" y="157"/>
                    <a:pt x="1084" y="388"/>
                  </a:cubicBezTo>
                  <a:lnTo>
                    <a:pt x="1084" y="2322"/>
                  </a:lnTo>
                  <a:lnTo>
                    <a:pt x="1"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3134268" y="4340354"/>
              <a:ext cx="199772" cy="33952"/>
            </a:xfrm>
            <a:custGeom>
              <a:avLst/>
              <a:gdLst/>
              <a:ahLst/>
              <a:cxnLst/>
              <a:rect l="l" t="t" r="r" b="b"/>
              <a:pathLst>
                <a:path w="1371" h="233" extrusionOk="0">
                  <a:moveTo>
                    <a:pt x="0" y="1"/>
                  </a:moveTo>
                  <a:lnTo>
                    <a:pt x="0" y="233"/>
                  </a:lnTo>
                  <a:lnTo>
                    <a:pt x="1370" y="233"/>
                  </a:lnTo>
                  <a:lnTo>
                    <a:pt x="1370"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3411269" y="4340354"/>
              <a:ext cx="200355" cy="33952"/>
            </a:xfrm>
            <a:custGeom>
              <a:avLst/>
              <a:gdLst/>
              <a:ahLst/>
              <a:cxnLst/>
              <a:rect l="l" t="t" r="r" b="b"/>
              <a:pathLst>
                <a:path w="1375" h="233" extrusionOk="0">
                  <a:moveTo>
                    <a:pt x="1" y="1"/>
                  </a:moveTo>
                  <a:lnTo>
                    <a:pt x="1" y="233"/>
                  </a:lnTo>
                  <a:lnTo>
                    <a:pt x="1375" y="233"/>
                  </a:lnTo>
                  <a:lnTo>
                    <a:pt x="1375"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5368346" y="3985978"/>
              <a:ext cx="183452" cy="366182"/>
            </a:xfrm>
            <a:custGeom>
              <a:avLst/>
              <a:gdLst/>
              <a:ahLst/>
              <a:cxnLst/>
              <a:rect l="l" t="t" r="r" b="b"/>
              <a:pathLst>
                <a:path w="1259" h="2513" extrusionOk="0">
                  <a:moveTo>
                    <a:pt x="9" y="495"/>
                  </a:moveTo>
                  <a:cubicBezTo>
                    <a:pt x="9" y="196"/>
                    <a:pt x="396" y="184"/>
                    <a:pt x="584" y="40"/>
                  </a:cubicBezTo>
                  <a:lnTo>
                    <a:pt x="632" y="0"/>
                  </a:lnTo>
                  <a:lnTo>
                    <a:pt x="684" y="40"/>
                  </a:lnTo>
                  <a:cubicBezTo>
                    <a:pt x="867" y="184"/>
                    <a:pt x="1259" y="196"/>
                    <a:pt x="1259" y="495"/>
                  </a:cubicBezTo>
                  <a:lnTo>
                    <a:pt x="1259" y="2513"/>
                  </a:lnTo>
                  <a:lnTo>
                    <a:pt x="1" y="2513"/>
                  </a:lnTo>
                  <a:close/>
                </a:path>
              </a:pathLst>
            </a:custGeom>
            <a:solidFill>
              <a:srgbClr val="F9D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5381751" y="4001569"/>
              <a:ext cx="157952" cy="338350"/>
            </a:xfrm>
            <a:custGeom>
              <a:avLst/>
              <a:gdLst/>
              <a:ahLst/>
              <a:cxnLst/>
              <a:rect l="l" t="t" r="r" b="b"/>
              <a:pathLst>
                <a:path w="1084" h="2322" extrusionOk="0">
                  <a:moveTo>
                    <a:pt x="0" y="388"/>
                  </a:moveTo>
                  <a:cubicBezTo>
                    <a:pt x="0" y="157"/>
                    <a:pt x="340" y="157"/>
                    <a:pt x="544" y="1"/>
                  </a:cubicBezTo>
                  <a:cubicBezTo>
                    <a:pt x="743" y="157"/>
                    <a:pt x="1083" y="157"/>
                    <a:pt x="1083" y="388"/>
                  </a:cubicBezTo>
                  <a:lnTo>
                    <a:pt x="1083" y="2322"/>
                  </a:lnTo>
                  <a:lnTo>
                    <a:pt x="0"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5360769" y="4340354"/>
              <a:ext cx="199772" cy="33952"/>
            </a:xfrm>
            <a:custGeom>
              <a:avLst/>
              <a:gdLst/>
              <a:ahLst/>
              <a:cxnLst/>
              <a:rect l="l" t="t" r="r" b="b"/>
              <a:pathLst>
                <a:path w="1371" h="233" extrusionOk="0">
                  <a:moveTo>
                    <a:pt x="1" y="1"/>
                  </a:moveTo>
                  <a:lnTo>
                    <a:pt x="1" y="233"/>
                  </a:lnTo>
                  <a:lnTo>
                    <a:pt x="1371" y="233"/>
                  </a:lnTo>
                  <a:lnTo>
                    <a:pt x="1371"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646658" y="3985978"/>
              <a:ext cx="182869" cy="366182"/>
            </a:xfrm>
            <a:custGeom>
              <a:avLst/>
              <a:gdLst/>
              <a:ahLst/>
              <a:cxnLst/>
              <a:rect l="l" t="t" r="r" b="b"/>
              <a:pathLst>
                <a:path w="1255" h="2513" extrusionOk="0">
                  <a:moveTo>
                    <a:pt x="0" y="495"/>
                  </a:moveTo>
                  <a:cubicBezTo>
                    <a:pt x="0" y="196"/>
                    <a:pt x="392" y="184"/>
                    <a:pt x="575" y="40"/>
                  </a:cubicBezTo>
                  <a:lnTo>
                    <a:pt x="627" y="0"/>
                  </a:lnTo>
                  <a:lnTo>
                    <a:pt x="679" y="40"/>
                  </a:lnTo>
                  <a:cubicBezTo>
                    <a:pt x="863" y="184"/>
                    <a:pt x="1254" y="196"/>
                    <a:pt x="1254" y="495"/>
                  </a:cubicBezTo>
                  <a:lnTo>
                    <a:pt x="1254" y="2513"/>
                  </a:lnTo>
                  <a:lnTo>
                    <a:pt x="0" y="2513"/>
                  </a:lnTo>
                  <a:close/>
                </a:path>
              </a:pathLst>
            </a:custGeom>
            <a:solidFill>
              <a:srgbClr val="F9D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5659335" y="4001569"/>
              <a:ext cx="157952" cy="338350"/>
            </a:xfrm>
            <a:custGeom>
              <a:avLst/>
              <a:gdLst/>
              <a:ahLst/>
              <a:cxnLst/>
              <a:rect l="l" t="t" r="r" b="b"/>
              <a:pathLst>
                <a:path w="1084" h="2322" extrusionOk="0">
                  <a:moveTo>
                    <a:pt x="1" y="388"/>
                  </a:moveTo>
                  <a:cubicBezTo>
                    <a:pt x="1" y="157"/>
                    <a:pt x="341" y="157"/>
                    <a:pt x="540" y="1"/>
                  </a:cubicBezTo>
                  <a:cubicBezTo>
                    <a:pt x="744" y="157"/>
                    <a:pt x="1080" y="157"/>
                    <a:pt x="1084" y="388"/>
                  </a:cubicBezTo>
                  <a:lnTo>
                    <a:pt x="1084" y="2322"/>
                  </a:lnTo>
                  <a:lnTo>
                    <a:pt x="1"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5637915" y="4340354"/>
              <a:ext cx="200355" cy="33952"/>
            </a:xfrm>
            <a:custGeom>
              <a:avLst/>
              <a:gdLst/>
              <a:ahLst/>
              <a:cxnLst/>
              <a:rect l="l" t="t" r="r" b="b"/>
              <a:pathLst>
                <a:path w="1375" h="233" extrusionOk="0">
                  <a:moveTo>
                    <a:pt x="0" y="1"/>
                  </a:moveTo>
                  <a:lnTo>
                    <a:pt x="0" y="233"/>
                  </a:lnTo>
                  <a:lnTo>
                    <a:pt x="1374" y="233"/>
                  </a:lnTo>
                  <a:lnTo>
                    <a:pt x="1374"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5960379" y="3049910"/>
              <a:ext cx="309785" cy="1535108"/>
            </a:xfrm>
            <a:custGeom>
              <a:avLst/>
              <a:gdLst/>
              <a:ahLst/>
              <a:cxnLst/>
              <a:rect l="l" t="t" r="r" b="b"/>
              <a:pathLst>
                <a:path w="2126" h="10535" extrusionOk="0">
                  <a:moveTo>
                    <a:pt x="0" y="0"/>
                  </a:moveTo>
                  <a:lnTo>
                    <a:pt x="0" y="10535"/>
                  </a:lnTo>
                  <a:lnTo>
                    <a:pt x="2126" y="10535"/>
                  </a:lnTo>
                  <a:lnTo>
                    <a:pt x="2126"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5924825" y="3017853"/>
              <a:ext cx="380892" cy="60180"/>
            </a:xfrm>
            <a:custGeom>
              <a:avLst/>
              <a:gdLst/>
              <a:ahLst/>
              <a:cxnLst/>
              <a:rect l="l" t="t" r="r" b="b"/>
              <a:pathLst>
                <a:path w="2614" h="413" extrusionOk="0">
                  <a:moveTo>
                    <a:pt x="1" y="1"/>
                  </a:moveTo>
                  <a:lnTo>
                    <a:pt x="1" y="412"/>
                  </a:lnTo>
                  <a:lnTo>
                    <a:pt x="2613" y="412"/>
                  </a:lnTo>
                  <a:lnTo>
                    <a:pt x="2613"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840457" y="2597031"/>
              <a:ext cx="548462" cy="420971"/>
            </a:xfrm>
            <a:custGeom>
              <a:avLst/>
              <a:gdLst/>
              <a:ahLst/>
              <a:cxnLst/>
              <a:rect l="l" t="t" r="r" b="b"/>
              <a:pathLst>
                <a:path w="3764" h="2889" extrusionOk="0">
                  <a:moveTo>
                    <a:pt x="1754" y="1043"/>
                  </a:moveTo>
                  <a:cubicBezTo>
                    <a:pt x="1219" y="1610"/>
                    <a:pt x="0" y="2086"/>
                    <a:pt x="803" y="2889"/>
                  </a:cubicBezTo>
                  <a:lnTo>
                    <a:pt x="2965" y="2889"/>
                  </a:lnTo>
                  <a:cubicBezTo>
                    <a:pt x="3764" y="2090"/>
                    <a:pt x="2565" y="1618"/>
                    <a:pt x="2022" y="1051"/>
                  </a:cubicBezTo>
                  <a:lnTo>
                    <a:pt x="2022" y="983"/>
                  </a:lnTo>
                  <a:cubicBezTo>
                    <a:pt x="2022" y="943"/>
                    <a:pt x="2002" y="907"/>
                    <a:pt x="1966" y="883"/>
                  </a:cubicBezTo>
                  <a:cubicBezTo>
                    <a:pt x="1986" y="875"/>
                    <a:pt x="2002" y="859"/>
                    <a:pt x="2002" y="835"/>
                  </a:cubicBezTo>
                  <a:cubicBezTo>
                    <a:pt x="2002" y="807"/>
                    <a:pt x="1978" y="783"/>
                    <a:pt x="1946" y="775"/>
                  </a:cubicBezTo>
                  <a:lnTo>
                    <a:pt x="1934" y="623"/>
                  </a:lnTo>
                  <a:cubicBezTo>
                    <a:pt x="1950" y="620"/>
                    <a:pt x="1958" y="608"/>
                    <a:pt x="1962" y="592"/>
                  </a:cubicBezTo>
                  <a:cubicBezTo>
                    <a:pt x="1958" y="572"/>
                    <a:pt x="1946" y="560"/>
                    <a:pt x="1930" y="552"/>
                  </a:cubicBezTo>
                  <a:lnTo>
                    <a:pt x="1922" y="464"/>
                  </a:lnTo>
                  <a:lnTo>
                    <a:pt x="1886" y="0"/>
                  </a:lnTo>
                  <a:lnTo>
                    <a:pt x="1854" y="464"/>
                  </a:lnTo>
                  <a:lnTo>
                    <a:pt x="1846" y="552"/>
                  </a:lnTo>
                  <a:cubicBezTo>
                    <a:pt x="1830" y="560"/>
                    <a:pt x="1818" y="572"/>
                    <a:pt x="1814" y="592"/>
                  </a:cubicBezTo>
                  <a:cubicBezTo>
                    <a:pt x="1818" y="608"/>
                    <a:pt x="1826" y="620"/>
                    <a:pt x="1842" y="623"/>
                  </a:cubicBezTo>
                  <a:lnTo>
                    <a:pt x="1830" y="779"/>
                  </a:lnTo>
                  <a:cubicBezTo>
                    <a:pt x="1806" y="787"/>
                    <a:pt x="1786" y="807"/>
                    <a:pt x="1786" y="835"/>
                  </a:cubicBezTo>
                  <a:cubicBezTo>
                    <a:pt x="1786" y="855"/>
                    <a:pt x="1798" y="875"/>
                    <a:pt x="1818" y="883"/>
                  </a:cubicBezTo>
                  <a:cubicBezTo>
                    <a:pt x="1778" y="903"/>
                    <a:pt x="1754" y="943"/>
                    <a:pt x="1750" y="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6080884" y="2566139"/>
              <a:ext cx="68193" cy="40946"/>
            </a:xfrm>
            <a:custGeom>
              <a:avLst/>
              <a:gdLst/>
              <a:ahLst/>
              <a:cxnLst/>
              <a:rect l="l" t="t" r="r" b="b"/>
              <a:pathLst>
                <a:path w="468" h="281" extrusionOk="0">
                  <a:moveTo>
                    <a:pt x="396" y="1"/>
                  </a:moveTo>
                  <a:lnTo>
                    <a:pt x="396" y="25"/>
                  </a:lnTo>
                  <a:cubicBezTo>
                    <a:pt x="396" y="132"/>
                    <a:pt x="324" y="220"/>
                    <a:pt x="236" y="220"/>
                  </a:cubicBezTo>
                  <a:cubicBezTo>
                    <a:pt x="144" y="220"/>
                    <a:pt x="72" y="132"/>
                    <a:pt x="72" y="25"/>
                  </a:cubicBezTo>
                  <a:lnTo>
                    <a:pt x="72" y="1"/>
                  </a:lnTo>
                  <a:cubicBezTo>
                    <a:pt x="0" y="124"/>
                    <a:pt x="88" y="280"/>
                    <a:pt x="232" y="280"/>
                  </a:cubicBezTo>
                  <a:cubicBezTo>
                    <a:pt x="380" y="280"/>
                    <a:pt x="468" y="124"/>
                    <a:pt x="396"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6095456" y="2558562"/>
              <a:ext cx="39634" cy="38032"/>
            </a:xfrm>
            <a:custGeom>
              <a:avLst/>
              <a:gdLst/>
              <a:ahLst/>
              <a:cxnLst/>
              <a:rect l="l" t="t" r="r" b="b"/>
              <a:pathLst>
                <a:path w="272" h="261" extrusionOk="0">
                  <a:moveTo>
                    <a:pt x="136" y="1"/>
                  </a:moveTo>
                  <a:lnTo>
                    <a:pt x="176" y="89"/>
                  </a:lnTo>
                  <a:lnTo>
                    <a:pt x="272" y="101"/>
                  </a:lnTo>
                  <a:lnTo>
                    <a:pt x="204" y="168"/>
                  </a:lnTo>
                  <a:lnTo>
                    <a:pt x="220" y="260"/>
                  </a:lnTo>
                  <a:lnTo>
                    <a:pt x="136" y="216"/>
                  </a:lnTo>
                  <a:lnTo>
                    <a:pt x="52" y="260"/>
                  </a:lnTo>
                  <a:lnTo>
                    <a:pt x="68" y="168"/>
                  </a:lnTo>
                  <a:lnTo>
                    <a:pt x="0" y="101"/>
                  </a:lnTo>
                  <a:lnTo>
                    <a:pt x="96" y="89"/>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36004" y="3232636"/>
              <a:ext cx="158535" cy="338350"/>
            </a:xfrm>
            <a:custGeom>
              <a:avLst/>
              <a:gdLst/>
              <a:ahLst/>
              <a:cxnLst/>
              <a:rect l="l" t="t" r="r" b="b"/>
              <a:pathLst>
                <a:path w="1088" h="2322" extrusionOk="0">
                  <a:moveTo>
                    <a:pt x="1" y="388"/>
                  </a:moveTo>
                  <a:cubicBezTo>
                    <a:pt x="1" y="156"/>
                    <a:pt x="340" y="152"/>
                    <a:pt x="544" y="1"/>
                  </a:cubicBezTo>
                  <a:cubicBezTo>
                    <a:pt x="748" y="152"/>
                    <a:pt x="1083" y="156"/>
                    <a:pt x="1087" y="388"/>
                  </a:cubicBezTo>
                  <a:lnTo>
                    <a:pt x="1087" y="2322"/>
                  </a:lnTo>
                  <a:lnTo>
                    <a:pt x="1"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6015022" y="3571421"/>
              <a:ext cx="200500" cy="33369"/>
            </a:xfrm>
            <a:custGeom>
              <a:avLst/>
              <a:gdLst/>
              <a:ahLst/>
              <a:cxnLst/>
              <a:rect l="l" t="t" r="r" b="b"/>
              <a:pathLst>
                <a:path w="1376" h="229" extrusionOk="0">
                  <a:moveTo>
                    <a:pt x="1" y="1"/>
                  </a:moveTo>
                  <a:lnTo>
                    <a:pt x="1" y="228"/>
                  </a:lnTo>
                  <a:lnTo>
                    <a:pt x="1375" y="228"/>
                  </a:lnTo>
                  <a:lnTo>
                    <a:pt x="1375"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6036004" y="3860809"/>
              <a:ext cx="158535" cy="338933"/>
            </a:xfrm>
            <a:custGeom>
              <a:avLst/>
              <a:gdLst/>
              <a:ahLst/>
              <a:cxnLst/>
              <a:rect l="l" t="t" r="r" b="b"/>
              <a:pathLst>
                <a:path w="1088" h="2326" extrusionOk="0">
                  <a:moveTo>
                    <a:pt x="1" y="388"/>
                  </a:moveTo>
                  <a:cubicBezTo>
                    <a:pt x="1" y="156"/>
                    <a:pt x="340" y="156"/>
                    <a:pt x="544" y="0"/>
                  </a:cubicBezTo>
                  <a:cubicBezTo>
                    <a:pt x="748" y="156"/>
                    <a:pt x="1083" y="156"/>
                    <a:pt x="1087" y="388"/>
                  </a:cubicBezTo>
                  <a:lnTo>
                    <a:pt x="1087" y="2325"/>
                  </a:lnTo>
                  <a:lnTo>
                    <a:pt x="1" y="2325"/>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6015022" y="4199594"/>
              <a:ext cx="200500" cy="33806"/>
            </a:xfrm>
            <a:custGeom>
              <a:avLst/>
              <a:gdLst/>
              <a:ahLst/>
              <a:cxnLst/>
              <a:rect l="l" t="t" r="r" b="b"/>
              <a:pathLst>
                <a:path w="1376" h="232" extrusionOk="0">
                  <a:moveTo>
                    <a:pt x="1" y="0"/>
                  </a:moveTo>
                  <a:lnTo>
                    <a:pt x="1" y="232"/>
                  </a:lnTo>
                  <a:lnTo>
                    <a:pt x="1375" y="232"/>
                  </a:lnTo>
                  <a:lnTo>
                    <a:pt x="1375" y="0"/>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2702227" y="3049910"/>
              <a:ext cx="309348" cy="1535108"/>
            </a:xfrm>
            <a:custGeom>
              <a:avLst/>
              <a:gdLst/>
              <a:ahLst/>
              <a:cxnLst/>
              <a:rect l="l" t="t" r="r" b="b"/>
              <a:pathLst>
                <a:path w="2123" h="10535" extrusionOk="0">
                  <a:moveTo>
                    <a:pt x="1" y="0"/>
                  </a:moveTo>
                  <a:lnTo>
                    <a:pt x="1" y="10535"/>
                  </a:lnTo>
                  <a:lnTo>
                    <a:pt x="2122" y="10535"/>
                  </a:lnTo>
                  <a:lnTo>
                    <a:pt x="2122"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2666819" y="3017853"/>
              <a:ext cx="380164" cy="60180"/>
            </a:xfrm>
            <a:custGeom>
              <a:avLst/>
              <a:gdLst/>
              <a:ahLst/>
              <a:cxnLst/>
              <a:rect l="l" t="t" r="r" b="b"/>
              <a:pathLst>
                <a:path w="2609" h="413" extrusionOk="0">
                  <a:moveTo>
                    <a:pt x="0" y="1"/>
                  </a:moveTo>
                  <a:lnTo>
                    <a:pt x="0" y="412"/>
                  </a:lnTo>
                  <a:lnTo>
                    <a:pt x="2609" y="412"/>
                  </a:lnTo>
                  <a:lnTo>
                    <a:pt x="2609"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582451" y="2597031"/>
              <a:ext cx="549045" cy="420971"/>
            </a:xfrm>
            <a:custGeom>
              <a:avLst/>
              <a:gdLst/>
              <a:ahLst/>
              <a:cxnLst/>
              <a:rect l="l" t="t" r="r" b="b"/>
              <a:pathLst>
                <a:path w="3768" h="2889" extrusionOk="0">
                  <a:moveTo>
                    <a:pt x="1754" y="1043"/>
                  </a:moveTo>
                  <a:cubicBezTo>
                    <a:pt x="1218" y="1610"/>
                    <a:pt x="0" y="2086"/>
                    <a:pt x="807" y="2889"/>
                  </a:cubicBezTo>
                  <a:lnTo>
                    <a:pt x="2964" y="2889"/>
                  </a:lnTo>
                  <a:cubicBezTo>
                    <a:pt x="3767" y="2090"/>
                    <a:pt x="2565" y="1618"/>
                    <a:pt x="2025" y="1051"/>
                  </a:cubicBezTo>
                  <a:lnTo>
                    <a:pt x="2025" y="983"/>
                  </a:lnTo>
                  <a:cubicBezTo>
                    <a:pt x="2025" y="943"/>
                    <a:pt x="2001" y="907"/>
                    <a:pt x="1966" y="883"/>
                  </a:cubicBezTo>
                  <a:cubicBezTo>
                    <a:pt x="1985" y="875"/>
                    <a:pt x="2001" y="855"/>
                    <a:pt x="2005" y="835"/>
                  </a:cubicBezTo>
                  <a:cubicBezTo>
                    <a:pt x="2005" y="807"/>
                    <a:pt x="1981" y="783"/>
                    <a:pt x="1946" y="775"/>
                  </a:cubicBezTo>
                  <a:lnTo>
                    <a:pt x="1934" y="623"/>
                  </a:lnTo>
                  <a:cubicBezTo>
                    <a:pt x="1950" y="620"/>
                    <a:pt x="1958" y="608"/>
                    <a:pt x="1962" y="592"/>
                  </a:cubicBezTo>
                  <a:cubicBezTo>
                    <a:pt x="1958" y="572"/>
                    <a:pt x="1946" y="560"/>
                    <a:pt x="1930" y="552"/>
                  </a:cubicBezTo>
                  <a:lnTo>
                    <a:pt x="1922" y="464"/>
                  </a:lnTo>
                  <a:lnTo>
                    <a:pt x="1890" y="0"/>
                  </a:lnTo>
                  <a:lnTo>
                    <a:pt x="1854" y="464"/>
                  </a:lnTo>
                  <a:lnTo>
                    <a:pt x="1850" y="552"/>
                  </a:lnTo>
                  <a:cubicBezTo>
                    <a:pt x="1830" y="560"/>
                    <a:pt x="1818" y="572"/>
                    <a:pt x="1818" y="592"/>
                  </a:cubicBezTo>
                  <a:cubicBezTo>
                    <a:pt x="1818" y="608"/>
                    <a:pt x="1830" y="620"/>
                    <a:pt x="1842" y="623"/>
                  </a:cubicBezTo>
                  <a:lnTo>
                    <a:pt x="1834" y="779"/>
                  </a:lnTo>
                  <a:cubicBezTo>
                    <a:pt x="1806" y="787"/>
                    <a:pt x="1790" y="807"/>
                    <a:pt x="1786" y="835"/>
                  </a:cubicBezTo>
                  <a:cubicBezTo>
                    <a:pt x="1786" y="855"/>
                    <a:pt x="1798" y="875"/>
                    <a:pt x="1818" y="883"/>
                  </a:cubicBezTo>
                  <a:cubicBezTo>
                    <a:pt x="1778" y="903"/>
                    <a:pt x="1754" y="943"/>
                    <a:pt x="1754" y="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2822149" y="2566139"/>
              <a:ext cx="68922" cy="40946"/>
            </a:xfrm>
            <a:custGeom>
              <a:avLst/>
              <a:gdLst/>
              <a:ahLst/>
              <a:cxnLst/>
              <a:rect l="l" t="t" r="r" b="b"/>
              <a:pathLst>
                <a:path w="473" h="281" extrusionOk="0">
                  <a:moveTo>
                    <a:pt x="400" y="1"/>
                  </a:moveTo>
                  <a:lnTo>
                    <a:pt x="400" y="25"/>
                  </a:lnTo>
                  <a:cubicBezTo>
                    <a:pt x="400" y="132"/>
                    <a:pt x="328" y="220"/>
                    <a:pt x="241" y="220"/>
                  </a:cubicBezTo>
                  <a:cubicBezTo>
                    <a:pt x="149" y="220"/>
                    <a:pt x="77" y="132"/>
                    <a:pt x="77" y="25"/>
                  </a:cubicBezTo>
                  <a:lnTo>
                    <a:pt x="77" y="1"/>
                  </a:lnTo>
                  <a:cubicBezTo>
                    <a:pt x="1" y="124"/>
                    <a:pt x="93" y="280"/>
                    <a:pt x="237" y="280"/>
                  </a:cubicBezTo>
                  <a:cubicBezTo>
                    <a:pt x="384" y="280"/>
                    <a:pt x="472" y="124"/>
                    <a:pt x="400"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37304" y="2558562"/>
              <a:ext cx="39780" cy="38032"/>
            </a:xfrm>
            <a:custGeom>
              <a:avLst/>
              <a:gdLst/>
              <a:ahLst/>
              <a:cxnLst/>
              <a:rect l="l" t="t" r="r" b="b"/>
              <a:pathLst>
                <a:path w="273" h="261" extrusionOk="0">
                  <a:moveTo>
                    <a:pt x="137" y="1"/>
                  </a:moveTo>
                  <a:lnTo>
                    <a:pt x="177" y="89"/>
                  </a:lnTo>
                  <a:lnTo>
                    <a:pt x="272" y="101"/>
                  </a:lnTo>
                  <a:lnTo>
                    <a:pt x="205" y="168"/>
                  </a:lnTo>
                  <a:lnTo>
                    <a:pt x="220" y="260"/>
                  </a:lnTo>
                  <a:lnTo>
                    <a:pt x="137" y="216"/>
                  </a:lnTo>
                  <a:lnTo>
                    <a:pt x="53" y="260"/>
                  </a:lnTo>
                  <a:lnTo>
                    <a:pt x="69" y="168"/>
                  </a:lnTo>
                  <a:lnTo>
                    <a:pt x="1" y="101"/>
                  </a:lnTo>
                  <a:lnTo>
                    <a:pt x="93" y="89"/>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2777998" y="3232636"/>
              <a:ext cx="158389" cy="338350"/>
            </a:xfrm>
            <a:custGeom>
              <a:avLst/>
              <a:gdLst/>
              <a:ahLst/>
              <a:cxnLst/>
              <a:rect l="l" t="t" r="r" b="b"/>
              <a:pathLst>
                <a:path w="1087" h="2322" extrusionOk="0">
                  <a:moveTo>
                    <a:pt x="0" y="388"/>
                  </a:moveTo>
                  <a:cubicBezTo>
                    <a:pt x="0" y="156"/>
                    <a:pt x="340" y="152"/>
                    <a:pt x="544" y="1"/>
                  </a:cubicBezTo>
                  <a:cubicBezTo>
                    <a:pt x="743" y="152"/>
                    <a:pt x="1083" y="156"/>
                    <a:pt x="1087" y="388"/>
                  </a:cubicBezTo>
                  <a:lnTo>
                    <a:pt x="1087" y="2322"/>
                  </a:lnTo>
                  <a:lnTo>
                    <a:pt x="0" y="2322"/>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2757016" y="3571421"/>
              <a:ext cx="199772" cy="33369"/>
            </a:xfrm>
            <a:custGeom>
              <a:avLst/>
              <a:gdLst/>
              <a:ahLst/>
              <a:cxnLst/>
              <a:rect l="l" t="t" r="r" b="b"/>
              <a:pathLst>
                <a:path w="1371" h="229" extrusionOk="0">
                  <a:moveTo>
                    <a:pt x="0" y="1"/>
                  </a:moveTo>
                  <a:lnTo>
                    <a:pt x="0" y="228"/>
                  </a:lnTo>
                  <a:lnTo>
                    <a:pt x="1371" y="228"/>
                  </a:lnTo>
                  <a:lnTo>
                    <a:pt x="1371" y="1"/>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777998" y="3860809"/>
              <a:ext cx="158389" cy="338933"/>
            </a:xfrm>
            <a:custGeom>
              <a:avLst/>
              <a:gdLst/>
              <a:ahLst/>
              <a:cxnLst/>
              <a:rect l="l" t="t" r="r" b="b"/>
              <a:pathLst>
                <a:path w="1087" h="2326" extrusionOk="0">
                  <a:moveTo>
                    <a:pt x="0" y="388"/>
                  </a:moveTo>
                  <a:cubicBezTo>
                    <a:pt x="0" y="156"/>
                    <a:pt x="340" y="156"/>
                    <a:pt x="544" y="0"/>
                  </a:cubicBezTo>
                  <a:cubicBezTo>
                    <a:pt x="743" y="156"/>
                    <a:pt x="1083" y="156"/>
                    <a:pt x="1087" y="388"/>
                  </a:cubicBezTo>
                  <a:lnTo>
                    <a:pt x="1087" y="2325"/>
                  </a:lnTo>
                  <a:lnTo>
                    <a:pt x="0" y="2325"/>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2757016" y="4199594"/>
              <a:ext cx="199772" cy="33806"/>
            </a:xfrm>
            <a:custGeom>
              <a:avLst/>
              <a:gdLst/>
              <a:ahLst/>
              <a:cxnLst/>
              <a:rect l="l" t="t" r="r" b="b"/>
              <a:pathLst>
                <a:path w="1371" h="232" extrusionOk="0">
                  <a:moveTo>
                    <a:pt x="0" y="0"/>
                  </a:moveTo>
                  <a:lnTo>
                    <a:pt x="0" y="232"/>
                  </a:lnTo>
                  <a:lnTo>
                    <a:pt x="1371" y="232"/>
                  </a:lnTo>
                  <a:lnTo>
                    <a:pt x="1371" y="0"/>
                  </a:lnTo>
                  <a:close/>
                </a:path>
              </a:pathLst>
            </a:custGeom>
            <a:solidFill>
              <a:srgbClr val="F8D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3733733" y="3381118"/>
              <a:ext cx="114821" cy="1203897"/>
            </a:xfrm>
            <a:custGeom>
              <a:avLst/>
              <a:gdLst/>
              <a:ahLst/>
              <a:cxnLst/>
              <a:rect l="l" t="t" r="r" b="b"/>
              <a:pathLst>
                <a:path w="788" h="8262" extrusionOk="0">
                  <a:moveTo>
                    <a:pt x="1" y="0"/>
                  </a:moveTo>
                  <a:lnTo>
                    <a:pt x="1" y="8262"/>
                  </a:lnTo>
                  <a:lnTo>
                    <a:pt x="788" y="8262"/>
                  </a:lnTo>
                  <a:lnTo>
                    <a:pt x="788"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5123839" y="3381118"/>
              <a:ext cx="114821" cy="1203897"/>
            </a:xfrm>
            <a:custGeom>
              <a:avLst/>
              <a:gdLst/>
              <a:ahLst/>
              <a:cxnLst/>
              <a:rect l="l" t="t" r="r" b="b"/>
              <a:pathLst>
                <a:path w="788" h="8262" extrusionOk="0">
                  <a:moveTo>
                    <a:pt x="1" y="0"/>
                  </a:moveTo>
                  <a:lnTo>
                    <a:pt x="1" y="8262"/>
                  </a:lnTo>
                  <a:lnTo>
                    <a:pt x="788" y="8262"/>
                  </a:lnTo>
                  <a:lnTo>
                    <a:pt x="788"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2583617" y="4584863"/>
              <a:ext cx="3805282" cy="67175"/>
            </a:xfrm>
            <a:custGeom>
              <a:avLst/>
              <a:gdLst/>
              <a:ahLst/>
              <a:cxnLst/>
              <a:rect l="l" t="t" r="r" b="b"/>
              <a:pathLst>
                <a:path w="26115" h="461" extrusionOk="0">
                  <a:moveTo>
                    <a:pt x="0" y="1"/>
                  </a:moveTo>
                  <a:lnTo>
                    <a:pt x="0" y="460"/>
                  </a:lnTo>
                  <a:lnTo>
                    <a:pt x="26115" y="460"/>
                  </a:lnTo>
                  <a:lnTo>
                    <a:pt x="26115"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523116" y="4651891"/>
              <a:ext cx="4097581" cy="67612"/>
            </a:xfrm>
            <a:custGeom>
              <a:avLst/>
              <a:gdLst/>
              <a:ahLst/>
              <a:cxnLst/>
              <a:rect l="l" t="t" r="r" b="b"/>
              <a:pathLst>
                <a:path w="28121" h="464" extrusionOk="0">
                  <a:moveTo>
                    <a:pt x="0" y="0"/>
                  </a:moveTo>
                  <a:lnTo>
                    <a:pt x="0" y="464"/>
                  </a:lnTo>
                  <a:lnTo>
                    <a:pt x="28120" y="464"/>
                  </a:lnTo>
                  <a:lnTo>
                    <a:pt x="28120"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3427006" y="3977235"/>
              <a:ext cx="167278" cy="363267"/>
            </a:xfrm>
            <a:custGeom>
              <a:avLst/>
              <a:gdLst/>
              <a:ahLst/>
              <a:cxnLst/>
              <a:rect l="l" t="t" r="r" b="b"/>
              <a:pathLst>
                <a:path w="1148" h="2493" extrusionOk="0">
                  <a:moveTo>
                    <a:pt x="576" y="0"/>
                  </a:moveTo>
                  <a:cubicBezTo>
                    <a:pt x="260" y="0"/>
                    <a:pt x="1" y="312"/>
                    <a:pt x="1" y="695"/>
                  </a:cubicBezTo>
                  <a:lnTo>
                    <a:pt x="1" y="2493"/>
                  </a:lnTo>
                  <a:lnTo>
                    <a:pt x="1147" y="2493"/>
                  </a:lnTo>
                  <a:lnTo>
                    <a:pt x="1147" y="695"/>
                  </a:lnTo>
                  <a:cubicBezTo>
                    <a:pt x="1147" y="312"/>
                    <a:pt x="891" y="0"/>
                    <a:pt x="576"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3150588" y="3977235"/>
              <a:ext cx="167132" cy="363267"/>
            </a:xfrm>
            <a:custGeom>
              <a:avLst/>
              <a:gdLst/>
              <a:ahLst/>
              <a:cxnLst/>
              <a:rect l="l" t="t" r="r" b="b"/>
              <a:pathLst>
                <a:path w="1147" h="2493" extrusionOk="0">
                  <a:moveTo>
                    <a:pt x="575" y="0"/>
                  </a:moveTo>
                  <a:cubicBezTo>
                    <a:pt x="256" y="0"/>
                    <a:pt x="0" y="312"/>
                    <a:pt x="0" y="695"/>
                  </a:cubicBezTo>
                  <a:lnTo>
                    <a:pt x="0" y="2493"/>
                  </a:lnTo>
                  <a:lnTo>
                    <a:pt x="1147" y="2493"/>
                  </a:lnTo>
                  <a:lnTo>
                    <a:pt x="1147" y="695"/>
                  </a:lnTo>
                  <a:cubicBezTo>
                    <a:pt x="1147" y="312"/>
                    <a:pt x="891" y="0"/>
                    <a:pt x="575"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2773918" y="3837495"/>
              <a:ext cx="166549" cy="362830"/>
            </a:xfrm>
            <a:custGeom>
              <a:avLst/>
              <a:gdLst/>
              <a:ahLst/>
              <a:cxnLst/>
              <a:rect l="l" t="t" r="r" b="b"/>
              <a:pathLst>
                <a:path w="1143" h="2490" extrusionOk="0">
                  <a:moveTo>
                    <a:pt x="572" y="0"/>
                  </a:moveTo>
                  <a:cubicBezTo>
                    <a:pt x="256" y="0"/>
                    <a:pt x="0" y="308"/>
                    <a:pt x="0" y="691"/>
                  </a:cubicBezTo>
                  <a:lnTo>
                    <a:pt x="0" y="2489"/>
                  </a:lnTo>
                  <a:lnTo>
                    <a:pt x="1143" y="2489"/>
                  </a:lnTo>
                  <a:lnTo>
                    <a:pt x="1143" y="691"/>
                  </a:lnTo>
                  <a:cubicBezTo>
                    <a:pt x="1143" y="308"/>
                    <a:pt x="887" y="0"/>
                    <a:pt x="572"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2773918" y="3209321"/>
              <a:ext cx="166549" cy="362830"/>
            </a:xfrm>
            <a:custGeom>
              <a:avLst/>
              <a:gdLst/>
              <a:ahLst/>
              <a:cxnLst/>
              <a:rect l="l" t="t" r="r" b="b"/>
              <a:pathLst>
                <a:path w="1143" h="2490" extrusionOk="0">
                  <a:moveTo>
                    <a:pt x="572" y="1"/>
                  </a:moveTo>
                  <a:cubicBezTo>
                    <a:pt x="256" y="1"/>
                    <a:pt x="0" y="309"/>
                    <a:pt x="0" y="692"/>
                  </a:cubicBezTo>
                  <a:lnTo>
                    <a:pt x="0" y="2490"/>
                  </a:lnTo>
                  <a:lnTo>
                    <a:pt x="1143" y="2490"/>
                  </a:lnTo>
                  <a:lnTo>
                    <a:pt x="1143" y="692"/>
                  </a:lnTo>
                  <a:cubicBezTo>
                    <a:pt x="1143" y="309"/>
                    <a:pt x="887" y="1"/>
                    <a:pt x="572"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3290181" y="2999202"/>
              <a:ext cx="167278" cy="362830"/>
            </a:xfrm>
            <a:custGeom>
              <a:avLst/>
              <a:gdLst/>
              <a:ahLst/>
              <a:cxnLst/>
              <a:rect l="l" t="t" r="r" b="b"/>
              <a:pathLst>
                <a:path w="1148" h="2490" extrusionOk="0">
                  <a:moveTo>
                    <a:pt x="576" y="1"/>
                  </a:moveTo>
                  <a:cubicBezTo>
                    <a:pt x="256" y="1"/>
                    <a:pt x="1" y="308"/>
                    <a:pt x="1" y="692"/>
                  </a:cubicBezTo>
                  <a:lnTo>
                    <a:pt x="1" y="2490"/>
                  </a:lnTo>
                  <a:lnTo>
                    <a:pt x="1147" y="2490"/>
                  </a:lnTo>
                  <a:lnTo>
                    <a:pt x="1147" y="692"/>
                  </a:lnTo>
                  <a:cubicBezTo>
                    <a:pt x="1147" y="308"/>
                    <a:pt x="892" y="1"/>
                    <a:pt x="576"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377671" y="3977235"/>
              <a:ext cx="167132" cy="363267"/>
            </a:xfrm>
            <a:custGeom>
              <a:avLst/>
              <a:gdLst/>
              <a:ahLst/>
              <a:cxnLst/>
              <a:rect l="l" t="t" r="r" b="b"/>
              <a:pathLst>
                <a:path w="1147" h="2493" extrusionOk="0">
                  <a:moveTo>
                    <a:pt x="576" y="0"/>
                  </a:moveTo>
                  <a:cubicBezTo>
                    <a:pt x="260" y="0"/>
                    <a:pt x="0" y="312"/>
                    <a:pt x="0" y="695"/>
                  </a:cubicBezTo>
                  <a:lnTo>
                    <a:pt x="0" y="2493"/>
                  </a:lnTo>
                  <a:lnTo>
                    <a:pt x="1147" y="2493"/>
                  </a:lnTo>
                  <a:lnTo>
                    <a:pt x="1147" y="695"/>
                  </a:lnTo>
                  <a:cubicBezTo>
                    <a:pt x="1147" y="312"/>
                    <a:pt x="891" y="0"/>
                    <a:pt x="576"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5654818" y="3977235"/>
              <a:ext cx="166549" cy="363267"/>
            </a:xfrm>
            <a:custGeom>
              <a:avLst/>
              <a:gdLst/>
              <a:ahLst/>
              <a:cxnLst/>
              <a:rect l="l" t="t" r="r" b="b"/>
              <a:pathLst>
                <a:path w="1143" h="2493" extrusionOk="0">
                  <a:moveTo>
                    <a:pt x="571" y="0"/>
                  </a:moveTo>
                  <a:cubicBezTo>
                    <a:pt x="256" y="0"/>
                    <a:pt x="0" y="312"/>
                    <a:pt x="0" y="695"/>
                  </a:cubicBezTo>
                  <a:lnTo>
                    <a:pt x="0" y="2493"/>
                  </a:lnTo>
                  <a:lnTo>
                    <a:pt x="1143" y="2493"/>
                  </a:lnTo>
                  <a:lnTo>
                    <a:pt x="1143" y="695"/>
                  </a:lnTo>
                  <a:cubicBezTo>
                    <a:pt x="1143" y="312"/>
                    <a:pt x="887" y="0"/>
                    <a:pt x="571"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6031925" y="3837495"/>
              <a:ext cx="166695" cy="362830"/>
            </a:xfrm>
            <a:custGeom>
              <a:avLst/>
              <a:gdLst/>
              <a:ahLst/>
              <a:cxnLst/>
              <a:rect l="l" t="t" r="r" b="b"/>
              <a:pathLst>
                <a:path w="1144" h="2490" extrusionOk="0">
                  <a:moveTo>
                    <a:pt x="572" y="0"/>
                  </a:moveTo>
                  <a:cubicBezTo>
                    <a:pt x="256" y="0"/>
                    <a:pt x="1" y="308"/>
                    <a:pt x="1" y="691"/>
                  </a:cubicBezTo>
                  <a:lnTo>
                    <a:pt x="1" y="2489"/>
                  </a:lnTo>
                  <a:lnTo>
                    <a:pt x="1143" y="2489"/>
                  </a:lnTo>
                  <a:lnTo>
                    <a:pt x="1143" y="691"/>
                  </a:lnTo>
                  <a:cubicBezTo>
                    <a:pt x="1143" y="308"/>
                    <a:pt x="888" y="0"/>
                    <a:pt x="572"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31925" y="3209321"/>
              <a:ext cx="166695" cy="362830"/>
            </a:xfrm>
            <a:custGeom>
              <a:avLst/>
              <a:gdLst/>
              <a:ahLst/>
              <a:cxnLst/>
              <a:rect l="l" t="t" r="r" b="b"/>
              <a:pathLst>
                <a:path w="1144" h="2490" extrusionOk="0">
                  <a:moveTo>
                    <a:pt x="572" y="1"/>
                  </a:moveTo>
                  <a:cubicBezTo>
                    <a:pt x="256" y="1"/>
                    <a:pt x="1" y="309"/>
                    <a:pt x="1" y="692"/>
                  </a:cubicBezTo>
                  <a:lnTo>
                    <a:pt x="1" y="2490"/>
                  </a:lnTo>
                  <a:lnTo>
                    <a:pt x="1143" y="2490"/>
                  </a:lnTo>
                  <a:lnTo>
                    <a:pt x="1143" y="692"/>
                  </a:lnTo>
                  <a:cubicBezTo>
                    <a:pt x="1143" y="309"/>
                    <a:pt x="888" y="1"/>
                    <a:pt x="572"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5515079" y="2999202"/>
              <a:ext cx="166549" cy="362830"/>
            </a:xfrm>
            <a:custGeom>
              <a:avLst/>
              <a:gdLst/>
              <a:ahLst/>
              <a:cxnLst/>
              <a:rect l="l" t="t" r="r" b="b"/>
              <a:pathLst>
                <a:path w="1143" h="2490" extrusionOk="0">
                  <a:moveTo>
                    <a:pt x="572" y="1"/>
                  </a:moveTo>
                  <a:cubicBezTo>
                    <a:pt x="256" y="1"/>
                    <a:pt x="0" y="308"/>
                    <a:pt x="0" y="692"/>
                  </a:cubicBezTo>
                  <a:lnTo>
                    <a:pt x="0" y="2490"/>
                  </a:lnTo>
                  <a:lnTo>
                    <a:pt x="1143" y="2490"/>
                  </a:lnTo>
                  <a:lnTo>
                    <a:pt x="1143" y="692"/>
                  </a:lnTo>
                  <a:cubicBezTo>
                    <a:pt x="1143" y="308"/>
                    <a:pt x="887" y="1"/>
                    <a:pt x="572"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flipH="1">
              <a:off x="7152624" y="4183274"/>
              <a:ext cx="85679" cy="88012"/>
            </a:xfrm>
            <a:custGeom>
              <a:avLst/>
              <a:gdLst/>
              <a:ahLst/>
              <a:cxnLst/>
              <a:rect l="l" t="t" r="r" b="b"/>
              <a:pathLst>
                <a:path w="588" h="604" extrusionOk="0">
                  <a:moveTo>
                    <a:pt x="1" y="604"/>
                  </a:moveTo>
                  <a:cubicBezTo>
                    <a:pt x="320" y="384"/>
                    <a:pt x="348" y="308"/>
                    <a:pt x="568" y="20"/>
                  </a:cubicBezTo>
                  <a:lnTo>
                    <a:pt x="588" y="0"/>
                  </a:lnTo>
                  <a:cubicBezTo>
                    <a:pt x="456" y="300"/>
                    <a:pt x="292" y="460"/>
                    <a:pt x="1" y="60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flipH="1">
              <a:off x="7168798" y="4287460"/>
              <a:ext cx="79413" cy="93840"/>
            </a:xfrm>
            <a:custGeom>
              <a:avLst/>
              <a:gdLst/>
              <a:ahLst/>
              <a:cxnLst/>
              <a:rect l="l" t="t" r="r" b="b"/>
              <a:pathLst>
                <a:path w="545" h="644" extrusionOk="0">
                  <a:moveTo>
                    <a:pt x="1" y="644"/>
                  </a:moveTo>
                  <a:cubicBezTo>
                    <a:pt x="204" y="468"/>
                    <a:pt x="428" y="244"/>
                    <a:pt x="544" y="0"/>
                  </a:cubicBezTo>
                  <a:cubicBezTo>
                    <a:pt x="496" y="268"/>
                    <a:pt x="224" y="508"/>
                    <a:pt x="1" y="64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flipH="1">
              <a:off x="7323111" y="2904342"/>
              <a:ext cx="513637" cy="550220"/>
            </a:xfrm>
            <a:custGeom>
              <a:avLst/>
              <a:gdLst/>
              <a:ahLst/>
              <a:cxnLst/>
              <a:rect l="l" t="t" r="r" b="b"/>
              <a:pathLst>
                <a:path w="3525" h="3776" extrusionOk="0">
                  <a:moveTo>
                    <a:pt x="3464" y="3776"/>
                  </a:moveTo>
                  <a:cubicBezTo>
                    <a:pt x="3381" y="3560"/>
                    <a:pt x="3281" y="3352"/>
                    <a:pt x="3173" y="3149"/>
                  </a:cubicBezTo>
                  <a:cubicBezTo>
                    <a:pt x="3213" y="2989"/>
                    <a:pt x="3253" y="2809"/>
                    <a:pt x="3237" y="2829"/>
                  </a:cubicBezTo>
                  <a:cubicBezTo>
                    <a:pt x="3225" y="2849"/>
                    <a:pt x="3169" y="2945"/>
                    <a:pt x="3113" y="3037"/>
                  </a:cubicBezTo>
                  <a:cubicBezTo>
                    <a:pt x="3093" y="3001"/>
                    <a:pt x="3073" y="2965"/>
                    <a:pt x="3053" y="2929"/>
                  </a:cubicBezTo>
                  <a:lnTo>
                    <a:pt x="3121" y="2386"/>
                  </a:lnTo>
                  <a:lnTo>
                    <a:pt x="2989" y="2825"/>
                  </a:lnTo>
                  <a:cubicBezTo>
                    <a:pt x="2921" y="2713"/>
                    <a:pt x="2849" y="2609"/>
                    <a:pt x="2777" y="2513"/>
                  </a:cubicBezTo>
                  <a:cubicBezTo>
                    <a:pt x="2833" y="2338"/>
                    <a:pt x="2913" y="2058"/>
                    <a:pt x="2901" y="2078"/>
                  </a:cubicBezTo>
                  <a:cubicBezTo>
                    <a:pt x="2885" y="2098"/>
                    <a:pt x="2773" y="2270"/>
                    <a:pt x="2693" y="2398"/>
                  </a:cubicBezTo>
                  <a:cubicBezTo>
                    <a:pt x="2638" y="2326"/>
                    <a:pt x="2586" y="2262"/>
                    <a:pt x="2530" y="2198"/>
                  </a:cubicBezTo>
                  <a:lnTo>
                    <a:pt x="2638" y="1886"/>
                  </a:lnTo>
                  <a:lnTo>
                    <a:pt x="2466" y="2122"/>
                  </a:lnTo>
                  <a:cubicBezTo>
                    <a:pt x="2366" y="2014"/>
                    <a:pt x="2270" y="1918"/>
                    <a:pt x="2170" y="1822"/>
                  </a:cubicBezTo>
                  <a:cubicBezTo>
                    <a:pt x="2234" y="1619"/>
                    <a:pt x="2358" y="1231"/>
                    <a:pt x="2350" y="1243"/>
                  </a:cubicBezTo>
                  <a:cubicBezTo>
                    <a:pt x="2338" y="1259"/>
                    <a:pt x="2162" y="1575"/>
                    <a:pt x="2070" y="1734"/>
                  </a:cubicBezTo>
                  <a:cubicBezTo>
                    <a:pt x="2006" y="1678"/>
                    <a:pt x="1938" y="1623"/>
                    <a:pt x="1874" y="1575"/>
                  </a:cubicBezTo>
                  <a:lnTo>
                    <a:pt x="2026" y="1187"/>
                  </a:lnTo>
                  <a:lnTo>
                    <a:pt x="1811" y="1523"/>
                  </a:lnTo>
                  <a:cubicBezTo>
                    <a:pt x="1699" y="1439"/>
                    <a:pt x="1587" y="1359"/>
                    <a:pt x="1475" y="1287"/>
                  </a:cubicBezTo>
                  <a:lnTo>
                    <a:pt x="1655" y="867"/>
                  </a:lnTo>
                  <a:lnTo>
                    <a:pt x="1331" y="1199"/>
                  </a:lnTo>
                  <a:cubicBezTo>
                    <a:pt x="1239" y="1143"/>
                    <a:pt x="1143" y="1091"/>
                    <a:pt x="1052" y="1039"/>
                  </a:cubicBezTo>
                  <a:lnTo>
                    <a:pt x="1179" y="668"/>
                  </a:lnTo>
                  <a:lnTo>
                    <a:pt x="976" y="999"/>
                  </a:lnTo>
                  <a:cubicBezTo>
                    <a:pt x="908" y="963"/>
                    <a:pt x="840" y="931"/>
                    <a:pt x="776" y="895"/>
                  </a:cubicBezTo>
                  <a:lnTo>
                    <a:pt x="868" y="584"/>
                  </a:lnTo>
                  <a:lnTo>
                    <a:pt x="708" y="863"/>
                  </a:lnTo>
                  <a:lnTo>
                    <a:pt x="520" y="772"/>
                  </a:lnTo>
                  <a:lnTo>
                    <a:pt x="564" y="592"/>
                  </a:lnTo>
                  <a:lnTo>
                    <a:pt x="484" y="756"/>
                  </a:lnTo>
                  <a:cubicBezTo>
                    <a:pt x="316" y="672"/>
                    <a:pt x="153" y="596"/>
                    <a:pt x="1" y="516"/>
                  </a:cubicBezTo>
                  <a:cubicBezTo>
                    <a:pt x="1371" y="1"/>
                    <a:pt x="3524" y="1319"/>
                    <a:pt x="3464" y="3776"/>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flipH="1">
              <a:off x="7163119" y="2829299"/>
              <a:ext cx="671297" cy="334270"/>
            </a:xfrm>
            <a:custGeom>
              <a:avLst/>
              <a:gdLst/>
              <a:ahLst/>
              <a:cxnLst/>
              <a:rect l="l" t="t" r="r" b="b"/>
              <a:pathLst>
                <a:path w="4607" h="2294" extrusionOk="0">
                  <a:moveTo>
                    <a:pt x="4607" y="2293"/>
                  </a:moveTo>
                  <a:cubicBezTo>
                    <a:pt x="4427" y="2145"/>
                    <a:pt x="4239" y="2010"/>
                    <a:pt x="4048" y="1882"/>
                  </a:cubicBezTo>
                  <a:cubicBezTo>
                    <a:pt x="4004" y="1726"/>
                    <a:pt x="3952" y="1550"/>
                    <a:pt x="3948" y="1574"/>
                  </a:cubicBezTo>
                  <a:cubicBezTo>
                    <a:pt x="3944" y="1594"/>
                    <a:pt x="3944" y="1706"/>
                    <a:pt x="3940" y="1814"/>
                  </a:cubicBezTo>
                  <a:lnTo>
                    <a:pt x="3832" y="1750"/>
                  </a:lnTo>
                  <a:lnTo>
                    <a:pt x="3632" y="1239"/>
                  </a:lnTo>
                  <a:lnTo>
                    <a:pt x="3732" y="1690"/>
                  </a:lnTo>
                  <a:cubicBezTo>
                    <a:pt x="3616" y="1626"/>
                    <a:pt x="3504" y="1566"/>
                    <a:pt x="3397" y="1518"/>
                  </a:cubicBezTo>
                  <a:cubicBezTo>
                    <a:pt x="3357" y="1339"/>
                    <a:pt x="3297" y="1055"/>
                    <a:pt x="3293" y="1079"/>
                  </a:cubicBezTo>
                  <a:cubicBezTo>
                    <a:pt x="3289" y="1103"/>
                    <a:pt x="3277" y="1307"/>
                    <a:pt x="3265" y="1458"/>
                  </a:cubicBezTo>
                  <a:cubicBezTo>
                    <a:pt x="3185" y="1422"/>
                    <a:pt x="3105" y="1390"/>
                    <a:pt x="3025" y="1362"/>
                  </a:cubicBezTo>
                  <a:lnTo>
                    <a:pt x="2973" y="1035"/>
                  </a:lnTo>
                  <a:lnTo>
                    <a:pt x="2933" y="1327"/>
                  </a:lnTo>
                  <a:cubicBezTo>
                    <a:pt x="2797" y="1279"/>
                    <a:pt x="2661" y="1243"/>
                    <a:pt x="2534" y="1211"/>
                  </a:cubicBezTo>
                  <a:cubicBezTo>
                    <a:pt x="2490" y="999"/>
                    <a:pt x="2410" y="599"/>
                    <a:pt x="2410" y="615"/>
                  </a:cubicBezTo>
                  <a:cubicBezTo>
                    <a:pt x="2406" y="635"/>
                    <a:pt x="2406" y="995"/>
                    <a:pt x="2406" y="1179"/>
                  </a:cubicBezTo>
                  <a:cubicBezTo>
                    <a:pt x="2318" y="1159"/>
                    <a:pt x="2238" y="1147"/>
                    <a:pt x="2154" y="1131"/>
                  </a:cubicBezTo>
                  <a:lnTo>
                    <a:pt x="2098" y="723"/>
                  </a:lnTo>
                  <a:lnTo>
                    <a:pt x="2070" y="1119"/>
                  </a:lnTo>
                  <a:cubicBezTo>
                    <a:pt x="1930" y="1099"/>
                    <a:pt x="1795" y="1087"/>
                    <a:pt x="1663" y="1075"/>
                  </a:cubicBezTo>
                  <a:lnTo>
                    <a:pt x="1619" y="619"/>
                  </a:lnTo>
                  <a:lnTo>
                    <a:pt x="1499" y="1071"/>
                  </a:lnTo>
                  <a:cubicBezTo>
                    <a:pt x="1387" y="1067"/>
                    <a:pt x="1279" y="1067"/>
                    <a:pt x="1175" y="1067"/>
                  </a:cubicBezTo>
                  <a:lnTo>
                    <a:pt x="1107" y="675"/>
                  </a:lnTo>
                  <a:cubicBezTo>
                    <a:pt x="1107" y="675"/>
                    <a:pt x="1095" y="931"/>
                    <a:pt x="1087" y="1067"/>
                  </a:cubicBezTo>
                  <a:cubicBezTo>
                    <a:pt x="1012" y="1067"/>
                    <a:pt x="940" y="1071"/>
                    <a:pt x="864" y="1075"/>
                  </a:cubicBezTo>
                  <a:lnTo>
                    <a:pt x="792" y="755"/>
                  </a:lnTo>
                  <a:lnTo>
                    <a:pt x="788" y="1079"/>
                  </a:lnTo>
                  <a:cubicBezTo>
                    <a:pt x="716" y="1079"/>
                    <a:pt x="644" y="1083"/>
                    <a:pt x="576" y="1087"/>
                  </a:cubicBezTo>
                  <a:lnTo>
                    <a:pt x="532" y="911"/>
                  </a:lnTo>
                  <a:lnTo>
                    <a:pt x="540" y="1091"/>
                  </a:lnTo>
                  <a:cubicBezTo>
                    <a:pt x="352" y="1099"/>
                    <a:pt x="173" y="1111"/>
                    <a:pt x="1" y="1115"/>
                  </a:cubicBezTo>
                  <a:cubicBezTo>
                    <a:pt x="948" y="0"/>
                    <a:pt x="3472" y="112"/>
                    <a:pt x="4607" y="2293"/>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flipH="1">
              <a:off x="7217761" y="2687228"/>
              <a:ext cx="621901" cy="322613"/>
            </a:xfrm>
            <a:custGeom>
              <a:avLst/>
              <a:gdLst/>
              <a:ahLst/>
              <a:cxnLst/>
              <a:rect l="l" t="t" r="r" b="b"/>
              <a:pathLst>
                <a:path w="4268" h="2214" extrusionOk="0">
                  <a:moveTo>
                    <a:pt x="4267" y="1347"/>
                  </a:moveTo>
                  <a:cubicBezTo>
                    <a:pt x="4064" y="1295"/>
                    <a:pt x="3856" y="1259"/>
                    <a:pt x="3648" y="1231"/>
                  </a:cubicBezTo>
                  <a:cubicBezTo>
                    <a:pt x="3548" y="1119"/>
                    <a:pt x="3437" y="995"/>
                    <a:pt x="3441" y="1015"/>
                  </a:cubicBezTo>
                  <a:cubicBezTo>
                    <a:pt x="3449" y="1035"/>
                    <a:pt x="3492" y="1127"/>
                    <a:pt x="3532" y="1219"/>
                  </a:cubicBezTo>
                  <a:cubicBezTo>
                    <a:pt x="3492" y="1215"/>
                    <a:pt x="3456" y="1211"/>
                    <a:pt x="3417" y="1207"/>
                  </a:cubicBezTo>
                  <a:lnTo>
                    <a:pt x="3049" y="867"/>
                  </a:lnTo>
                  <a:lnTo>
                    <a:pt x="3309" y="1199"/>
                  </a:lnTo>
                  <a:cubicBezTo>
                    <a:pt x="3189" y="1191"/>
                    <a:pt x="3073" y="1187"/>
                    <a:pt x="2961" y="1191"/>
                  </a:cubicBezTo>
                  <a:cubicBezTo>
                    <a:pt x="2857" y="1055"/>
                    <a:pt x="2693" y="847"/>
                    <a:pt x="2701" y="871"/>
                  </a:cubicBezTo>
                  <a:cubicBezTo>
                    <a:pt x="2709" y="891"/>
                    <a:pt x="2777" y="1067"/>
                    <a:pt x="2829" y="1195"/>
                  </a:cubicBezTo>
                  <a:cubicBezTo>
                    <a:pt x="2749" y="1195"/>
                    <a:pt x="2670" y="1203"/>
                    <a:pt x="2594" y="1211"/>
                  </a:cubicBezTo>
                  <a:lnTo>
                    <a:pt x="2422" y="963"/>
                  </a:lnTo>
                  <a:lnTo>
                    <a:pt x="2506" y="1219"/>
                  </a:lnTo>
                  <a:cubicBezTo>
                    <a:pt x="2374" y="1235"/>
                    <a:pt x="2246" y="1255"/>
                    <a:pt x="2126" y="1283"/>
                  </a:cubicBezTo>
                  <a:cubicBezTo>
                    <a:pt x="2010" y="1123"/>
                    <a:pt x="1783" y="827"/>
                    <a:pt x="1787" y="839"/>
                  </a:cubicBezTo>
                  <a:cubicBezTo>
                    <a:pt x="1791" y="855"/>
                    <a:pt x="1938" y="1155"/>
                    <a:pt x="2006" y="1307"/>
                  </a:cubicBezTo>
                  <a:cubicBezTo>
                    <a:pt x="1930" y="1327"/>
                    <a:pt x="1859" y="1347"/>
                    <a:pt x="1783" y="1367"/>
                  </a:cubicBezTo>
                  <a:lnTo>
                    <a:pt x="1575" y="1051"/>
                  </a:lnTo>
                  <a:lnTo>
                    <a:pt x="1711" y="1391"/>
                  </a:lnTo>
                  <a:cubicBezTo>
                    <a:pt x="1587" y="1431"/>
                    <a:pt x="1471" y="1475"/>
                    <a:pt x="1355" y="1519"/>
                  </a:cubicBezTo>
                  <a:lnTo>
                    <a:pt x="1139" y="1163"/>
                  </a:lnTo>
                  <a:lnTo>
                    <a:pt x="1215" y="1578"/>
                  </a:lnTo>
                  <a:cubicBezTo>
                    <a:pt x="1123" y="1618"/>
                    <a:pt x="1036" y="1662"/>
                    <a:pt x="948" y="1702"/>
                  </a:cubicBezTo>
                  <a:lnTo>
                    <a:pt x="740" y="1407"/>
                  </a:lnTo>
                  <a:lnTo>
                    <a:pt x="876" y="1738"/>
                  </a:lnTo>
                  <a:cubicBezTo>
                    <a:pt x="816" y="1770"/>
                    <a:pt x="752" y="1802"/>
                    <a:pt x="692" y="1834"/>
                  </a:cubicBezTo>
                  <a:lnTo>
                    <a:pt x="512" y="1598"/>
                  </a:lnTo>
                  <a:lnTo>
                    <a:pt x="632" y="1866"/>
                  </a:lnTo>
                  <a:cubicBezTo>
                    <a:pt x="576" y="1898"/>
                    <a:pt x="520" y="1930"/>
                    <a:pt x="464" y="1958"/>
                  </a:cubicBezTo>
                  <a:lnTo>
                    <a:pt x="356" y="1830"/>
                  </a:lnTo>
                  <a:lnTo>
                    <a:pt x="436" y="1978"/>
                  </a:lnTo>
                  <a:cubicBezTo>
                    <a:pt x="285" y="2058"/>
                    <a:pt x="141" y="2142"/>
                    <a:pt x="1" y="2214"/>
                  </a:cubicBezTo>
                  <a:cubicBezTo>
                    <a:pt x="340" y="915"/>
                    <a:pt x="2466" y="1"/>
                    <a:pt x="4267" y="1347"/>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flipH="1">
              <a:off x="7749177" y="2937565"/>
              <a:ext cx="494985" cy="585191"/>
            </a:xfrm>
            <a:custGeom>
              <a:avLst/>
              <a:gdLst/>
              <a:ahLst/>
              <a:cxnLst/>
              <a:rect l="l" t="t" r="r" b="b"/>
              <a:pathLst>
                <a:path w="3397" h="4016" extrusionOk="0">
                  <a:moveTo>
                    <a:pt x="376" y="4015"/>
                  </a:moveTo>
                  <a:cubicBezTo>
                    <a:pt x="432" y="3791"/>
                    <a:pt x="504" y="3572"/>
                    <a:pt x="584" y="3356"/>
                  </a:cubicBezTo>
                  <a:cubicBezTo>
                    <a:pt x="524" y="3204"/>
                    <a:pt x="460" y="3032"/>
                    <a:pt x="480" y="3048"/>
                  </a:cubicBezTo>
                  <a:cubicBezTo>
                    <a:pt x="496" y="3064"/>
                    <a:pt x="564" y="3152"/>
                    <a:pt x="628" y="3240"/>
                  </a:cubicBezTo>
                  <a:cubicBezTo>
                    <a:pt x="644" y="3200"/>
                    <a:pt x="660" y="3160"/>
                    <a:pt x="680" y="3120"/>
                  </a:cubicBezTo>
                  <a:lnTo>
                    <a:pt x="540" y="2593"/>
                  </a:lnTo>
                  <a:lnTo>
                    <a:pt x="728" y="3012"/>
                  </a:lnTo>
                  <a:cubicBezTo>
                    <a:pt x="779" y="2893"/>
                    <a:pt x="835" y="2781"/>
                    <a:pt x="895" y="2673"/>
                  </a:cubicBezTo>
                  <a:cubicBezTo>
                    <a:pt x="819" y="2505"/>
                    <a:pt x="700" y="2241"/>
                    <a:pt x="716" y="2261"/>
                  </a:cubicBezTo>
                  <a:lnTo>
                    <a:pt x="967" y="2549"/>
                  </a:lnTo>
                  <a:cubicBezTo>
                    <a:pt x="1011" y="2473"/>
                    <a:pt x="1055" y="2397"/>
                    <a:pt x="1103" y="2329"/>
                  </a:cubicBezTo>
                  <a:lnTo>
                    <a:pt x="951" y="2034"/>
                  </a:lnTo>
                  <a:lnTo>
                    <a:pt x="1159" y="2245"/>
                  </a:lnTo>
                  <a:cubicBezTo>
                    <a:pt x="1239" y="2130"/>
                    <a:pt x="1323" y="2018"/>
                    <a:pt x="1411" y="1914"/>
                  </a:cubicBezTo>
                  <a:cubicBezTo>
                    <a:pt x="1319" y="1718"/>
                    <a:pt x="1147" y="1351"/>
                    <a:pt x="1159" y="1363"/>
                  </a:cubicBezTo>
                  <a:cubicBezTo>
                    <a:pt x="1171" y="1379"/>
                    <a:pt x="1387" y="1666"/>
                    <a:pt x="1495" y="1814"/>
                  </a:cubicBezTo>
                  <a:cubicBezTo>
                    <a:pt x="1554" y="1750"/>
                    <a:pt x="1610" y="1686"/>
                    <a:pt x="1670" y="1626"/>
                  </a:cubicBezTo>
                  <a:lnTo>
                    <a:pt x="1471" y="1263"/>
                  </a:lnTo>
                  <a:lnTo>
                    <a:pt x="1726" y="1566"/>
                  </a:lnTo>
                  <a:cubicBezTo>
                    <a:pt x="1826" y="1466"/>
                    <a:pt x="1926" y="1379"/>
                    <a:pt x="2030" y="1291"/>
                  </a:cubicBezTo>
                  <a:lnTo>
                    <a:pt x="1798" y="899"/>
                  </a:lnTo>
                  <a:lnTo>
                    <a:pt x="2158" y="1187"/>
                  </a:lnTo>
                  <a:cubicBezTo>
                    <a:pt x="2246" y="1119"/>
                    <a:pt x="2329" y="1055"/>
                    <a:pt x="2417" y="991"/>
                  </a:cubicBezTo>
                  <a:lnTo>
                    <a:pt x="2238" y="639"/>
                  </a:lnTo>
                  <a:lnTo>
                    <a:pt x="2489" y="939"/>
                  </a:lnTo>
                  <a:cubicBezTo>
                    <a:pt x="2553" y="895"/>
                    <a:pt x="2613" y="855"/>
                    <a:pt x="2677" y="811"/>
                  </a:cubicBezTo>
                  <a:lnTo>
                    <a:pt x="2541" y="512"/>
                  </a:lnTo>
                  <a:lnTo>
                    <a:pt x="2741" y="767"/>
                  </a:lnTo>
                  <a:cubicBezTo>
                    <a:pt x="2801" y="727"/>
                    <a:pt x="2857" y="691"/>
                    <a:pt x="2917" y="651"/>
                  </a:cubicBezTo>
                  <a:lnTo>
                    <a:pt x="2845" y="480"/>
                  </a:lnTo>
                  <a:lnTo>
                    <a:pt x="2945" y="631"/>
                  </a:lnTo>
                  <a:cubicBezTo>
                    <a:pt x="3105" y="528"/>
                    <a:pt x="3256" y="432"/>
                    <a:pt x="3396" y="332"/>
                  </a:cubicBezTo>
                  <a:cubicBezTo>
                    <a:pt x="1966" y="0"/>
                    <a:pt x="0" y="1586"/>
                    <a:pt x="376" y="4015"/>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flipH="1">
              <a:off x="7750344" y="2854945"/>
              <a:ext cx="644049" cy="400571"/>
            </a:xfrm>
            <a:custGeom>
              <a:avLst/>
              <a:gdLst/>
              <a:ahLst/>
              <a:cxnLst/>
              <a:rect l="l" t="t" r="r" b="b"/>
              <a:pathLst>
                <a:path w="4420" h="2749" extrusionOk="0">
                  <a:moveTo>
                    <a:pt x="1" y="2748"/>
                  </a:moveTo>
                  <a:cubicBezTo>
                    <a:pt x="157" y="2581"/>
                    <a:pt x="324" y="2421"/>
                    <a:pt x="500" y="2273"/>
                  </a:cubicBezTo>
                  <a:cubicBezTo>
                    <a:pt x="524" y="2109"/>
                    <a:pt x="552" y="1930"/>
                    <a:pt x="560" y="1950"/>
                  </a:cubicBezTo>
                  <a:cubicBezTo>
                    <a:pt x="568" y="1973"/>
                    <a:pt x="580" y="2085"/>
                    <a:pt x="596" y="2189"/>
                  </a:cubicBezTo>
                  <a:cubicBezTo>
                    <a:pt x="628" y="2165"/>
                    <a:pt x="664" y="2137"/>
                    <a:pt x="696" y="2113"/>
                  </a:cubicBezTo>
                  <a:lnTo>
                    <a:pt x="832" y="1578"/>
                  </a:lnTo>
                  <a:lnTo>
                    <a:pt x="792" y="2037"/>
                  </a:lnTo>
                  <a:cubicBezTo>
                    <a:pt x="896" y="1962"/>
                    <a:pt x="1000" y="1890"/>
                    <a:pt x="1103" y="1822"/>
                  </a:cubicBezTo>
                  <a:cubicBezTo>
                    <a:pt x="1115" y="1642"/>
                    <a:pt x="1143" y="1350"/>
                    <a:pt x="1147" y="1374"/>
                  </a:cubicBezTo>
                  <a:cubicBezTo>
                    <a:pt x="1151" y="1394"/>
                    <a:pt x="1195" y="1598"/>
                    <a:pt x="1223" y="1746"/>
                  </a:cubicBezTo>
                  <a:cubicBezTo>
                    <a:pt x="1299" y="1702"/>
                    <a:pt x="1375" y="1658"/>
                    <a:pt x="1447" y="1618"/>
                  </a:cubicBezTo>
                  <a:lnTo>
                    <a:pt x="1459" y="1290"/>
                  </a:lnTo>
                  <a:lnTo>
                    <a:pt x="1539" y="1574"/>
                  </a:lnTo>
                  <a:cubicBezTo>
                    <a:pt x="1667" y="1510"/>
                    <a:pt x="1795" y="1454"/>
                    <a:pt x="1918" y="1402"/>
                  </a:cubicBezTo>
                  <a:cubicBezTo>
                    <a:pt x="1934" y="1190"/>
                    <a:pt x="1958" y="783"/>
                    <a:pt x="1966" y="799"/>
                  </a:cubicBezTo>
                  <a:cubicBezTo>
                    <a:pt x="1970" y="815"/>
                    <a:pt x="2018" y="1175"/>
                    <a:pt x="2042" y="1358"/>
                  </a:cubicBezTo>
                  <a:cubicBezTo>
                    <a:pt x="2126" y="1326"/>
                    <a:pt x="2206" y="1302"/>
                    <a:pt x="2286" y="1278"/>
                  </a:cubicBezTo>
                  <a:lnTo>
                    <a:pt x="2286" y="863"/>
                  </a:lnTo>
                  <a:lnTo>
                    <a:pt x="2366" y="1254"/>
                  </a:lnTo>
                  <a:cubicBezTo>
                    <a:pt x="2498" y="1218"/>
                    <a:pt x="2633" y="1186"/>
                    <a:pt x="2765" y="1159"/>
                  </a:cubicBezTo>
                  <a:lnTo>
                    <a:pt x="2749" y="703"/>
                  </a:lnTo>
                  <a:lnTo>
                    <a:pt x="2925" y="1131"/>
                  </a:lnTo>
                  <a:cubicBezTo>
                    <a:pt x="3037" y="1111"/>
                    <a:pt x="3145" y="1095"/>
                    <a:pt x="3249" y="1083"/>
                  </a:cubicBezTo>
                  <a:lnTo>
                    <a:pt x="3265" y="687"/>
                  </a:lnTo>
                  <a:cubicBezTo>
                    <a:pt x="3265" y="687"/>
                    <a:pt x="3309" y="939"/>
                    <a:pt x="3333" y="1075"/>
                  </a:cubicBezTo>
                  <a:cubicBezTo>
                    <a:pt x="3408" y="1067"/>
                    <a:pt x="3484" y="1059"/>
                    <a:pt x="3560" y="1051"/>
                  </a:cubicBezTo>
                  <a:lnTo>
                    <a:pt x="3584" y="727"/>
                  </a:lnTo>
                  <a:lnTo>
                    <a:pt x="3636" y="1047"/>
                  </a:lnTo>
                  <a:lnTo>
                    <a:pt x="3844" y="1027"/>
                  </a:lnTo>
                  <a:lnTo>
                    <a:pt x="3864" y="843"/>
                  </a:lnTo>
                  <a:lnTo>
                    <a:pt x="3880" y="1027"/>
                  </a:lnTo>
                  <a:cubicBezTo>
                    <a:pt x="4068" y="1011"/>
                    <a:pt x="4247" y="999"/>
                    <a:pt x="4419" y="983"/>
                  </a:cubicBezTo>
                  <a:cubicBezTo>
                    <a:pt x="3329" y="0"/>
                    <a:pt x="844" y="439"/>
                    <a:pt x="1" y="2748"/>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flipH="1">
              <a:off x="7743932" y="2742599"/>
              <a:ext cx="632975" cy="273070"/>
            </a:xfrm>
            <a:custGeom>
              <a:avLst/>
              <a:gdLst/>
              <a:ahLst/>
              <a:cxnLst/>
              <a:rect l="l" t="t" r="r" b="b"/>
              <a:pathLst>
                <a:path w="4344" h="1874" extrusionOk="0">
                  <a:moveTo>
                    <a:pt x="1" y="1566"/>
                  </a:moveTo>
                  <a:cubicBezTo>
                    <a:pt x="196" y="1490"/>
                    <a:pt x="396" y="1426"/>
                    <a:pt x="600" y="1370"/>
                  </a:cubicBezTo>
                  <a:cubicBezTo>
                    <a:pt x="684" y="1246"/>
                    <a:pt x="780" y="1111"/>
                    <a:pt x="776" y="1131"/>
                  </a:cubicBezTo>
                  <a:cubicBezTo>
                    <a:pt x="772" y="1151"/>
                    <a:pt x="744" y="1250"/>
                    <a:pt x="712" y="1342"/>
                  </a:cubicBezTo>
                  <a:cubicBezTo>
                    <a:pt x="752" y="1334"/>
                    <a:pt x="788" y="1326"/>
                    <a:pt x="828" y="1318"/>
                  </a:cubicBezTo>
                  <a:lnTo>
                    <a:pt x="1147" y="931"/>
                  </a:lnTo>
                  <a:lnTo>
                    <a:pt x="935" y="1294"/>
                  </a:lnTo>
                  <a:cubicBezTo>
                    <a:pt x="1051" y="1274"/>
                    <a:pt x="1163" y="1254"/>
                    <a:pt x="1275" y="1242"/>
                  </a:cubicBezTo>
                  <a:cubicBezTo>
                    <a:pt x="1359" y="1099"/>
                    <a:pt x="1495" y="867"/>
                    <a:pt x="1491" y="891"/>
                  </a:cubicBezTo>
                  <a:cubicBezTo>
                    <a:pt x="1487" y="915"/>
                    <a:pt x="1443" y="1095"/>
                    <a:pt x="1407" y="1230"/>
                  </a:cubicBezTo>
                  <a:cubicBezTo>
                    <a:pt x="1487" y="1222"/>
                    <a:pt x="1567" y="1218"/>
                    <a:pt x="1643" y="1214"/>
                  </a:cubicBezTo>
                  <a:lnTo>
                    <a:pt x="1782" y="947"/>
                  </a:lnTo>
                  <a:lnTo>
                    <a:pt x="1730" y="1214"/>
                  </a:lnTo>
                  <a:cubicBezTo>
                    <a:pt x="1862" y="1214"/>
                    <a:pt x="1990" y="1214"/>
                    <a:pt x="2114" y="1226"/>
                  </a:cubicBezTo>
                  <a:cubicBezTo>
                    <a:pt x="2210" y="1055"/>
                    <a:pt x="2398" y="731"/>
                    <a:pt x="2394" y="747"/>
                  </a:cubicBezTo>
                  <a:cubicBezTo>
                    <a:pt x="2390" y="763"/>
                    <a:pt x="2290" y="1079"/>
                    <a:pt x="2238" y="1238"/>
                  </a:cubicBezTo>
                  <a:cubicBezTo>
                    <a:pt x="2314" y="1246"/>
                    <a:pt x="2394" y="1254"/>
                    <a:pt x="2469" y="1266"/>
                  </a:cubicBezTo>
                  <a:lnTo>
                    <a:pt x="2633" y="927"/>
                  </a:lnTo>
                  <a:lnTo>
                    <a:pt x="2545" y="1282"/>
                  </a:lnTo>
                  <a:cubicBezTo>
                    <a:pt x="2669" y="1302"/>
                    <a:pt x="2793" y="1330"/>
                    <a:pt x="2909" y="1362"/>
                  </a:cubicBezTo>
                  <a:lnTo>
                    <a:pt x="3081" y="979"/>
                  </a:lnTo>
                  <a:lnTo>
                    <a:pt x="3057" y="1402"/>
                  </a:lnTo>
                  <a:cubicBezTo>
                    <a:pt x="3153" y="1430"/>
                    <a:pt x="3248" y="1458"/>
                    <a:pt x="3340" y="1490"/>
                  </a:cubicBezTo>
                  <a:lnTo>
                    <a:pt x="3508" y="1171"/>
                  </a:lnTo>
                  <a:cubicBezTo>
                    <a:pt x="3508" y="1171"/>
                    <a:pt x="3448" y="1394"/>
                    <a:pt x="3412" y="1518"/>
                  </a:cubicBezTo>
                  <a:cubicBezTo>
                    <a:pt x="3480" y="1542"/>
                    <a:pt x="3544" y="1566"/>
                    <a:pt x="3608" y="1590"/>
                  </a:cubicBezTo>
                  <a:lnTo>
                    <a:pt x="3760" y="1330"/>
                  </a:lnTo>
                  <a:lnTo>
                    <a:pt x="3672" y="1614"/>
                  </a:lnTo>
                  <a:cubicBezTo>
                    <a:pt x="3732" y="1638"/>
                    <a:pt x="3792" y="1658"/>
                    <a:pt x="3852" y="1682"/>
                  </a:cubicBezTo>
                  <a:lnTo>
                    <a:pt x="3944" y="1542"/>
                  </a:lnTo>
                  <a:lnTo>
                    <a:pt x="3880" y="1694"/>
                  </a:lnTo>
                  <a:cubicBezTo>
                    <a:pt x="4043" y="1758"/>
                    <a:pt x="4195" y="1822"/>
                    <a:pt x="4343" y="1874"/>
                  </a:cubicBezTo>
                  <a:cubicBezTo>
                    <a:pt x="3844" y="627"/>
                    <a:pt x="1619" y="0"/>
                    <a:pt x="1" y="1566"/>
                  </a:cubicBezTo>
                  <a:close/>
                </a:path>
              </a:pathLst>
            </a:custGeom>
            <a:solidFill>
              <a:srgbClr val="DC9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flipH="1">
              <a:off x="7446530" y="2977053"/>
              <a:ext cx="436700" cy="1534088"/>
            </a:xfrm>
            <a:custGeom>
              <a:avLst/>
              <a:gdLst/>
              <a:ahLst/>
              <a:cxnLst/>
              <a:rect l="l" t="t" r="r" b="b"/>
              <a:pathLst>
                <a:path w="2997" h="10528" extrusionOk="0">
                  <a:moveTo>
                    <a:pt x="2996" y="9437"/>
                  </a:moveTo>
                  <a:cubicBezTo>
                    <a:pt x="1275" y="8270"/>
                    <a:pt x="524" y="3572"/>
                    <a:pt x="959" y="1"/>
                  </a:cubicBezTo>
                  <a:lnTo>
                    <a:pt x="424" y="61"/>
                  </a:lnTo>
                  <a:cubicBezTo>
                    <a:pt x="0" y="3313"/>
                    <a:pt x="152" y="7883"/>
                    <a:pt x="2553" y="10527"/>
                  </a:cubicBezTo>
                  <a:close/>
                </a:path>
              </a:pathLst>
            </a:custGeom>
            <a:solidFill>
              <a:srgbClr val="F4C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flipH="1">
              <a:off x="7752675" y="2877530"/>
              <a:ext cx="624815" cy="528217"/>
            </a:xfrm>
            <a:custGeom>
              <a:avLst/>
              <a:gdLst/>
              <a:ahLst/>
              <a:cxnLst/>
              <a:rect l="l" t="t" r="r" b="b"/>
              <a:pathLst>
                <a:path w="4288" h="3625" extrusionOk="0">
                  <a:moveTo>
                    <a:pt x="1" y="3624"/>
                  </a:moveTo>
                  <a:cubicBezTo>
                    <a:pt x="132" y="3412"/>
                    <a:pt x="272" y="3213"/>
                    <a:pt x="424" y="3017"/>
                  </a:cubicBezTo>
                  <a:cubicBezTo>
                    <a:pt x="412" y="2853"/>
                    <a:pt x="400" y="2665"/>
                    <a:pt x="412" y="2685"/>
                  </a:cubicBezTo>
                  <a:cubicBezTo>
                    <a:pt x="424" y="2705"/>
                    <a:pt x="468" y="2809"/>
                    <a:pt x="508" y="2909"/>
                  </a:cubicBezTo>
                  <a:cubicBezTo>
                    <a:pt x="536" y="2873"/>
                    <a:pt x="564" y="2837"/>
                    <a:pt x="592" y="2805"/>
                  </a:cubicBezTo>
                  <a:lnTo>
                    <a:pt x="616" y="2246"/>
                  </a:lnTo>
                  <a:lnTo>
                    <a:pt x="680" y="2705"/>
                  </a:lnTo>
                  <a:cubicBezTo>
                    <a:pt x="772" y="2601"/>
                    <a:pt x="864" y="2502"/>
                    <a:pt x="959" y="2410"/>
                  </a:cubicBezTo>
                  <a:cubicBezTo>
                    <a:pt x="935" y="2226"/>
                    <a:pt x="896" y="1938"/>
                    <a:pt x="907" y="1958"/>
                  </a:cubicBezTo>
                  <a:cubicBezTo>
                    <a:pt x="923" y="1982"/>
                    <a:pt x="1007" y="2166"/>
                    <a:pt x="1075" y="2302"/>
                  </a:cubicBezTo>
                  <a:cubicBezTo>
                    <a:pt x="1143" y="2238"/>
                    <a:pt x="1215" y="2174"/>
                    <a:pt x="1283" y="2114"/>
                  </a:cubicBezTo>
                  <a:lnTo>
                    <a:pt x="1223" y="1791"/>
                  </a:lnTo>
                  <a:lnTo>
                    <a:pt x="1367" y="2046"/>
                  </a:lnTo>
                  <a:cubicBezTo>
                    <a:pt x="1491" y="1946"/>
                    <a:pt x="1611" y="1858"/>
                    <a:pt x="1734" y="1775"/>
                  </a:cubicBezTo>
                  <a:cubicBezTo>
                    <a:pt x="1702" y="1559"/>
                    <a:pt x="1639" y="1151"/>
                    <a:pt x="1647" y="1167"/>
                  </a:cubicBezTo>
                  <a:cubicBezTo>
                    <a:pt x="1659" y="1183"/>
                    <a:pt x="1790" y="1523"/>
                    <a:pt x="1854" y="1695"/>
                  </a:cubicBezTo>
                  <a:cubicBezTo>
                    <a:pt x="1934" y="1643"/>
                    <a:pt x="2014" y="1591"/>
                    <a:pt x="2094" y="1547"/>
                  </a:cubicBezTo>
                  <a:lnTo>
                    <a:pt x="2002" y="1143"/>
                  </a:lnTo>
                  <a:lnTo>
                    <a:pt x="2174" y="1503"/>
                  </a:lnTo>
                  <a:cubicBezTo>
                    <a:pt x="2310" y="1427"/>
                    <a:pt x="2442" y="1359"/>
                    <a:pt x="2573" y="1299"/>
                  </a:cubicBezTo>
                  <a:lnTo>
                    <a:pt x="2458" y="852"/>
                  </a:lnTo>
                  <a:lnTo>
                    <a:pt x="2737" y="1223"/>
                  </a:lnTo>
                  <a:cubicBezTo>
                    <a:pt x="2849" y="1171"/>
                    <a:pt x="2961" y="1127"/>
                    <a:pt x="3069" y="1087"/>
                  </a:cubicBezTo>
                  <a:lnTo>
                    <a:pt x="2997" y="696"/>
                  </a:lnTo>
                  <a:cubicBezTo>
                    <a:pt x="2997" y="696"/>
                    <a:pt x="3101" y="928"/>
                    <a:pt x="3157" y="1051"/>
                  </a:cubicBezTo>
                  <a:cubicBezTo>
                    <a:pt x="3237" y="1024"/>
                    <a:pt x="3312" y="996"/>
                    <a:pt x="3392" y="968"/>
                  </a:cubicBezTo>
                  <a:lnTo>
                    <a:pt x="3348" y="644"/>
                  </a:lnTo>
                  <a:lnTo>
                    <a:pt x="3468" y="944"/>
                  </a:lnTo>
                  <a:cubicBezTo>
                    <a:pt x="3544" y="916"/>
                    <a:pt x="3616" y="892"/>
                    <a:pt x="3688" y="868"/>
                  </a:cubicBezTo>
                  <a:lnTo>
                    <a:pt x="3668" y="680"/>
                  </a:lnTo>
                  <a:lnTo>
                    <a:pt x="3724" y="856"/>
                  </a:lnTo>
                  <a:cubicBezTo>
                    <a:pt x="3920" y="788"/>
                    <a:pt x="4107" y="724"/>
                    <a:pt x="4287" y="660"/>
                  </a:cubicBezTo>
                  <a:cubicBezTo>
                    <a:pt x="2917" y="1"/>
                    <a:pt x="380" y="1127"/>
                    <a:pt x="1" y="3624"/>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flipH="1">
              <a:off x="7721928" y="2960296"/>
              <a:ext cx="436700" cy="574700"/>
            </a:xfrm>
            <a:custGeom>
              <a:avLst/>
              <a:gdLst/>
              <a:ahLst/>
              <a:cxnLst/>
              <a:rect l="l" t="t" r="r" b="b"/>
              <a:pathLst>
                <a:path w="2997" h="3944" extrusionOk="0">
                  <a:moveTo>
                    <a:pt x="556" y="3943"/>
                  </a:moveTo>
                  <a:cubicBezTo>
                    <a:pt x="588" y="3727"/>
                    <a:pt x="636" y="3516"/>
                    <a:pt x="688" y="3304"/>
                  </a:cubicBezTo>
                  <a:cubicBezTo>
                    <a:pt x="624" y="3172"/>
                    <a:pt x="552" y="3028"/>
                    <a:pt x="568" y="3040"/>
                  </a:cubicBezTo>
                  <a:cubicBezTo>
                    <a:pt x="584" y="3052"/>
                    <a:pt x="652" y="3120"/>
                    <a:pt x="720" y="3188"/>
                  </a:cubicBezTo>
                  <a:cubicBezTo>
                    <a:pt x="732" y="3152"/>
                    <a:pt x="744" y="3112"/>
                    <a:pt x="756" y="3072"/>
                  </a:cubicBezTo>
                  <a:lnTo>
                    <a:pt x="580" y="2613"/>
                  </a:lnTo>
                  <a:lnTo>
                    <a:pt x="788" y="2964"/>
                  </a:lnTo>
                  <a:cubicBezTo>
                    <a:pt x="828" y="2844"/>
                    <a:pt x="872" y="2733"/>
                    <a:pt x="916" y="2625"/>
                  </a:cubicBezTo>
                  <a:cubicBezTo>
                    <a:pt x="832" y="2485"/>
                    <a:pt x="700" y="2265"/>
                    <a:pt x="716" y="2277"/>
                  </a:cubicBezTo>
                  <a:cubicBezTo>
                    <a:pt x="728" y="2289"/>
                    <a:pt x="864" y="2409"/>
                    <a:pt x="963" y="2497"/>
                  </a:cubicBezTo>
                  <a:cubicBezTo>
                    <a:pt x="995" y="2421"/>
                    <a:pt x="1031" y="2345"/>
                    <a:pt x="1071" y="2273"/>
                  </a:cubicBezTo>
                  <a:lnTo>
                    <a:pt x="908" y="2029"/>
                  </a:lnTo>
                  <a:lnTo>
                    <a:pt x="1111" y="2189"/>
                  </a:lnTo>
                  <a:cubicBezTo>
                    <a:pt x="1179" y="2065"/>
                    <a:pt x="1247" y="1950"/>
                    <a:pt x="1315" y="1838"/>
                  </a:cubicBezTo>
                  <a:cubicBezTo>
                    <a:pt x="1215" y="1678"/>
                    <a:pt x="1023" y="1370"/>
                    <a:pt x="1039" y="1378"/>
                  </a:cubicBezTo>
                  <a:cubicBezTo>
                    <a:pt x="1051" y="1390"/>
                    <a:pt x="1275" y="1618"/>
                    <a:pt x="1387" y="1734"/>
                  </a:cubicBezTo>
                  <a:cubicBezTo>
                    <a:pt x="1435" y="1662"/>
                    <a:pt x="1483" y="1598"/>
                    <a:pt x="1531" y="1534"/>
                  </a:cubicBezTo>
                  <a:lnTo>
                    <a:pt x="1319" y="1235"/>
                  </a:lnTo>
                  <a:lnTo>
                    <a:pt x="1579" y="1470"/>
                  </a:lnTo>
                  <a:cubicBezTo>
                    <a:pt x="1663" y="1362"/>
                    <a:pt x="1746" y="1262"/>
                    <a:pt x="1834" y="1163"/>
                  </a:cubicBezTo>
                  <a:lnTo>
                    <a:pt x="1583" y="847"/>
                  </a:lnTo>
                  <a:lnTo>
                    <a:pt x="1942" y="1047"/>
                  </a:lnTo>
                  <a:cubicBezTo>
                    <a:pt x="2014" y="967"/>
                    <a:pt x="2086" y="891"/>
                    <a:pt x="2162" y="819"/>
                  </a:cubicBezTo>
                  <a:lnTo>
                    <a:pt x="1966" y="531"/>
                  </a:lnTo>
                  <a:cubicBezTo>
                    <a:pt x="1966" y="531"/>
                    <a:pt x="2130" y="679"/>
                    <a:pt x="2222" y="763"/>
                  </a:cubicBezTo>
                  <a:cubicBezTo>
                    <a:pt x="2274" y="715"/>
                    <a:pt x="2326" y="663"/>
                    <a:pt x="2382" y="615"/>
                  </a:cubicBezTo>
                  <a:lnTo>
                    <a:pt x="2230" y="364"/>
                  </a:lnTo>
                  <a:lnTo>
                    <a:pt x="2434" y="563"/>
                  </a:lnTo>
                  <a:lnTo>
                    <a:pt x="2581" y="428"/>
                  </a:lnTo>
                  <a:lnTo>
                    <a:pt x="2506" y="284"/>
                  </a:lnTo>
                  <a:lnTo>
                    <a:pt x="2609" y="404"/>
                  </a:lnTo>
                  <a:cubicBezTo>
                    <a:pt x="2745" y="284"/>
                    <a:pt x="2877" y="168"/>
                    <a:pt x="2997" y="52"/>
                  </a:cubicBezTo>
                  <a:cubicBezTo>
                    <a:pt x="1667" y="0"/>
                    <a:pt x="1" y="1790"/>
                    <a:pt x="556" y="3943"/>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flipH="1">
              <a:off x="7755590" y="2821139"/>
              <a:ext cx="671297" cy="335436"/>
            </a:xfrm>
            <a:custGeom>
              <a:avLst/>
              <a:gdLst/>
              <a:ahLst/>
              <a:cxnLst/>
              <a:rect l="l" t="t" r="r" b="b"/>
              <a:pathLst>
                <a:path w="4607" h="2302" extrusionOk="0">
                  <a:moveTo>
                    <a:pt x="0" y="2301"/>
                  </a:moveTo>
                  <a:cubicBezTo>
                    <a:pt x="176" y="2154"/>
                    <a:pt x="364" y="2018"/>
                    <a:pt x="555" y="1890"/>
                  </a:cubicBezTo>
                  <a:cubicBezTo>
                    <a:pt x="599" y="1734"/>
                    <a:pt x="651" y="1558"/>
                    <a:pt x="655" y="1578"/>
                  </a:cubicBezTo>
                  <a:cubicBezTo>
                    <a:pt x="659" y="1602"/>
                    <a:pt x="659" y="1714"/>
                    <a:pt x="663" y="1822"/>
                  </a:cubicBezTo>
                  <a:lnTo>
                    <a:pt x="771" y="1758"/>
                  </a:lnTo>
                  <a:lnTo>
                    <a:pt x="971" y="1247"/>
                  </a:lnTo>
                  <a:lnTo>
                    <a:pt x="875" y="1694"/>
                  </a:lnTo>
                  <a:cubicBezTo>
                    <a:pt x="987" y="1630"/>
                    <a:pt x="1099" y="1574"/>
                    <a:pt x="1211" y="1522"/>
                  </a:cubicBezTo>
                  <a:cubicBezTo>
                    <a:pt x="1246" y="1343"/>
                    <a:pt x="1310" y="1059"/>
                    <a:pt x="1310" y="1083"/>
                  </a:cubicBezTo>
                  <a:cubicBezTo>
                    <a:pt x="1314" y="1107"/>
                    <a:pt x="1330" y="1311"/>
                    <a:pt x="1338" y="1462"/>
                  </a:cubicBezTo>
                  <a:cubicBezTo>
                    <a:pt x="1418" y="1430"/>
                    <a:pt x="1498" y="1399"/>
                    <a:pt x="1578" y="1367"/>
                  </a:cubicBezTo>
                  <a:lnTo>
                    <a:pt x="1634" y="1039"/>
                  </a:lnTo>
                  <a:lnTo>
                    <a:pt x="1674" y="1331"/>
                  </a:lnTo>
                  <a:cubicBezTo>
                    <a:pt x="1810" y="1287"/>
                    <a:pt x="1942" y="1247"/>
                    <a:pt x="2073" y="1211"/>
                  </a:cubicBezTo>
                  <a:cubicBezTo>
                    <a:pt x="2113" y="1003"/>
                    <a:pt x="2189" y="600"/>
                    <a:pt x="2193" y="620"/>
                  </a:cubicBezTo>
                  <a:cubicBezTo>
                    <a:pt x="2197" y="636"/>
                    <a:pt x="2197" y="999"/>
                    <a:pt x="2201" y="1183"/>
                  </a:cubicBezTo>
                  <a:cubicBezTo>
                    <a:pt x="2285" y="1163"/>
                    <a:pt x="2369" y="1147"/>
                    <a:pt x="2449" y="1135"/>
                  </a:cubicBezTo>
                  <a:lnTo>
                    <a:pt x="2505" y="723"/>
                  </a:lnTo>
                  <a:lnTo>
                    <a:pt x="2533" y="1123"/>
                  </a:lnTo>
                  <a:cubicBezTo>
                    <a:pt x="2673" y="1103"/>
                    <a:pt x="2808" y="1091"/>
                    <a:pt x="2940" y="1083"/>
                  </a:cubicBezTo>
                  <a:lnTo>
                    <a:pt x="2984" y="628"/>
                  </a:lnTo>
                  <a:lnTo>
                    <a:pt x="3104" y="1071"/>
                  </a:lnTo>
                  <a:cubicBezTo>
                    <a:pt x="3216" y="1067"/>
                    <a:pt x="3324" y="1067"/>
                    <a:pt x="3432" y="1067"/>
                  </a:cubicBezTo>
                  <a:lnTo>
                    <a:pt x="3496" y="679"/>
                  </a:lnTo>
                  <a:cubicBezTo>
                    <a:pt x="3496" y="679"/>
                    <a:pt x="3508" y="931"/>
                    <a:pt x="3516" y="1067"/>
                  </a:cubicBezTo>
                  <a:cubicBezTo>
                    <a:pt x="3591" y="1067"/>
                    <a:pt x="3663" y="1071"/>
                    <a:pt x="3743" y="1075"/>
                  </a:cubicBezTo>
                  <a:lnTo>
                    <a:pt x="3811" y="755"/>
                  </a:lnTo>
                  <a:lnTo>
                    <a:pt x="3819" y="1079"/>
                  </a:lnTo>
                  <a:lnTo>
                    <a:pt x="4027" y="1087"/>
                  </a:lnTo>
                  <a:lnTo>
                    <a:pt x="4071" y="911"/>
                  </a:lnTo>
                  <a:lnTo>
                    <a:pt x="4063" y="1091"/>
                  </a:lnTo>
                  <a:cubicBezTo>
                    <a:pt x="4251" y="1099"/>
                    <a:pt x="4430" y="1111"/>
                    <a:pt x="4606" y="1115"/>
                  </a:cubicBezTo>
                  <a:cubicBezTo>
                    <a:pt x="3651" y="0"/>
                    <a:pt x="1131" y="116"/>
                    <a:pt x="0" y="2301"/>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flipH="1">
              <a:off x="7745097" y="2584791"/>
              <a:ext cx="532871" cy="455942"/>
            </a:xfrm>
            <a:custGeom>
              <a:avLst/>
              <a:gdLst/>
              <a:ahLst/>
              <a:cxnLst/>
              <a:rect l="l" t="t" r="r" b="b"/>
              <a:pathLst>
                <a:path w="3657" h="3129" extrusionOk="0">
                  <a:moveTo>
                    <a:pt x="1" y="308"/>
                  </a:moveTo>
                  <a:cubicBezTo>
                    <a:pt x="205" y="364"/>
                    <a:pt x="404" y="432"/>
                    <a:pt x="600" y="508"/>
                  </a:cubicBezTo>
                  <a:cubicBezTo>
                    <a:pt x="740" y="460"/>
                    <a:pt x="900" y="404"/>
                    <a:pt x="884" y="420"/>
                  </a:cubicBezTo>
                  <a:cubicBezTo>
                    <a:pt x="868" y="436"/>
                    <a:pt x="784" y="496"/>
                    <a:pt x="708" y="552"/>
                  </a:cubicBezTo>
                  <a:lnTo>
                    <a:pt x="812" y="600"/>
                  </a:lnTo>
                  <a:lnTo>
                    <a:pt x="1299" y="480"/>
                  </a:lnTo>
                  <a:lnTo>
                    <a:pt x="912" y="644"/>
                  </a:lnTo>
                  <a:cubicBezTo>
                    <a:pt x="1019" y="696"/>
                    <a:pt x="1123" y="747"/>
                    <a:pt x="1219" y="803"/>
                  </a:cubicBezTo>
                  <a:cubicBezTo>
                    <a:pt x="1375" y="735"/>
                    <a:pt x="1619" y="632"/>
                    <a:pt x="1603" y="648"/>
                  </a:cubicBezTo>
                  <a:cubicBezTo>
                    <a:pt x="1583" y="664"/>
                    <a:pt x="1439" y="783"/>
                    <a:pt x="1335" y="871"/>
                  </a:cubicBezTo>
                  <a:cubicBezTo>
                    <a:pt x="1403" y="911"/>
                    <a:pt x="1467" y="955"/>
                    <a:pt x="1535" y="999"/>
                  </a:cubicBezTo>
                  <a:lnTo>
                    <a:pt x="1806" y="863"/>
                  </a:lnTo>
                  <a:lnTo>
                    <a:pt x="1607" y="1047"/>
                  </a:lnTo>
                  <a:cubicBezTo>
                    <a:pt x="1715" y="1127"/>
                    <a:pt x="1814" y="1203"/>
                    <a:pt x="1906" y="1287"/>
                  </a:cubicBezTo>
                  <a:cubicBezTo>
                    <a:pt x="2086" y="1207"/>
                    <a:pt x="2430" y="1051"/>
                    <a:pt x="2418" y="1063"/>
                  </a:cubicBezTo>
                  <a:cubicBezTo>
                    <a:pt x="2402" y="1075"/>
                    <a:pt x="2134" y="1267"/>
                    <a:pt x="1998" y="1367"/>
                  </a:cubicBezTo>
                  <a:cubicBezTo>
                    <a:pt x="2058" y="1419"/>
                    <a:pt x="2114" y="1475"/>
                    <a:pt x="2166" y="1526"/>
                  </a:cubicBezTo>
                  <a:lnTo>
                    <a:pt x="2502" y="1351"/>
                  </a:lnTo>
                  <a:lnTo>
                    <a:pt x="2218" y="1582"/>
                  </a:lnTo>
                  <a:cubicBezTo>
                    <a:pt x="2310" y="1674"/>
                    <a:pt x="2390" y="1770"/>
                    <a:pt x="2470" y="1866"/>
                  </a:cubicBezTo>
                  <a:lnTo>
                    <a:pt x="2833" y="1658"/>
                  </a:lnTo>
                  <a:lnTo>
                    <a:pt x="2561" y="1982"/>
                  </a:lnTo>
                  <a:cubicBezTo>
                    <a:pt x="2625" y="2062"/>
                    <a:pt x="2681" y="2146"/>
                    <a:pt x="2737" y="2222"/>
                  </a:cubicBezTo>
                  <a:lnTo>
                    <a:pt x="3065" y="2066"/>
                  </a:lnTo>
                  <a:cubicBezTo>
                    <a:pt x="3065" y="2066"/>
                    <a:pt x="2881" y="2210"/>
                    <a:pt x="2785" y="2289"/>
                  </a:cubicBezTo>
                  <a:cubicBezTo>
                    <a:pt x="2821" y="2345"/>
                    <a:pt x="2861" y="2405"/>
                    <a:pt x="2897" y="2461"/>
                  </a:cubicBezTo>
                  <a:lnTo>
                    <a:pt x="3173" y="2341"/>
                  </a:lnTo>
                  <a:lnTo>
                    <a:pt x="2937" y="2517"/>
                  </a:lnTo>
                  <a:lnTo>
                    <a:pt x="3037" y="2681"/>
                  </a:lnTo>
                  <a:lnTo>
                    <a:pt x="3197" y="2621"/>
                  </a:lnTo>
                  <a:lnTo>
                    <a:pt x="3057" y="2709"/>
                  </a:lnTo>
                  <a:cubicBezTo>
                    <a:pt x="3149" y="2857"/>
                    <a:pt x="3237" y="2997"/>
                    <a:pt x="3325" y="3128"/>
                  </a:cubicBezTo>
                  <a:cubicBezTo>
                    <a:pt x="3656" y="1822"/>
                    <a:pt x="2230" y="0"/>
                    <a:pt x="1" y="308"/>
                  </a:cubicBezTo>
                  <a:close/>
                </a:path>
              </a:pathLst>
            </a:custGeom>
            <a:solidFill>
              <a:srgbClr val="E1A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flipH="1">
              <a:off x="7763750" y="2620928"/>
              <a:ext cx="671297" cy="372010"/>
            </a:xfrm>
            <a:custGeom>
              <a:avLst/>
              <a:gdLst/>
              <a:ahLst/>
              <a:cxnLst/>
              <a:rect l="l" t="t" r="r" b="b"/>
              <a:pathLst>
                <a:path w="4607" h="2553" extrusionOk="0">
                  <a:moveTo>
                    <a:pt x="0" y="1366"/>
                  </a:moveTo>
                  <a:cubicBezTo>
                    <a:pt x="228" y="1322"/>
                    <a:pt x="456" y="1290"/>
                    <a:pt x="687" y="1274"/>
                  </a:cubicBezTo>
                  <a:cubicBezTo>
                    <a:pt x="799" y="1159"/>
                    <a:pt x="931" y="1027"/>
                    <a:pt x="923" y="1051"/>
                  </a:cubicBezTo>
                  <a:cubicBezTo>
                    <a:pt x="915" y="1071"/>
                    <a:pt x="863" y="1171"/>
                    <a:pt x="811" y="1266"/>
                  </a:cubicBezTo>
                  <a:lnTo>
                    <a:pt x="939" y="1258"/>
                  </a:lnTo>
                  <a:lnTo>
                    <a:pt x="1362" y="911"/>
                  </a:lnTo>
                  <a:lnTo>
                    <a:pt x="1063" y="1258"/>
                  </a:lnTo>
                  <a:cubicBezTo>
                    <a:pt x="1191" y="1258"/>
                    <a:pt x="1314" y="1262"/>
                    <a:pt x="1438" y="1270"/>
                  </a:cubicBezTo>
                  <a:cubicBezTo>
                    <a:pt x="1558" y="1131"/>
                    <a:pt x="1750" y="915"/>
                    <a:pt x="1738" y="935"/>
                  </a:cubicBezTo>
                  <a:cubicBezTo>
                    <a:pt x="1726" y="959"/>
                    <a:pt x="1642" y="1147"/>
                    <a:pt x="1582" y="1282"/>
                  </a:cubicBezTo>
                  <a:cubicBezTo>
                    <a:pt x="1666" y="1290"/>
                    <a:pt x="1754" y="1302"/>
                    <a:pt x="1838" y="1314"/>
                  </a:cubicBezTo>
                  <a:lnTo>
                    <a:pt x="2042" y="1055"/>
                  </a:lnTo>
                  <a:lnTo>
                    <a:pt x="1934" y="1326"/>
                  </a:lnTo>
                  <a:cubicBezTo>
                    <a:pt x="2077" y="1354"/>
                    <a:pt x="2213" y="1382"/>
                    <a:pt x="2341" y="1418"/>
                  </a:cubicBezTo>
                  <a:cubicBezTo>
                    <a:pt x="2481" y="1254"/>
                    <a:pt x="2741" y="939"/>
                    <a:pt x="2737" y="959"/>
                  </a:cubicBezTo>
                  <a:cubicBezTo>
                    <a:pt x="2733" y="975"/>
                    <a:pt x="2557" y="1294"/>
                    <a:pt x="2469" y="1454"/>
                  </a:cubicBezTo>
                  <a:cubicBezTo>
                    <a:pt x="2553" y="1478"/>
                    <a:pt x="2633" y="1502"/>
                    <a:pt x="2713" y="1530"/>
                  </a:cubicBezTo>
                  <a:lnTo>
                    <a:pt x="2956" y="1199"/>
                  </a:lnTo>
                  <a:lnTo>
                    <a:pt x="2793" y="1562"/>
                  </a:lnTo>
                  <a:cubicBezTo>
                    <a:pt x="2920" y="1610"/>
                    <a:pt x="3048" y="1662"/>
                    <a:pt x="3168" y="1722"/>
                  </a:cubicBezTo>
                  <a:lnTo>
                    <a:pt x="3428" y="1342"/>
                  </a:lnTo>
                  <a:lnTo>
                    <a:pt x="3316" y="1794"/>
                  </a:lnTo>
                  <a:cubicBezTo>
                    <a:pt x="3416" y="1842"/>
                    <a:pt x="3512" y="1894"/>
                    <a:pt x="3604" y="1946"/>
                  </a:cubicBezTo>
                  <a:lnTo>
                    <a:pt x="3847" y="1634"/>
                  </a:lnTo>
                  <a:lnTo>
                    <a:pt x="3679" y="1986"/>
                  </a:lnTo>
                  <a:cubicBezTo>
                    <a:pt x="3743" y="2025"/>
                    <a:pt x="3811" y="2065"/>
                    <a:pt x="3871" y="2101"/>
                  </a:cubicBezTo>
                  <a:lnTo>
                    <a:pt x="4087" y="1854"/>
                  </a:lnTo>
                  <a:lnTo>
                    <a:pt x="3935" y="2141"/>
                  </a:lnTo>
                  <a:cubicBezTo>
                    <a:pt x="3995" y="2177"/>
                    <a:pt x="4055" y="2213"/>
                    <a:pt x="4115" y="2253"/>
                  </a:cubicBezTo>
                  <a:lnTo>
                    <a:pt x="4239" y="2117"/>
                  </a:lnTo>
                  <a:lnTo>
                    <a:pt x="4147" y="2269"/>
                  </a:lnTo>
                  <a:cubicBezTo>
                    <a:pt x="4307" y="2369"/>
                    <a:pt x="4458" y="2469"/>
                    <a:pt x="4606" y="2553"/>
                  </a:cubicBezTo>
                  <a:cubicBezTo>
                    <a:pt x="4311" y="1115"/>
                    <a:pt x="2046" y="0"/>
                    <a:pt x="0" y="1366"/>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flipH="1">
              <a:off x="7148548" y="2882776"/>
              <a:ext cx="675960" cy="468182"/>
            </a:xfrm>
            <a:custGeom>
              <a:avLst/>
              <a:gdLst/>
              <a:ahLst/>
              <a:cxnLst/>
              <a:rect l="l" t="t" r="r" b="b"/>
              <a:pathLst>
                <a:path w="4639" h="3213" extrusionOk="0">
                  <a:moveTo>
                    <a:pt x="4639" y="3213"/>
                  </a:moveTo>
                  <a:cubicBezTo>
                    <a:pt x="4479" y="3021"/>
                    <a:pt x="4315" y="2841"/>
                    <a:pt x="4139" y="2665"/>
                  </a:cubicBezTo>
                  <a:cubicBezTo>
                    <a:pt x="4128" y="2502"/>
                    <a:pt x="4116" y="2314"/>
                    <a:pt x="4104" y="2338"/>
                  </a:cubicBezTo>
                  <a:cubicBezTo>
                    <a:pt x="4096" y="2358"/>
                    <a:pt x="4068" y="2466"/>
                    <a:pt x="4040" y="2569"/>
                  </a:cubicBezTo>
                  <a:cubicBezTo>
                    <a:pt x="4008" y="2538"/>
                    <a:pt x="3976" y="2506"/>
                    <a:pt x="3940" y="2478"/>
                  </a:cubicBezTo>
                  <a:lnTo>
                    <a:pt x="3844" y="1926"/>
                  </a:lnTo>
                  <a:lnTo>
                    <a:pt x="3844" y="2394"/>
                  </a:lnTo>
                  <a:cubicBezTo>
                    <a:pt x="3740" y="2298"/>
                    <a:pt x="3632" y="2214"/>
                    <a:pt x="3528" y="2134"/>
                  </a:cubicBezTo>
                  <a:cubicBezTo>
                    <a:pt x="3528" y="1950"/>
                    <a:pt x="3528" y="1655"/>
                    <a:pt x="3520" y="1679"/>
                  </a:cubicBezTo>
                  <a:cubicBezTo>
                    <a:pt x="3512" y="1703"/>
                    <a:pt x="3448" y="1898"/>
                    <a:pt x="3400" y="2042"/>
                  </a:cubicBezTo>
                  <a:cubicBezTo>
                    <a:pt x="3325" y="1986"/>
                    <a:pt x="3249" y="1930"/>
                    <a:pt x="3169" y="1882"/>
                  </a:cubicBezTo>
                  <a:lnTo>
                    <a:pt x="3189" y="1551"/>
                  </a:lnTo>
                  <a:lnTo>
                    <a:pt x="3077" y="1826"/>
                  </a:lnTo>
                  <a:cubicBezTo>
                    <a:pt x="2945" y="1743"/>
                    <a:pt x="2809" y="1671"/>
                    <a:pt x="2677" y="1603"/>
                  </a:cubicBezTo>
                  <a:cubicBezTo>
                    <a:pt x="2685" y="1387"/>
                    <a:pt x="2693" y="976"/>
                    <a:pt x="2685" y="992"/>
                  </a:cubicBezTo>
                  <a:cubicBezTo>
                    <a:pt x="2677" y="1007"/>
                    <a:pt x="2593" y="1359"/>
                    <a:pt x="2550" y="1539"/>
                  </a:cubicBezTo>
                  <a:cubicBezTo>
                    <a:pt x="2462" y="1499"/>
                    <a:pt x="2378" y="1463"/>
                    <a:pt x="2294" y="1427"/>
                  </a:cubicBezTo>
                  <a:lnTo>
                    <a:pt x="2330" y="1011"/>
                  </a:lnTo>
                  <a:lnTo>
                    <a:pt x="2206" y="1391"/>
                  </a:lnTo>
                  <a:cubicBezTo>
                    <a:pt x="2066" y="1335"/>
                    <a:pt x="1922" y="1287"/>
                    <a:pt x="1783" y="1243"/>
                  </a:cubicBezTo>
                  <a:lnTo>
                    <a:pt x="1842" y="788"/>
                  </a:lnTo>
                  <a:lnTo>
                    <a:pt x="1611" y="1191"/>
                  </a:lnTo>
                  <a:cubicBezTo>
                    <a:pt x="1495" y="1155"/>
                    <a:pt x="1379" y="1127"/>
                    <a:pt x="1263" y="1099"/>
                  </a:cubicBezTo>
                  <a:lnTo>
                    <a:pt x="1287" y="700"/>
                  </a:lnTo>
                  <a:cubicBezTo>
                    <a:pt x="1287" y="700"/>
                    <a:pt x="1215" y="944"/>
                    <a:pt x="1175" y="1075"/>
                  </a:cubicBezTo>
                  <a:cubicBezTo>
                    <a:pt x="1091" y="1055"/>
                    <a:pt x="1011" y="1035"/>
                    <a:pt x="932" y="1019"/>
                  </a:cubicBezTo>
                  <a:lnTo>
                    <a:pt x="932" y="692"/>
                  </a:lnTo>
                  <a:lnTo>
                    <a:pt x="848" y="1003"/>
                  </a:lnTo>
                  <a:cubicBezTo>
                    <a:pt x="772" y="988"/>
                    <a:pt x="696" y="972"/>
                    <a:pt x="624" y="956"/>
                  </a:cubicBezTo>
                  <a:lnTo>
                    <a:pt x="616" y="772"/>
                  </a:lnTo>
                  <a:lnTo>
                    <a:pt x="584" y="948"/>
                  </a:lnTo>
                  <a:cubicBezTo>
                    <a:pt x="380" y="908"/>
                    <a:pt x="185" y="872"/>
                    <a:pt x="1" y="828"/>
                  </a:cubicBezTo>
                  <a:cubicBezTo>
                    <a:pt x="1279" y="1"/>
                    <a:pt x="3940" y="788"/>
                    <a:pt x="4639" y="3213"/>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flipH="1">
              <a:off x="7131645" y="2803653"/>
              <a:ext cx="688200" cy="294053"/>
            </a:xfrm>
            <a:custGeom>
              <a:avLst/>
              <a:gdLst/>
              <a:ahLst/>
              <a:cxnLst/>
              <a:rect l="l" t="t" r="r" b="b"/>
              <a:pathLst>
                <a:path w="4723" h="2018" extrusionOk="0">
                  <a:moveTo>
                    <a:pt x="4723" y="2018"/>
                  </a:moveTo>
                  <a:cubicBezTo>
                    <a:pt x="4527" y="1894"/>
                    <a:pt x="4327" y="1782"/>
                    <a:pt x="4119" y="1682"/>
                  </a:cubicBezTo>
                  <a:cubicBezTo>
                    <a:pt x="4056" y="1535"/>
                    <a:pt x="3980" y="1363"/>
                    <a:pt x="3980" y="1387"/>
                  </a:cubicBezTo>
                  <a:cubicBezTo>
                    <a:pt x="3980" y="1411"/>
                    <a:pt x="3992" y="1523"/>
                    <a:pt x="4004" y="1630"/>
                  </a:cubicBezTo>
                  <a:cubicBezTo>
                    <a:pt x="3964" y="1610"/>
                    <a:pt x="3928" y="1594"/>
                    <a:pt x="3888" y="1578"/>
                  </a:cubicBezTo>
                  <a:lnTo>
                    <a:pt x="3624" y="1099"/>
                  </a:lnTo>
                  <a:lnTo>
                    <a:pt x="3776" y="1535"/>
                  </a:lnTo>
                  <a:cubicBezTo>
                    <a:pt x="3656" y="1483"/>
                    <a:pt x="3540" y="1443"/>
                    <a:pt x="3424" y="1407"/>
                  </a:cubicBezTo>
                  <a:cubicBezTo>
                    <a:pt x="3360" y="1231"/>
                    <a:pt x="3265" y="959"/>
                    <a:pt x="3265" y="983"/>
                  </a:cubicBezTo>
                  <a:cubicBezTo>
                    <a:pt x="3265" y="1007"/>
                    <a:pt x="3277" y="1211"/>
                    <a:pt x="3285" y="1363"/>
                  </a:cubicBezTo>
                  <a:cubicBezTo>
                    <a:pt x="3201" y="1339"/>
                    <a:pt x="3117" y="1319"/>
                    <a:pt x="3033" y="1299"/>
                  </a:cubicBezTo>
                  <a:lnTo>
                    <a:pt x="2941" y="983"/>
                  </a:lnTo>
                  <a:lnTo>
                    <a:pt x="2941" y="1275"/>
                  </a:lnTo>
                  <a:cubicBezTo>
                    <a:pt x="2797" y="1247"/>
                    <a:pt x="2661" y="1227"/>
                    <a:pt x="2526" y="1211"/>
                  </a:cubicBezTo>
                  <a:cubicBezTo>
                    <a:pt x="2458" y="1007"/>
                    <a:pt x="2326" y="620"/>
                    <a:pt x="2326" y="640"/>
                  </a:cubicBezTo>
                  <a:cubicBezTo>
                    <a:pt x="2326" y="656"/>
                    <a:pt x="2370" y="1015"/>
                    <a:pt x="2394" y="1199"/>
                  </a:cubicBezTo>
                  <a:cubicBezTo>
                    <a:pt x="2306" y="1191"/>
                    <a:pt x="2222" y="1187"/>
                    <a:pt x="2138" y="1183"/>
                  </a:cubicBezTo>
                  <a:lnTo>
                    <a:pt x="2030" y="783"/>
                  </a:lnTo>
                  <a:lnTo>
                    <a:pt x="2054" y="1183"/>
                  </a:lnTo>
                  <a:cubicBezTo>
                    <a:pt x="1914" y="1183"/>
                    <a:pt x="1778" y="1183"/>
                    <a:pt x="1647" y="1195"/>
                  </a:cubicBezTo>
                  <a:lnTo>
                    <a:pt x="1543" y="748"/>
                  </a:lnTo>
                  <a:lnTo>
                    <a:pt x="1479" y="1207"/>
                  </a:lnTo>
                  <a:cubicBezTo>
                    <a:pt x="1371" y="1215"/>
                    <a:pt x="1263" y="1227"/>
                    <a:pt x="1159" y="1243"/>
                  </a:cubicBezTo>
                  <a:lnTo>
                    <a:pt x="1043" y="863"/>
                  </a:lnTo>
                  <a:cubicBezTo>
                    <a:pt x="1043" y="863"/>
                    <a:pt x="1063" y="1119"/>
                    <a:pt x="1071" y="1255"/>
                  </a:cubicBezTo>
                  <a:cubicBezTo>
                    <a:pt x="995" y="1267"/>
                    <a:pt x="924" y="1279"/>
                    <a:pt x="848" y="1291"/>
                  </a:cubicBezTo>
                  <a:lnTo>
                    <a:pt x="740" y="983"/>
                  </a:lnTo>
                  <a:lnTo>
                    <a:pt x="776" y="1303"/>
                  </a:lnTo>
                  <a:cubicBezTo>
                    <a:pt x="704" y="1315"/>
                    <a:pt x="636" y="1327"/>
                    <a:pt x="568" y="1339"/>
                  </a:cubicBezTo>
                  <a:lnTo>
                    <a:pt x="500" y="1171"/>
                  </a:lnTo>
                  <a:lnTo>
                    <a:pt x="532" y="1347"/>
                  </a:lnTo>
                  <a:cubicBezTo>
                    <a:pt x="348" y="1383"/>
                    <a:pt x="169" y="1415"/>
                    <a:pt x="1" y="1443"/>
                  </a:cubicBezTo>
                  <a:cubicBezTo>
                    <a:pt x="804" y="212"/>
                    <a:pt x="3320" y="0"/>
                    <a:pt x="4723" y="2018"/>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flipH="1">
              <a:off x="7167636" y="2604608"/>
              <a:ext cx="643466" cy="416891"/>
            </a:xfrm>
            <a:custGeom>
              <a:avLst/>
              <a:gdLst/>
              <a:ahLst/>
              <a:cxnLst/>
              <a:rect l="l" t="t" r="r" b="b"/>
              <a:pathLst>
                <a:path w="4416" h="2861" extrusionOk="0">
                  <a:moveTo>
                    <a:pt x="4415" y="1087"/>
                  </a:moveTo>
                  <a:cubicBezTo>
                    <a:pt x="4183" y="1075"/>
                    <a:pt x="3956" y="1075"/>
                    <a:pt x="3724" y="1087"/>
                  </a:cubicBezTo>
                  <a:cubicBezTo>
                    <a:pt x="3596" y="987"/>
                    <a:pt x="3448" y="875"/>
                    <a:pt x="3460" y="895"/>
                  </a:cubicBezTo>
                  <a:cubicBezTo>
                    <a:pt x="3472" y="915"/>
                    <a:pt x="3536" y="1007"/>
                    <a:pt x="3600" y="1095"/>
                  </a:cubicBezTo>
                  <a:cubicBezTo>
                    <a:pt x="3556" y="1095"/>
                    <a:pt x="3512" y="1099"/>
                    <a:pt x="3472" y="1103"/>
                  </a:cubicBezTo>
                  <a:lnTo>
                    <a:pt x="3009" y="811"/>
                  </a:lnTo>
                  <a:lnTo>
                    <a:pt x="3352" y="1119"/>
                  </a:lnTo>
                  <a:cubicBezTo>
                    <a:pt x="3225" y="1135"/>
                    <a:pt x="3101" y="1155"/>
                    <a:pt x="2981" y="1175"/>
                  </a:cubicBezTo>
                  <a:cubicBezTo>
                    <a:pt x="2845" y="1055"/>
                    <a:pt x="2625" y="863"/>
                    <a:pt x="2637" y="883"/>
                  </a:cubicBezTo>
                  <a:cubicBezTo>
                    <a:pt x="2649" y="907"/>
                    <a:pt x="2761" y="1079"/>
                    <a:pt x="2837" y="1207"/>
                  </a:cubicBezTo>
                  <a:cubicBezTo>
                    <a:pt x="2753" y="1227"/>
                    <a:pt x="2669" y="1247"/>
                    <a:pt x="2589" y="1271"/>
                  </a:cubicBezTo>
                  <a:lnTo>
                    <a:pt x="2354" y="1039"/>
                  </a:lnTo>
                  <a:lnTo>
                    <a:pt x="2493" y="1299"/>
                  </a:lnTo>
                  <a:cubicBezTo>
                    <a:pt x="2358" y="1343"/>
                    <a:pt x="2226" y="1390"/>
                    <a:pt x="2098" y="1438"/>
                  </a:cubicBezTo>
                  <a:cubicBezTo>
                    <a:pt x="1942" y="1295"/>
                    <a:pt x="1643" y="1019"/>
                    <a:pt x="1651" y="1035"/>
                  </a:cubicBezTo>
                  <a:cubicBezTo>
                    <a:pt x="1659" y="1051"/>
                    <a:pt x="1870" y="1343"/>
                    <a:pt x="1978" y="1490"/>
                  </a:cubicBezTo>
                  <a:cubicBezTo>
                    <a:pt x="1898" y="1526"/>
                    <a:pt x="1822" y="1562"/>
                    <a:pt x="1750" y="1602"/>
                  </a:cubicBezTo>
                  <a:lnTo>
                    <a:pt x="1463" y="1303"/>
                  </a:lnTo>
                  <a:lnTo>
                    <a:pt x="1675" y="1638"/>
                  </a:lnTo>
                  <a:cubicBezTo>
                    <a:pt x="1551" y="1706"/>
                    <a:pt x="1435" y="1774"/>
                    <a:pt x="1319" y="1846"/>
                  </a:cubicBezTo>
                  <a:lnTo>
                    <a:pt x="1015" y="1506"/>
                  </a:lnTo>
                  <a:lnTo>
                    <a:pt x="1183" y="1938"/>
                  </a:lnTo>
                  <a:cubicBezTo>
                    <a:pt x="1091" y="1998"/>
                    <a:pt x="1003" y="2062"/>
                    <a:pt x="919" y="2125"/>
                  </a:cubicBezTo>
                  <a:lnTo>
                    <a:pt x="636" y="1850"/>
                  </a:lnTo>
                  <a:lnTo>
                    <a:pt x="852" y="2177"/>
                  </a:lnTo>
                  <a:cubicBezTo>
                    <a:pt x="788" y="2221"/>
                    <a:pt x="728" y="2269"/>
                    <a:pt x="672" y="2317"/>
                  </a:cubicBezTo>
                  <a:lnTo>
                    <a:pt x="428" y="2098"/>
                  </a:lnTo>
                  <a:lnTo>
                    <a:pt x="612" y="2365"/>
                  </a:lnTo>
                  <a:lnTo>
                    <a:pt x="452" y="2493"/>
                  </a:lnTo>
                  <a:lnTo>
                    <a:pt x="308" y="2377"/>
                  </a:lnTo>
                  <a:lnTo>
                    <a:pt x="420" y="2517"/>
                  </a:lnTo>
                  <a:cubicBezTo>
                    <a:pt x="276" y="2637"/>
                    <a:pt x="136" y="2753"/>
                    <a:pt x="1" y="2861"/>
                  </a:cubicBezTo>
                  <a:cubicBezTo>
                    <a:pt x="109" y="1398"/>
                    <a:pt x="2210" y="0"/>
                    <a:pt x="4415" y="1087"/>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flipH="1">
              <a:off x="7377317" y="2566722"/>
              <a:ext cx="498920" cy="472845"/>
            </a:xfrm>
            <a:custGeom>
              <a:avLst/>
              <a:gdLst/>
              <a:ahLst/>
              <a:cxnLst/>
              <a:rect l="l" t="t" r="r" b="b"/>
              <a:pathLst>
                <a:path w="3424" h="3245" extrusionOk="0">
                  <a:moveTo>
                    <a:pt x="3424" y="21"/>
                  </a:moveTo>
                  <a:cubicBezTo>
                    <a:pt x="3228" y="100"/>
                    <a:pt x="3040" y="192"/>
                    <a:pt x="2857" y="292"/>
                  </a:cubicBezTo>
                  <a:cubicBezTo>
                    <a:pt x="2709" y="260"/>
                    <a:pt x="2545" y="228"/>
                    <a:pt x="2561" y="240"/>
                  </a:cubicBezTo>
                  <a:cubicBezTo>
                    <a:pt x="2581" y="252"/>
                    <a:pt x="2669" y="304"/>
                    <a:pt x="2757" y="352"/>
                  </a:cubicBezTo>
                  <a:cubicBezTo>
                    <a:pt x="2721" y="372"/>
                    <a:pt x="2689" y="392"/>
                    <a:pt x="2657" y="408"/>
                  </a:cubicBezTo>
                  <a:lnTo>
                    <a:pt x="2157" y="352"/>
                  </a:lnTo>
                  <a:lnTo>
                    <a:pt x="2561" y="468"/>
                  </a:lnTo>
                  <a:cubicBezTo>
                    <a:pt x="2461" y="532"/>
                    <a:pt x="2365" y="600"/>
                    <a:pt x="2277" y="668"/>
                  </a:cubicBezTo>
                  <a:cubicBezTo>
                    <a:pt x="2118" y="624"/>
                    <a:pt x="1862" y="552"/>
                    <a:pt x="1878" y="564"/>
                  </a:cubicBezTo>
                  <a:cubicBezTo>
                    <a:pt x="1898" y="576"/>
                    <a:pt x="2058" y="676"/>
                    <a:pt x="2173" y="748"/>
                  </a:cubicBezTo>
                  <a:cubicBezTo>
                    <a:pt x="2110" y="800"/>
                    <a:pt x="2050" y="851"/>
                    <a:pt x="1994" y="899"/>
                  </a:cubicBezTo>
                  <a:lnTo>
                    <a:pt x="1706" y="804"/>
                  </a:lnTo>
                  <a:lnTo>
                    <a:pt x="1926" y="963"/>
                  </a:lnTo>
                  <a:cubicBezTo>
                    <a:pt x="1830" y="1051"/>
                    <a:pt x="1742" y="1143"/>
                    <a:pt x="1658" y="1235"/>
                  </a:cubicBezTo>
                  <a:cubicBezTo>
                    <a:pt x="1470" y="1179"/>
                    <a:pt x="1111" y="1071"/>
                    <a:pt x="1123" y="1083"/>
                  </a:cubicBezTo>
                  <a:cubicBezTo>
                    <a:pt x="1139" y="1091"/>
                    <a:pt x="1430" y="1247"/>
                    <a:pt x="1578" y="1327"/>
                  </a:cubicBezTo>
                  <a:cubicBezTo>
                    <a:pt x="1526" y="1387"/>
                    <a:pt x="1478" y="1447"/>
                    <a:pt x="1434" y="1511"/>
                  </a:cubicBezTo>
                  <a:lnTo>
                    <a:pt x="1079" y="1379"/>
                  </a:lnTo>
                  <a:lnTo>
                    <a:pt x="1386" y="1571"/>
                  </a:lnTo>
                  <a:cubicBezTo>
                    <a:pt x="1311" y="1674"/>
                    <a:pt x="1243" y="1778"/>
                    <a:pt x="1179" y="1882"/>
                  </a:cubicBezTo>
                  <a:lnTo>
                    <a:pt x="791" y="1722"/>
                  </a:lnTo>
                  <a:lnTo>
                    <a:pt x="1099" y="2014"/>
                  </a:lnTo>
                  <a:cubicBezTo>
                    <a:pt x="1051" y="2102"/>
                    <a:pt x="999" y="2186"/>
                    <a:pt x="955" y="2274"/>
                  </a:cubicBezTo>
                  <a:lnTo>
                    <a:pt x="615" y="2158"/>
                  </a:lnTo>
                  <a:lnTo>
                    <a:pt x="923" y="2342"/>
                  </a:lnTo>
                  <a:cubicBezTo>
                    <a:pt x="891" y="2405"/>
                    <a:pt x="859" y="2469"/>
                    <a:pt x="831" y="2529"/>
                  </a:cubicBezTo>
                  <a:lnTo>
                    <a:pt x="544" y="2449"/>
                  </a:lnTo>
                  <a:lnTo>
                    <a:pt x="799" y="2593"/>
                  </a:lnTo>
                  <a:cubicBezTo>
                    <a:pt x="771" y="2649"/>
                    <a:pt x="743" y="2709"/>
                    <a:pt x="719" y="2765"/>
                  </a:cubicBezTo>
                  <a:lnTo>
                    <a:pt x="556" y="2725"/>
                  </a:lnTo>
                  <a:lnTo>
                    <a:pt x="703" y="2797"/>
                  </a:lnTo>
                  <a:cubicBezTo>
                    <a:pt x="631" y="2953"/>
                    <a:pt x="564" y="3105"/>
                    <a:pt x="492" y="3244"/>
                  </a:cubicBezTo>
                  <a:cubicBezTo>
                    <a:pt x="0" y="1994"/>
                    <a:pt x="1175" y="1"/>
                    <a:pt x="3424" y="21"/>
                  </a:cubicBezTo>
                  <a:close/>
                </a:path>
              </a:pathLst>
            </a:custGeom>
            <a:solidFill>
              <a:srgbClr val="E1A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flipH="1">
              <a:off x="7417970" y="2946890"/>
              <a:ext cx="467009" cy="548471"/>
            </a:xfrm>
            <a:custGeom>
              <a:avLst/>
              <a:gdLst/>
              <a:ahLst/>
              <a:cxnLst/>
              <a:rect l="l" t="t" r="r" b="b"/>
              <a:pathLst>
                <a:path w="3205" h="3764" extrusionOk="0">
                  <a:moveTo>
                    <a:pt x="2933" y="3763"/>
                  </a:moveTo>
                  <a:cubicBezTo>
                    <a:pt x="2873" y="3556"/>
                    <a:pt x="2801" y="3352"/>
                    <a:pt x="2721" y="3148"/>
                  </a:cubicBezTo>
                  <a:cubicBezTo>
                    <a:pt x="2769" y="3012"/>
                    <a:pt x="2821" y="2857"/>
                    <a:pt x="2805" y="2873"/>
                  </a:cubicBezTo>
                  <a:cubicBezTo>
                    <a:pt x="2793" y="2885"/>
                    <a:pt x="2729" y="2964"/>
                    <a:pt x="2673" y="3036"/>
                  </a:cubicBezTo>
                  <a:cubicBezTo>
                    <a:pt x="2657" y="3000"/>
                    <a:pt x="2641" y="2964"/>
                    <a:pt x="2621" y="2928"/>
                  </a:cubicBezTo>
                  <a:lnTo>
                    <a:pt x="2737" y="2449"/>
                  </a:lnTo>
                  <a:lnTo>
                    <a:pt x="2573" y="2825"/>
                  </a:lnTo>
                  <a:cubicBezTo>
                    <a:pt x="2521" y="2713"/>
                    <a:pt x="2465" y="2609"/>
                    <a:pt x="2405" y="2505"/>
                  </a:cubicBezTo>
                  <a:cubicBezTo>
                    <a:pt x="2473" y="2357"/>
                    <a:pt x="2573" y="2121"/>
                    <a:pt x="2557" y="2137"/>
                  </a:cubicBezTo>
                  <a:cubicBezTo>
                    <a:pt x="2541" y="2153"/>
                    <a:pt x="2421" y="2285"/>
                    <a:pt x="2337" y="2385"/>
                  </a:cubicBezTo>
                  <a:cubicBezTo>
                    <a:pt x="2293" y="2313"/>
                    <a:pt x="2249" y="2245"/>
                    <a:pt x="2202" y="2177"/>
                  </a:cubicBezTo>
                  <a:lnTo>
                    <a:pt x="2333" y="1918"/>
                  </a:lnTo>
                  <a:lnTo>
                    <a:pt x="2150" y="2102"/>
                  </a:lnTo>
                  <a:cubicBezTo>
                    <a:pt x="2070" y="1986"/>
                    <a:pt x="1986" y="1882"/>
                    <a:pt x="1902" y="1782"/>
                  </a:cubicBezTo>
                  <a:cubicBezTo>
                    <a:pt x="1982" y="1610"/>
                    <a:pt x="2130" y="1279"/>
                    <a:pt x="2118" y="1287"/>
                  </a:cubicBezTo>
                  <a:cubicBezTo>
                    <a:pt x="2106" y="1299"/>
                    <a:pt x="1914" y="1554"/>
                    <a:pt x="1818" y="1682"/>
                  </a:cubicBezTo>
                  <a:cubicBezTo>
                    <a:pt x="1762" y="1622"/>
                    <a:pt x="1706" y="1562"/>
                    <a:pt x="1650" y="1502"/>
                  </a:cubicBezTo>
                  <a:lnTo>
                    <a:pt x="1822" y="1183"/>
                  </a:lnTo>
                  <a:lnTo>
                    <a:pt x="1594" y="1446"/>
                  </a:lnTo>
                  <a:cubicBezTo>
                    <a:pt x="1498" y="1350"/>
                    <a:pt x="1399" y="1263"/>
                    <a:pt x="1303" y="1179"/>
                  </a:cubicBezTo>
                  <a:lnTo>
                    <a:pt x="1506" y="827"/>
                  </a:lnTo>
                  <a:lnTo>
                    <a:pt x="1179" y="1075"/>
                  </a:lnTo>
                  <a:cubicBezTo>
                    <a:pt x="1099" y="1007"/>
                    <a:pt x="1015" y="943"/>
                    <a:pt x="931" y="879"/>
                  </a:cubicBezTo>
                  <a:lnTo>
                    <a:pt x="1083" y="567"/>
                  </a:lnTo>
                  <a:lnTo>
                    <a:pt x="863" y="831"/>
                  </a:lnTo>
                  <a:cubicBezTo>
                    <a:pt x="803" y="787"/>
                    <a:pt x="743" y="743"/>
                    <a:pt x="687" y="703"/>
                  </a:cubicBezTo>
                  <a:lnTo>
                    <a:pt x="799" y="440"/>
                  </a:lnTo>
                  <a:lnTo>
                    <a:pt x="624" y="659"/>
                  </a:lnTo>
                  <a:lnTo>
                    <a:pt x="460" y="548"/>
                  </a:lnTo>
                  <a:lnTo>
                    <a:pt x="516" y="392"/>
                  </a:lnTo>
                  <a:lnTo>
                    <a:pt x="432" y="528"/>
                  </a:lnTo>
                  <a:cubicBezTo>
                    <a:pt x="280" y="424"/>
                    <a:pt x="136" y="328"/>
                    <a:pt x="0" y="228"/>
                  </a:cubicBezTo>
                  <a:cubicBezTo>
                    <a:pt x="1323" y="0"/>
                    <a:pt x="3204" y="1558"/>
                    <a:pt x="2933" y="3763"/>
                  </a:cubicBezTo>
                  <a:close/>
                </a:path>
              </a:pathLst>
            </a:custGeom>
            <a:solidFill>
              <a:srgbClr val="E0A2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flipH="1">
              <a:off x="7680544" y="3836912"/>
              <a:ext cx="95005" cy="27540"/>
            </a:xfrm>
            <a:custGeom>
              <a:avLst/>
              <a:gdLst/>
              <a:ahLst/>
              <a:cxnLst/>
              <a:rect l="l" t="t" r="r" b="b"/>
              <a:pathLst>
                <a:path w="652" h="189" extrusionOk="0">
                  <a:moveTo>
                    <a:pt x="652" y="0"/>
                  </a:moveTo>
                  <a:cubicBezTo>
                    <a:pt x="368" y="164"/>
                    <a:pt x="328" y="188"/>
                    <a:pt x="0" y="168"/>
                  </a:cubicBezTo>
                  <a:cubicBezTo>
                    <a:pt x="288" y="68"/>
                    <a:pt x="344" y="36"/>
                    <a:pt x="652" y="0"/>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flipH="1">
              <a:off x="7735915" y="3767552"/>
              <a:ext cx="91507" cy="31620"/>
            </a:xfrm>
            <a:custGeom>
              <a:avLst/>
              <a:gdLst/>
              <a:ahLst/>
              <a:cxnLst/>
              <a:rect l="l" t="t" r="r" b="b"/>
              <a:pathLst>
                <a:path w="628" h="217" extrusionOk="0">
                  <a:moveTo>
                    <a:pt x="1" y="129"/>
                  </a:moveTo>
                  <a:cubicBezTo>
                    <a:pt x="217" y="101"/>
                    <a:pt x="416" y="45"/>
                    <a:pt x="628" y="1"/>
                  </a:cubicBezTo>
                  <a:cubicBezTo>
                    <a:pt x="380" y="185"/>
                    <a:pt x="304" y="217"/>
                    <a:pt x="1" y="129"/>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flipH="1">
              <a:off x="7624590" y="3893886"/>
              <a:ext cx="93402" cy="38032"/>
            </a:xfrm>
            <a:custGeom>
              <a:avLst/>
              <a:gdLst/>
              <a:ahLst/>
              <a:cxnLst/>
              <a:rect l="l" t="t" r="r" b="b"/>
              <a:pathLst>
                <a:path w="641" h="261" extrusionOk="0">
                  <a:moveTo>
                    <a:pt x="640" y="1"/>
                  </a:moveTo>
                  <a:cubicBezTo>
                    <a:pt x="348" y="201"/>
                    <a:pt x="344" y="197"/>
                    <a:pt x="1" y="261"/>
                  </a:cubicBezTo>
                  <a:cubicBezTo>
                    <a:pt x="288" y="81"/>
                    <a:pt x="312" y="81"/>
                    <a:pt x="640"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flipH="1">
              <a:off x="7675881" y="4112166"/>
              <a:ext cx="70525" cy="33952"/>
            </a:xfrm>
            <a:custGeom>
              <a:avLst/>
              <a:gdLst/>
              <a:ahLst/>
              <a:cxnLst/>
              <a:rect l="l" t="t" r="r" b="b"/>
              <a:pathLst>
                <a:path w="484" h="233" extrusionOk="0">
                  <a:moveTo>
                    <a:pt x="0" y="233"/>
                  </a:moveTo>
                  <a:cubicBezTo>
                    <a:pt x="176" y="97"/>
                    <a:pt x="256" y="1"/>
                    <a:pt x="483" y="41"/>
                  </a:cubicBezTo>
                  <a:cubicBezTo>
                    <a:pt x="312" y="129"/>
                    <a:pt x="192" y="217"/>
                    <a:pt x="0" y="233"/>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flipH="1">
              <a:off x="7550713" y="4113915"/>
              <a:ext cx="110741" cy="99232"/>
            </a:xfrm>
            <a:custGeom>
              <a:avLst/>
              <a:gdLst/>
              <a:ahLst/>
              <a:cxnLst/>
              <a:rect l="l" t="t" r="r" b="b"/>
              <a:pathLst>
                <a:path w="760" h="681" extrusionOk="0">
                  <a:moveTo>
                    <a:pt x="759" y="1"/>
                  </a:moveTo>
                  <a:cubicBezTo>
                    <a:pt x="508" y="444"/>
                    <a:pt x="520" y="476"/>
                    <a:pt x="48" y="664"/>
                  </a:cubicBezTo>
                  <a:lnTo>
                    <a:pt x="48" y="664"/>
                  </a:lnTo>
                  <a:cubicBezTo>
                    <a:pt x="36" y="672"/>
                    <a:pt x="16" y="680"/>
                    <a:pt x="0" y="680"/>
                  </a:cubicBezTo>
                  <a:cubicBezTo>
                    <a:pt x="8" y="664"/>
                    <a:pt x="20" y="648"/>
                    <a:pt x="36" y="636"/>
                  </a:cubicBezTo>
                  <a:cubicBezTo>
                    <a:pt x="404" y="424"/>
                    <a:pt x="468" y="297"/>
                    <a:pt x="759"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flipH="1">
              <a:off x="7489076" y="4250157"/>
              <a:ext cx="84513" cy="75918"/>
            </a:xfrm>
            <a:custGeom>
              <a:avLst/>
              <a:gdLst/>
              <a:ahLst/>
              <a:cxnLst/>
              <a:rect l="l" t="t" r="r" b="b"/>
              <a:pathLst>
                <a:path w="580" h="521" extrusionOk="0">
                  <a:moveTo>
                    <a:pt x="580" y="1"/>
                  </a:moveTo>
                  <a:cubicBezTo>
                    <a:pt x="448" y="256"/>
                    <a:pt x="312" y="400"/>
                    <a:pt x="37" y="516"/>
                  </a:cubicBezTo>
                  <a:cubicBezTo>
                    <a:pt x="25" y="520"/>
                    <a:pt x="13" y="520"/>
                    <a:pt x="1" y="520"/>
                  </a:cubicBezTo>
                  <a:cubicBezTo>
                    <a:pt x="13" y="496"/>
                    <a:pt x="9" y="508"/>
                    <a:pt x="25" y="492"/>
                  </a:cubicBezTo>
                  <a:lnTo>
                    <a:pt x="25" y="492"/>
                  </a:lnTo>
                  <a:cubicBezTo>
                    <a:pt x="212" y="324"/>
                    <a:pt x="392" y="169"/>
                    <a:pt x="580"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flipH="1">
              <a:off x="7515159" y="4370663"/>
              <a:ext cx="102727" cy="99086"/>
            </a:xfrm>
            <a:custGeom>
              <a:avLst/>
              <a:gdLst/>
              <a:ahLst/>
              <a:cxnLst/>
              <a:rect l="l" t="t" r="r" b="b"/>
              <a:pathLst>
                <a:path w="705" h="680" extrusionOk="0">
                  <a:moveTo>
                    <a:pt x="704" y="1"/>
                  </a:moveTo>
                  <a:cubicBezTo>
                    <a:pt x="608" y="160"/>
                    <a:pt x="257" y="680"/>
                    <a:pt x="1" y="632"/>
                  </a:cubicBezTo>
                  <a:cubicBezTo>
                    <a:pt x="57" y="604"/>
                    <a:pt x="109" y="568"/>
                    <a:pt x="153" y="528"/>
                  </a:cubicBezTo>
                  <a:cubicBezTo>
                    <a:pt x="337" y="364"/>
                    <a:pt x="500" y="180"/>
                    <a:pt x="704" y="1"/>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flipH="1">
              <a:off x="7606084" y="4266477"/>
              <a:ext cx="92673" cy="54935"/>
            </a:xfrm>
            <a:custGeom>
              <a:avLst/>
              <a:gdLst/>
              <a:ahLst/>
              <a:cxnLst/>
              <a:rect l="l" t="t" r="r" b="b"/>
              <a:pathLst>
                <a:path w="636" h="377" extrusionOk="0">
                  <a:moveTo>
                    <a:pt x="636" y="72"/>
                  </a:moveTo>
                  <a:cubicBezTo>
                    <a:pt x="440" y="204"/>
                    <a:pt x="224" y="308"/>
                    <a:pt x="1" y="376"/>
                  </a:cubicBezTo>
                  <a:cubicBezTo>
                    <a:pt x="85" y="304"/>
                    <a:pt x="496" y="1"/>
                    <a:pt x="636" y="72"/>
                  </a:cubicBezTo>
                  <a:close/>
                </a:path>
              </a:pathLst>
            </a:custGeom>
            <a:solidFill>
              <a:srgbClr val="F3B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flipH="1">
              <a:off x="7422635" y="4352011"/>
              <a:ext cx="783642" cy="504902"/>
            </a:xfrm>
            <a:custGeom>
              <a:avLst/>
              <a:gdLst/>
              <a:ahLst/>
              <a:cxnLst/>
              <a:rect l="l" t="t" r="r" b="b"/>
              <a:pathLst>
                <a:path w="5378" h="3465" extrusionOk="0">
                  <a:moveTo>
                    <a:pt x="5377" y="2374"/>
                  </a:moveTo>
                  <a:cubicBezTo>
                    <a:pt x="4430" y="1067"/>
                    <a:pt x="1522" y="1"/>
                    <a:pt x="0" y="580"/>
                  </a:cubicBezTo>
                  <a:cubicBezTo>
                    <a:pt x="1235" y="2086"/>
                    <a:pt x="3468" y="3464"/>
                    <a:pt x="5377" y="2374"/>
                  </a:cubicBezTo>
                  <a:close/>
                </a:path>
              </a:pathLst>
            </a:custGeom>
            <a:solidFill>
              <a:srgbClr val="F4C1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flipH="1">
              <a:off x="7508314" y="4460860"/>
              <a:ext cx="599607" cy="227753"/>
            </a:xfrm>
            <a:custGeom>
              <a:avLst/>
              <a:gdLst/>
              <a:ahLst/>
              <a:cxnLst/>
              <a:rect l="l" t="t" r="r" b="b"/>
              <a:pathLst>
                <a:path w="4115" h="1563" extrusionOk="0">
                  <a:moveTo>
                    <a:pt x="4115" y="1563"/>
                  </a:moveTo>
                  <a:cubicBezTo>
                    <a:pt x="2929" y="1271"/>
                    <a:pt x="1167" y="504"/>
                    <a:pt x="0" y="1"/>
                  </a:cubicBezTo>
                  <a:cubicBezTo>
                    <a:pt x="951" y="185"/>
                    <a:pt x="3176" y="1119"/>
                    <a:pt x="4115" y="1563"/>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flipH="1">
              <a:off x="7659561" y="4626245"/>
              <a:ext cx="167278" cy="37449"/>
            </a:xfrm>
            <a:custGeom>
              <a:avLst/>
              <a:gdLst/>
              <a:ahLst/>
              <a:cxnLst/>
              <a:rect l="l" t="t" r="r" b="b"/>
              <a:pathLst>
                <a:path w="1148" h="257" extrusionOk="0">
                  <a:moveTo>
                    <a:pt x="1147" y="48"/>
                  </a:moveTo>
                  <a:cubicBezTo>
                    <a:pt x="740" y="56"/>
                    <a:pt x="404" y="212"/>
                    <a:pt x="1" y="256"/>
                  </a:cubicBezTo>
                  <a:cubicBezTo>
                    <a:pt x="372" y="160"/>
                    <a:pt x="760" y="0"/>
                    <a:pt x="1147" y="48"/>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flipH="1">
              <a:off x="7770158" y="4588360"/>
              <a:ext cx="169609" cy="28123"/>
            </a:xfrm>
            <a:custGeom>
              <a:avLst/>
              <a:gdLst/>
              <a:ahLst/>
              <a:cxnLst/>
              <a:rect l="l" t="t" r="r" b="b"/>
              <a:pathLst>
                <a:path w="1164" h="193" extrusionOk="0">
                  <a:moveTo>
                    <a:pt x="1163" y="1"/>
                  </a:moveTo>
                  <a:cubicBezTo>
                    <a:pt x="768" y="61"/>
                    <a:pt x="396" y="149"/>
                    <a:pt x="1" y="193"/>
                  </a:cubicBezTo>
                  <a:cubicBezTo>
                    <a:pt x="428" y="93"/>
                    <a:pt x="716" y="21"/>
                    <a:pt x="1163"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flipH="1">
              <a:off x="7877840" y="4541294"/>
              <a:ext cx="144547" cy="18652"/>
            </a:xfrm>
            <a:custGeom>
              <a:avLst/>
              <a:gdLst/>
              <a:ahLst/>
              <a:cxnLst/>
              <a:rect l="l" t="t" r="r" b="b"/>
              <a:pathLst>
                <a:path w="992" h="128" extrusionOk="0">
                  <a:moveTo>
                    <a:pt x="991" y="24"/>
                  </a:moveTo>
                  <a:cubicBezTo>
                    <a:pt x="648" y="40"/>
                    <a:pt x="320" y="116"/>
                    <a:pt x="17" y="124"/>
                  </a:cubicBezTo>
                  <a:cubicBezTo>
                    <a:pt x="13" y="128"/>
                    <a:pt x="5" y="128"/>
                    <a:pt x="1" y="124"/>
                  </a:cubicBezTo>
                  <a:cubicBezTo>
                    <a:pt x="5" y="124"/>
                    <a:pt x="9" y="120"/>
                    <a:pt x="17" y="120"/>
                  </a:cubicBezTo>
                  <a:cubicBezTo>
                    <a:pt x="424" y="28"/>
                    <a:pt x="572" y="0"/>
                    <a:pt x="991" y="24"/>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flipH="1">
              <a:off x="7833688" y="4457946"/>
              <a:ext cx="63531" cy="105498"/>
            </a:xfrm>
            <a:custGeom>
              <a:avLst/>
              <a:gdLst/>
              <a:ahLst/>
              <a:cxnLst/>
              <a:rect l="l" t="t" r="r" b="b"/>
              <a:pathLst>
                <a:path w="436" h="724" extrusionOk="0">
                  <a:moveTo>
                    <a:pt x="436" y="724"/>
                  </a:moveTo>
                  <a:cubicBezTo>
                    <a:pt x="304" y="356"/>
                    <a:pt x="236" y="312"/>
                    <a:pt x="16" y="25"/>
                  </a:cubicBezTo>
                  <a:lnTo>
                    <a:pt x="0" y="1"/>
                  </a:lnTo>
                  <a:cubicBezTo>
                    <a:pt x="260" y="205"/>
                    <a:pt x="372" y="404"/>
                    <a:pt x="436" y="724"/>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flipH="1">
              <a:off x="7730086" y="4499911"/>
              <a:ext cx="70525" cy="101418"/>
            </a:xfrm>
            <a:custGeom>
              <a:avLst/>
              <a:gdLst/>
              <a:ahLst/>
              <a:cxnLst/>
              <a:rect l="l" t="t" r="r" b="b"/>
              <a:pathLst>
                <a:path w="484" h="696" extrusionOk="0">
                  <a:moveTo>
                    <a:pt x="484" y="696"/>
                  </a:moveTo>
                  <a:cubicBezTo>
                    <a:pt x="368" y="452"/>
                    <a:pt x="208" y="176"/>
                    <a:pt x="1" y="1"/>
                  </a:cubicBezTo>
                  <a:cubicBezTo>
                    <a:pt x="248" y="120"/>
                    <a:pt x="412" y="444"/>
                    <a:pt x="484" y="696"/>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flipH="1">
              <a:off x="7628669" y="4536631"/>
              <a:ext cx="46774" cy="111326"/>
            </a:xfrm>
            <a:custGeom>
              <a:avLst/>
              <a:gdLst/>
              <a:ahLst/>
              <a:cxnLst/>
              <a:rect l="l" t="t" r="r" b="b"/>
              <a:pathLst>
                <a:path w="321" h="764" extrusionOk="0">
                  <a:moveTo>
                    <a:pt x="320" y="763"/>
                  </a:moveTo>
                  <a:cubicBezTo>
                    <a:pt x="224" y="424"/>
                    <a:pt x="136" y="308"/>
                    <a:pt x="0" y="0"/>
                  </a:cubicBezTo>
                  <a:cubicBezTo>
                    <a:pt x="208" y="344"/>
                    <a:pt x="260" y="356"/>
                    <a:pt x="320" y="763"/>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flipH="1">
              <a:off x="7378485" y="3953920"/>
              <a:ext cx="898900" cy="791232"/>
            </a:xfrm>
            <a:custGeom>
              <a:avLst/>
              <a:gdLst/>
              <a:ahLst/>
              <a:cxnLst/>
              <a:rect l="l" t="t" r="r" b="b"/>
              <a:pathLst>
                <a:path w="6169" h="5430" extrusionOk="0">
                  <a:moveTo>
                    <a:pt x="5310" y="4998"/>
                  </a:moveTo>
                  <a:cubicBezTo>
                    <a:pt x="5234" y="4531"/>
                    <a:pt x="6169" y="3212"/>
                    <a:pt x="4291" y="3184"/>
                  </a:cubicBezTo>
                  <a:cubicBezTo>
                    <a:pt x="3472" y="3172"/>
                    <a:pt x="4511" y="1622"/>
                    <a:pt x="2593" y="1830"/>
                  </a:cubicBezTo>
                  <a:cubicBezTo>
                    <a:pt x="1743" y="1926"/>
                    <a:pt x="2366" y="0"/>
                    <a:pt x="352" y="691"/>
                  </a:cubicBezTo>
                  <a:cubicBezTo>
                    <a:pt x="1" y="811"/>
                    <a:pt x="73" y="1431"/>
                    <a:pt x="724" y="1694"/>
                  </a:cubicBezTo>
                  <a:cubicBezTo>
                    <a:pt x="2118" y="2261"/>
                    <a:pt x="916" y="3440"/>
                    <a:pt x="2506" y="3008"/>
                  </a:cubicBezTo>
                  <a:cubicBezTo>
                    <a:pt x="3520" y="2729"/>
                    <a:pt x="2526" y="4303"/>
                    <a:pt x="4143" y="4251"/>
                  </a:cubicBezTo>
                  <a:cubicBezTo>
                    <a:pt x="4859" y="4227"/>
                    <a:pt x="4223" y="5429"/>
                    <a:pt x="4998" y="5218"/>
                  </a:cubicBezTo>
                  <a:cubicBezTo>
                    <a:pt x="5118" y="5174"/>
                    <a:pt x="5226" y="5098"/>
                    <a:pt x="5310" y="4998"/>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flipH="1">
              <a:off x="7519825" y="4114497"/>
              <a:ext cx="634724" cy="558380"/>
            </a:xfrm>
            <a:custGeom>
              <a:avLst/>
              <a:gdLst/>
              <a:ahLst/>
              <a:cxnLst/>
              <a:rect l="l" t="t" r="r" b="b"/>
              <a:pathLst>
                <a:path w="4356" h="3832" extrusionOk="0">
                  <a:moveTo>
                    <a:pt x="1" y="1"/>
                  </a:moveTo>
                  <a:cubicBezTo>
                    <a:pt x="796" y="9"/>
                    <a:pt x="999" y="692"/>
                    <a:pt x="1315" y="1279"/>
                  </a:cubicBezTo>
                  <a:cubicBezTo>
                    <a:pt x="1619" y="1843"/>
                    <a:pt x="2438" y="852"/>
                    <a:pt x="2973" y="2102"/>
                  </a:cubicBezTo>
                  <a:cubicBezTo>
                    <a:pt x="3205" y="2646"/>
                    <a:pt x="3396" y="2673"/>
                    <a:pt x="3976" y="2801"/>
                  </a:cubicBezTo>
                  <a:cubicBezTo>
                    <a:pt x="4355" y="2889"/>
                    <a:pt x="4215" y="3548"/>
                    <a:pt x="4183" y="3832"/>
                  </a:cubicBezTo>
                  <a:cubicBezTo>
                    <a:pt x="4167" y="3564"/>
                    <a:pt x="4295" y="2925"/>
                    <a:pt x="3968" y="2861"/>
                  </a:cubicBezTo>
                  <a:cubicBezTo>
                    <a:pt x="3356" y="2737"/>
                    <a:pt x="3149" y="2697"/>
                    <a:pt x="2893" y="2134"/>
                  </a:cubicBezTo>
                  <a:cubicBezTo>
                    <a:pt x="2362" y="948"/>
                    <a:pt x="1583" y="1966"/>
                    <a:pt x="1247" y="1311"/>
                  </a:cubicBezTo>
                  <a:cubicBezTo>
                    <a:pt x="908" y="660"/>
                    <a:pt x="812" y="133"/>
                    <a:pt x="1" y="1"/>
                  </a:cubicBezTo>
                  <a:close/>
                </a:path>
              </a:pathLst>
            </a:custGeom>
            <a:solidFill>
              <a:srgbClr val="DA8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flipH="1">
              <a:off x="7121154" y="3683766"/>
              <a:ext cx="706851" cy="893087"/>
            </a:xfrm>
            <a:custGeom>
              <a:avLst/>
              <a:gdLst/>
              <a:ahLst/>
              <a:cxnLst/>
              <a:rect l="l" t="t" r="r" b="b"/>
              <a:pathLst>
                <a:path w="4851" h="6129" extrusionOk="0">
                  <a:moveTo>
                    <a:pt x="3313" y="6049"/>
                  </a:moveTo>
                  <a:cubicBezTo>
                    <a:pt x="3444" y="5594"/>
                    <a:pt x="4851" y="4799"/>
                    <a:pt x="3165" y="3976"/>
                  </a:cubicBezTo>
                  <a:cubicBezTo>
                    <a:pt x="2430" y="3616"/>
                    <a:pt x="4028" y="2653"/>
                    <a:pt x="2202" y="2026"/>
                  </a:cubicBezTo>
                  <a:cubicBezTo>
                    <a:pt x="1395" y="1750"/>
                    <a:pt x="2777" y="272"/>
                    <a:pt x="660" y="41"/>
                  </a:cubicBezTo>
                  <a:cubicBezTo>
                    <a:pt x="288" y="1"/>
                    <a:pt x="93" y="592"/>
                    <a:pt x="568" y="1107"/>
                  </a:cubicBezTo>
                  <a:cubicBezTo>
                    <a:pt x="1587" y="2214"/>
                    <a:pt x="1" y="2773"/>
                    <a:pt x="1623" y="3057"/>
                  </a:cubicBezTo>
                  <a:cubicBezTo>
                    <a:pt x="2661" y="3237"/>
                    <a:pt x="1087" y="4235"/>
                    <a:pt x="2578" y="4874"/>
                  </a:cubicBezTo>
                  <a:cubicBezTo>
                    <a:pt x="3237" y="5158"/>
                    <a:pt x="2146" y="5977"/>
                    <a:pt x="2937" y="6113"/>
                  </a:cubicBezTo>
                  <a:cubicBezTo>
                    <a:pt x="3065" y="6129"/>
                    <a:pt x="3197" y="6105"/>
                    <a:pt x="3313" y="6049"/>
                  </a:cubicBezTo>
                  <a:close/>
                </a:path>
              </a:pathLst>
            </a:custGeom>
            <a:solidFill>
              <a:srgbClr val="DE9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flipH="1">
              <a:off x="7297465" y="3774546"/>
              <a:ext cx="395464" cy="764567"/>
            </a:xfrm>
            <a:custGeom>
              <a:avLst/>
              <a:gdLst/>
              <a:ahLst/>
              <a:cxnLst/>
              <a:rect l="l" t="t" r="r" b="b"/>
              <a:pathLst>
                <a:path w="2714" h="5247" extrusionOk="0">
                  <a:moveTo>
                    <a:pt x="1" y="1"/>
                  </a:moveTo>
                  <a:cubicBezTo>
                    <a:pt x="720" y="344"/>
                    <a:pt x="612" y="1052"/>
                    <a:pt x="648" y="1719"/>
                  </a:cubicBezTo>
                  <a:cubicBezTo>
                    <a:pt x="684" y="2354"/>
                    <a:pt x="1846" y="1807"/>
                    <a:pt x="1798" y="3169"/>
                  </a:cubicBezTo>
                  <a:cubicBezTo>
                    <a:pt x="1778" y="3756"/>
                    <a:pt x="1938" y="3864"/>
                    <a:pt x="2406" y="4227"/>
                  </a:cubicBezTo>
                  <a:cubicBezTo>
                    <a:pt x="2713" y="4467"/>
                    <a:pt x="2306" y="5002"/>
                    <a:pt x="2158" y="5246"/>
                  </a:cubicBezTo>
                  <a:cubicBezTo>
                    <a:pt x="2258" y="4999"/>
                    <a:pt x="2641" y="4475"/>
                    <a:pt x="2374" y="4275"/>
                  </a:cubicBezTo>
                  <a:cubicBezTo>
                    <a:pt x="1874" y="3908"/>
                    <a:pt x="1702" y="3780"/>
                    <a:pt x="1714" y="3165"/>
                  </a:cubicBezTo>
                  <a:cubicBezTo>
                    <a:pt x="1734" y="1867"/>
                    <a:pt x="600" y="2454"/>
                    <a:pt x="572" y="1719"/>
                  </a:cubicBezTo>
                  <a:cubicBezTo>
                    <a:pt x="544" y="984"/>
                    <a:pt x="684" y="464"/>
                    <a:pt x="1"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flipH="1">
              <a:off x="7330688" y="4023135"/>
              <a:ext cx="492654" cy="663732"/>
            </a:xfrm>
            <a:custGeom>
              <a:avLst/>
              <a:gdLst/>
              <a:ahLst/>
              <a:cxnLst/>
              <a:rect l="l" t="t" r="r" b="b"/>
              <a:pathLst>
                <a:path w="3381" h="4555" extrusionOk="0">
                  <a:moveTo>
                    <a:pt x="3380" y="4555"/>
                  </a:moveTo>
                  <a:cubicBezTo>
                    <a:pt x="3352" y="2941"/>
                    <a:pt x="1583" y="400"/>
                    <a:pt x="1" y="1"/>
                  </a:cubicBezTo>
                  <a:cubicBezTo>
                    <a:pt x="149" y="1942"/>
                    <a:pt x="1187" y="4355"/>
                    <a:pt x="3380" y="4555"/>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flipH="1">
              <a:off x="7395238" y="4100072"/>
              <a:ext cx="361658" cy="530403"/>
            </a:xfrm>
            <a:custGeom>
              <a:avLst/>
              <a:gdLst/>
              <a:ahLst/>
              <a:cxnLst/>
              <a:rect l="l" t="t" r="r" b="b"/>
              <a:pathLst>
                <a:path w="2482" h="3640" extrusionOk="0">
                  <a:moveTo>
                    <a:pt x="2481" y="3639"/>
                  </a:moveTo>
                  <a:cubicBezTo>
                    <a:pt x="1674" y="2717"/>
                    <a:pt x="667" y="1079"/>
                    <a:pt x="0" y="0"/>
                  </a:cubicBezTo>
                  <a:cubicBezTo>
                    <a:pt x="679" y="695"/>
                    <a:pt x="1962" y="2737"/>
                    <a:pt x="2481" y="3639"/>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flipH="1">
              <a:off x="7488494" y="4426617"/>
              <a:ext cx="153727" cy="71109"/>
            </a:xfrm>
            <a:custGeom>
              <a:avLst/>
              <a:gdLst/>
              <a:ahLst/>
              <a:cxnLst/>
              <a:rect l="l" t="t" r="r" b="b"/>
              <a:pathLst>
                <a:path w="1055" h="488" extrusionOk="0">
                  <a:moveTo>
                    <a:pt x="1055" y="488"/>
                  </a:moveTo>
                  <a:cubicBezTo>
                    <a:pt x="715" y="264"/>
                    <a:pt x="356" y="196"/>
                    <a:pt x="0" y="0"/>
                  </a:cubicBezTo>
                  <a:cubicBezTo>
                    <a:pt x="356" y="140"/>
                    <a:pt x="767" y="228"/>
                    <a:pt x="1055" y="488"/>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flipH="1">
              <a:off x="7553045" y="4323597"/>
              <a:ext cx="155038" cy="74606"/>
            </a:xfrm>
            <a:custGeom>
              <a:avLst/>
              <a:gdLst/>
              <a:ahLst/>
              <a:cxnLst/>
              <a:rect l="l" t="t" r="r" b="b"/>
              <a:pathLst>
                <a:path w="1064" h="512" extrusionOk="0">
                  <a:moveTo>
                    <a:pt x="1063" y="511"/>
                  </a:moveTo>
                  <a:cubicBezTo>
                    <a:pt x="704" y="332"/>
                    <a:pt x="348" y="192"/>
                    <a:pt x="1" y="0"/>
                  </a:cubicBezTo>
                  <a:cubicBezTo>
                    <a:pt x="412" y="164"/>
                    <a:pt x="688" y="272"/>
                    <a:pt x="1063" y="511"/>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flipH="1">
              <a:off x="7616576" y="4229174"/>
              <a:ext cx="125750" cy="71837"/>
            </a:xfrm>
            <a:custGeom>
              <a:avLst/>
              <a:gdLst/>
              <a:ahLst/>
              <a:cxnLst/>
              <a:rect l="l" t="t" r="r" b="b"/>
              <a:pathLst>
                <a:path w="863" h="493" extrusionOk="0">
                  <a:moveTo>
                    <a:pt x="863" y="492"/>
                  </a:moveTo>
                  <a:cubicBezTo>
                    <a:pt x="575" y="309"/>
                    <a:pt x="264" y="177"/>
                    <a:pt x="8" y="13"/>
                  </a:cubicBezTo>
                  <a:cubicBezTo>
                    <a:pt x="4" y="9"/>
                    <a:pt x="0" y="5"/>
                    <a:pt x="0" y="1"/>
                  </a:cubicBezTo>
                  <a:cubicBezTo>
                    <a:pt x="4" y="1"/>
                    <a:pt x="8" y="5"/>
                    <a:pt x="12" y="5"/>
                  </a:cubicBezTo>
                  <a:cubicBezTo>
                    <a:pt x="400" y="169"/>
                    <a:pt x="535" y="229"/>
                    <a:pt x="863" y="492"/>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flipH="1">
              <a:off x="7568198" y="4218246"/>
              <a:ext cx="22877" cy="122255"/>
            </a:xfrm>
            <a:custGeom>
              <a:avLst/>
              <a:gdLst/>
              <a:ahLst/>
              <a:cxnLst/>
              <a:rect l="l" t="t" r="r" b="b"/>
              <a:pathLst>
                <a:path w="157" h="839" extrusionOk="0">
                  <a:moveTo>
                    <a:pt x="1" y="839"/>
                  </a:moveTo>
                  <a:cubicBezTo>
                    <a:pt x="101" y="467"/>
                    <a:pt x="77" y="392"/>
                    <a:pt x="61" y="28"/>
                  </a:cubicBezTo>
                  <a:lnTo>
                    <a:pt x="61" y="0"/>
                  </a:lnTo>
                  <a:cubicBezTo>
                    <a:pt x="157" y="316"/>
                    <a:pt x="133" y="543"/>
                    <a:pt x="1" y="839"/>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flipH="1">
              <a:off x="7507727" y="4308443"/>
              <a:ext cx="19234" cy="122983"/>
            </a:xfrm>
            <a:custGeom>
              <a:avLst/>
              <a:gdLst/>
              <a:ahLst/>
              <a:cxnLst/>
              <a:rect l="l" t="t" r="r" b="b"/>
              <a:pathLst>
                <a:path w="132" h="844" extrusionOk="0">
                  <a:moveTo>
                    <a:pt x="0" y="843"/>
                  </a:moveTo>
                  <a:cubicBezTo>
                    <a:pt x="44" y="575"/>
                    <a:pt x="72" y="260"/>
                    <a:pt x="0" y="0"/>
                  </a:cubicBezTo>
                  <a:cubicBezTo>
                    <a:pt x="132" y="236"/>
                    <a:pt x="80" y="595"/>
                    <a:pt x="0" y="843"/>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flipH="1">
              <a:off x="7444196" y="4410297"/>
              <a:ext cx="26957" cy="117738"/>
            </a:xfrm>
            <a:custGeom>
              <a:avLst/>
              <a:gdLst/>
              <a:ahLst/>
              <a:cxnLst/>
              <a:rect l="l" t="t" r="r" b="b"/>
              <a:pathLst>
                <a:path w="185" h="808" extrusionOk="0">
                  <a:moveTo>
                    <a:pt x="1" y="807"/>
                  </a:moveTo>
                  <a:cubicBezTo>
                    <a:pt x="113" y="476"/>
                    <a:pt x="109" y="328"/>
                    <a:pt x="176" y="0"/>
                  </a:cubicBezTo>
                  <a:cubicBezTo>
                    <a:pt x="148" y="396"/>
                    <a:pt x="184" y="440"/>
                    <a:pt x="1" y="807"/>
                  </a:cubicBezTo>
                  <a:close/>
                </a:path>
              </a:pathLst>
            </a:custGeom>
            <a:solidFill>
              <a:srgbClr val="DB9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flipH="1">
              <a:off x="7072775" y="3878878"/>
              <a:ext cx="415863" cy="824893"/>
            </a:xfrm>
            <a:custGeom>
              <a:avLst/>
              <a:gdLst/>
              <a:ahLst/>
              <a:cxnLst/>
              <a:rect l="l" t="t" r="r" b="b"/>
              <a:pathLst>
                <a:path w="2854" h="5661" extrusionOk="0">
                  <a:moveTo>
                    <a:pt x="1547" y="5661"/>
                  </a:moveTo>
                  <a:cubicBezTo>
                    <a:pt x="2566" y="4406"/>
                    <a:pt x="2853" y="1326"/>
                    <a:pt x="1906" y="0"/>
                  </a:cubicBezTo>
                  <a:cubicBezTo>
                    <a:pt x="764" y="1578"/>
                    <a:pt x="1" y="4087"/>
                    <a:pt x="1547" y="5661"/>
                  </a:cubicBezTo>
                  <a:close/>
                </a:path>
              </a:pathLst>
            </a:custGeom>
            <a:solidFill>
              <a:srgbClr val="F4C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flipH="1">
              <a:off x="7199689" y="3980149"/>
              <a:ext cx="79413" cy="638086"/>
            </a:xfrm>
            <a:custGeom>
              <a:avLst/>
              <a:gdLst/>
              <a:ahLst/>
              <a:cxnLst/>
              <a:rect l="l" t="t" r="r" b="b"/>
              <a:pathLst>
                <a:path w="545" h="4379" extrusionOk="0">
                  <a:moveTo>
                    <a:pt x="21" y="4378"/>
                  </a:moveTo>
                  <a:cubicBezTo>
                    <a:pt x="1" y="3156"/>
                    <a:pt x="289" y="1254"/>
                    <a:pt x="476" y="0"/>
                  </a:cubicBezTo>
                  <a:cubicBezTo>
                    <a:pt x="544" y="967"/>
                    <a:pt x="209" y="3356"/>
                    <a:pt x="21" y="4378"/>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flipH="1">
              <a:off x="7261472" y="4303780"/>
              <a:ext cx="71691" cy="153729"/>
            </a:xfrm>
            <a:custGeom>
              <a:avLst/>
              <a:gdLst/>
              <a:ahLst/>
              <a:cxnLst/>
              <a:rect l="l" t="t" r="r" b="b"/>
              <a:pathLst>
                <a:path w="492" h="1055" extrusionOk="0">
                  <a:moveTo>
                    <a:pt x="492" y="1055"/>
                  </a:moveTo>
                  <a:cubicBezTo>
                    <a:pt x="380" y="663"/>
                    <a:pt x="144" y="380"/>
                    <a:pt x="0" y="0"/>
                  </a:cubicBezTo>
                  <a:cubicBezTo>
                    <a:pt x="188" y="332"/>
                    <a:pt x="440" y="667"/>
                    <a:pt x="492" y="1055"/>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flipH="1">
              <a:off x="7246318" y="4182109"/>
              <a:ext cx="70525" cy="157226"/>
            </a:xfrm>
            <a:custGeom>
              <a:avLst/>
              <a:gdLst/>
              <a:ahLst/>
              <a:cxnLst/>
              <a:rect l="l" t="t" r="r" b="b"/>
              <a:pathLst>
                <a:path w="484" h="1079" extrusionOk="0">
                  <a:moveTo>
                    <a:pt x="484" y="1079"/>
                  </a:moveTo>
                  <a:cubicBezTo>
                    <a:pt x="324" y="711"/>
                    <a:pt x="140" y="376"/>
                    <a:pt x="0" y="0"/>
                  </a:cubicBezTo>
                  <a:cubicBezTo>
                    <a:pt x="208" y="392"/>
                    <a:pt x="352" y="651"/>
                    <a:pt x="484" y="1079"/>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flipH="1">
              <a:off x="7231746" y="4088415"/>
              <a:ext cx="50708" cy="135661"/>
            </a:xfrm>
            <a:custGeom>
              <a:avLst/>
              <a:gdLst/>
              <a:ahLst/>
              <a:cxnLst/>
              <a:rect l="l" t="t" r="r" b="b"/>
              <a:pathLst>
                <a:path w="348" h="931" extrusionOk="0">
                  <a:moveTo>
                    <a:pt x="348" y="931"/>
                  </a:moveTo>
                  <a:cubicBezTo>
                    <a:pt x="244" y="603"/>
                    <a:pt x="88" y="304"/>
                    <a:pt x="4" y="12"/>
                  </a:cubicBezTo>
                  <a:cubicBezTo>
                    <a:pt x="0" y="8"/>
                    <a:pt x="0" y="4"/>
                    <a:pt x="4" y="0"/>
                  </a:cubicBezTo>
                  <a:cubicBezTo>
                    <a:pt x="8" y="0"/>
                    <a:pt x="8" y="4"/>
                    <a:pt x="12" y="8"/>
                  </a:cubicBezTo>
                  <a:cubicBezTo>
                    <a:pt x="200" y="384"/>
                    <a:pt x="264" y="519"/>
                    <a:pt x="348" y="931"/>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flipH="1">
              <a:off x="7171712" y="4417874"/>
              <a:ext cx="95733" cy="73440"/>
            </a:xfrm>
            <a:custGeom>
              <a:avLst/>
              <a:gdLst/>
              <a:ahLst/>
              <a:cxnLst/>
              <a:rect l="l" t="t" r="r" b="b"/>
              <a:pathLst>
                <a:path w="657" h="504" extrusionOk="0">
                  <a:moveTo>
                    <a:pt x="1" y="504"/>
                  </a:moveTo>
                  <a:cubicBezTo>
                    <a:pt x="301" y="324"/>
                    <a:pt x="388" y="208"/>
                    <a:pt x="656" y="0"/>
                  </a:cubicBezTo>
                  <a:cubicBezTo>
                    <a:pt x="376" y="288"/>
                    <a:pt x="376" y="340"/>
                    <a:pt x="1" y="504"/>
                  </a:cubicBezTo>
                  <a:close/>
                </a:path>
              </a:pathLst>
            </a:custGeom>
            <a:solidFill>
              <a:srgbClr val="F3BD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8"/>
          <p:cNvSpPr txBox="1">
            <a:spLocks noGrp="1"/>
          </p:cNvSpPr>
          <p:nvPr>
            <p:ph type="title"/>
          </p:nvPr>
        </p:nvSpPr>
        <p:spPr>
          <a:xfrm>
            <a:off x="725900" y="809675"/>
            <a:ext cx="7692000" cy="6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1782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3"/>
        <p:cNvGrpSpPr/>
        <p:nvPr/>
      </p:nvGrpSpPr>
      <p:grpSpPr>
        <a:xfrm>
          <a:off x="0" y="0"/>
          <a:ext cx="0" cy="0"/>
          <a:chOff x="0" y="0"/>
          <a:chExt cx="0" cy="0"/>
        </a:xfrm>
      </p:grpSpPr>
      <p:sp>
        <p:nvSpPr>
          <p:cNvPr id="704" name="Google Shape;704;p9"/>
          <p:cNvSpPr txBox="1">
            <a:spLocks noGrp="1"/>
          </p:cNvSpPr>
          <p:nvPr>
            <p:ph type="title"/>
          </p:nvPr>
        </p:nvSpPr>
        <p:spPr>
          <a:xfrm>
            <a:off x="1865225" y="1410975"/>
            <a:ext cx="5413500" cy="156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b="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05" name="Google Shape;705;p9"/>
          <p:cNvSpPr txBox="1">
            <a:spLocks noGrp="1"/>
          </p:cNvSpPr>
          <p:nvPr>
            <p:ph type="subTitle" idx="1"/>
          </p:nvPr>
        </p:nvSpPr>
        <p:spPr>
          <a:xfrm>
            <a:off x="2150575" y="2977575"/>
            <a:ext cx="4843200" cy="6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706" name="Google Shape;706;p9"/>
          <p:cNvGrpSpPr/>
          <p:nvPr/>
        </p:nvGrpSpPr>
        <p:grpSpPr>
          <a:xfrm>
            <a:off x="7815213" y="-128775"/>
            <a:ext cx="352949" cy="3148264"/>
            <a:chOff x="6544463" y="-1540225"/>
            <a:chExt cx="352949" cy="3148264"/>
          </a:xfrm>
        </p:grpSpPr>
        <p:grpSp>
          <p:nvGrpSpPr>
            <p:cNvPr id="707" name="Google Shape;707;p9"/>
            <p:cNvGrpSpPr/>
            <p:nvPr/>
          </p:nvGrpSpPr>
          <p:grpSpPr>
            <a:xfrm>
              <a:off x="6544463" y="813674"/>
              <a:ext cx="352949" cy="794365"/>
              <a:chOff x="5353000" y="2059225"/>
              <a:chExt cx="125075" cy="281500"/>
            </a:xfrm>
          </p:grpSpPr>
          <p:sp>
            <p:nvSpPr>
              <p:cNvPr id="708" name="Google Shape;708;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14" name="Google Shape;714;p9"/>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715" name="Google Shape;715;p9"/>
          <p:cNvGrpSpPr/>
          <p:nvPr/>
        </p:nvGrpSpPr>
        <p:grpSpPr>
          <a:xfrm flipH="1">
            <a:off x="975563" y="-113975"/>
            <a:ext cx="352949" cy="3148264"/>
            <a:chOff x="6544463" y="-1540225"/>
            <a:chExt cx="352949" cy="3148264"/>
          </a:xfrm>
        </p:grpSpPr>
        <p:grpSp>
          <p:nvGrpSpPr>
            <p:cNvPr id="716" name="Google Shape;716;p9"/>
            <p:cNvGrpSpPr/>
            <p:nvPr/>
          </p:nvGrpSpPr>
          <p:grpSpPr>
            <a:xfrm>
              <a:off x="6544463" y="813674"/>
              <a:ext cx="352949" cy="794365"/>
              <a:chOff x="5353000" y="2059225"/>
              <a:chExt cx="125075" cy="281500"/>
            </a:xfrm>
          </p:grpSpPr>
          <p:sp>
            <p:nvSpPr>
              <p:cNvPr id="717" name="Google Shape;717;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3" name="Google Shape;723;p9"/>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724" name="Google Shape;724;p9"/>
          <p:cNvGrpSpPr/>
          <p:nvPr/>
        </p:nvGrpSpPr>
        <p:grpSpPr>
          <a:xfrm>
            <a:off x="1460581" y="-953353"/>
            <a:ext cx="286277" cy="2553557"/>
            <a:chOff x="6544463" y="-1540225"/>
            <a:chExt cx="352949" cy="3148264"/>
          </a:xfrm>
        </p:grpSpPr>
        <p:grpSp>
          <p:nvGrpSpPr>
            <p:cNvPr id="725" name="Google Shape;725;p9"/>
            <p:cNvGrpSpPr/>
            <p:nvPr/>
          </p:nvGrpSpPr>
          <p:grpSpPr>
            <a:xfrm>
              <a:off x="6544463" y="813674"/>
              <a:ext cx="352949" cy="794365"/>
              <a:chOff x="5353000" y="2059225"/>
              <a:chExt cx="125075" cy="281500"/>
            </a:xfrm>
          </p:grpSpPr>
          <p:sp>
            <p:nvSpPr>
              <p:cNvPr id="726" name="Google Shape;726;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32" name="Google Shape;732;p9"/>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733" name="Google Shape;733;p9"/>
          <p:cNvGrpSpPr/>
          <p:nvPr/>
        </p:nvGrpSpPr>
        <p:grpSpPr>
          <a:xfrm>
            <a:off x="557231" y="-562753"/>
            <a:ext cx="286277" cy="2553557"/>
            <a:chOff x="6544463" y="-1540225"/>
            <a:chExt cx="352949" cy="3148264"/>
          </a:xfrm>
        </p:grpSpPr>
        <p:grpSp>
          <p:nvGrpSpPr>
            <p:cNvPr id="734" name="Google Shape;734;p9"/>
            <p:cNvGrpSpPr/>
            <p:nvPr/>
          </p:nvGrpSpPr>
          <p:grpSpPr>
            <a:xfrm>
              <a:off x="6544463" y="813674"/>
              <a:ext cx="352949" cy="794365"/>
              <a:chOff x="5353000" y="2059225"/>
              <a:chExt cx="125075" cy="281500"/>
            </a:xfrm>
          </p:grpSpPr>
          <p:sp>
            <p:nvSpPr>
              <p:cNvPr id="735" name="Google Shape;735;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41" name="Google Shape;741;p9"/>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742" name="Google Shape;742;p9"/>
          <p:cNvGrpSpPr/>
          <p:nvPr/>
        </p:nvGrpSpPr>
        <p:grpSpPr>
          <a:xfrm flipH="1">
            <a:off x="8300256" y="-562753"/>
            <a:ext cx="286277" cy="2553557"/>
            <a:chOff x="6544463" y="-1540225"/>
            <a:chExt cx="352949" cy="3148264"/>
          </a:xfrm>
        </p:grpSpPr>
        <p:grpSp>
          <p:nvGrpSpPr>
            <p:cNvPr id="743" name="Google Shape;743;p9"/>
            <p:cNvGrpSpPr/>
            <p:nvPr/>
          </p:nvGrpSpPr>
          <p:grpSpPr>
            <a:xfrm>
              <a:off x="6544463" y="813674"/>
              <a:ext cx="352949" cy="794365"/>
              <a:chOff x="5353000" y="2059225"/>
              <a:chExt cx="125075" cy="281500"/>
            </a:xfrm>
          </p:grpSpPr>
          <p:sp>
            <p:nvSpPr>
              <p:cNvPr id="744" name="Google Shape;744;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0" name="Google Shape;750;p9"/>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751" name="Google Shape;751;p9"/>
          <p:cNvGrpSpPr/>
          <p:nvPr/>
        </p:nvGrpSpPr>
        <p:grpSpPr>
          <a:xfrm flipH="1">
            <a:off x="7396906" y="-953353"/>
            <a:ext cx="286277" cy="2553557"/>
            <a:chOff x="6544463" y="-1540225"/>
            <a:chExt cx="352949" cy="3148264"/>
          </a:xfrm>
        </p:grpSpPr>
        <p:grpSp>
          <p:nvGrpSpPr>
            <p:cNvPr id="752" name="Google Shape;752;p9"/>
            <p:cNvGrpSpPr/>
            <p:nvPr/>
          </p:nvGrpSpPr>
          <p:grpSpPr>
            <a:xfrm>
              <a:off x="6544463" y="813674"/>
              <a:ext cx="352949" cy="794365"/>
              <a:chOff x="5353000" y="2059225"/>
              <a:chExt cx="125075" cy="281500"/>
            </a:xfrm>
          </p:grpSpPr>
          <p:sp>
            <p:nvSpPr>
              <p:cNvPr id="753" name="Google Shape;753;p9"/>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9" name="Google Shape;759;p9"/>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822002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0"/>
        <p:cNvGrpSpPr/>
        <p:nvPr/>
      </p:nvGrpSpPr>
      <p:grpSpPr>
        <a:xfrm>
          <a:off x="0" y="0"/>
          <a:ext cx="0" cy="0"/>
          <a:chOff x="0" y="0"/>
          <a:chExt cx="0" cy="0"/>
        </a:xfrm>
      </p:grpSpPr>
      <p:sp>
        <p:nvSpPr>
          <p:cNvPr id="761" name="Google Shape;761;p10"/>
          <p:cNvSpPr txBox="1">
            <a:spLocks noGrp="1"/>
          </p:cNvSpPr>
          <p:nvPr>
            <p:ph type="title"/>
          </p:nvPr>
        </p:nvSpPr>
        <p:spPr>
          <a:xfrm>
            <a:off x="5016600" y="1397375"/>
            <a:ext cx="3200400" cy="23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322122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AF9CCE-88D0-4BAB-94A4-CA79316E6027}"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1076814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2"/>
        <p:cNvGrpSpPr/>
        <p:nvPr/>
      </p:nvGrpSpPr>
      <p:grpSpPr>
        <a:xfrm>
          <a:off x="0" y="0"/>
          <a:ext cx="0" cy="0"/>
          <a:chOff x="0" y="0"/>
          <a:chExt cx="0" cy="0"/>
        </a:xfrm>
      </p:grpSpPr>
      <p:sp>
        <p:nvSpPr>
          <p:cNvPr id="763" name="Google Shape;763;p11"/>
          <p:cNvSpPr txBox="1">
            <a:spLocks noGrp="1"/>
          </p:cNvSpPr>
          <p:nvPr>
            <p:ph type="title" hasCustomPrompt="1"/>
          </p:nvPr>
        </p:nvSpPr>
        <p:spPr>
          <a:xfrm>
            <a:off x="4709327" y="1533225"/>
            <a:ext cx="4110000" cy="8676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5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64" name="Google Shape;764;p11"/>
          <p:cNvSpPr txBox="1">
            <a:spLocks noGrp="1"/>
          </p:cNvSpPr>
          <p:nvPr>
            <p:ph type="body" idx="1"/>
          </p:nvPr>
        </p:nvSpPr>
        <p:spPr>
          <a:xfrm>
            <a:off x="4709275" y="2602625"/>
            <a:ext cx="4110000" cy="84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2000"/>
            </a:lvl1pPr>
            <a:lvl2pPr marL="914400" marR="0" lvl="1" indent="-317500" algn="l" rtl="0">
              <a:lnSpc>
                <a:spcPct val="115000"/>
              </a:lnSpc>
              <a:spcBef>
                <a:spcPts val="1600"/>
              </a:spcBef>
              <a:spcAft>
                <a:spcPts val="0"/>
              </a:spcAft>
              <a:buSzPts val="1400"/>
              <a:buChar char="○"/>
              <a:defRPr sz="2000"/>
            </a:lvl2pPr>
            <a:lvl3pPr marL="1371600" marR="0" lvl="2" indent="-317500" algn="l" rtl="0">
              <a:lnSpc>
                <a:spcPct val="115000"/>
              </a:lnSpc>
              <a:spcBef>
                <a:spcPts val="1600"/>
              </a:spcBef>
              <a:spcAft>
                <a:spcPts val="0"/>
              </a:spcAft>
              <a:buSzPts val="1400"/>
              <a:buChar char="■"/>
              <a:defRPr sz="2000"/>
            </a:lvl3pPr>
            <a:lvl4pPr marL="1828800" marR="0" lvl="3" indent="-317500" algn="l" rtl="0">
              <a:lnSpc>
                <a:spcPct val="115000"/>
              </a:lnSpc>
              <a:spcBef>
                <a:spcPts val="1600"/>
              </a:spcBef>
              <a:spcAft>
                <a:spcPts val="0"/>
              </a:spcAft>
              <a:buSzPts val="1400"/>
              <a:buChar char="●"/>
              <a:defRPr sz="2000"/>
            </a:lvl4pPr>
            <a:lvl5pPr marL="2286000" marR="0" lvl="4" indent="-317500" algn="l" rtl="0">
              <a:lnSpc>
                <a:spcPct val="115000"/>
              </a:lnSpc>
              <a:spcBef>
                <a:spcPts val="1600"/>
              </a:spcBef>
              <a:spcAft>
                <a:spcPts val="0"/>
              </a:spcAft>
              <a:buSzPts val="1400"/>
              <a:buChar char="○"/>
              <a:defRPr sz="2000"/>
            </a:lvl5pPr>
            <a:lvl6pPr marL="2743200" marR="0" lvl="5" indent="-317500" algn="l" rtl="0">
              <a:lnSpc>
                <a:spcPct val="115000"/>
              </a:lnSpc>
              <a:spcBef>
                <a:spcPts val="1600"/>
              </a:spcBef>
              <a:spcAft>
                <a:spcPts val="0"/>
              </a:spcAft>
              <a:buSzPts val="1400"/>
              <a:buChar char="■"/>
              <a:defRPr sz="2000"/>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grpSp>
        <p:nvGrpSpPr>
          <p:cNvPr id="765" name="Google Shape;765;p11"/>
          <p:cNvGrpSpPr/>
          <p:nvPr/>
        </p:nvGrpSpPr>
        <p:grpSpPr>
          <a:xfrm>
            <a:off x="925200" y="977813"/>
            <a:ext cx="2950976" cy="3187875"/>
            <a:chOff x="925200" y="977813"/>
            <a:chExt cx="2950976" cy="3187875"/>
          </a:xfrm>
        </p:grpSpPr>
        <p:sp>
          <p:nvSpPr>
            <p:cNvPr id="766" name="Google Shape;766;p11"/>
            <p:cNvSpPr/>
            <p:nvPr/>
          </p:nvSpPr>
          <p:spPr>
            <a:xfrm>
              <a:off x="1471032" y="1067243"/>
              <a:ext cx="94420" cy="139196"/>
            </a:xfrm>
            <a:custGeom>
              <a:avLst/>
              <a:gdLst/>
              <a:ahLst/>
              <a:cxnLst/>
              <a:rect l="l" t="t" r="r" b="b"/>
              <a:pathLst>
                <a:path w="776" h="1144" extrusionOk="0">
                  <a:moveTo>
                    <a:pt x="388" y="1"/>
                  </a:moveTo>
                  <a:cubicBezTo>
                    <a:pt x="388" y="1"/>
                    <a:pt x="0" y="404"/>
                    <a:pt x="0" y="620"/>
                  </a:cubicBezTo>
                  <a:cubicBezTo>
                    <a:pt x="0" y="836"/>
                    <a:pt x="168" y="1032"/>
                    <a:pt x="388" y="1143"/>
                  </a:cubicBezTo>
                  <a:cubicBezTo>
                    <a:pt x="603" y="1032"/>
                    <a:pt x="775" y="832"/>
                    <a:pt x="775" y="620"/>
                  </a:cubicBezTo>
                  <a:cubicBezTo>
                    <a:pt x="775" y="404"/>
                    <a:pt x="388" y="1"/>
                    <a:pt x="388"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1458865" y="2273282"/>
              <a:ext cx="118755" cy="178497"/>
            </a:xfrm>
            <a:custGeom>
              <a:avLst/>
              <a:gdLst/>
              <a:ahLst/>
              <a:cxnLst/>
              <a:rect l="l" t="t" r="r" b="b"/>
              <a:pathLst>
                <a:path w="976" h="1467" extrusionOk="0">
                  <a:moveTo>
                    <a:pt x="488" y="0"/>
                  </a:moveTo>
                  <a:cubicBezTo>
                    <a:pt x="400" y="404"/>
                    <a:pt x="148" y="643"/>
                    <a:pt x="84" y="899"/>
                  </a:cubicBezTo>
                  <a:cubicBezTo>
                    <a:pt x="0" y="1235"/>
                    <a:pt x="196" y="1466"/>
                    <a:pt x="488" y="1466"/>
                  </a:cubicBezTo>
                  <a:cubicBezTo>
                    <a:pt x="779" y="1466"/>
                    <a:pt x="975" y="1235"/>
                    <a:pt x="891" y="899"/>
                  </a:cubicBezTo>
                  <a:cubicBezTo>
                    <a:pt x="827" y="647"/>
                    <a:pt x="576" y="408"/>
                    <a:pt x="488"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1482713" y="2336918"/>
              <a:ext cx="70572" cy="105614"/>
            </a:xfrm>
            <a:custGeom>
              <a:avLst/>
              <a:gdLst/>
              <a:ahLst/>
              <a:cxnLst/>
              <a:rect l="l" t="t" r="r" b="b"/>
              <a:pathLst>
                <a:path w="580" h="868" extrusionOk="0">
                  <a:moveTo>
                    <a:pt x="292" y="1"/>
                  </a:moveTo>
                  <a:cubicBezTo>
                    <a:pt x="240" y="240"/>
                    <a:pt x="92" y="380"/>
                    <a:pt x="52" y="532"/>
                  </a:cubicBezTo>
                  <a:cubicBezTo>
                    <a:pt x="0" y="732"/>
                    <a:pt x="120" y="867"/>
                    <a:pt x="292" y="867"/>
                  </a:cubicBezTo>
                  <a:cubicBezTo>
                    <a:pt x="464" y="867"/>
                    <a:pt x="579" y="732"/>
                    <a:pt x="531" y="532"/>
                  </a:cubicBezTo>
                  <a:cubicBezTo>
                    <a:pt x="492" y="384"/>
                    <a:pt x="344" y="240"/>
                    <a:pt x="292"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1518120" y="2423915"/>
              <a:ext cx="122" cy="93446"/>
            </a:xfrm>
            <a:custGeom>
              <a:avLst/>
              <a:gdLst/>
              <a:ahLst/>
              <a:cxnLst/>
              <a:rect l="l" t="t" r="r" b="b"/>
              <a:pathLst>
                <a:path w="1" h="768" fill="none" extrusionOk="0">
                  <a:moveTo>
                    <a:pt x="1" y="768"/>
                  </a:moveTo>
                  <a:lnTo>
                    <a:pt x="1" y="1"/>
                  </a:lnTo>
                </a:path>
              </a:pathLst>
            </a:custGeom>
            <a:noFill/>
            <a:ln w="1200" cap="rnd" cmpd="sng">
              <a:solidFill>
                <a:srgbClr val="18CBE6"/>
              </a:solidFill>
              <a:prstDash val="solid"/>
              <a:miter lim="39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1079727" y="1667586"/>
              <a:ext cx="877033" cy="163410"/>
            </a:xfrm>
            <a:custGeom>
              <a:avLst/>
              <a:gdLst/>
              <a:ahLst/>
              <a:cxnLst/>
              <a:rect l="l" t="t" r="r" b="b"/>
              <a:pathLst>
                <a:path w="7208" h="1343" extrusionOk="0">
                  <a:moveTo>
                    <a:pt x="811" y="1"/>
                  </a:moveTo>
                  <a:cubicBezTo>
                    <a:pt x="743" y="532"/>
                    <a:pt x="428" y="959"/>
                    <a:pt x="0" y="1343"/>
                  </a:cubicBezTo>
                  <a:lnTo>
                    <a:pt x="7207" y="1343"/>
                  </a:lnTo>
                  <a:cubicBezTo>
                    <a:pt x="6776" y="959"/>
                    <a:pt x="6464" y="532"/>
                    <a:pt x="6396"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970341" y="2899785"/>
              <a:ext cx="1095683" cy="191151"/>
            </a:xfrm>
            <a:custGeom>
              <a:avLst/>
              <a:gdLst/>
              <a:ahLst/>
              <a:cxnLst/>
              <a:rect l="l" t="t" r="r" b="b"/>
              <a:pathLst>
                <a:path w="9005" h="1571" extrusionOk="0">
                  <a:moveTo>
                    <a:pt x="4503" y="1"/>
                  </a:moveTo>
                  <a:cubicBezTo>
                    <a:pt x="2018" y="1"/>
                    <a:pt x="1" y="352"/>
                    <a:pt x="1" y="788"/>
                  </a:cubicBezTo>
                  <a:cubicBezTo>
                    <a:pt x="1" y="1219"/>
                    <a:pt x="2018" y="1571"/>
                    <a:pt x="4503" y="1571"/>
                  </a:cubicBezTo>
                  <a:cubicBezTo>
                    <a:pt x="6988" y="1571"/>
                    <a:pt x="9005" y="1223"/>
                    <a:pt x="9005" y="788"/>
                  </a:cubicBezTo>
                  <a:cubicBezTo>
                    <a:pt x="9005" y="348"/>
                    <a:pt x="6988" y="1"/>
                    <a:pt x="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1143849" y="1870783"/>
              <a:ext cx="748666" cy="1124885"/>
            </a:xfrm>
            <a:custGeom>
              <a:avLst/>
              <a:gdLst/>
              <a:ahLst/>
              <a:cxnLst/>
              <a:rect l="l" t="t" r="r" b="b"/>
              <a:pathLst>
                <a:path w="6153" h="9245" extrusionOk="0">
                  <a:moveTo>
                    <a:pt x="4591" y="783"/>
                  </a:moveTo>
                  <a:cubicBezTo>
                    <a:pt x="4591" y="1215"/>
                    <a:pt x="4938" y="1562"/>
                    <a:pt x="5370" y="1562"/>
                  </a:cubicBezTo>
                  <a:lnTo>
                    <a:pt x="5370" y="6900"/>
                  </a:lnTo>
                  <a:cubicBezTo>
                    <a:pt x="4938" y="6900"/>
                    <a:pt x="4591" y="7251"/>
                    <a:pt x="4591" y="7683"/>
                  </a:cubicBezTo>
                  <a:lnTo>
                    <a:pt x="1563" y="7683"/>
                  </a:lnTo>
                  <a:cubicBezTo>
                    <a:pt x="1563" y="7251"/>
                    <a:pt x="1211" y="6900"/>
                    <a:pt x="784" y="6900"/>
                  </a:cubicBezTo>
                  <a:lnTo>
                    <a:pt x="784" y="1562"/>
                  </a:lnTo>
                  <a:cubicBezTo>
                    <a:pt x="1211" y="1562"/>
                    <a:pt x="1563" y="1215"/>
                    <a:pt x="1563" y="783"/>
                  </a:cubicBezTo>
                  <a:close/>
                  <a:moveTo>
                    <a:pt x="1" y="0"/>
                  </a:moveTo>
                  <a:lnTo>
                    <a:pt x="1" y="9245"/>
                  </a:lnTo>
                  <a:lnTo>
                    <a:pt x="6153" y="9245"/>
                  </a:lnTo>
                  <a:lnTo>
                    <a:pt x="6153" y="0"/>
                  </a:ln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1143849" y="2900271"/>
              <a:ext cx="748666" cy="134086"/>
            </a:xfrm>
            <a:custGeom>
              <a:avLst/>
              <a:gdLst/>
              <a:ahLst/>
              <a:cxnLst/>
              <a:rect l="l" t="t" r="r" b="b"/>
              <a:pathLst>
                <a:path w="6153" h="1102" extrusionOk="0">
                  <a:moveTo>
                    <a:pt x="1" y="1"/>
                  </a:moveTo>
                  <a:lnTo>
                    <a:pt x="1" y="784"/>
                  </a:lnTo>
                  <a:cubicBezTo>
                    <a:pt x="1" y="995"/>
                    <a:pt x="1539" y="1101"/>
                    <a:pt x="3077" y="1101"/>
                  </a:cubicBezTo>
                  <a:cubicBezTo>
                    <a:pt x="4615" y="1101"/>
                    <a:pt x="6153" y="995"/>
                    <a:pt x="6153" y="784"/>
                  </a:cubicBezTo>
                  <a:lnTo>
                    <a:pt x="6153" y="1"/>
                  </a:lnTo>
                  <a:cubicBezTo>
                    <a:pt x="6153" y="206"/>
                    <a:pt x="4615" y="309"/>
                    <a:pt x="3077" y="309"/>
                  </a:cubicBezTo>
                  <a:cubicBezTo>
                    <a:pt x="1539" y="309"/>
                    <a:pt x="1" y="206"/>
                    <a:pt x="1" y="1"/>
                  </a:cubicBezTo>
                  <a:close/>
                </a:path>
              </a:pathLst>
            </a:custGeom>
            <a:solidFill>
              <a:srgbClr val="8B6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1079727" y="1830873"/>
              <a:ext cx="876547" cy="40031"/>
            </a:xfrm>
            <a:custGeom>
              <a:avLst/>
              <a:gdLst/>
              <a:ahLst/>
              <a:cxnLst/>
              <a:rect l="l" t="t" r="r" b="b"/>
              <a:pathLst>
                <a:path w="7204" h="329" extrusionOk="0">
                  <a:moveTo>
                    <a:pt x="0" y="1"/>
                  </a:moveTo>
                  <a:lnTo>
                    <a:pt x="0" y="328"/>
                  </a:lnTo>
                  <a:lnTo>
                    <a:pt x="7203" y="328"/>
                  </a:lnTo>
                  <a:lnTo>
                    <a:pt x="7203" y="1"/>
                  </a:lnTo>
                  <a:close/>
                </a:path>
              </a:pathLst>
            </a:custGeom>
            <a:solidFill>
              <a:srgbClr val="8B6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1442804" y="2517240"/>
              <a:ext cx="150755" cy="288370"/>
            </a:xfrm>
            <a:custGeom>
              <a:avLst/>
              <a:gdLst/>
              <a:ahLst/>
              <a:cxnLst/>
              <a:rect l="l" t="t" r="r" b="b"/>
              <a:pathLst>
                <a:path w="1239" h="2370" extrusionOk="0">
                  <a:moveTo>
                    <a:pt x="1" y="1"/>
                  </a:moveTo>
                  <a:lnTo>
                    <a:pt x="1" y="2370"/>
                  </a:lnTo>
                  <a:lnTo>
                    <a:pt x="1239" y="2370"/>
                  </a:lnTo>
                  <a:lnTo>
                    <a:pt x="1239"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1001003" y="1807512"/>
              <a:ext cx="101720" cy="86754"/>
            </a:xfrm>
            <a:custGeom>
              <a:avLst/>
              <a:gdLst/>
              <a:ahLst/>
              <a:cxnLst/>
              <a:rect l="l" t="t" r="r" b="b"/>
              <a:pathLst>
                <a:path w="836" h="713" extrusionOk="0">
                  <a:moveTo>
                    <a:pt x="361" y="1"/>
                  </a:moveTo>
                  <a:cubicBezTo>
                    <a:pt x="176" y="1"/>
                    <a:pt x="0" y="143"/>
                    <a:pt x="0" y="357"/>
                  </a:cubicBezTo>
                  <a:cubicBezTo>
                    <a:pt x="0" y="552"/>
                    <a:pt x="160" y="712"/>
                    <a:pt x="356" y="712"/>
                  </a:cubicBezTo>
                  <a:cubicBezTo>
                    <a:pt x="675" y="712"/>
                    <a:pt x="835" y="329"/>
                    <a:pt x="611" y="105"/>
                  </a:cubicBezTo>
                  <a:cubicBezTo>
                    <a:pt x="538" y="33"/>
                    <a:pt x="448" y="1"/>
                    <a:pt x="361"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
            <p:cNvSpPr/>
            <p:nvPr/>
          </p:nvSpPr>
          <p:spPr>
            <a:xfrm>
              <a:off x="1933761" y="1807512"/>
              <a:ext cx="101234" cy="86754"/>
            </a:xfrm>
            <a:custGeom>
              <a:avLst/>
              <a:gdLst/>
              <a:ahLst/>
              <a:cxnLst/>
              <a:rect l="l" t="t" r="r" b="b"/>
              <a:pathLst>
                <a:path w="832" h="713" extrusionOk="0">
                  <a:moveTo>
                    <a:pt x="472" y="1"/>
                  </a:moveTo>
                  <a:cubicBezTo>
                    <a:pt x="385" y="1"/>
                    <a:pt x="296" y="33"/>
                    <a:pt x="224" y="105"/>
                  </a:cubicBezTo>
                  <a:cubicBezTo>
                    <a:pt x="0" y="329"/>
                    <a:pt x="160" y="712"/>
                    <a:pt x="476" y="712"/>
                  </a:cubicBezTo>
                  <a:cubicBezTo>
                    <a:pt x="672" y="712"/>
                    <a:pt x="831" y="552"/>
                    <a:pt x="831" y="357"/>
                  </a:cubicBezTo>
                  <a:cubicBezTo>
                    <a:pt x="831" y="143"/>
                    <a:pt x="655" y="1"/>
                    <a:pt x="472"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1144823" y="1250972"/>
              <a:ext cx="746233" cy="416737"/>
            </a:xfrm>
            <a:custGeom>
              <a:avLst/>
              <a:gdLst/>
              <a:ahLst/>
              <a:cxnLst/>
              <a:rect l="l" t="t" r="r" b="b"/>
              <a:pathLst>
                <a:path w="6133" h="3425" extrusionOk="0">
                  <a:moveTo>
                    <a:pt x="3069" y="1"/>
                  </a:moveTo>
                  <a:cubicBezTo>
                    <a:pt x="3029" y="1"/>
                    <a:pt x="2993" y="49"/>
                    <a:pt x="2993" y="109"/>
                  </a:cubicBezTo>
                  <a:lnTo>
                    <a:pt x="2993" y="309"/>
                  </a:lnTo>
                  <a:cubicBezTo>
                    <a:pt x="2993" y="808"/>
                    <a:pt x="2358" y="1179"/>
                    <a:pt x="1814" y="1379"/>
                  </a:cubicBezTo>
                  <a:cubicBezTo>
                    <a:pt x="1299" y="1567"/>
                    <a:pt x="396" y="1683"/>
                    <a:pt x="137" y="2378"/>
                  </a:cubicBezTo>
                  <a:cubicBezTo>
                    <a:pt x="1" y="2725"/>
                    <a:pt x="53" y="3121"/>
                    <a:pt x="276" y="3425"/>
                  </a:cubicBezTo>
                  <a:lnTo>
                    <a:pt x="5861" y="3425"/>
                  </a:lnTo>
                  <a:cubicBezTo>
                    <a:pt x="6081" y="3121"/>
                    <a:pt x="6133" y="2725"/>
                    <a:pt x="6001" y="2378"/>
                  </a:cubicBezTo>
                  <a:cubicBezTo>
                    <a:pt x="5737" y="1683"/>
                    <a:pt x="4834" y="1567"/>
                    <a:pt x="4319" y="1379"/>
                  </a:cubicBezTo>
                  <a:cubicBezTo>
                    <a:pt x="3780" y="1179"/>
                    <a:pt x="3145" y="808"/>
                    <a:pt x="3145" y="309"/>
                  </a:cubicBezTo>
                  <a:lnTo>
                    <a:pt x="3145" y="109"/>
                  </a:lnTo>
                  <a:cubicBezTo>
                    <a:pt x="3145" y="49"/>
                    <a:pt x="3109" y="1"/>
                    <a:pt x="3069"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1451564" y="1234059"/>
              <a:ext cx="133356" cy="46723"/>
            </a:xfrm>
            <a:custGeom>
              <a:avLst/>
              <a:gdLst/>
              <a:ahLst/>
              <a:cxnLst/>
              <a:rect l="l" t="t" r="r" b="b"/>
              <a:pathLst>
                <a:path w="1096" h="384" extrusionOk="0">
                  <a:moveTo>
                    <a:pt x="192" y="0"/>
                  </a:moveTo>
                  <a:cubicBezTo>
                    <a:pt x="84" y="0"/>
                    <a:pt x="0" y="88"/>
                    <a:pt x="0" y="192"/>
                  </a:cubicBezTo>
                  <a:cubicBezTo>
                    <a:pt x="0" y="300"/>
                    <a:pt x="84" y="384"/>
                    <a:pt x="192" y="384"/>
                  </a:cubicBezTo>
                  <a:lnTo>
                    <a:pt x="903" y="384"/>
                  </a:lnTo>
                  <a:cubicBezTo>
                    <a:pt x="906" y="384"/>
                    <a:pt x="908" y="384"/>
                    <a:pt x="910" y="384"/>
                  </a:cubicBezTo>
                  <a:cubicBezTo>
                    <a:pt x="1011" y="384"/>
                    <a:pt x="1095" y="297"/>
                    <a:pt x="1095" y="192"/>
                  </a:cubicBezTo>
                  <a:cubicBezTo>
                    <a:pt x="1095" y="88"/>
                    <a:pt x="1007" y="0"/>
                    <a:pt x="903" y="0"/>
                  </a:cubicBezTo>
                  <a:close/>
                </a:path>
              </a:pathLst>
            </a:custGeom>
            <a:solidFill>
              <a:srgbClr val="8B6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1493420" y="1198530"/>
              <a:ext cx="42830" cy="36381"/>
            </a:xfrm>
            <a:custGeom>
              <a:avLst/>
              <a:gdLst/>
              <a:ahLst/>
              <a:cxnLst/>
              <a:rect l="l" t="t" r="r" b="b"/>
              <a:pathLst>
                <a:path w="352" h="299" extrusionOk="0">
                  <a:moveTo>
                    <a:pt x="207" y="0"/>
                  </a:moveTo>
                  <a:cubicBezTo>
                    <a:pt x="204" y="0"/>
                    <a:pt x="202" y="0"/>
                    <a:pt x="200" y="1"/>
                  </a:cubicBezTo>
                  <a:cubicBezTo>
                    <a:pt x="68" y="1"/>
                    <a:pt x="0" y="160"/>
                    <a:pt x="96" y="256"/>
                  </a:cubicBezTo>
                  <a:cubicBezTo>
                    <a:pt x="126" y="285"/>
                    <a:pt x="163" y="298"/>
                    <a:pt x="199" y="298"/>
                  </a:cubicBezTo>
                  <a:cubicBezTo>
                    <a:pt x="277" y="298"/>
                    <a:pt x="352" y="237"/>
                    <a:pt x="352" y="144"/>
                  </a:cubicBezTo>
                  <a:cubicBezTo>
                    <a:pt x="352" y="67"/>
                    <a:pt x="287" y="0"/>
                    <a:pt x="207" y="0"/>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1500113" y="1216051"/>
              <a:ext cx="36137" cy="18130"/>
            </a:xfrm>
            <a:custGeom>
              <a:avLst/>
              <a:gdLst/>
              <a:ahLst/>
              <a:cxnLst/>
              <a:rect l="l" t="t" r="r" b="b"/>
              <a:pathLst>
                <a:path w="297" h="149" extrusionOk="0">
                  <a:moveTo>
                    <a:pt x="1" y="0"/>
                  </a:moveTo>
                  <a:cubicBezTo>
                    <a:pt x="1" y="84"/>
                    <a:pt x="69" y="148"/>
                    <a:pt x="149" y="148"/>
                  </a:cubicBezTo>
                  <a:cubicBezTo>
                    <a:pt x="229" y="148"/>
                    <a:pt x="297" y="84"/>
                    <a:pt x="297" y="0"/>
                  </a:cubicBezTo>
                  <a:close/>
                </a:path>
              </a:pathLst>
            </a:custGeom>
            <a:solidFill>
              <a:srgbClr val="DE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2918230" y="1701776"/>
              <a:ext cx="697441" cy="876303"/>
            </a:xfrm>
            <a:custGeom>
              <a:avLst/>
              <a:gdLst/>
              <a:ahLst/>
              <a:cxnLst/>
              <a:rect l="l" t="t" r="r" b="b"/>
              <a:pathLst>
                <a:path w="5732" h="7202" extrusionOk="0">
                  <a:moveTo>
                    <a:pt x="2341" y="1"/>
                  </a:moveTo>
                  <a:cubicBezTo>
                    <a:pt x="1864" y="1"/>
                    <a:pt x="1395" y="150"/>
                    <a:pt x="1002" y="435"/>
                  </a:cubicBezTo>
                  <a:cubicBezTo>
                    <a:pt x="474" y="806"/>
                    <a:pt x="119" y="1377"/>
                    <a:pt x="23" y="2021"/>
                  </a:cubicBezTo>
                  <a:cubicBezTo>
                    <a:pt x="1" y="2182"/>
                    <a:pt x="125" y="2273"/>
                    <a:pt x="247" y="2273"/>
                  </a:cubicBezTo>
                  <a:cubicBezTo>
                    <a:pt x="347" y="2273"/>
                    <a:pt x="445" y="2213"/>
                    <a:pt x="462" y="2081"/>
                  </a:cubicBezTo>
                  <a:cubicBezTo>
                    <a:pt x="542" y="1561"/>
                    <a:pt x="830" y="1098"/>
                    <a:pt x="1257" y="798"/>
                  </a:cubicBezTo>
                  <a:cubicBezTo>
                    <a:pt x="1580" y="567"/>
                    <a:pt x="1963" y="447"/>
                    <a:pt x="2351" y="447"/>
                  </a:cubicBezTo>
                  <a:cubicBezTo>
                    <a:pt x="2472" y="447"/>
                    <a:pt x="2595" y="459"/>
                    <a:pt x="2716" y="483"/>
                  </a:cubicBezTo>
                  <a:cubicBezTo>
                    <a:pt x="3786" y="698"/>
                    <a:pt x="4222" y="1629"/>
                    <a:pt x="4254" y="2204"/>
                  </a:cubicBezTo>
                  <a:cubicBezTo>
                    <a:pt x="4270" y="2388"/>
                    <a:pt x="4258" y="2576"/>
                    <a:pt x="4218" y="2760"/>
                  </a:cubicBezTo>
                  <a:cubicBezTo>
                    <a:pt x="4194" y="2876"/>
                    <a:pt x="4162" y="2987"/>
                    <a:pt x="4130" y="3099"/>
                  </a:cubicBezTo>
                  <a:cubicBezTo>
                    <a:pt x="4118" y="3147"/>
                    <a:pt x="4102" y="3191"/>
                    <a:pt x="4090" y="3239"/>
                  </a:cubicBezTo>
                  <a:cubicBezTo>
                    <a:pt x="4038" y="3439"/>
                    <a:pt x="3974" y="3643"/>
                    <a:pt x="3914" y="3842"/>
                  </a:cubicBezTo>
                  <a:cubicBezTo>
                    <a:pt x="3570" y="4981"/>
                    <a:pt x="3215" y="6159"/>
                    <a:pt x="4046" y="6902"/>
                  </a:cubicBezTo>
                  <a:cubicBezTo>
                    <a:pt x="4231" y="7095"/>
                    <a:pt x="4482" y="7201"/>
                    <a:pt x="4745" y="7201"/>
                  </a:cubicBezTo>
                  <a:cubicBezTo>
                    <a:pt x="4771" y="7201"/>
                    <a:pt x="4798" y="7200"/>
                    <a:pt x="4825" y="7198"/>
                  </a:cubicBezTo>
                  <a:cubicBezTo>
                    <a:pt x="5021" y="7182"/>
                    <a:pt x="5204" y="7110"/>
                    <a:pt x="5360" y="6990"/>
                  </a:cubicBezTo>
                  <a:cubicBezTo>
                    <a:pt x="5572" y="6814"/>
                    <a:pt x="5704" y="6559"/>
                    <a:pt x="5716" y="6283"/>
                  </a:cubicBezTo>
                  <a:cubicBezTo>
                    <a:pt x="5732" y="6011"/>
                    <a:pt x="5632" y="5748"/>
                    <a:pt x="5440" y="5560"/>
                  </a:cubicBezTo>
                  <a:cubicBezTo>
                    <a:pt x="5391" y="5511"/>
                    <a:pt x="5336" y="5490"/>
                    <a:pt x="5283" y="5490"/>
                  </a:cubicBezTo>
                  <a:cubicBezTo>
                    <a:pt x="5111" y="5490"/>
                    <a:pt x="4965" y="5712"/>
                    <a:pt x="5124" y="5872"/>
                  </a:cubicBezTo>
                  <a:cubicBezTo>
                    <a:pt x="5228" y="5976"/>
                    <a:pt x="5280" y="6115"/>
                    <a:pt x="5272" y="6259"/>
                  </a:cubicBezTo>
                  <a:cubicBezTo>
                    <a:pt x="5259" y="6566"/>
                    <a:pt x="5006" y="6763"/>
                    <a:pt x="4744" y="6763"/>
                  </a:cubicBezTo>
                  <a:cubicBezTo>
                    <a:pt x="4608" y="6763"/>
                    <a:pt x="4470" y="6710"/>
                    <a:pt x="4361" y="6591"/>
                  </a:cubicBezTo>
                  <a:lnTo>
                    <a:pt x="4345" y="6575"/>
                  </a:lnTo>
                  <a:cubicBezTo>
                    <a:pt x="3718" y="6019"/>
                    <a:pt x="4018" y="5025"/>
                    <a:pt x="4337" y="3970"/>
                  </a:cubicBezTo>
                  <a:cubicBezTo>
                    <a:pt x="4397" y="3770"/>
                    <a:pt x="4461" y="3559"/>
                    <a:pt x="4517" y="3355"/>
                  </a:cubicBezTo>
                  <a:cubicBezTo>
                    <a:pt x="4529" y="3311"/>
                    <a:pt x="4541" y="3267"/>
                    <a:pt x="4553" y="3223"/>
                  </a:cubicBezTo>
                  <a:cubicBezTo>
                    <a:pt x="4589" y="3103"/>
                    <a:pt x="4625" y="2979"/>
                    <a:pt x="4653" y="2848"/>
                  </a:cubicBezTo>
                  <a:cubicBezTo>
                    <a:pt x="4701" y="2628"/>
                    <a:pt x="4713" y="2404"/>
                    <a:pt x="4697" y="2176"/>
                  </a:cubicBezTo>
                  <a:cubicBezTo>
                    <a:pt x="4657" y="1465"/>
                    <a:pt x="4118" y="311"/>
                    <a:pt x="2799" y="47"/>
                  </a:cubicBezTo>
                  <a:cubicBezTo>
                    <a:pt x="2647" y="16"/>
                    <a:pt x="2494" y="1"/>
                    <a:pt x="2341" y="1"/>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2332367" y="3206040"/>
              <a:ext cx="1141920" cy="211593"/>
            </a:xfrm>
            <a:custGeom>
              <a:avLst/>
              <a:gdLst/>
              <a:ahLst/>
              <a:cxnLst/>
              <a:rect l="l" t="t" r="r" b="b"/>
              <a:pathLst>
                <a:path w="9385" h="1739" extrusionOk="0">
                  <a:moveTo>
                    <a:pt x="4694" y="0"/>
                  </a:moveTo>
                  <a:cubicBezTo>
                    <a:pt x="2101" y="0"/>
                    <a:pt x="0" y="392"/>
                    <a:pt x="0" y="871"/>
                  </a:cubicBezTo>
                  <a:cubicBezTo>
                    <a:pt x="0" y="1347"/>
                    <a:pt x="2101" y="1738"/>
                    <a:pt x="4694" y="1738"/>
                  </a:cubicBezTo>
                  <a:cubicBezTo>
                    <a:pt x="7283" y="1738"/>
                    <a:pt x="9384" y="1347"/>
                    <a:pt x="9384" y="871"/>
                  </a:cubicBezTo>
                  <a:cubicBezTo>
                    <a:pt x="9384" y="392"/>
                    <a:pt x="7283" y="0"/>
                    <a:pt x="46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2566591" y="3168564"/>
              <a:ext cx="673349" cy="191638"/>
            </a:xfrm>
            <a:custGeom>
              <a:avLst/>
              <a:gdLst/>
              <a:ahLst/>
              <a:cxnLst/>
              <a:rect l="l" t="t" r="r" b="b"/>
              <a:pathLst>
                <a:path w="5534" h="1575" extrusionOk="0">
                  <a:moveTo>
                    <a:pt x="608" y="1"/>
                  </a:moveTo>
                  <a:lnTo>
                    <a:pt x="53" y="664"/>
                  </a:lnTo>
                  <a:cubicBezTo>
                    <a:pt x="1" y="720"/>
                    <a:pt x="9" y="812"/>
                    <a:pt x="69" y="864"/>
                  </a:cubicBezTo>
                  <a:cubicBezTo>
                    <a:pt x="500" y="1207"/>
                    <a:pt x="1271" y="1575"/>
                    <a:pt x="2765" y="1575"/>
                  </a:cubicBezTo>
                  <a:cubicBezTo>
                    <a:pt x="4259" y="1575"/>
                    <a:pt x="5034" y="1207"/>
                    <a:pt x="5462" y="864"/>
                  </a:cubicBezTo>
                  <a:cubicBezTo>
                    <a:pt x="5526" y="812"/>
                    <a:pt x="5534" y="720"/>
                    <a:pt x="5482" y="664"/>
                  </a:cubicBezTo>
                  <a:lnTo>
                    <a:pt x="4926" y="1"/>
                  </a:ln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2856298" y="977813"/>
              <a:ext cx="94420" cy="138709"/>
            </a:xfrm>
            <a:custGeom>
              <a:avLst/>
              <a:gdLst/>
              <a:ahLst/>
              <a:cxnLst/>
              <a:rect l="l" t="t" r="r" b="b"/>
              <a:pathLst>
                <a:path w="776" h="1140" extrusionOk="0">
                  <a:moveTo>
                    <a:pt x="388" y="1"/>
                  </a:moveTo>
                  <a:cubicBezTo>
                    <a:pt x="388" y="1"/>
                    <a:pt x="1" y="404"/>
                    <a:pt x="1" y="616"/>
                  </a:cubicBezTo>
                  <a:cubicBezTo>
                    <a:pt x="1" y="832"/>
                    <a:pt x="168" y="1028"/>
                    <a:pt x="388" y="1139"/>
                  </a:cubicBezTo>
                  <a:cubicBezTo>
                    <a:pt x="604" y="1032"/>
                    <a:pt x="776" y="832"/>
                    <a:pt x="776" y="616"/>
                  </a:cubicBezTo>
                  <a:cubicBezTo>
                    <a:pt x="776" y="404"/>
                    <a:pt x="388" y="1"/>
                    <a:pt x="388"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1877791" y="1182956"/>
              <a:ext cx="1578976" cy="2045113"/>
            </a:xfrm>
            <a:custGeom>
              <a:avLst/>
              <a:gdLst/>
              <a:ahLst/>
              <a:cxnLst/>
              <a:rect l="l" t="t" r="r" b="b"/>
              <a:pathLst>
                <a:path w="12977" h="16808" extrusionOk="0">
                  <a:moveTo>
                    <a:pt x="8430" y="1"/>
                  </a:moveTo>
                  <a:cubicBezTo>
                    <a:pt x="8115" y="1"/>
                    <a:pt x="7859" y="252"/>
                    <a:pt x="7851" y="564"/>
                  </a:cubicBezTo>
                  <a:lnTo>
                    <a:pt x="7695" y="7068"/>
                  </a:lnTo>
                  <a:cubicBezTo>
                    <a:pt x="7683" y="7931"/>
                    <a:pt x="7172" y="8714"/>
                    <a:pt x="6385" y="9077"/>
                  </a:cubicBezTo>
                  <a:cubicBezTo>
                    <a:pt x="5750" y="9361"/>
                    <a:pt x="5186" y="9792"/>
                    <a:pt x="4743" y="10335"/>
                  </a:cubicBezTo>
                  <a:cubicBezTo>
                    <a:pt x="4516" y="10614"/>
                    <a:pt x="4185" y="10759"/>
                    <a:pt x="3850" y="10759"/>
                  </a:cubicBezTo>
                  <a:cubicBezTo>
                    <a:pt x="3608" y="10759"/>
                    <a:pt x="3365" y="10683"/>
                    <a:pt x="3157" y="10527"/>
                  </a:cubicBezTo>
                  <a:cubicBezTo>
                    <a:pt x="2865" y="10307"/>
                    <a:pt x="2646" y="10028"/>
                    <a:pt x="2562" y="9676"/>
                  </a:cubicBezTo>
                  <a:cubicBezTo>
                    <a:pt x="2222" y="8210"/>
                    <a:pt x="3149" y="7775"/>
                    <a:pt x="3349" y="6161"/>
                  </a:cubicBezTo>
                  <a:cubicBezTo>
                    <a:pt x="3548" y="4547"/>
                    <a:pt x="2717" y="4171"/>
                    <a:pt x="2122" y="3776"/>
                  </a:cubicBezTo>
                  <a:lnTo>
                    <a:pt x="1855" y="4107"/>
                  </a:lnTo>
                  <a:cubicBezTo>
                    <a:pt x="3185" y="5006"/>
                    <a:pt x="2230" y="6361"/>
                    <a:pt x="1611" y="7291"/>
                  </a:cubicBezTo>
                  <a:cubicBezTo>
                    <a:pt x="992" y="8218"/>
                    <a:pt x="1" y="9988"/>
                    <a:pt x="1171" y="11822"/>
                  </a:cubicBezTo>
                  <a:cubicBezTo>
                    <a:pt x="1663" y="12589"/>
                    <a:pt x="2390" y="13148"/>
                    <a:pt x="3077" y="13535"/>
                  </a:cubicBezTo>
                  <a:cubicBezTo>
                    <a:pt x="3668" y="13871"/>
                    <a:pt x="4184" y="14334"/>
                    <a:pt x="4579" y="14894"/>
                  </a:cubicBezTo>
                  <a:cubicBezTo>
                    <a:pt x="5382" y="16040"/>
                    <a:pt x="6808" y="16807"/>
                    <a:pt x="8430" y="16807"/>
                  </a:cubicBezTo>
                  <a:cubicBezTo>
                    <a:pt x="10943" y="16807"/>
                    <a:pt x="12976" y="14977"/>
                    <a:pt x="12976" y="12720"/>
                  </a:cubicBezTo>
                  <a:cubicBezTo>
                    <a:pt x="12976" y="11138"/>
                    <a:pt x="11974" y="9764"/>
                    <a:pt x="10508" y="9089"/>
                  </a:cubicBezTo>
                  <a:cubicBezTo>
                    <a:pt x="9709" y="8725"/>
                    <a:pt x="9185" y="7942"/>
                    <a:pt x="9161" y="7068"/>
                  </a:cubicBezTo>
                  <a:lnTo>
                    <a:pt x="9005" y="564"/>
                  </a:lnTo>
                  <a:cubicBezTo>
                    <a:pt x="8997" y="252"/>
                    <a:pt x="8742" y="1"/>
                    <a:pt x="8430"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2767354" y="1972381"/>
              <a:ext cx="272309" cy="74465"/>
            </a:xfrm>
            <a:custGeom>
              <a:avLst/>
              <a:gdLst/>
              <a:ahLst/>
              <a:cxnLst/>
              <a:rect l="l" t="t" r="r" b="b"/>
              <a:pathLst>
                <a:path w="2238" h="612" extrusionOk="0">
                  <a:moveTo>
                    <a:pt x="304" y="0"/>
                  </a:moveTo>
                  <a:cubicBezTo>
                    <a:pt x="136" y="0"/>
                    <a:pt x="1" y="136"/>
                    <a:pt x="1" y="304"/>
                  </a:cubicBezTo>
                  <a:cubicBezTo>
                    <a:pt x="1" y="476"/>
                    <a:pt x="136" y="612"/>
                    <a:pt x="304" y="612"/>
                  </a:cubicBezTo>
                  <a:lnTo>
                    <a:pt x="1930" y="612"/>
                  </a:lnTo>
                  <a:cubicBezTo>
                    <a:pt x="2098" y="612"/>
                    <a:pt x="2238" y="476"/>
                    <a:pt x="2238" y="304"/>
                  </a:cubicBezTo>
                  <a:cubicBezTo>
                    <a:pt x="2238" y="136"/>
                    <a:pt x="2098" y="0"/>
                    <a:pt x="1930"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2774168" y="1648118"/>
              <a:ext cx="258194" cy="71180"/>
            </a:xfrm>
            <a:custGeom>
              <a:avLst/>
              <a:gdLst/>
              <a:ahLst/>
              <a:cxnLst/>
              <a:rect l="l" t="t" r="r" b="b"/>
              <a:pathLst>
                <a:path w="2122" h="585" extrusionOk="0">
                  <a:moveTo>
                    <a:pt x="292" y="1"/>
                  </a:moveTo>
                  <a:cubicBezTo>
                    <a:pt x="128" y="1"/>
                    <a:pt x="1" y="133"/>
                    <a:pt x="1" y="292"/>
                  </a:cubicBezTo>
                  <a:cubicBezTo>
                    <a:pt x="1" y="452"/>
                    <a:pt x="128" y="584"/>
                    <a:pt x="292" y="584"/>
                  </a:cubicBezTo>
                  <a:lnTo>
                    <a:pt x="1834" y="584"/>
                  </a:lnTo>
                  <a:cubicBezTo>
                    <a:pt x="1994" y="584"/>
                    <a:pt x="2122" y="452"/>
                    <a:pt x="2122" y="292"/>
                  </a:cubicBezTo>
                  <a:cubicBezTo>
                    <a:pt x="2122" y="133"/>
                    <a:pt x="1994" y="1"/>
                    <a:pt x="1834" y="1"/>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2780495" y="1323977"/>
              <a:ext cx="245540" cy="67651"/>
            </a:xfrm>
            <a:custGeom>
              <a:avLst/>
              <a:gdLst/>
              <a:ahLst/>
              <a:cxnLst/>
              <a:rect l="l" t="t" r="r" b="b"/>
              <a:pathLst>
                <a:path w="2018" h="556" extrusionOk="0">
                  <a:moveTo>
                    <a:pt x="276" y="0"/>
                  </a:moveTo>
                  <a:cubicBezTo>
                    <a:pt x="124" y="0"/>
                    <a:pt x="0" y="124"/>
                    <a:pt x="0" y="276"/>
                  </a:cubicBezTo>
                  <a:cubicBezTo>
                    <a:pt x="0" y="432"/>
                    <a:pt x="124" y="555"/>
                    <a:pt x="276" y="555"/>
                  </a:cubicBezTo>
                  <a:lnTo>
                    <a:pt x="1742" y="555"/>
                  </a:lnTo>
                  <a:cubicBezTo>
                    <a:pt x="1894" y="555"/>
                    <a:pt x="2018" y="432"/>
                    <a:pt x="2018" y="276"/>
                  </a:cubicBezTo>
                  <a:cubicBezTo>
                    <a:pt x="2018" y="124"/>
                    <a:pt x="1894" y="0"/>
                    <a:pt x="1742"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2877226" y="1144628"/>
              <a:ext cx="45263" cy="38814"/>
            </a:xfrm>
            <a:custGeom>
              <a:avLst/>
              <a:gdLst/>
              <a:ahLst/>
              <a:cxnLst/>
              <a:rect l="l" t="t" r="r" b="b"/>
              <a:pathLst>
                <a:path w="372" h="319" extrusionOk="0">
                  <a:moveTo>
                    <a:pt x="216" y="0"/>
                  </a:moveTo>
                  <a:cubicBezTo>
                    <a:pt x="72" y="0"/>
                    <a:pt x="0" y="172"/>
                    <a:pt x="104" y="272"/>
                  </a:cubicBezTo>
                  <a:cubicBezTo>
                    <a:pt x="136" y="304"/>
                    <a:pt x="176" y="318"/>
                    <a:pt x="214" y="318"/>
                  </a:cubicBezTo>
                  <a:cubicBezTo>
                    <a:pt x="295" y="318"/>
                    <a:pt x="372" y="255"/>
                    <a:pt x="372" y="160"/>
                  </a:cubicBezTo>
                  <a:cubicBezTo>
                    <a:pt x="372" y="72"/>
                    <a:pt x="304" y="0"/>
                    <a:pt x="216" y="0"/>
                  </a:cubicBezTo>
                  <a:close/>
                </a:path>
              </a:pathLst>
            </a:custGeom>
            <a:solidFill>
              <a:srgbClr val="8B6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2878686" y="1109099"/>
              <a:ext cx="42830" cy="36381"/>
            </a:xfrm>
            <a:custGeom>
              <a:avLst/>
              <a:gdLst/>
              <a:ahLst/>
              <a:cxnLst/>
              <a:rect l="l" t="t" r="r" b="b"/>
              <a:pathLst>
                <a:path w="352" h="299" extrusionOk="0">
                  <a:moveTo>
                    <a:pt x="200" y="0"/>
                  </a:moveTo>
                  <a:cubicBezTo>
                    <a:pt x="68" y="0"/>
                    <a:pt x="0" y="160"/>
                    <a:pt x="96" y="256"/>
                  </a:cubicBezTo>
                  <a:cubicBezTo>
                    <a:pt x="127" y="285"/>
                    <a:pt x="164" y="298"/>
                    <a:pt x="200" y="298"/>
                  </a:cubicBezTo>
                  <a:cubicBezTo>
                    <a:pt x="278" y="298"/>
                    <a:pt x="352" y="238"/>
                    <a:pt x="352" y="148"/>
                  </a:cubicBezTo>
                  <a:cubicBezTo>
                    <a:pt x="348" y="64"/>
                    <a:pt x="284" y="0"/>
                    <a:pt x="200" y="0"/>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3345308" y="3665848"/>
              <a:ext cx="530868" cy="121675"/>
            </a:xfrm>
            <a:custGeom>
              <a:avLst/>
              <a:gdLst/>
              <a:ahLst/>
              <a:cxnLst/>
              <a:rect l="l" t="t" r="r" b="b"/>
              <a:pathLst>
                <a:path w="4363" h="1000" extrusionOk="0">
                  <a:moveTo>
                    <a:pt x="2182" y="0"/>
                  </a:moveTo>
                  <a:cubicBezTo>
                    <a:pt x="975" y="0"/>
                    <a:pt x="1" y="224"/>
                    <a:pt x="1" y="500"/>
                  </a:cubicBezTo>
                  <a:cubicBezTo>
                    <a:pt x="1" y="775"/>
                    <a:pt x="975" y="999"/>
                    <a:pt x="2182" y="999"/>
                  </a:cubicBezTo>
                  <a:cubicBezTo>
                    <a:pt x="3384" y="999"/>
                    <a:pt x="4363" y="775"/>
                    <a:pt x="4363" y="500"/>
                  </a:cubicBezTo>
                  <a:cubicBezTo>
                    <a:pt x="4363" y="224"/>
                    <a:pt x="3384" y="0"/>
                    <a:pt x="2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392031" y="3188032"/>
              <a:ext cx="437057" cy="559097"/>
            </a:xfrm>
            <a:custGeom>
              <a:avLst/>
              <a:gdLst/>
              <a:ahLst/>
              <a:cxnLst/>
              <a:rect l="l" t="t" r="r" b="b"/>
              <a:pathLst>
                <a:path w="3592" h="4595" extrusionOk="0">
                  <a:moveTo>
                    <a:pt x="0" y="1"/>
                  </a:moveTo>
                  <a:lnTo>
                    <a:pt x="0" y="1"/>
                  </a:lnTo>
                  <a:cubicBezTo>
                    <a:pt x="0" y="13"/>
                    <a:pt x="1" y="24"/>
                    <a:pt x="4" y="36"/>
                  </a:cubicBezTo>
                  <a:lnTo>
                    <a:pt x="4" y="36"/>
                  </a:lnTo>
                  <a:lnTo>
                    <a:pt x="0" y="1"/>
                  </a:lnTo>
                  <a:close/>
                  <a:moveTo>
                    <a:pt x="3591" y="1"/>
                  </a:moveTo>
                  <a:lnTo>
                    <a:pt x="3588" y="36"/>
                  </a:lnTo>
                  <a:lnTo>
                    <a:pt x="3588" y="36"/>
                  </a:lnTo>
                  <a:cubicBezTo>
                    <a:pt x="3590" y="24"/>
                    <a:pt x="3591" y="13"/>
                    <a:pt x="3591" y="1"/>
                  </a:cubicBezTo>
                  <a:close/>
                  <a:moveTo>
                    <a:pt x="4" y="36"/>
                  </a:moveTo>
                  <a:lnTo>
                    <a:pt x="443" y="4355"/>
                  </a:lnTo>
                  <a:cubicBezTo>
                    <a:pt x="879" y="4515"/>
                    <a:pt x="1336" y="4595"/>
                    <a:pt x="1794" y="4595"/>
                  </a:cubicBezTo>
                  <a:cubicBezTo>
                    <a:pt x="2252" y="4595"/>
                    <a:pt x="2711" y="4515"/>
                    <a:pt x="3148" y="4355"/>
                  </a:cubicBezTo>
                  <a:lnTo>
                    <a:pt x="3588" y="36"/>
                  </a:lnTo>
                  <a:lnTo>
                    <a:pt x="3588" y="36"/>
                  </a:lnTo>
                  <a:cubicBezTo>
                    <a:pt x="3525" y="340"/>
                    <a:pt x="2660" y="492"/>
                    <a:pt x="1796" y="492"/>
                  </a:cubicBezTo>
                  <a:cubicBezTo>
                    <a:pt x="931" y="492"/>
                    <a:pt x="66" y="340"/>
                    <a:pt x="4" y="36"/>
                  </a:cubicBezTo>
                  <a:close/>
                </a:path>
              </a:pathLst>
            </a:custGeom>
            <a:solidFill>
              <a:srgbClr val="CEF4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392031" y="3155910"/>
              <a:ext cx="437543" cy="93446"/>
            </a:xfrm>
            <a:custGeom>
              <a:avLst/>
              <a:gdLst/>
              <a:ahLst/>
              <a:cxnLst/>
              <a:rect l="l" t="t" r="r" b="b"/>
              <a:pathLst>
                <a:path w="3596" h="768" extrusionOk="0">
                  <a:moveTo>
                    <a:pt x="1798" y="1"/>
                  </a:moveTo>
                  <a:cubicBezTo>
                    <a:pt x="348" y="1"/>
                    <a:pt x="0" y="316"/>
                    <a:pt x="0" y="316"/>
                  </a:cubicBezTo>
                  <a:cubicBezTo>
                    <a:pt x="0" y="316"/>
                    <a:pt x="0" y="768"/>
                    <a:pt x="1798" y="768"/>
                  </a:cubicBezTo>
                  <a:cubicBezTo>
                    <a:pt x="3595" y="768"/>
                    <a:pt x="3595" y="316"/>
                    <a:pt x="3595" y="316"/>
                  </a:cubicBezTo>
                  <a:cubicBezTo>
                    <a:pt x="3595" y="316"/>
                    <a:pt x="3248" y="1"/>
                    <a:pt x="1798" y="1"/>
                  </a:cubicBezTo>
                  <a:close/>
                </a:path>
              </a:pathLst>
            </a:custGeom>
            <a:solidFill>
              <a:srgbClr val="A7E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3463454" y="3344019"/>
              <a:ext cx="294697" cy="339473"/>
            </a:xfrm>
            <a:custGeom>
              <a:avLst/>
              <a:gdLst/>
              <a:ahLst/>
              <a:cxnLst/>
              <a:rect l="l" t="t" r="r" b="b"/>
              <a:pathLst>
                <a:path w="2422" h="2790" extrusionOk="0">
                  <a:moveTo>
                    <a:pt x="0" y="1"/>
                  </a:moveTo>
                  <a:lnTo>
                    <a:pt x="264" y="2665"/>
                  </a:lnTo>
                  <a:cubicBezTo>
                    <a:pt x="264" y="2665"/>
                    <a:pt x="428" y="2789"/>
                    <a:pt x="1211" y="2789"/>
                  </a:cubicBezTo>
                  <a:cubicBezTo>
                    <a:pt x="1990" y="2789"/>
                    <a:pt x="2158" y="2665"/>
                    <a:pt x="2158" y="2665"/>
                  </a:cubicBezTo>
                  <a:lnTo>
                    <a:pt x="2421" y="1"/>
                  </a:lnTo>
                  <a:close/>
                </a:path>
              </a:pathLst>
            </a:custGeom>
            <a:solidFill>
              <a:srgbClr val="8B6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3463454" y="3324673"/>
              <a:ext cx="294697" cy="38449"/>
            </a:xfrm>
            <a:custGeom>
              <a:avLst/>
              <a:gdLst/>
              <a:ahLst/>
              <a:cxnLst/>
              <a:rect l="l" t="t" r="r" b="b"/>
              <a:pathLst>
                <a:path w="2422" h="316" extrusionOk="0">
                  <a:moveTo>
                    <a:pt x="1211" y="0"/>
                  </a:moveTo>
                  <a:cubicBezTo>
                    <a:pt x="544" y="0"/>
                    <a:pt x="0" y="72"/>
                    <a:pt x="0" y="160"/>
                  </a:cubicBezTo>
                  <a:cubicBezTo>
                    <a:pt x="0" y="244"/>
                    <a:pt x="544" y="316"/>
                    <a:pt x="1211" y="316"/>
                  </a:cubicBezTo>
                  <a:cubicBezTo>
                    <a:pt x="1878" y="316"/>
                    <a:pt x="2421" y="244"/>
                    <a:pt x="2421" y="160"/>
                  </a:cubicBezTo>
                  <a:cubicBezTo>
                    <a:pt x="2421" y="72"/>
                    <a:pt x="1878" y="0"/>
                    <a:pt x="1211"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2814563" y="3981837"/>
              <a:ext cx="530868" cy="121553"/>
            </a:xfrm>
            <a:custGeom>
              <a:avLst/>
              <a:gdLst/>
              <a:ahLst/>
              <a:cxnLst/>
              <a:rect l="l" t="t" r="r" b="b"/>
              <a:pathLst>
                <a:path w="4363" h="999" extrusionOk="0">
                  <a:moveTo>
                    <a:pt x="2181" y="0"/>
                  </a:moveTo>
                  <a:cubicBezTo>
                    <a:pt x="975" y="0"/>
                    <a:pt x="0" y="224"/>
                    <a:pt x="0" y="500"/>
                  </a:cubicBezTo>
                  <a:cubicBezTo>
                    <a:pt x="0" y="775"/>
                    <a:pt x="975" y="999"/>
                    <a:pt x="2181" y="999"/>
                  </a:cubicBezTo>
                  <a:cubicBezTo>
                    <a:pt x="3384" y="999"/>
                    <a:pt x="4363" y="775"/>
                    <a:pt x="4363" y="500"/>
                  </a:cubicBezTo>
                  <a:cubicBezTo>
                    <a:pt x="4363" y="224"/>
                    <a:pt x="3384" y="0"/>
                    <a:pt x="2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2861165" y="3510348"/>
              <a:ext cx="437178" cy="552770"/>
            </a:xfrm>
            <a:custGeom>
              <a:avLst/>
              <a:gdLst/>
              <a:ahLst/>
              <a:cxnLst/>
              <a:rect l="l" t="t" r="r" b="b"/>
              <a:pathLst>
                <a:path w="3593" h="4543" extrusionOk="0">
                  <a:moveTo>
                    <a:pt x="1" y="0"/>
                  </a:moveTo>
                  <a:lnTo>
                    <a:pt x="1" y="0"/>
                  </a:lnTo>
                  <a:cubicBezTo>
                    <a:pt x="1" y="4"/>
                    <a:pt x="1" y="8"/>
                    <a:pt x="2" y="12"/>
                  </a:cubicBezTo>
                  <a:lnTo>
                    <a:pt x="2" y="12"/>
                  </a:lnTo>
                  <a:lnTo>
                    <a:pt x="1" y="0"/>
                  </a:lnTo>
                  <a:close/>
                  <a:moveTo>
                    <a:pt x="3592" y="0"/>
                  </a:moveTo>
                  <a:lnTo>
                    <a:pt x="3590" y="17"/>
                  </a:lnTo>
                  <a:lnTo>
                    <a:pt x="3590" y="17"/>
                  </a:lnTo>
                  <a:cubicBezTo>
                    <a:pt x="3592" y="11"/>
                    <a:pt x="3592" y="6"/>
                    <a:pt x="3592" y="0"/>
                  </a:cubicBezTo>
                  <a:close/>
                  <a:moveTo>
                    <a:pt x="2" y="12"/>
                  </a:moveTo>
                  <a:lnTo>
                    <a:pt x="448" y="4303"/>
                  </a:lnTo>
                  <a:cubicBezTo>
                    <a:pt x="883" y="4462"/>
                    <a:pt x="1341" y="4542"/>
                    <a:pt x="1798" y="4542"/>
                  </a:cubicBezTo>
                  <a:cubicBezTo>
                    <a:pt x="2256" y="4542"/>
                    <a:pt x="2713" y="4462"/>
                    <a:pt x="3149" y="4303"/>
                  </a:cubicBezTo>
                  <a:lnTo>
                    <a:pt x="3590" y="17"/>
                  </a:lnTo>
                  <a:lnTo>
                    <a:pt x="3590" y="17"/>
                  </a:lnTo>
                  <a:cubicBezTo>
                    <a:pt x="3547" y="208"/>
                    <a:pt x="2667" y="306"/>
                    <a:pt x="1789" y="306"/>
                  </a:cubicBezTo>
                  <a:cubicBezTo>
                    <a:pt x="913" y="306"/>
                    <a:pt x="39" y="209"/>
                    <a:pt x="2" y="12"/>
                  </a:cubicBezTo>
                  <a:close/>
                </a:path>
              </a:pathLst>
            </a:custGeom>
            <a:solidFill>
              <a:srgbClr val="CEF4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2860678" y="3471412"/>
              <a:ext cx="437665" cy="93933"/>
            </a:xfrm>
            <a:custGeom>
              <a:avLst/>
              <a:gdLst/>
              <a:ahLst/>
              <a:cxnLst/>
              <a:rect l="l" t="t" r="r" b="b"/>
              <a:pathLst>
                <a:path w="3597" h="772" extrusionOk="0">
                  <a:moveTo>
                    <a:pt x="1798" y="1"/>
                  </a:moveTo>
                  <a:cubicBezTo>
                    <a:pt x="348" y="1"/>
                    <a:pt x="1" y="320"/>
                    <a:pt x="1" y="320"/>
                  </a:cubicBezTo>
                  <a:cubicBezTo>
                    <a:pt x="1" y="320"/>
                    <a:pt x="1" y="772"/>
                    <a:pt x="1798" y="772"/>
                  </a:cubicBezTo>
                  <a:cubicBezTo>
                    <a:pt x="3596" y="772"/>
                    <a:pt x="3596" y="320"/>
                    <a:pt x="3596" y="320"/>
                  </a:cubicBezTo>
                  <a:cubicBezTo>
                    <a:pt x="3596" y="320"/>
                    <a:pt x="3252" y="1"/>
                    <a:pt x="1798" y="1"/>
                  </a:cubicBezTo>
                  <a:close/>
                </a:path>
              </a:pathLst>
            </a:custGeom>
            <a:solidFill>
              <a:srgbClr val="A7E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2932588" y="3659521"/>
              <a:ext cx="294697" cy="339838"/>
            </a:xfrm>
            <a:custGeom>
              <a:avLst/>
              <a:gdLst/>
              <a:ahLst/>
              <a:cxnLst/>
              <a:rect l="l" t="t" r="r" b="b"/>
              <a:pathLst>
                <a:path w="2422" h="2793" extrusionOk="0">
                  <a:moveTo>
                    <a:pt x="1" y="1"/>
                  </a:moveTo>
                  <a:lnTo>
                    <a:pt x="265" y="2665"/>
                  </a:lnTo>
                  <a:cubicBezTo>
                    <a:pt x="265" y="2665"/>
                    <a:pt x="428" y="2793"/>
                    <a:pt x="1211" y="2793"/>
                  </a:cubicBezTo>
                  <a:cubicBezTo>
                    <a:pt x="1990" y="2793"/>
                    <a:pt x="2158" y="2665"/>
                    <a:pt x="2158" y="2665"/>
                  </a:cubicBezTo>
                  <a:lnTo>
                    <a:pt x="2422" y="1"/>
                  </a:ln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2932588" y="3640540"/>
              <a:ext cx="294697" cy="38571"/>
            </a:xfrm>
            <a:custGeom>
              <a:avLst/>
              <a:gdLst/>
              <a:ahLst/>
              <a:cxnLst/>
              <a:rect l="l" t="t" r="r" b="b"/>
              <a:pathLst>
                <a:path w="2422" h="317" extrusionOk="0">
                  <a:moveTo>
                    <a:pt x="1211" y="1"/>
                  </a:moveTo>
                  <a:cubicBezTo>
                    <a:pt x="544" y="1"/>
                    <a:pt x="1" y="73"/>
                    <a:pt x="1" y="157"/>
                  </a:cubicBezTo>
                  <a:cubicBezTo>
                    <a:pt x="1" y="244"/>
                    <a:pt x="544" y="316"/>
                    <a:pt x="1211" y="316"/>
                  </a:cubicBezTo>
                  <a:cubicBezTo>
                    <a:pt x="1878" y="316"/>
                    <a:pt x="2422" y="244"/>
                    <a:pt x="2422" y="157"/>
                  </a:cubicBezTo>
                  <a:lnTo>
                    <a:pt x="1211" y="1"/>
                  </a:ln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925200" y="3825242"/>
              <a:ext cx="436570" cy="76899"/>
            </a:xfrm>
            <a:custGeom>
              <a:avLst/>
              <a:gdLst/>
              <a:ahLst/>
              <a:cxnLst/>
              <a:rect l="l" t="t" r="r" b="b"/>
              <a:pathLst>
                <a:path w="3588" h="632" extrusionOk="0">
                  <a:moveTo>
                    <a:pt x="1794" y="1"/>
                  </a:moveTo>
                  <a:cubicBezTo>
                    <a:pt x="803" y="1"/>
                    <a:pt x="0" y="145"/>
                    <a:pt x="0" y="316"/>
                  </a:cubicBezTo>
                  <a:cubicBezTo>
                    <a:pt x="0" y="492"/>
                    <a:pt x="803" y="632"/>
                    <a:pt x="1794" y="632"/>
                  </a:cubicBezTo>
                  <a:cubicBezTo>
                    <a:pt x="2784" y="632"/>
                    <a:pt x="3587" y="492"/>
                    <a:pt x="3587" y="316"/>
                  </a:cubicBezTo>
                  <a:cubicBezTo>
                    <a:pt x="3587" y="145"/>
                    <a:pt x="2784" y="1"/>
                    <a:pt x="1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1063666" y="3978917"/>
              <a:ext cx="270849" cy="78359"/>
            </a:xfrm>
            <a:custGeom>
              <a:avLst/>
              <a:gdLst/>
              <a:ahLst/>
              <a:cxnLst/>
              <a:rect l="l" t="t" r="r" b="b"/>
              <a:pathLst>
                <a:path w="2226" h="644" extrusionOk="0">
                  <a:moveTo>
                    <a:pt x="1111" y="0"/>
                  </a:moveTo>
                  <a:cubicBezTo>
                    <a:pt x="500" y="0"/>
                    <a:pt x="1" y="144"/>
                    <a:pt x="1" y="324"/>
                  </a:cubicBezTo>
                  <a:cubicBezTo>
                    <a:pt x="1" y="500"/>
                    <a:pt x="500" y="643"/>
                    <a:pt x="1111" y="643"/>
                  </a:cubicBezTo>
                  <a:cubicBezTo>
                    <a:pt x="1726" y="643"/>
                    <a:pt x="2226" y="500"/>
                    <a:pt x="2226" y="324"/>
                  </a:cubicBezTo>
                  <a:cubicBezTo>
                    <a:pt x="2226" y="144"/>
                    <a:pt x="1726" y="0"/>
                    <a:pt x="1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2216654" y="4007510"/>
              <a:ext cx="352492" cy="158178"/>
            </a:xfrm>
            <a:custGeom>
              <a:avLst/>
              <a:gdLst/>
              <a:ahLst/>
              <a:cxnLst/>
              <a:rect l="l" t="t" r="r" b="b"/>
              <a:pathLst>
                <a:path w="2897" h="1300" extrusionOk="0">
                  <a:moveTo>
                    <a:pt x="1447" y="1"/>
                  </a:moveTo>
                  <a:cubicBezTo>
                    <a:pt x="648" y="1"/>
                    <a:pt x="0" y="293"/>
                    <a:pt x="0" y="652"/>
                  </a:cubicBezTo>
                  <a:cubicBezTo>
                    <a:pt x="0" y="1008"/>
                    <a:pt x="648" y="1299"/>
                    <a:pt x="1447" y="1299"/>
                  </a:cubicBezTo>
                  <a:cubicBezTo>
                    <a:pt x="2250" y="1299"/>
                    <a:pt x="2897" y="1008"/>
                    <a:pt x="2897" y="652"/>
                  </a:cubicBezTo>
                  <a:cubicBezTo>
                    <a:pt x="2897" y="293"/>
                    <a:pt x="2250" y="1"/>
                    <a:pt x="1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1985229" y="3956042"/>
              <a:ext cx="277176" cy="124108"/>
            </a:xfrm>
            <a:custGeom>
              <a:avLst/>
              <a:gdLst/>
              <a:ahLst/>
              <a:cxnLst/>
              <a:rect l="l" t="t" r="r" b="b"/>
              <a:pathLst>
                <a:path w="2278" h="1020" extrusionOk="0">
                  <a:moveTo>
                    <a:pt x="1139" y="0"/>
                  </a:moveTo>
                  <a:cubicBezTo>
                    <a:pt x="512" y="0"/>
                    <a:pt x="1" y="228"/>
                    <a:pt x="1" y="512"/>
                  </a:cubicBezTo>
                  <a:cubicBezTo>
                    <a:pt x="1" y="791"/>
                    <a:pt x="512" y="1019"/>
                    <a:pt x="1139" y="1019"/>
                  </a:cubicBezTo>
                  <a:cubicBezTo>
                    <a:pt x="1771" y="1019"/>
                    <a:pt x="2278" y="791"/>
                    <a:pt x="2278" y="512"/>
                  </a:cubicBezTo>
                  <a:cubicBezTo>
                    <a:pt x="2278" y="228"/>
                    <a:pt x="1771" y="0"/>
                    <a:pt x="1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1225980" y="3873425"/>
              <a:ext cx="1015621" cy="191151"/>
            </a:xfrm>
            <a:custGeom>
              <a:avLst/>
              <a:gdLst/>
              <a:ahLst/>
              <a:cxnLst/>
              <a:rect l="l" t="t" r="r" b="b"/>
              <a:pathLst>
                <a:path w="8347" h="1571" extrusionOk="0">
                  <a:moveTo>
                    <a:pt x="4175" y="0"/>
                  </a:moveTo>
                  <a:cubicBezTo>
                    <a:pt x="1870" y="0"/>
                    <a:pt x="1" y="352"/>
                    <a:pt x="1" y="787"/>
                  </a:cubicBezTo>
                  <a:cubicBezTo>
                    <a:pt x="1" y="1219"/>
                    <a:pt x="1870" y="1570"/>
                    <a:pt x="4175" y="1570"/>
                  </a:cubicBezTo>
                  <a:cubicBezTo>
                    <a:pt x="6481" y="1570"/>
                    <a:pt x="8346" y="1223"/>
                    <a:pt x="8346" y="787"/>
                  </a:cubicBezTo>
                  <a:cubicBezTo>
                    <a:pt x="8346" y="352"/>
                    <a:pt x="6481" y="0"/>
                    <a:pt x="4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925200" y="3607323"/>
              <a:ext cx="393740" cy="227532"/>
            </a:xfrm>
            <a:custGeom>
              <a:avLst/>
              <a:gdLst/>
              <a:ahLst/>
              <a:cxnLst/>
              <a:rect l="l" t="t" r="r" b="b"/>
              <a:pathLst>
                <a:path w="3236" h="1870" extrusionOk="0">
                  <a:moveTo>
                    <a:pt x="2086" y="0"/>
                  </a:moveTo>
                  <a:cubicBezTo>
                    <a:pt x="2042" y="0"/>
                    <a:pt x="1996" y="2"/>
                    <a:pt x="1950" y="6"/>
                  </a:cubicBezTo>
                  <a:cubicBezTo>
                    <a:pt x="1206" y="70"/>
                    <a:pt x="0" y="577"/>
                    <a:pt x="0" y="933"/>
                  </a:cubicBezTo>
                  <a:cubicBezTo>
                    <a:pt x="0" y="1288"/>
                    <a:pt x="1206" y="1800"/>
                    <a:pt x="1950" y="1864"/>
                  </a:cubicBezTo>
                  <a:cubicBezTo>
                    <a:pt x="1996" y="1868"/>
                    <a:pt x="2041" y="1870"/>
                    <a:pt x="2086" y="1870"/>
                  </a:cubicBezTo>
                  <a:cubicBezTo>
                    <a:pt x="2758" y="1870"/>
                    <a:pt x="3236" y="1431"/>
                    <a:pt x="3236" y="933"/>
                  </a:cubicBezTo>
                  <a:cubicBezTo>
                    <a:pt x="3236" y="435"/>
                    <a:pt x="2755" y="0"/>
                    <a:pt x="2086"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1043711" y="3727294"/>
              <a:ext cx="350667" cy="264886"/>
            </a:xfrm>
            <a:custGeom>
              <a:avLst/>
              <a:gdLst/>
              <a:ahLst/>
              <a:cxnLst/>
              <a:rect l="l" t="t" r="r" b="b"/>
              <a:pathLst>
                <a:path w="2882" h="2177" extrusionOk="0">
                  <a:moveTo>
                    <a:pt x="2134" y="1"/>
                  </a:moveTo>
                  <a:cubicBezTo>
                    <a:pt x="1863" y="1"/>
                    <a:pt x="1565" y="101"/>
                    <a:pt x="1295" y="318"/>
                  </a:cubicBezTo>
                  <a:cubicBezTo>
                    <a:pt x="716" y="786"/>
                    <a:pt x="1" y="1880"/>
                    <a:pt x="200" y="2176"/>
                  </a:cubicBezTo>
                  <a:lnTo>
                    <a:pt x="2881" y="366"/>
                  </a:lnTo>
                  <a:cubicBezTo>
                    <a:pt x="2721" y="132"/>
                    <a:pt x="2445" y="1"/>
                    <a:pt x="2134"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1068046" y="3771827"/>
              <a:ext cx="362226" cy="236171"/>
            </a:xfrm>
            <a:custGeom>
              <a:avLst/>
              <a:gdLst/>
              <a:ahLst/>
              <a:cxnLst/>
              <a:rect l="l" t="t" r="r" b="b"/>
              <a:pathLst>
                <a:path w="2977" h="1941" extrusionOk="0">
                  <a:moveTo>
                    <a:pt x="2681" y="0"/>
                  </a:moveTo>
                  <a:lnTo>
                    <a:pt x="0" y="1810"/>
                  </a:lnTo>
                  <a:cubicBezTo>
                    <a:pt x="62" y="1901"/>
                    <a:pt x="226" y="1940"/>
                    <a:pt x="443" y="1940"/>
                  </a:cubicBezTo>
                  <a:cubicBezTo>
                    <a:pt x="930" y="1940"/>
                    <a:pt x="1683" y="1742"/>
                    <a:pt x="2134" y="1490"/>
                  </a:cubicBezTo>
                  <a:cubicBezTo>
                    <a:pt x="2785" y="1127"/>
                    <a:pt x="2977" y="444"/>
                    <a:pt x="2681"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1162344" y="3392202"/>
              <a:ext cx="1143380" cy="283016"/>
            </a:xfrm>
            <a:custGeom>
              <a:avLst/>
              <a:gdLst/>
              <a:ahLst/>
              <a:cxnLst/>
              <a:rect l="l" t="t" r="r" b="b"/>
              <a:pathLst>
                <a:path w="9397" h="2326" extrusionOk="0">
                  <a:moveTo>
                    <a:pt x="4698" y="0"/>
                  </a:moveTo>
                  <a:cubicBezTo>
                    <a:pt x="720" y="0"/>
                    <a:pt x="1" y="520"/>
                    <a:pt x="1" y="520"/>
                  </a:cubicBezTo>
                  <a:cubicBezTo>
                    <a:pt x="1" y="520"/>
                    <a:pt x="1419" y="2325"/>
                    <a:pt x="4698" y="2325"/>
                  </a:cubicBezTo>
                  <a:cubicBezTo>
                    <a:pt x="7978" y="2325"/>
                    <a:pt x="9396" y="520"/>
                    <a:pt x="9396" y="520"/>
                  </a:cubicBezTo>
                  <a:cubicBezTo>
                    <a:pt x="9396" y="520"/>
                    <a:pt x="8673" y="0"/>
                    <a:pt x="4698" y="0"/>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1760740" y="3195576"/>
              <a:ext cx="289830" cy="368554"/>
            </a:xfrm>
            <a:custGeom>
              <a:avLst/>
              <a:gdLst/>
              <a:ahLst/>
              <a:cxnLst/>
              <a:rect l="l" t="t" r="r" b="b"/>
              <a:pathLst>
                <a:path w="2382" h="3029" extrusionOk="0">
                  <a:moveTo>
                    <a:pt x="1107" y="1"/>
                  </a:moveTo>
                  <a:cubicBezTo>
                    <a:pt x="1075" y="1"/>
                    <a:pt x="1043" y="3"/>
                    <a:pt x="1011" y="6"/>
                  </a:cubicBezTo>
                  <a:cubicBezTo>
                    <a:pt x="408" y="78"/>
                    <a:pt x="0" y="813"/>
                    <a:pt x="100" y="1644"/>
                  </a:cubicBezTo>
                  <a:cubicBezTo>
                    <a:pt x="195" y="2435"/>
                    <a:pt x="712" y="3028"/>
                    <a:pt x="1278" y="3028"/>
                  </a:cubicBezTo>
                  <a:cubicBezTo>
                    <a:pt x="1310" y="3028"/>
                    <a:pt x="1342" y="3026"/>
                    <a:pt x="1374" y="3023"/>
                  </a:cubicBezTo>
                  <a:cubicBezTo>
                    <a:pt x="1974" y="2951"/>
                    <a:pt x="2381" y="2216"/>
                    <a:pt x="2281" y="1385"/>
                  </a:cubicBezTo>
                  <a:cubicBezTo>
                    <a:pt x="2187" y="594"/>
                    <a:pt x="1673" y="1"/>
                    <a:pt x="1107"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1839463" y="3215165"/>
              <a:ext cx="207699" cy="317572"/>
            </a:xfrm>
            <a:custGeom>
              <a:avLst/>
              <a:gdLst/>
              <a:ahLst/>
              <a:cxnLst/>
              <a:rect l="l" t="t" r="r" b="b"/>
              <a:pathLst>
                <a:path w="1707" h="2610" extrusionOk="0">
                  <a:moveTo>
                    <a:pt x="872" y="1"/>
                  </a:moveTo>
                  <a:cubicBezTo>
                    <a:pt x="852" y="1"/>
                    <a:pt x="831" y="2"/>
                    <a:pt x="811" y="5"/>
                  </a:cubicBezTo>
                  <a:cubicBezTo>
                    <a:pt x="324" y="65"/>
                    <a:pt x="0" y="692"/>
                    <a:pt x="84" y="1411"/>
                  </a:cubicBezTo>
                  <a:cubicBezTo>
                    <a:pt x="168" y="2096"/>
                    <a:pt x="592" y="2610"/>
                    <a:pt x="1052" y="2610"/>
                  </a:cubicBezTo>
                  <a:cubicBezTo>
                    <a:pt x="1076" y="2610"/>
                    <a:pt x="1099" y="2609"/>
                    <a:pt x="1123" y="2606"/>
                  </a:cubicBezTo>
                  <a:cubicBezTo>
                    <a:pt x="1179" y="2598"/>
                    <a:pt x="1231" y="2582"/>
                    <a:pt x="1283" y="2562"/>
                  </a:cubicBezTo>
                  <a:cubicBezTo>
                    <a:pt x="1558" y="2258"/>
                    <a:pt x="1706" y="1763"/>
                    <a:pt x="1642" y="1224"/>
                  </a:cubicBezTo>
                  <a:cubicBezTo>
                    <a:pt x="1574" y="684"/>
                    <a:pt x="1315" y="237"/>
                    <a:pt x="975" y="9"/>
                  </a:cubicBezTo>
                  <a:cubicBezTo>
                    <a:pt x="941" y="4"/>
                    <a:pt x="906" y="1"/>
                    <a:pt x="872"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1954811" y="3242420"/>
              <a:ext cx="59742" cy="256126"/>
            </a:xfrm>
            <a:custGeom>
              <a:avLst/>
              <a:gdLst/>
              <a:ahLst/>
              <a:cxnLst/>
              <a:rect l="l" t="t" r="r" b="b"/>
              <a:pathLst>
                <a:path w="491" h="2105" extrusionOk="0">
                  <a:moveTo>
                    <a:pt x="34" y="0"/>
                  </a:moveTo>
                  <a:cubicBezTo>
                    <a:pt x="20" y="0"/>
                    <a:pt x="1" y="11"/>
                    <a:pt x="11" y="21"/>
                  </a:cubicBezTo>
                  <a:cubicBezTo>
                    <a:pt x="139" y="121"/>
                    <a:pt x="187" y="209"/>
                    <a:pt x="175" y="388"/>
                  </a:cubicBezTo>
                  <a:cubicBezTo>
                    <a:pt x="167" y="456"/>
                    <a:pt x="123" y="516"/>
                    <a:pt x="131" y="588"/>
                  </a:cubicBezTo>
                  <a:cubicBezTo>
                    <a:pt x="139" y="748"/>
                    <a:pt x="239" y="752"/>
                    <a:pt x="319" y="860"/>
                  </a:cubicBezTo>
                  <a:cubicBezTo>
                    <a:pt x="491" y="1084"/>
                    <a:pt x="239" y="1211"/>
                    <a:pt x="247" y="1419"/>
                  </a:cubicBezTo>
                  <a:cubicBezTo>
                    <a:pt x="251" y="1471"/>
                    <a:pt x="267" y="1519"/>
                    <a:pt x="299" y="1563"/>
                  </a:cubicBezTo>
                  <a:cubicBezTo>
                    <a:pt x="383" y="1735"/>
                    <a:pt x="403" y="1914"/>
                    <a:pt x="275" y="2074"/>
                  </a:cubicBezTo>
                  <a:cubicBezTo>
                    <a:pt x="259" y="2093"/>
                    <a:pt x="273" y="2104"/>
                    <a:pt x="290" y="2104"/>
                  </a:cubicBezTo>
                  <a:cubicBezTo>
                    <a:pt x="298" y="2104"/>
                    <a:pt x="308" y="2101"/>
                    <a:pt x="315" y="2094"/>
                  </a:cubicBezTo>
                  <a:cubicBezTo>
                    <a:pt x="427" y="2014"/>
                    <a:pt x="487" y="1875"/>
                    <a:pt x="467" y="1735"/>
                  </a:cubicBezTo>
                  <a:cubicBezTo>
                    <a:pt x="443" y="1587"/>
                    <a:pt x="315" y="1451"/>
                    <a:pt x="343" y="1291"/>
                  </a:cubicBezTo>
                  <a:cubicBezTo>
                    <a:pt x="359" y="1183"/>
                    <a:pt x="483" y="1135"/>
                    <a:pt x="487" y="1016"/>
                  </a:cubicBezTo>
                  <a:cubicBezTo>
                    <a:pt x="487" y="916"/>
                    <a:pt x="419" y="852"/>
                    <a:pt x="355" y="784"/>
                  </a:cubicBezTo>
                  <a:cubicBezTo>
                    <a:pt x="231" y="652"/>
                    <a:pt x="203" y="644"/>
                    <a:pt x="227" y="420"/>
                  </a:cubicBezTo>
                  <a:cubicBezTo>
                    <a:pt x="247" y="221"/>
                    <a:pt x="251" y="101"/>
                    <a:pt x="39" y="1"/>
                  </a:cubicBezTo>
                  <a:cubicBezTo>
                    <a:pt x="38" y="0"/>
                    <a:pt x="36" y="0"/>
                    <a:pt x="34" y="0"/>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1911373" y="3240109"/>
              <a:ext cx="82252" cy="276446"/>
            </a:xfrm>
            <a:custGeom>
              <a:avLst/>
              <a:gdLst/>
              <a:ahLst/>
              <a:cxnLst/>
              <a:rect l="l" t="t" r="r" b="b"/>
              <a:pathLst>
                <a:path w="676" h="2272" extrusionOk="0">
                  <a:moveTo>
                    <a:pt x="28" y="1"/>
                  </a:moveTo>
                  <a:cubicBezTo>
                    <a:pt x="15" y="1"/>
                    <a:pt x="1" y="8"/>
                    <a:pt x="13" y="20"/>
                  </a:cubicBezTo>
                  <a:lnTo>
                    <a:pt x="17" y="20"/>
                  </a:lnTo>
                  <a:cubicBezTo>
                    <a:pt x="236" y="260"/>
                    <a:pt x="116" y="332"/>
                    <a:pt x="89" y="595"/>
                  </a:cubicBezTo>
                  <a:cubicBezTo>
                    <a:pt x="77" y="711"/>
                    <a:pt x="124" y="807"/>
                    <a:pt x="184" y="903"/>
                  </a:cubicBezTo>
                  <a:cubicBezTo>
                    <a:pt x="232" y="947"/>
                    <a:pt x="276" y="999"/>
                    <a:pt x="308" y="1059"/>
                  </a:cubicBezTo>
                  <a:cubicBezTo>
                    <a:pt x="340" y="1170"/>
                    <a:pt x="324" y="1290"/>
                    <a:pt x="260" y="1386"/>
                  </a:cubicBezTo>
                  <a:cubicBezTo>
                    <a:pt x="248" y="1450"/>
                    <a:pt x="224" y="1470"/>
                    <a:pt x="224" y="1538"/>
                  </a:cubicBezTo>
                  <a:cubicBezTo>
                    <a:pt x="216" y="1790"/>
                    <a:pt x="676" y="1953"/>
                    <a:pt x="272" y="2229"/>
                  </a:cubicBezTo>
                  <a:cubicBezTo>
                    <a:pt x="252" y="2243"/>
                    <a:pt x="252" y="2271"/>
                    <a:pt x="275" y="2271"/>
                  </a:cubicBezTo>
                  <a:cubicBezTo>
                    <a:pt x="279" y="2271"/>
                    <a:pt x="283" y="2271"/>
                    <a:pt x="288" y="2269"/>
                  </a:cubicBezTo>
                  <a:cubicBezTo>
                    <a:pt x="408" y="2233"/>
                    <a:pt x="492" y="2121"/>
                    <a:pt x="496" y="1993"/>
                  </a:cubicBezTo>
                  <a:cubicBezTo>
                    <a:pt x="500" y="1870"/>
                    <a:pt x="440" y="1814"/>
                    <a:pt x="384" y="1718"/>
                  </a:cubicBezTo>
                  <a:cubicBezTo>
                    <a:pt x="240" y="1458"/>
                    <a:pt x="392" y="1398"/>
                    <a:pt x="400" y="1178"/>
                  </a:cubicBezTo>
                  <a:cubicBezTo>
                    <a:pt x="400" y="1083"/>
                    <a:pt x="364" y="991"/>
                    <a:pt x="300" y="919"/>
                  </a:cubicBezTo>
                  <a:cubicBezTo>
                    <a:pt x="172" y="743"/>
                    <a:pt x="132" y="675"/>
                    <a:pt x="192" y="439"/>
                  </a:cubicBezTo>
                  <a:cubicBezTo>
                    <a:pt x="240" y="252"/>
                    <a:pt x="216" y="124"/>
                    <a:pt x="41" y="4"/>
                  </a:cubicBezTo>
                  <a:cubicBezTo>
                    <a:pt x="37" y="2"/>
                    <a:pt x="33" y="1"/>
                    <a:pt x="28" y="1"/>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1863798" y="3296931"/>
              <a:ext cx="57552" cy="179592"/>
            </a:xfrm>
            <a:custGeom>
              <a:avLst/>
              <a:gdLst/>
              <a:ahLst/>
              <a:cxnLst/>
              <a:rect l="l" t="t" r="r" b="b"/>
              <a:pathLst>
                <a:path w="473" h="1476" extrusionOk="0">
                  <a:moveTo>
                    <a:pt x="112" y="0"/>
                  </a:moveTo>
                  <a:cubicBezTo>
                    <a:pt x="106" y="0"/>
                    <a:pt x="101" y="3"/>
                    <a:pt x="96" y="8"/>
                  </a:cubicBezTo>
                  <a:cubicBezTo>
                    <a:pt x="84" y="12"/>
                    <a:pt x="76" y="20"/>
                    <a:pt x="72" y="32"/>
                  </a:cubicBezTo>
                  <a:cubicBezTo>
                    <a:pt x="4" y="140"/>
                    <a:pt x="0" y="276"/>
                    <a:pt x="60" y="388"/>
                  </a:cubicBezTo>
                  <a:cubicBezTo>
                    <a:pt x="112" y="472"/>
                    <a:pt x="204" y="520"/>
                    <a:pt x="260" y="608"/>
                  </a:cubicBezTo>
                  <a:cubicBezTo>
                    <a:pt x="316" y="695"/>
                    <a:pt x="300" y="779"/>
                    <a:pt x="268" y="875"/>
                  </a:cubicBezTo>
                  <a:cubicBezTo>
                    <a:pt x="236" y="983"/>
                    <a:pt x="144" y="1043"/>
                    <a:pt x="160" y="1171"/>
                  </a:cubicBezTo>
                  <a:cubicBezTo>
                    <a:pt x="176" y="1303"/>
                    <a:pt x="312" y="1395"/>
                    <a:pt x="408" y="1470"/>
                  </a:cubicBezTo>
                  <a:cubicBezTo>
                    <a:pt x="412" y="1474"/>
                    <a:pt x="417" y="1475"/>
                    <a:pt x="423" y="1475"/>
                  </a:cubicBezTo>
                  <a:cubicBezTo>
                    <a:pt x="445" y="1475"/>
                    <a:pt x="472" y="1454"/>
                    <a:pt x="460" y="1439"/>
                  </a:cubicBezTo>
                  <a:cubicBezTo>
                    <a:pt x="408" y="1359"/>
                    <a:pt x="328" y="1307"/>
                    <a:pt x="276" y="1231"/>
                  </a:cubicBezTo>
                  <a:cubicBezTo>
                    <a:pt x="216" y="1139"/>
                    <a:pt x="264" y="1035"/>
                    <a:pt x="308" y="947"/>
                  </a:cubicBezTo>
                  <a:cubicBezTo>
                    <a:pt x="356" y="859"/>
                    <a:pt x="408" y="763"/>
                    <a:pt x="384" y="660"/>
                  </a:cubicBezTo>
                  <a:cubicBezTo>
                    <a:pt x="356" y="560"/>
                    <a:pt x="284" y="516"/>
                    <a:pt x="224" y="440"/>
                  </a:cubicBezTo>
                  <a:cubicBezTo>
                    <a:pt x="176" y="388"/>
                    <a:pt x="140" y="324"/>
                    <a:pt x="116" y="256"/>
                  </a:cubicBezTo>
                  <a:cubicBezTo>
                    <a:pt x="108" y="216"/>
                    <a:pt x="108" y="176"/>
                    <a:pt x="116" y="140"/>
                  </a:cubicBezTo>
                  <a:cubicBezTo>
                    <a:pt x="124" y="108"/>
                    <a:pt x="148" y="60"/>
                    <a:pt x="144" y="28"/>
                  </a:cubicBezTo>
                  <a:cubicBezTo>
                    <a:pt x="140" y="16"/>
                    <a:pt x="136" y="8"/>
                    <a:pt x="124" y="4"/>
                  </a:cubicBezTo>
                  <a:cubicBezTo>
                    <a:pt x="119" y="1"/>
                    <a:pt x="115" y="0"/>
                    <a:pt x="112" y="0"/>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1402408" y="3164792"/>
              <a:ext cx="371595" cy="394592"/>
            </a:xfrm>
            <a:custGeom>
              <a:avLst/>
              <a:gdLst/>
              <a:ahLst/>
              <a:cxnLst/>
              <a:rect l="l" t="t" r="r" b="b"/>
              <a:pathLst>
                <a:path w="3054" h="3243" extrusionOk="0">
                  <a:moveTo>
                    <a:pt x="1181" y="0"/>
                  </a:moveTo>
                  <a:cubicBezTo>
                    <a:pt x="1033" y="0"/>
                    <a:pt x="889" y="32"/>
                    <a:pt x="756" y="100"/>
                  </a:cubicBezTo>
                  <a:cubicBezTo>
                    <a:pt x="149" y="411"/>
                    <a:pt x="1" y="1342"/>
                    <a:pt x="428" y="2181"/>
                  </a:cubicBezTo>
                  <a:cubicBezTo>
                    <a:pt x="759" y="2836"/>
                    <a:pt x="1344" y="3243"/>
                    <a:pt x="1873" y="3243"/>
                  </a:cubicBezTo>
                  <a:cubicBezTo>
                    <a:pt x="2021" y="3243"/>
                    <a:pt x="2165" y="3211"/>
                    <a:pt x="2298" y="3144"/>
                  </a:cubicBezTo>
                  <a:cubicBezTo>
                    <a:pt x="2905" y="2836"/>
                    <a:pt x="3053" y="1905"/>
                    <a:pt x="2630" y="1066"/>
                  </a:cubicBezTo>
                  <a:cubicBezTo>
                    <a:pt x="2296" y="408"/>
                    <a:pt x="1711" y="0"/>
                    <a:pt x="1181"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a:off x="1485147" y="3170024"/>
              <a:ext cx="273282" cy="335945"/>
            </a:xfrm>
            <a:custGeom>
              <a:avLst/>
              <a:gdLst/>
              <a:ahLst/>
              <a:cxnLst/>
              <a:rect l="l" t="t" r="r" b="b"/>
              <a:pathLst>
                <a:path w="2246" h="2761" extrusionOk="0">
                  <a:moveTo>
                    <a:pt x="767" y="1"/>
                  </a:moveTo>
                  <a:cubicBezTo>
                    <a:pt x="703" y="13"/>
                    <a:pt x="647" y="33"/>
                    <a:pt x="591" y="61"/>
                  </a:cubicBezTo>
                  <a:cubicBezTo>
                    <a:pt x="100" y="312"/>
                    <a:pt x="0" y="1099"/>
                    <a:pt x="364" y="1826"/>
                  </a:cubicBezTo>
                  <a:cubicBezTo>
                    <a:pt x="655" y="2400"/>
                    <a:pt x="1156" y="2761"/>
                    <a:pt x="1596" y="2761"/>
                  </a:cubicBezTo>
                  <a:cubicBezTo>
                    <a:pt x="1710" y="2761"/>
                    <a:pt x="1820" y="2736"/>
                    <a:pt x="1922" y="2685"/>
                  </a:cubicBezTo>
                  <a:cubicBezTo>
                    <a:pt x="1974" y="2657"/>
                    <a:pt x="2026" y="2621"/>
                    <a:pt x="2073" y="2581"/>
                  </a:cubicBezTo>
                  <a:cubicBezTo>
                    <a:pt x="2245" y="2154"/>
                    <a:pt x="2213" y="1571"/>
                    <a:pt x="1938" y="1027"/>
                  </a:cubicBezTo>
                  <a:cubicBezTo>
                    <a:pt x="1662" y="484"/>
                    <a:pt x="1215" y="113"/>
                    <a:pt x="767"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a:off x="1584798" y="3197766"/>
              <a:ext cx="150755" cy="258681"/>
            </a:xfrm>
            <a:custGeom>
              <a:avLst/>
              <a:gdLst/>
              <a:ahLst/>
              <a:cxnLst/>
              <a:rect l="l" t="t" r="r" b="b"/>
              <a:pathLst>
                <a:path w="1239" h="2126" extrusionOk="0">
                  <a:moveTo>
                    <a:pt x="40" y="0"/>
                  </a:moveTo>
                  <a:cubicBezTo>
                    <a:pt x="28" y="0"/>
                    <a:pt x="0" y="24"/>
                    <a:pt x="20" y="32"/>
                  </a:cubicBezTo>
                  <a:lnTo>
                    <a:pt x="24" y="32"/>
                  </a:lnTo>
                  <a:cubicBezTo>
                    <a:pt x="196" y="88"/>
                    <a:pt x="280" y="164"/>
                    <a:pt x="336" y="356"/>
                  </a:cubicBezTo>
                  <a:cubicBezTo>
                    <a:pt x="356" y="432"/>
                    <a:pt x="336" y="512"/>
                    <a:pt x="364" y="584"/>
                  </a:cubicBezTo>
                  <a:cubicBezTo>
                    <a:pt x="435" y="747"/>
                    <a:pt x="543" y="720"/>
                    <a:pt x="671" y="799"/>
                  </a:cubicBezTo>
                  <a:cubicBezTo>
                    <a:pt x="935" y="967"/>
                    <a:pt x="719" y="1199"/>
                    <a:pt x="807" y="1419"/>
                  </a:cubicBezTo>
                  <a:cubicBezTo>
                    <a:pt x="831" y="1471"/>
                    <a:pt x="867" y="1514"/>
                    <a:pt x="915" y="1550"/>
                  </a:cubicBezTo>
                  <a:cubicBezTo>
                    <a:pt x="1071" y="1698"/>
                    <a:pt x="1163" y="1878"/>
                    <a:pt x="1087" y="2098"/>
                  </a:cubicBezTo>
                  <a:cubicBezTo>
                    <a:pt x="1081" y="2118"/>
                    <a:pt x="1091" y="2126"/>
                    <a:pt x="1104" y="2126"/>
                  </a:cubicBezTo>
                  <a:cubicBezTo>
                    <a:pt x="1117" y="2126"/>
                    <a:pt x="1133" y="2118"/>
                    <a:pt x="1139" y="2106"/>
                  </a:cubicBezTo>
                  <a:cubicBezTo>
                    <a:pt x="1218" y="1966"/>
                    <a:pt x="1238" y="1810"/>
                    <a:pt x="1159" y="1666"/>
                  </a:cubicBezTo>
                  <a:cubicBezTo>
                    <a:pt x="1075" y="1522"/>
                    <a:pt x="891" y="1427"/>
                    <a:pt x="859" y="1247"/>
                  </a:cubicBezTo>
                  <a:cubicBezTo>
                    <a:pt x="835" y="1127"/>
                    <a:pt x="947" y="1027"/>
                    <a:pt x="903" y="899"/>
                  </a:cubicBezTo>
                  <a:cubicBezTo>
                    <a:pt x="867" y="795"/>
                    <a:pt x="771" y="751"/>
                    <a:pt x="679" y="704"/>
                  </a:cubicBezTo>
                  <a:cubicBezTo>
                    <a:pt x="495" y="612"/>
                    <a:pt x="459" y="616"/>
                    <a:pt x="400" y="372"/>
                  </a:cubicBezTo>
                  <a:cubicBezTo>
                    <a:pt x="344" y="148"/>
                    <a:pt x="304" y="24"/>
                    <a:pt x="40" y="0"/>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1538805" y="3211758"/>
              <a:ext cx="177767" cy="281313"/>
            </a:xfrm>
            <a:custGeom>
              <a:avLst/>
              <a:gdLst/>
              <a:ahLst/>
              <a:cxnLst/>
              <a:rect l="l" t="t" r="r" b="b"/>
              <a:pathLst>
                <a:path w="1461" h="2312" extrusionOk="0">
                  <a:moveTo>
                    <a:pt x="39" y="1"/>
                  </a:moveTo>
                  <a:cubicBezTo>
                    <a:pt x="26" y="1"/>
                    <a:pt x="0" y="22"/>
                    <a:pt x="19" y="33"/>
                  </a:cubicBezTo>
                  <a:cubicBezTo>
                    <a:pt x="346" y="201"/>
                    <a:pt x="246" y="325"/>
                    <a:pt x="318" y="612"/>
                  </a:cubicBezTo>
                  <a:cubicBezTo>
                    <a:pt x="350" y="740"/>
                    <a:pt x="438" y="820"/>
                    <a:pt x="538" y="896"/>
                  </a:cubicBezTo>
                  <a:cubicBezTo>
                    <a:pt x="610" y="924"/>
                    <a:pt x="674" y="964"/>
                    <a:pt x="730" y="1016"/>
                  </a:cubicBezTo>
                  <a:cubicBezTo>
                    <a:pt x="806" y="1120"/>
                    <a:pt x="833" y="1252"/>
                    <a:pt x="806" y="1380"/>
                  </a:cubicBezTo>
                  <a:cubicBezTo>
                    <a:pt x="813" y="1451"/>
                    <a:pt x="798" y="1483"/>
                    <a:pt x="821" y="1555"/>
                  </a:cubicBezTo>
                  <a:cubicBezTo>
                    <a:pt x="913" y="1823"/>
                    <a:pt x="1461" y="1819"/>
                    <a:pt x="1145" y="2262"/>
                  </a:cubicBezTo>
                  <a:cubicBezTo>
                    <a:pt x="1130" y="2284"/>
                    <a:pt x="1138" y="2312"/>
                    <a:pt x="1155" y="2312"/>
                  </a:cubicBezTo>
                  <a:cubicBezTo>
                    <a:pt x="1160" y="2312"/>
                    <a:pt x="1166" y="2309"/>
                    <a:pt x="1173" y="2302"/>
                  </a:cubicBezTo>
                  <a:cubicBezTo>
                    <a:pt x="1285" y="2202"/>
                    <a:pt x="1333" y="2083"/>
                    <a:pt x="1289" y="1931"/>
                  </a:cubicBezTo>
                  <a:cubicBezTo>
                    <a:pt x="1245" y="1799"/>
                    <a:pt x="1161" y="1763"/>
                    <a:pt x="1065" y="1679"/>
                  </a:cubicBezTo>
                  <a:cubicBezTo>
                    <a:pt x="810" y="1463"/>
                    <a:pt x="949" y="1344"/>
                    <a:pt x="873" y="1108"/>
                  </a:cubicBezTo>
                  <a:cubicBezTo>
                    <a:pt x="837" y="996"/>
                    <a:pt x="766" y="932"/>
                    <a:pt x="670" y="868"/>
                  </a:cubicBezTo>
                  <a:cubicBezTo>
                    <a:pt x="470" y="732"/>
                    <a:pt x="402" y="676"/>
                    <a:pt x="370" y="405"/>
                  </a:cubicBezTo>
                  <a:cubicBezTo>
                    <a:pt x="350" y="189"/>
                    <a:pt x="278" y="61"/>
                    <a:pt x="42" y="1"/>
                  </a:cubicBezTo>
                  <a:cubicBezTo>
                    <a:pt x="42" y="1"/>
                    <a:pt x="41" y="1"/>
                    <a:pt x="39" y="1"/>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1"/>
            <p:cNvSpPr/>
            <p:nvPr/>
          </p:nvSpPr>
          <p:spPr>
            <a:xfrm>
              <a:off x="1516660" y="3286710"/>
              <a:ext cx="121918" cy="175212"/>
            </a:xfrm>
            <a:custGeom>
              <a:avLst/>
              <a:gdLst/>
              <a:ahLst/>
              <a:cxnLst/>
              <a:rect l="l" t="t" r="r" b="b"/>
              <a:pathLst>
                <a:path w="1002" h="1440" extrusionOk="0">
                  <a:moveTo>
                    <a:pt x="73" y="0"/>
                  </a:moveTo>
                  <a:cubicBezTo>
                    <a:pt x="61" y="0"/>
                    <a:pt x="53" y="4"/>
                    <a:pt x="45" y="16"/>
                  </a:cubicBezTo>
                  <a:cubicBezTo>
                    <a:pt x="41" y="24"/>
                    <a:pt x="37" y="36"/>
                    <a:pt x="33" y="48"/>
                  </a:cubicBezTo>
                  <a:cubicBezTo>
                    <a:pt x="1" y="188"/>
                    <a:pt x="49" y="336"/>
                    <a:pt x="157" y="428"/>
                  </a:cubicBezTo>
                  <a:cubicBezTo>
                    <a:pt x="248" y="500"/>
                    <a:pt x="360" y="512"/>
                    <a:pt x="452" y="584"/>
                  </a:cubicBezTo>
                  <a:cubicBezTo>
                    <a:pt x="540" y="656"/>
                    <a:pt x="560" y="752"/>
                    <a:pt x="564" y="867"/>
                  </a:cubicBezTo>
                  <a:cubicBezTo>
                    <a:pt x="572" y="991"/>
                    <a:pt x="496" y="1091"/>
                    <a:pt x="564" y="1219"/>
                  </a:cubicBezTo>
                  <a:cubicBezTo>
                    <a:pt x="632" y="1351"/>
                    <a:pt x="812" y="1399"/>
                    <a:pt x="940" y="1439"/>
                  </a:cubicBezTo>
                  <a:cubicBezTo>
                    <a:pt x="942" y="1439"/>
                    <a:pt x="944" y="1440"/>
                    <a:pt x="946" y="1440"/>
                  </a:cubicBezTo>
                  <a:cubicBezTo>
                    <a:pt x="970" y="1440"/>
                    <a:pt x="1002" y="1401"/>
                    <a:pt x="980" y="1383"/>
                  </a:cubicBezTo>
                  <a:cubicBezTo>
                    <a:pt x="896" y="1319"/>
                    <a:pt x="792" y="1295"/>
                    <a:pt x="708" y="1235"/>
                  </a:cubicBezTo>
                  <a:cubicBezTo>
                    <a:pt x="608" y="1163"/>
                    <a:pt x="616" y="1035"/>
                    <a:pt x="632" y="923"/>
                  </a:cubicBezTo>
                  <a:cubicBezTo>
                    <a:pt x="648" y="811"/>
                    <a:pt x="668" y="692"/>
                    <a:pt x="600" y="592"/>
                  </a:cubicBezTo>
                  <a:cubicBezTo>
                    <a:pt x="536" y="496"/>
                    <a:pt x="440" y="476"/>
                    <a:pt x="352" y="420"/>
                  </a:cubicBezTo>
                  <a:cubicBezTo>
                    <a:pt x="280" y="384"/>
                    <a:pt x="216" y="328"/>
                    <a:pt x="165" y="264"/>
                  </a:cubicBezTo>
                  <a:cubicBezTo>
                    <a:pt x="141" y="228"/>
                    <a:pt x="125" y="188"/>
                    <a:pt x="121" y="144"/>
                  </a:cubicBezTo>
                  <a:cubicBezTo>
                    <a:pt x="113" y="108"/>
                    <a:pt x="125" y="48"/>
                    <a:pt x="105" y="16"/>
                  </a:cubicBezTo>
                  <a:cubicBezTo>
                    <a:pt x="97" y="4"/>
                    <a:pt x="89" y="0"/>
                    <a:pt x="73" y="0"/>
                  </a:cubicBezTo>
                  <a:close/>
                </a:path>
              </a:pathLst>
            </a:custGeom>
            <a:solidFill>
              <a:srgbClr val="734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a:off x="1936194" y="3287440"/>
              <a:ext cx="290317" cy="368554"/>
            </a:xfrm>
            <a:custGeom>
              <a:avLst/>
              <a:gdLst/>
              <a:ahLst/>
              <a:cxnLst/>
              <a:rect l="l" t="t" r="r" b="b"/>
              <a:pathLst>
                <a:path w="2386" h="3029" extrusionOk="0">
                  <a:moveTo>
                    <a:pt x="1107" y="1"/>
                  </a:moveTo>
                  <a:cubicBezTo>
                    <a:pt x="1075" y="1"/>
                    <a:pt x="1043" y="3"/>
                    <a:pt x="1011" y="6"/>
                  </a:cubicBezTo>
                  <a:cubicBezTo>
                    <a:pt x="408" y="78"/>
                    <a:pt x="0" y="813"/>
                    <a:pt x="100" y="1644"/>
                  </a:cubicBezTo>
                  <a:cubicBezTo>
                    <a:pt x="195" y="2435"/>
                    <a:pt x="712" y="3028"/>
                    <a:pt x="1278" y="3028"/>
                  </a:cubicBezTo>
                  <a:cubicBezTo>
                    <a:pt x="1310" y="3028"/>
                    <a:pt x="1342" y="3026"/>
                    <a:pt x="1375" y="3023"/>
                  </a:cubicBezTo>
                  <a:cubicBezTo>
                    <a:pt x="1978" y="2951"/>
                    <a:pt x="2385" y="2216"/>
                    <a:pt x="2281" y="1385"/>
                  </a:cubicBezTo>
                  <a:cubicBezTo>
                    <a:pt x="2187" y="594"/>
                    <a:pt x="1673" y="1"/>
                    <a:pt x="1107" y="1"/>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014431" y="3306786"/>
              <a:ext cx="208186" cy="317450"/>
            </a:xfrm>
            <a:custGeom>
              <a:avLst/>
              <a:gdLst/>
              <a:ahLst/>
              <a:cxnLst/>
              <a:rect l="l" t="t" r="r" b="b"/>
              <a:pathLst>
                <a:path w="1711" h="2609" extrusionOk="0">
                  <a:moveTo>
                    <a:pt x="881" y="1"/>
                  </a:moveTo>
                  <a:cubicBezTo>
                    <a:pt x="858" y="1"/>
                    <a:pt x="835" y="2"/>
                    <a:pt x="811" y="3"/>
                  </a:cubicBezTo>
                  <a:cubicBezTo>
                    <a:pt x="328" y="63"/>
                    <a:pt x="1" y="694"/>
                    <a:pt x="88" y="1409"/>
                  </a:cubicBezTo>
                  <a:cubicBezTo>
                    <a:pt x="168" y="2092"/>
                    <a:pt x="589" y="2609"/>
                    <a:pt x="1052" y="2609"/>
                  </a:cubicBezTo>
                  <a:cubicBezTo>
                    <a:pt x="1077" y="2609"/>
                    <a:pt x="1102" y="2607"/>
                    <a:pt x="1127" y="2604"/>
                  </a:cubicBezTo>
                  <a:cubicBezTo>
                    <a:pt x="1179" y="2596"/>
                    <a:pt x="1235" y="2584"/>
                    <a:pt x="1287" y="2564"/>
                  </a:cubicBezTo>
                  <a:cubicBezTo>
                    <a:pt x="1563" y="2260"/>
                    <a:pt x="1710" y="1765"/>
                    <a:pt x="1646" y="1226"/>
                  </a:cubicBezTo>
                  <a:cubicBezTo>
                    <a:pt x="1579" y="686"/>
                    <a:pt x="1319" y="239"/>
                    <a:pt x="979" y="7"/>
                  </a:cubicBezTo>
                  <a:cubicBezTo>
                    <a:pt x="947" y="3"/>
                    <a:pt x="914" y="1"/>
                    <a:pt x="881" y="1"/>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130265" y="3334285"/>
              <a:ext cx="59742" cy="256248"/>
            </a:xfrm>
            <a:custGeom>
              <a:avLst/>
              <a:gdLst/>
              <a:ahLst/>
              <a:cxnLst/>
              <a:rect l="l" t="t" r="r" b="b"/>
              <a:pathLst>
                <a:path w="491" h="2106" extrusionOk="0">
                  <a:moveTo>
                    <a:pt x="34" y="0"/>
                  </a:moveTo>
                  <a:cubicBezTo>
                    <a:pt x="21" y="0"/>
                    <a:pt x="1" y="11"/>
                    <a:pt x="11" y="21"/>
                  </a:cubicBezTo>
                  <a:cubicBezTo>
                    <a:pt x="139" y="121"/>
                    <a:pt x="187" y="209"/>
                    <a:pt x="175" y="388"/>
                  </a:cubicBezTo>
                  <a:cubicBezTo>
                    <a:pt x="171" y="456"/>
                    <a:pt x="123" y="516"/>
                    <a:pt x="131" y="588"/>
                  </a:cubicBezTo>
                  <a:cubicBezTo>
                    <a:pt x="139" y="748"/>
                    <a:pt x="239" y="752"/>
                    <a:pt x="319" y="860"/>
                  </a:cubicBezTo>
                  <a:cubicBezTo>
                    <a:pt x="491" y="1084"/>
                    <a:pt x="239" y="1211"/>
                    <a:pt x="247" y="1419"/>
                  </a:cubicBezTo>
                  <a:cubicBezTo>
                    <a:pt x="251" y="1471"/>
                    <a:pt x="271" y="1523"/>
                    <a:pt x="299" y="1563"/>
                  </a:cubicBezTo>
                  <a:cubicBezTo>
                    <a:pt x="383" y="1735"/>
                    <a:pt x="403" y="1915"/>
                    <a:pt x="275" y="2074"/>
                  </a:cubicBezTo>
                  <a:cubicBezTo>
                    <a:pt x="258" y="2094"/>
                    <a:pt x="274" y="2105"/>
                    <a:pt x="292" y="2105"/>
                  </a:cubicBezTo>
                  <a:cubicBezTo>
                    <a:pt x="300" y="2105"/>
                    <a:pt x="309" y="2103"/>
                    <a:pt x="315" y="2098"/>
                  </a:cubicBezTo>
                  <a:cubicBezTo>
                    <a:pt x="427" y="2014"/>
                    <a:pt x="487" y="1875"/>
                    <a:pt x="467" y="1735"/>
                  </a:cubicBezTo>
                  <a:cubicBezTo>
                    <a:pt x="443" y="1591"/>
                    <a:pt x="315" y="1451"/>
                    <a:pt x="343" y="1291"/>
                  </a:cubicBezTo>
                  <a:cubicBezTo>
                    <a:pt x="359" y="1183"/>
                    <a:pt x="483" y="1136"/>
                    <a:pt x="487" y="1016"/>
                  </a:cubicBezTo>
                  <a:cubicBezTo>
                    <a:pt x="487" y="916"/>
                    <a:pt x="419" y="852"/>
                    <a:pt x="359" y="784"/>
                  </a:cubicBezTo>
                  <a:cubicBezTo>
                    <a:pt x="231" y="652"/>
                    <a:pt x="203" y="644"/>
                    <a:pt x="227" y="420"/>
                  </a:cubicBezTo>
                  <a:cubicBezTo>
                    <a:pt x="247" y="221"/>
                    <a:pt x="251" y="105"/>
                    <a:pt x="39" y="1"/>
                  </a:cubicBezTo>
                  <a:cubicBezTo>
                    <a:pt x="38" y="0"/>
                    <a:pt x="36" y="0"/>
                    <a:pt x="34"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087193" y="3331973"/>
              <a:ext cx="81887" cy="276567"/>
            </a:xfrm>
            <a:custGeom>
              <a:avLst/>
              <a:gdLst/>
              <a:ahLst/>
              <a:cxnLst/>
              <a:rect l="l" t="t" r="r" b="b"/>
              <a:pathLst>
                <a:path w="673" h="2273" extrusionOk="0">
                  <a:moveTo>
                    <a:pt x="29" y="1"/>
                  </a:moveTo>
                  <a:cubicBezTo>
                    <a:pt x="16" y="1"/>
                    <a:pt x="1" y="8"/>
                    <a:pt x="10" y="20"/>
                  </a:cubicBezTo>
                  <a:lnTo>
                    <a:pt x="14" y="20"/>
                  </a:lnTo>
                  <a:cubicBezTo>
                    <a:pt x="237" y="260"/>
                    <a:pt x="114" y="336"/>
                    <a:pt x="86" y="595"/>
                  </a:cubicBezTo>
                  <a:cubicBezTo>
                    <a:pt x="74" y="715"/>
                    <a:pt x="122" y="807"/>
                    <a:pt x="182" y="903"/>
                  </a:cubicBezTo>
                  <a:cubicBezTo>
                    <a:pt x="233" y="947"/>
                    <a:pt x="273" y="999"/>
                    <a:pt x="305" y="1059"/>
                  </a:cubicBezTo>
                  <a:cubicBezTo>
                    <a:pt x="337" y="1171"/>
                    <a:pt x="321" y="1290"/>
                    <a:pt x="261" y="1390"/>
                  </a:cubicBezTo>
                  <a:cubicBezTo>
                    <a:pt x="245" y="1450"/>
                    <a:pt x="221" y="1470"/>
                    <a:pt x="221" y="1538"/>
                  </a:cubicBezTo>
                  <a:cubicBezTo>
                    <a:pt x="213" y="1794"/>
                    <a:pt x="673" y="1954"/>
                    <a:pt x="269" y="2229"/>
                  </a:cubicBezTo>
                  <a:cubicBezTo>
                    <a:pt x="249" y="2243"/>
                    <a:pt x="249" y="2273"/>
                    <a:pt x="270" y="2273"/>
                  </a:cubicBezTo>
                  <a:cubicBezTo>
                    <a:pt x="275" y="2273"/>
                    <a:pt x="280" y="2272"/>
                    <a:pt x="285" y="2269"/>
                  </a:cubicBezTo>
                  <a:cubicBezTo>
                    <a:pt x="405" y="2233"/>
                    <a:pt x="489" y="2121"/>
                    <a:pt x="493" y="1993"/>
                  </a:cubicBezTo>
                  <a:cubicBezTo>
                    <a:pt x="497" y="1870"/>
                    <a:pt x="437" y="1814"/>
                    <a:pt x="381" y="1718"/>
                  </a:cubicBezTo>
                  <a:cubicBezTo>
                    <a:pt x="237" y="1458"/>
                    <a:pt x="389" y="1398"/>
                    <a:pt x="397" y="1178"/>
                  </a:cubicBezTo>
                  <a:cubicBezTo>
                    <a:pt x="397" y="1083"/>
                    <a:pt x="361" y="991"/>
                    <a:pt x="297" y="919"/>
                  </a:cubicBezTo>
                  <a:cubicBezTo>
                    <a:pt x="170" y="743"/>
                    <a:pt x="130" y="675"/>
                    <a:pt x="190" y="439"/>
                  </a:cubicBezTo>
                  <a:cubicBezTo>
                    <a:pt x="237" y="252"/>
                    <a:pt x="213" y="124"/>
                    <a:pt x="42" y="4"/>
                  </a:cubicBezTo>
                  <a:cubicBezTo>
                    <a:pt x="39" y="2"/>
                    <a:pt x="34" y="1"/>
                    <a:pt x="29"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039253" y="3388552"/>
              <a:ext cx="57552" cy="179836"/>
            </a:xfrm>
            <a:custGeom>
              <a:avLst/>
              <a:gdLst/>
              <a:ahLst/>
              <a:cxnLst/>
              <a:rect l="l" t="t" r="r" b="b"/>
              <a:pathLst>
                <a:path w="473" h="1478" extrusionOk="0">
                  <a:moveTo>
                    <a:pt x="115" y="1"/>
                  </a:moveTo>
                  <a:cubicBezTo>
                    <a:pt x="108" y="1"/>
                    <a:pt x="102" y="5"/>
                    <a:pt x="96" y="10"/>
                  </a:cubicBezTo>
                  <a:cubicBezTo>
                    <a:pt x="84" y="14"/>
                    <a:pt x="76" y="26"/>
                    <a:pt x="72" y="34"/>
                  </a:cubicBezTo>
                  <a:cubicBezTo>
                    <a:pt x="4" y="142"/>
                    <a:pt x="0" y="278"/>
                    <a:pt x="60" y="390"/>
                  </a:cubicBezTo>
                  <a:cubicBezTo>
                    <a:pt x="112" y="478"/>
                    <a:pt x="208" y="522"/>
                    <a:pt x="260" y="610"/>
                  </a:cubicBezTo>
                  <a:cubicBezTo>
                    <a:pt x="316" y="698"/>
                    <a:pt x="300" y="781"/>
                    <a:pt x="272" y="881"/>
                  </a:cubicBezTo>
                  <a:cubicBezTo>
                    <a:pt x="236" y="985"/>
                    <a:pt x="144" y="1045"/>
                    <a:pt x="160" y="1177"/>
                  </a:cubicBezTo>
                  <a:cubicBezTo>
                    <a:pt x="176" y="1305"/>
                    <a:pt x="316" y="1397"/>
                    <a:pt x="408" y="1473"/>
                  </a:cubicBezTo>
                  <a:cubicBezTo>
                    <a:pt x="412" y="1476"/>
                    <a:pt x="417" y="1477"/>
                    <a:pt x="423" y="1477"/>
                  </a:cubicBezTo>
                  <a:cubicBezTo>
                    <a:pt x="445" y="1477"/>
                    <a:pt x="472" y="1456"/>
                    <a:pt x="460" y="1437"/>
                  </a:cubicBezTo>
                  <a:cubicBezTo>
                    <a:pt x="408" y="1361"/>
                    <a:pt x="328" y="1309"/>
                    <a:pt x="280" y="1233"/>
                  </a:cubicBezTo>
                  <a:cubicBezTo>
                    <a:pt x="216" y="1141"/>
                    <a:pt x="264" y="1037"/>
                    <a:pt x="308" y="949"/>
                  </a:cubicBezTo>
                  <a:cubicBezTo>
                    <a:pt x="356" y="857"/>
                    <a:pt x="408" y="761"/>
                    <a:pt x="384" y="662"/>
                  </a:cubicBezTo>
                  <a:cubicBezTo>
                    <a:pt x="360" y="558"/>
                    <a:pt x="284" y="514"/>
                    <a:pt x="228" y="442"/>
                  </a:cubicBezTo>
                  <a:cubicBezTo>
                    <a:pt x="180" y="386"/>
                    <a:pt x="140" y="322"/>
                    <a:pt x="120" y="254"/>
                  </a:cubicBezTo>
                  <a:cubicBezTo>
                    <a:pt x="108" y="218"/>
                    <a:pt x="108" y="178"/>
                    <a:pt x="120" y="142"/>
                  </a:cubicBezTo>
                  <a:cubicBezTo>
                    <a:pt x="124" y="106"/>
                    <a:pt x="152" y="62"/>
                    <a:pt x="144" y="30"/>
                  </a:cubicBezTo>
                  <a:cubicBezTo>
                    <a:pt x="144" y="18"/>
                    <a:pt x="136" y="6"/>
                    <a:pt x="124" y="2"/>
                  </a:cubicBezTo>
                  <a:cubicBezTo>
                    <a:pt x="121" y="1"/>
                    <a:pt x="118" y="1"/>
                    <a:pt x="115"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1526881" y="3308246"/>
              <a:ext cx="394835" cy="274620"/>
            </a:xfrm>
            <a:custGeom>
              <a:avLst/>
              <a:gdLst/>
              <a:ahLst/>
              <a:cxnLst/>
              <a:rect l="l" t="t" r="r" b="b"/>
              <a:pathLst>
                <a:path w="3245" h="2257" extrusionOk="0">
                  <a:moveTo>
                    <a:pt x="1854" y="0"/>
                  </a:moveTo>
                  <a:cubicBezTo>
                    <a:pt x="1693" y="0"/>
                    <a:pt x="1525" y="21"/>
                    <a:pt x="1355" y="63"/>
                  </a:cubicBezTo>
                  <a:cubicBezTo>
                    <a:pt x="540" y="271"/>
                    <a:pt x="1" y="914"/>
                    <a:pt x="152" y="1501"/>
                  </a:cubicBezTo>
                  <a:cubicBezTo>
                    <a:pt x="269" y="1965"/>
                    <a:pt x="779" y="2257"/>
                    <a:pt x="1390" y="2257"/>
                  </a:cubicBezTo>
                  <a:cubicBezTo>
                    <a:pt x="1553" y="2257"/>
                    <a:pt x="1723" y="2236"/>
                    <a:pt x="1894" y="2192"/>
                  </a:cubicBezTo>
                  <a:cubicBezTo>
                    <a:pt x="2705" y="1989"/>
                    <a:pt x="3245" y="1346"/>
                    <a:pt x="3097" y="754"/>
                  </a:cubicBezTo>
                  <a:cubicBezTo>
                    <a:pt x="2977" y="290"/>
                    <a:pt x="2464" y="0"/>
                    <a:pt x="1854" y="0"/>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1555109" y="3308246"/>
              <a:ext cx="325724" cy="199912"/>
            </a:xfrm>
            <a:custGeom>
              <a:avLst/>
              <a:gdLst/>
              <a:ahLst/>
              <a:cxnLst/>
              <a:rect l="l" t="t" r="r" b="b"/>
              <a:pathLst>
                <a:path w="2677" h="1643" extrusionOk="0">
                  <a:moveTo>
                    <a:pt x="1617" y="1"/>
                  </a:moveTo>
                  <a:cubicBezTo>
                    <a:pt x="1457" y="1"/>
                    <a:pt x="1291" y="21"/>
                    <a:pt x="1123" y="63"/>
                  </a:cubicBezTo>
                  <a:cubicBezTo>
                    <a:pt x="596" y="199"/>
                    <a:pt x="184" y="515"/>
                    <a:pt x="0" y="882"/>
                  </a:cubicBezTo>
                  <a:cubicBezTo>
                    <a:pt x="0" y="934"/>
                    <a:pt x="4" y="990"/>
                    <a:pt x="20" y="1046"/>
                  </a:cubicBezTo>
                  <a:cubicBezTo>
                    <a:pt x="114" y="1416"/>
                    <a:pt x="538" y="1643"/>
                    <a:pt x="1051" y="1643"/>
                  </a:cubicBezTo>
                  <a:cubicBezTo>
                    <a:pt x="1197" y="1643"/>
                    <a:pt x="1351" y="1624"/>
                    <a:pt x="1506" y="1585"/>
                  </a:cubicBezTo>
                  <a:cubicBezTo>
                    <a:pt x="2206" y="1405"/>
                    <a:pt x="2677" y="878"/>
                    <a:pt x="2553" y="403"/>
                  </a:cubicBezTo>
                  <a:cubicBezTo>
                    <a:pt x="2541" y="347"/>
                    <a:pt x="2521" y="295"/>
                    <a:pt x="2493" y="251"/>
                  </a:cubicBezTo>
                  <a:cubicBezTo>
                    <a:pt x="2265" y="91"/>
                    <a:pt x="1956" y="1"/>
                    <a:pt x="1617" y="1"/>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1581391" y="3330513"/>
              <a:ext cx="251016" cy="83712"/>
            </a:xfrm>
            <a:custGeom>
              <a:avLst/>
              <a:gdLst/>
              <a:ahLst/>
              <a:cxnLst/>
              <a:rect l="l" t="t" r="r" b="b"/>
              <a:pathLst>
                <a:path w="2063" h="688" extrusionOk="0">
                  <a:moveTo>
                    <a:pt x="1772" y="1"/>
                  </a:moveTo>
                  <a:cubicBezTo>
                    <a:pt x="1737" y="1"/>
                    <a:pt x="1701" y="6"/>
                    <a:pt x="1666" y="16"/>
                  </a:cubicBezTo>
                  <a:cubicBezTo>
                    <a:pt x="1528" y="55"/>
                    <a:pt x="1410" y="196"/>
                    <a:pt x="1249" y="196"/>
                  </a:cubicBezTo>
                  <a:cubicBezTo>
                    <a:pt x="1247" y="196"/>
                    <a:pt x="1245" y="196"/>
                    <a:pt x="1243" y="196"/>
                  </a:cubicBezTo>
                  <a:cubicBezTo>
                    <a:pt x="1141" y="192"/>
                    <a:pt x="1079" y="86"/>
                    <a:pt x="973" y="86"/>
                  </a:cubicBezTo>
                  <a:cubicBezTo>
                    <a:pt x="966" y="86"/>
                    <a:pt x="958" y="87"/>
                    <a:pt x="951" y="88"/>
                  </a:cubicBezTo>
                  <a:cubicBezTo>
                    <a:pt x="855" y="100"/>
                    <a:pt x="799" y="176"/>
                    <a:pt x="739" y="244"/>
                  </a:cubicBezTo>
                  <a:cubicBezTo>
                    <a:pt x="623" y="388"/>
                    <a:pt x="619" y="415"/>
                    <a:pt x="396" y="419"/>
                  </a:cubicBezTo>
                  <a:cubicBezTo>
                    <a:pt x="192" y="427"/>
                    <a:pt x="76" y="435"/>
                    <a:pt x="4" y="659"/>
                  </a:cubicBezTo>
                  <a:cubicBezTo>
                    <a:pt x="1" y="669"/>
                    <a:pt x="10" y="688"/>
                    <a:pt x="20" y="688"/>
                  </a:cubicBezTo>
                  <a:cubicBezTo>
                    <a:pt x="23" y="688"/>
                    <a:pt x="26" y="687"/>
                    <a:pt x="28" y="683"/>
                  </a:cubicBezTo>
                  <a:lnTo>
                    <a:pt x="24" y="683"/>
                  </a:lnTo>
                  <a:cubicBezTo>
                    <a:pt x="108" y="543"/>
                    <a:pt x="188" y="483"/>
                    <a:pt x="368" y="475"/>
                  </a:cubicBezTo>
                  <a:cubicBezTo>
                    <a:pt x="372" y="475"/>
                    <a:pt x="376" y="475"/>
                    <a:pt x="380" y="475"/>
                  </a:cubicBezTo>
                  <a:cubicBezTo>
                    <a:pt x="432" y="475"/>
                    <a:pt x="483" y="494"/>
                    <a:pt x="538" y="494"/>
                  </a:cubicBezTo>
                  <a:cubicBezTo>
                    <a:pt x="549" y="494"/>
                    <a:pt x="560" y="493"/>
                    <a:pt x="571" y="491"/>
                  </a:cubicBezTo>
                  <a:cubicBezTo>
                    <a:pt x="727" y="463"/>
                    <a:pt x="719" y="364"/>
                    <a:pt x="819" y="268"/>
                  </a:cubicBezTo>
                  <a:cubicBezTo>
                    <a:pt x="880" y="208"/>
                    <a:pt x="937" y="188"/>
                    <a:pt x="992" y="188"/>
                  </a:cubicBezTo>
                  <a:cubicBezTo>
                    <a:pt x="1105" y="188"/>
                    <a:pt x="1212" y="272"/>
                    <a:pt x="1337" y="272"/>
                  </a:cubicBezTo>
                  <a:cubicBezTo>
                    <a:pt x="1352" y="272"/>
                    <a:pt x="1367" y="270"/>
                    <a:pt x="1382" y="268"/>
                  </a:cubicBezTo>
                  <a:cubicBezTo>
                    <a:pt x="1434" y="260"/>
                    <a:pt x="1482" y="236"/>
                    <a:pt x="1518" y="200"/>
                  </a:cubicBezTo>
                  <a:cubicBezTo>
                    <a:pt x="1613" y="138"/>
                    <a:pt x="1714" y="97"/>
                    <a:pt x="1816" y="97"/>
                  </a:cubicBezTo>
                  <a:cubicBezTo>
                    <a:pt x="1886" y="97"/>
                    <a:pt x="1956" y="116"/>
                    <a:pt x="2025" y="160"/>
                  </a:cubicBezTo>
                  <a:cubicBezTo>
                    <a:pt x="2032" y="163"/>
                    <a:pt x="2037" y="165"/>
                    <a:pt x="2041" y="165"/>
                  </a:cubicBezTo>
                  <a:cubicBezTo>
                    <a:pt x="2062" y="165"/>
                    <a:pt x="2062" y="129"/>
                    <a:pt x="2045" y="116"/>
                  </a:cubicBezTo>
                  <a:cubicBezTo>
                    <a:pt x="1971" y="42"/>
                    <a:pt x="1873" y="1"/>
                    <a:pt x="1772"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1584311" y="3367624"/>
              <a:ext cx="271822" cy="89431"/>
            </a:xfrm>
            <a:custGeom>
              <a:avLst/>
              <a:gdLst/>
              <a:ahLst/>
              <a:cxnLst/>
              <a:rect l="l" t="t" r="r" b="b"/>
              <a:pathLst>
                <a:path w="2234" h="735" extrusionOk="0">
                  <a:moveTo>
                    <a:pt x="1959" y="0"/>
                  </a:moveTo>
                  <a:cubicBezTo>
                    <a:pt x="1946" y="0"/>
                    <a:pt x="1934" y="1"/>
                    <a:pt x="1922" y="3"/>
                  </a:cubicBezTo>
                  <a:cubicBezTo>
                    <a:pt x="1798" y="11"/>
                    <a:pt x="1750" y="79"/>
                    <a:pt x="1662" y="146"/>
                  </a:cubicBezTo>
                  <a:cubicBezTo>
                    <a:pt x="1568" y="215"/>
                    <a:pt x="1500" y="235"/>
                    <a:pt x="1438" y="235"/>
                  </a:cubicBezTo>
                  <a:cubicBezTo>
                    <a:pt x="1352" y="235"/>
                    <a:pt x="1279" y="196"/>
                    <a:pt x="1169" y="196"/>
                  </a:cubicBezTo>
                  <a:cubicBezTo>
                    <a:pt x="1156" y="196"/>
                    <a:pt x="1142" y="197"/>
                    <a:pt x="1127" y="198"/>
                  </a:cubicBezTo>
                  <a:cubicBezTo>
                    <a:pt x="1031" y="210"/>
                    <a:pt x="943" y="258"/>
                    <a:pt x="879" y="330"/>
                  </a:cubicBezTo>
                  <a:cubicBezTo>
                    <a:pt x="748" y="452"/>
                    <a:pt x="684" y="506"/>
                    <a:pt x="533" y="506"/>
                  </a:cubicBezTo>
                  <a:cubicBezTo>
                    <a:pt x="500" y="506"/>
                    <a:pt x="462" y="503"/>
                    <a:pt x="420" y="498"/>
                  </a:cubicBezTo>
                  <a:cubicBezTo>
                    <a:pt x="386" y="494"/>
                    <a:pt x="355" y="492"/>
                    <a:pt x="326" y="492"/>
                  </a:cubicBezTo>
                  <a:cubicBezTo>
                    <a:pt x="183" y="492"/>
                    <a:pt x="84" y="546"/>
                    <a:pt x="4" y="702"/>
                  </a:cubicBezTo>
                  <a:cubicBezTo>
                    <a:pt x="1" y="714"/>
                    <a:pt x="8" y="734"/>
                    <a:pt x="19" y="734"/>
                  </a:cubicBezTo>
                  <a:cubicBezTo>
                    <a:pt x="21" y="734"/>
                    <a:pt x="25" y="733"/>
                    <a:pt x="28" y="730"/>
                  </a:cubicBezTo>
                  <a:cubicBezTo>
                    <a:pt x="141" y="595"/>
                    <a:pt x="219" y="565"/>
                    <a:pt x="309" y="565"/>
                  </a:cubicBezTo>
                  <a:cubicBezTo>
                    <a:pt x="378" y="565"/>
                    <a:pt x="454" y="582"/>
                    <a:pt x="559" y="582"/>
                  </a:cubicBezTo>
                  <a:cubicBezTo>
                    <a:pt x="568" y="582"/>
                    <a:pt x="577" y="582"/>
                    <a:pt x="587" y="582"/>
                  </a:cubicBezTo>
                  <a:cubicBezTo>
                    <a:pt x="703" y="582"/>
                    <a:pt x="791" y="522"/>
                    <a:pt x="879" y="450"/>
                  </a:cubicBezTo>
                  <a:cubicBezTo>
                    <a:pt x="915" y="394"/>
                    <a:pt x="963" y="346"/>
                    <a:pt x="1019" y="306"/>
                  </a:cubicBezTo>
                  <a:cubicBezTo>
                    <a:pt x="1069" y="283"/>
                    <a:pt x="1123" y="272"/>
                    <a:pt x="1177" y="272"/>
                  </a:cubicBezTo>
                  <a:cubicBezTo>
                    <a:pt x="1237" y="272"/>
                    <a:pt x="1296" y="285"/>
                    <a:pt x="1350" y="310"/>
                  </a:cubicBezTo>
                  <a:cubicBezTo>
                    <a:pt x="1404" y="317"/>
                    <a:pt x="1429" y="332"/>
                    <a:pt x="1474" y="332"/>
                  </a:cubicBezTo>
                  <a:cubicBezTo>
                    <a:pt x="1483" y="332"/>
                    <a:pt x="1492" y="332"/>
                    <a:pt x="1502" y="330"/>
                  </a:cubicBezTo>
                  <a:cubicBezTo>
                    <a:pt x="1688" y="310"/>
                    <a:pt x="1791" y="54"/>
                    <a:pt x="1958" y="54"/>
                  </a:cubicBezTo>
                  <a:cubicBezTo>
                    <a:pt x="2021" y="54"/>
                    <a:pt x="2092" y="91"/>
                    <a:pt x="2181" y="190"/>
                  </a:cubicBezTo>
                  <a:cubicBezTo>
                    <a:pt x="2189" y="198"/>
                    <a:pt x="2200" y="202"/>
                    <a:pt x="2209" y="202"/>
                  </a:cubicBezTo>
                  <a:cubicBezTo>
                    <a:pt x="2223" y="202"/>
                    <a:pt x="2233" y="192"/>
                    <a:pt x="2221" y="170"/>
                  </a:cubicBezTo>
                  <a:cubicBezTo>
                    <a:pt x="2174" y="66"/>
                    <a:pt x="2072" y="0"/>
                    <a:pt x="1959"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1645514" y="3420430"/>
              <a:ext cx="174360" cy="72883"/>
            </a:xfrm>
            <a:custGeom>
              <a:avLst/>
              <a:gdLst/>
              <a:ahLst/>
              <a:cxnLst/>
              <a:rect l="l" t="t" r="r" b="b"/>
              <a:pathLst>
                <a:path w="1433" h="599" extrusionOk="0">
                  <a:moveTo>
                    <a:pt x="1393" y="0"/>
                  </a:moveTo>
                  <a:cubicBezTo>
                    <a:pt x="1389" y="0"/>
                    <a:pt x="1386" y="2"/>
                    <a:pt x="1383" y="4"/>
                  </a:cubicBezTo>
                  <a:cubicBezTo>
                    <a:pt x="1311" y="64"/>
                    <a:pt x="1271" y="152"/>
                    <a:pt x="1203" y="212"/>
                  </a:cubicBezTo>
                  <a:cubicBezTo>
                    <a:pt x="1166" y="243"/>
                    <a:pt x="1125" y="255"/>
                    <a:pt x="1082" y="255"/>
                  </a:cubicBezTo>
                  <a:cubicBezTo>
                    <a:pt x="1027" y="255"/>
                    <a:pt x="969" y="236"/>
                    <a:pt x="915" y="216"/>
                  </a:cubicBezTo>
                  <a:cubicBezTo>
                    <a:pt x="848" y="190"/>
                    <a:pt x="778" y="163"/>
                    <a:pt x="710" y="163"/>
                  </a:cubicBezTo>
                  <a:cubicBezTo>
                    <a:pt x="681" y="163"/>
                    <a:pt x="652" y="168"/>
                    <a:pt x="624" y="180"/>
                  </a:cubicBezTo>
                  <a:cubicBezTo>
                    <a:pt x="524" y="216"/>
                    <a:pt x="488" y="296"/>
                    <a:pt x="424" y="364"/>
                  </a:cubicBezTo>
                  <a:cubicBezTo>
                    <a:pt x="376" y="420"/>
                    <a:pt x="316" y="463"/>
                    <a:pt x="252" y="495"/>
                  </a:cubicBezTo>
                  <a:cubicBezTo>
                    <a:pt x="223" y="505"/>
                    <a:pt x="190" y="512"/>
                    <a:pt x="160" y="512"/>
                  </a:cubicBezTo>
                  <a:cubicBezTo>
                    <a:pt x="153" y="512"/>
                    <a:pt x="147" y="512"/>
                    <a:pt x="140" y="511"/>
                  </a:cubicBezTo>
                  <a:cubicBezTo>
                    <a:pt x="111" y="511"/>
                    <a:pt x="75" y="496"/>
                    <a:pt x="45" y="496"/>
                  </a:cubicBezTo>
                  <a:cubicBezTo>
                    <a:pt x="38" y="496"/>
                    <a:pt x="31" y="497"/>
                    <a:pt x="24" y="499"/>
                  </a:cubicBezTo>
                  <a:cubicBezTo>
                    <a:pt x="12" y="503"/>
                    <a:pt x="4" y="511"/>
                    <a:pt x="0" y="523"/>
                  </a:cubicBezTo>
                  <a:cubicBezTo>
                    <a:pt x="0" y="531"/>
                    <a:pt x="4" y="543"/>
                    <a:pt x="12" y="547"/>
                  </a:cubicBezTo>
                  <a:cubicBezTo>
                    <a:pt x="20" y="555"/>
                    <a:pt x="32" y="563"/>
                    <a:pt x="40" y="567"/>
                  </a:cubicBezTo>
                  <a:cubicBezTo>
                    <a:pt x="87" y="588"/>
                    <a:pt x="138" y="599"/>
                    <a:pt x="188" y="599"/>
                  </a:cubicBezTo>
                  <a:cubicBezTo>
                    <a:pt x="261" y="599"/>
                    <a:pt x="334" y="576"/>
                    <a:pt x="396" y="531"/>
                  </a:cubicBezTo>
                  <a:cubicBezTo>
                    <a:pt x="472" y="467"/>
                    <a:pt x="508" y="372"/>
                    <a:pt x="588" y="308"/>
                  </a:cubicBezTo>
                  <a:cubicBezTo>
                    <a:pt x="639" y="267"/>
                    <a:pt x="692" y="252"/>
                    <a:pt x="750" y="252"/>
                  </a:cubicBezTo>
                  <a:cubicBezTo>
                    <a:pt x="782" y="252"/>
                    <a:pt x="816" y="257"/>
                    <a:pt x="851" y="264"/>
                  </a:cubicBezTo>
                  <a:cubicBezTo>
                    <a:pt x="946" y="281"/>
                    <a:pt x="1012" y="343"/>
                    <a:pt x="1104" y="343"/>
                  </a:cubicBezTo>
                  <a:cubicBezTo>
                    <a:pt x="1121" y="343"/>
                    <a:pt x="1139" y="341"/>
                    <a:pt x="1159" y="336"/>
                  </a:cubicBezTo>
                  <a:cubicBezTo>
                    <a:pt x="1287" y="300"/>
                    <a:pt x="1359" y="152"/>
                    <a:pt x="1423" y="48"/>
                  </a:cubicBezTo>
                  <a:cubicBezTo>
                    <a:pt x="1433" y="31"/>
                    <a:pt x="1412" y="0"/>
                    <a:pt x="1393"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1167211" y="3284885"/>
              <a:ext cx="365633" cy="322074"/>
            </a:xfrm>
            <a:custGeom>
              <a:avLst/>
              <a:gdLst/>
              <a:ahLst/>
              <a:cxnLst/>
              <a:rect l="l" t="t" r="r" b="b"/>
              <a:pathLst>
                <a:path w="3005" h="2647" extrusionOk="0">
                  <a:moveTo>
                    <a:pt x="1086" y="0"/>
                  </a:moveTo>
                  <a:cubicBezTo>
                    <a:pt x="830" y="0"/>
                    <a:pt x="597" y="82"/>
                    <a:pt x="428" y="251"/>
                  </a:cubicBezTo>
                  <a:cubicBezTo>
                    <a:pt x="0" y="679"/>
                    <a:pt x="136" y="1506"/>
                    <a:pt x="728" y="2097"/>
                  </a:cubicBezTo>
                  <a:cubicBezTo>
                    <a:pt x="1084" y="2456"/>
                    <a:pt x="1526" y="2646"/>
                    <a:pt x="1915" y="2646"/>
                  </a:cubicBezTo>
                  <a:cubicBezTo>
                    <a:pt x="2171" y="2646"/>
                    <a:pt x="2403" y="2564"/>
                    <a:pt x="2573" y="2392"/>
                  </a:cubicBezTo>
                  <a:cubicBezTo>
                    <a:pt x="3005" y="1965"/>
                    <a:pt x="2873" y="1138"/>
                    <a:pt x="2278" y="547"/>
                  </a:cubicBezTo>
                  <a:cubicBezTo>
                    <a:pt x="1921" y="190"/>
                    <a:pt x="1476" y="0"/>
                    <a:pt x="1086" y="0"/>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1230847" y="3284398"/>
              <a:ext cx="283016" cy="261358"/>
            </a:xfrm>
            <a:custGeom>
              <a:avLst/>
              <a:gdLst/>
              <a:ahLst/>
              <a:cxnLst/>
              <a:rect l="l" t="t" r="r" b="b"/>
              <a:pathLst>
                <a:path w="2326" h="2148" extrusionOk="0">
                  <a:moveTo>
                    <a:pt x="561" y="1"/>
                  </a:moveTo>
                  <a:cubicBezTo>
                    <a:pt x="533" y="1"/>
                    <a:pt x="507" y="2"/>
                    <a:pt x="480" y="4"/>
                  </a:cubicBezTo>
                  <a:cubicBezTo>
                    <a:pt x="428" y="31"/>
                    <a:pt x="384" y="63"/>
                    <a:pt x="348" y="103"/>
                  </a:cubicBezTo>
                  <a:cubicBezTo>
                    <a:pt x="1" y="455"/>
                    <a:pt x="133" y="1146"/>
                    <a:pt x="648" y="1657"/>
                  </a:cubicBezTo>
                  <a:cubicBezTo>
                    <a:pt x="966" y="1976"/>
                    <a:pt x="1356" y="2147"/>
                    <a:pt x="1688" y="2147"/>
                  </a:cubicBezTo>
                  <a:cubicBezTo>
                    <a:pt x="1889" y="2147"/>
                    <a:pt x="2068" y="2084"/>
                    <a:pt x="2198" y="1953"/>
                  </a:cubicBezTo>
                  <a:cubicBezTo>
                    <a:pt x="2238" y="1913"/>
                    <a:pt x="2270" y="1869"/>
                    <a:pt x="2298" y="1821"/>
                  </a:cubicBezTo>
                  <a:cubicBezTo>
                    <a:pt x="2326" y="1414"/>
                    <a:pt x="2138" y="930"/>
                    <a:pt x="1755" y="547"/>
                  </a:cubicBezTo>
                  <a:cubicBezTo>
                    <a:pt x="1396" y="188"/>
                    <a:pt x="950" y="1"/>
                    <a:pt x="561" y="1"/>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1303365" y="3303866"/>
              <a:ext cx="191638" cy="184338"/>
            </a:xfrm>
            <a:custGeom>
              <a:avLst/>
              <a:gdLst/>
              <a:ahLst/>
              <a:cxnLst/>
              <a:rect l="l" t="t" r="r" b="b"/>
              <a:pathLst>
                <a:path w="1575" h="1515" extrusionOk="0">
                  <a:moveTo>
                    <a:pt x="141" y="1"/>
                  </a:moveTo>
                  <a:cubicBezTo>
                    <a:pt x="108" y="1"/>
                    <a:pt x="71" y="6"/>
                    <a:pt x="28" y="15"/>
                  </a:cubicBezTo>
                  <a:cubicBezTo>
                    <a:pt x="16" y="19"/>
                    <a:pt x="0" y="47"/>
                    <a:pt x="20" y="47"/>
                  </a:cubicBezTo>
                  <a:lnTo>
                    <a:pt x="20" y="43"/>
                  </a:lnTo>
                  <a:cubicBezTo>
                    <a:pt x="180" y="43"/>
                    <a:pt x="272" y="79"/>
                    <a:pt x="372" y="231"/>
                  </a:cubicBezTo>
                  <a:cubicBezTo>
                    <a:pt x="411" y="287"/>
                    <a:pt x="415" y="359"/>
                    <a:pt x="459" y="411"/>
                  </a:cubicBezTo>
                  <a:cubicBezTo>
                    <a:pt x="567" y="531"/>
                    <a:pt x="647" y="479"/>
                    <a:pt x="779" y="511"/>
                  </a:cubicBezTo>
                  <a:cubicBezTo>
                    <a:pt x="1051" y="583"/>
                    <a:pt x="931" y="834"/>
                    <a:pt x="1067" y="998"/>
                  </a:cubicBezTo>
                  <a:cubicBezTo>
                    <a:pt x="1103" y="1034"/>
                    <a:pt x="1147" y="1062"/>
                    <a:pt x="1194" y="1078"/>
                  </a:cubicBezTo>
                  <a:cubicBezTo>
                    <a:pt x="1366" y="1162"/>
                    <a:pt x="1494" y="1290"/>
                    <a:pt x="1494" y="1493"/>
                  </a:cubicBezTo>
                  <a:cubicBezTo>
                    <a:pt x="1494" y="1508"/>
                    <a:pt x="1501" y="1514"/>
                    <a:pt x="1509" y="1514"/>
                  </a:cubicBezTo>
                  <a:cubicBezTo>
                    <a:pt x="1521" y="1514"/>
                    <a:pt x="1536" y="1502"/>
                    <a:pt x="1538" y="1485"/>
                  </a:cubicBezTo>
                  <a:cubicBezTo>
                    <a:pt x="1574" y="1350"/>
                    <a:pt x="1534" y="1206"/>
                    <a:pt x="1434" y="1110"/>
                  </a:cubicBezTo>
                  <a:cubicBezTo>
                    <a:pt x="1326" y="1010"/>
                    <a:pt x="1139" y="982"/>
                    <a:pt x="1063" y="838"/>
                  </a:cubicBezTo>
                  <a:cubicBezTo>
                    <a:pt x="1015" y="742"/>
                    <a:pt x="1079" y="627"/>
                    <a:pt x="1003" y="535"/>
                  </a:cubicBezTo>
                  <a:cubicBezTo>
                    <a:pt x="943" y="455"/>
                    <a:pt x="851" y="443"/>
                    <a:pt x="759" y="435"/>
                  </a:cubicBezTo>
                  <a:cubicBezTo>
                    <a:pt x="579" y="407"/>
                    <a:pt x="551" y="419"/>
                    <a:pt x="431" y="227"/>
                  </a:cubicBezTo>
                  <a:cubicBezTo>
                    <a:pt x="344" y="88"/>
                    <a:pt x="283" y="1"/>
                    <a:pt x="141"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1267836" y="3329296"/>
              <a:ext cx="211106" cy="200885"/>
            </a:xfrm>
            <a:custGeom>
              <a:avLst/>
              <a:gdLst/>
              <a:ahLst/>
              <a:cxnLst/>
              <a:rect l="l" t="t" r="r" b="b"/>
              <a:pathLst>
                <a:path w="1735" h="1651" extrusionOk="0">
                  <a:moveTo>
                    <a:pt x="71" y="1"/>
                  </a:moveTo>
                  <a:cubicBezTo>
                    <a:pt x="59" y="1"/>
                    <a:pt x="46" y="1"/>
                    <a:pt x="32" y="2"/>
                  </a:cubicBezTo>
                  <a:cubicBezTo>
                    <a:pt x="20" y="2"/>
                    <a:pt x="0" y="34"/>
                    <a:pt x="20" y="34"/>
                  </a:cubicBezTo>
                  <a:cubicBezTo>
                    <a:pt x="344" y="86"/>
                    <a:pt x="292" y="218"/>
                    <a:pt x="432" y="441"/>
                  </a:cubicBezTo>
                  <a:cubicBezTo>
                    <a:pt x="496" y="541"/>
                    <a:pt x="592" y="585"/>
                    <a:pt x="699" y="625"/>
                  </a:cubicBezTo>
                  <a:cubicBezTo>
                    <a:pt x="763" y="629"/>
                    <a:pt x="831" y="645"/>
                    <a:pt x="891" y="669"/>
                  </a:cubicBezTo>
                  <a:cubicBezTo>
                    <a:pt x="987" y="737"/>
                    <a:pt x="1047" y="841"/>
                    <a:pt x="1059" y="957"/>
                  </a:cubicBezTo>
                  <a:cubicBezTo>
                    <a:pt x="1083" y="1017"/>
                    <a:pt x="1079" y="1049"/>
                    <a:pt x="1119" y="1101"/>
                  </a:cubicBezTo>
                  <a:cubicBezTo>
                    <a:pt x="1275" y="1304"/>
                    <a:pt x="1734" y="1145"/>
                    <a:pt x="1590" y="1612"/>
                  </a:cubicBezTo>
                  <a:cubicBezTo>
                    <a:pt x="1582" y="1631"/>
                    <a:pt x="1593" y="1650"/>
                    <a:pt x="1606" y="1650"/>
                  </a:cubicBezTo>
                  <a:cubicBezTo>
                    <a:pt x="1613" y="1650"/>
                    <a:pt x="1620" y="1646"/>
                    <a:pt x="1626" y="1636"/>
                  </a:cubicBezTo>
                  <a:cubicBezTo>
                    <a:pt x="1698" y="1528"/>
                    <a:pt x="1694" y="1392"/>
                    <a:pt x="1618" y="1288"/>
                  </a:cubicBezTo>
                  <a:cubicBezTo>
                    <a:pt x="1546" y="1189"/>
                    <a:pt x="1463" y="1185"/>
                    <a:pt x="1359" y="1141"/>
                  </a:cubicBezTo>
                  <a:cubicBezTo>
                    <a:pt x="1083" y="1025"/>
                    <a:pt x="1171" y="885"/>
                    <a:pt x="1039" y="705"/>
                  </a:cubicBezTo>
                  <a:cubicBezTo>
                    <a:pt x="979" y="629"/>
                    <a:pt x="895" y="581"/>
                    <a:pt x="803" y="561"/>
                  </a:cubicBezTo>
                  <a:cubicBezTo>
                    <a:pt x="596" y="501"/>
                    <a:pt x="520" y="473"/>
                    <a:pt x="420" y="254"/>
                  </a:cubicBezTo>
                  <a:cubicBezTo>
                    <a:pt x="349" y="85"/>
                    <a:pt x="260" y="1"/>
                    <a:pt x="71"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1274163" y="3397312"/>
              <a:ext cx="145888" cy="119485"/>
            </a:xfrm>
            <a:custGeom>
              <a:avLst/>
              <a:gdLst/>
              <a:ahLst/>
              <a:cxnLst/>
              <a:rect l="l" t="t" r="r" b="b"/>
              <a:pathLst>
                <a:path w="1199" h="982" extrusionOk="0">
                  <a:moveTo>
                    <a:pt x="30" y="1"/>
                  </a:moveTo>
                  <a:cubicBezTo>
                    <a:pt x="27" y="1"/>
                    <a:pt x="24" y="1"/>
                    <a:pt x="20" y="2"/>
                  </a:cubicBezTo>
                  <a:cubicBezTo>
                    <a:pt x="12" y="6"/>
                    <a:pt x="4" y="14"/>
                    <a:pt x="4" y="26"/>
                  </a:cubicBezTo>
                  <a:cubicBezTo>
                    <a:pt x="0" y="38"/>
                    <a:pt x="0" y="46"/>
                    <a:pt x="4" y="58"/>
                  </a:cubicBezTo>
                  <a:cubicBezTo>
                    <a:pt x="16" y="186"/>
                    <a:pt x="96" y="294"/>
                    <a:pt x="212" y="346"/>
                  </a:cubicBezTo>
                  <a:cubicBezTo>
                    <a:pt x="308" y="382"/>
                    <a:pt x="408" y="358"/>
                    <a:pt x="504" y="394"/>
                  </a:cubicBezTo>
                  <a:cubicBezTo>
                    <a:pt x="600" y="434"/>
                    <a:pt x="644" y="506"/>
                    <a:pt x="679" y="602"/>
                  </a:cubicBezTo>
                  <a:cubicBezTo>
                    <a:pt x="719" y="705"/>
                    <a:pt x="679" y="809"/>
                    <a:pt x="775" y="901"/>
                  </a:cubicBezTo>
                  <a:cubicBezTo>
                    <a:pt x="851" y="974"/>
                    <a:pt x="970" y="982"/>
                    <a:pt x="1076" y="982"/>
                  </a:cubicBezTo>
                  <a:cubicBezTo>
                    <a:pt x="1103" y="982"/>
                    <a:pt x="1130" y="981"/>
                    <a:pt x="1155" y="981"/>
                  </a:cubicBezTo>
                  <a:cubicBezTo>
                    <a:pt x="1179" y="981"/>
                    <a:pt x="1199" y="933"/>
                    <a:pt x="1171" y="925"/>
                  </a:cubicBezTo>
                  <a:cubicBezTo>
                    <a:pt x="1087" y="893"/>
                    <a:pt x="991" y="901"/>
                    <a:pt x="903" y="873"/>
                  </a:cubicBezTo>
                  <a:cubicBezTo>
                    <a:pt x="795" y="841"/>
                    <a:pt x="771" y="729"/>
                    <a:pt x="755" y="630"/>
                  </a:cubicBezTo>
                  <a:cubicBezTo>
                    <a:pt x="735" y="530"/>
                    <a:pt x="715" y="422"/>
                    <a:pt x="636" y="358"/>
                  </a:cubicBezTo>
                  <a:cubicBezTo>
                    <a:pt x="552" y="294"/>
                    <a:pt x="468" y="306"/>
                    <a:pt x="376" y="282"/>
                  </a:cubicBezTo>
                  <a:cubicBezTo>
                    <a:pt x="304" y="270"/>
                    <a:pt x="236" y="246"/>
                    <a:pt x="176" y="206"/>
                  </a:cubicBezTo>
                  <a:cubicBezTo>
                    <a:pt x="144" y="182"/>
                    <a:pt x="120" y="150"/>
                    <a:pt x="104" y="114"/>
                  </a:cubicBezTo>
                  <a:cubicBezTo>
                    <a:pt x="88" y="86"/>
                    <a:pt x="80" y="34"/>
                    <a:pt x="52" y="10"/>
                  </a:cubicBezTo>
                  <a:cubicBezTo>
                    <a:pt x="46" y="4"/>
                    <a:pt x="38" y="1"/>
                    <a:pt x="30"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1397176" y="3838383"/>
              <a:ext cx="673228" cy="192125"/>
            </a:xfrm>
            <a:custGeom>
              <a:avLst/>
              <a:gdLst/>
              <a:ahLst/>
              <a:cxnLst/>
              <a:rect l="l" t="t" r="r" b="b"/>
              <a:pathLst>
                <a:path w="5533" h="1579" extrusionOk="0">
                  <a:moveTo>
                    <a:pt x="607" y="1"/>
                  </a:moveTo>
                  <a:lnTo>
                    <a:pt x="52" y="664"/>
                  </a:lnTo>
                  <a:cubicBezTo>
                    <a:pt x="0" y="724"/>
                    <a:pt x="8" y="812"/>
                    <a:pt x="72" y="864"/>
                  </a:cubicBezTo>
                  <a:cubicBezTo>
                    <a:pt x="499" y="1211"/>
                    <a:pt x="1274" y="1579"/>
                    <a:pt x="2768" y="1579"/>
                  </a:cubicBezTo>
                  <a:cubicBezTo>
                    <a:pt x="4259" y="1579"/>
                    <a:pt x="5034" y="1211"/>
                    <a:pt x="5465" y="864"/>
                  </a:cubicBezTo>
                  <a:cubicBezTo>
                    <a:pt x="5525" y="812"/>
                    <a:pt x="5533" y="724"/>
                    <a:pt x="5481" y="664"/>
                  </a:cubicBezTo>
                  <a:lnTo>
                    <a:pt x="4926" y="1"/>
                  </a:ln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1437937" y="3838383"/>
              <a:ext cx="592192" cy="118025"/>
            </a:xfrm>
            <a:custGeom>
              <a:avLst/>
              <a:gdLst/>
              <a:ahLst/>
              <a:cxnLst/>
              <a:rect l="l" t="t" r="r" b="b"/>
              <a:pathLst>
                <a:path w="4867" h="970" extrusionOk="0">
                  <a:moveTo>
                    <a:pt x="272" y="1"/>
                  </a:moveTo>
                  <a:lnTo>
                    <a:pt x="1" y="328"/>
                  </a:lnTo>
                  <a:cubicBezTo>
                    <a:pt x="756" y="756"/>
                    <a:pt x="1595" y="969"/>
                    <a:pt x="2433" y="969"/>
                  </a:cubicBezTo>
                  <a:cubicBezTo>
                    <a:pt x="3272" y="969"/>
                    <a:pt x="4111" y="756"/>
                    <a:pt x="4866" y="328"/>
                  </a:cubicBezTo>
                  <a:lnTo>
                    <a:pt x="4595" y="1"/>
                  </a:ln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1161857" y="3455351"/>
              <a:ext cx="1143867" cy="462365"/>
            </a:xfrm>
            <a:custGeom>
              <a:avLst/>
              <a:gdLst/>
              <a:ahLst/>
              <a:cxnLst/>
              <a:rect l="l" t="t" r="r" b="b"/>
              <a:pathLst>
                <a:path w="9401" h="3800" extrusionOk="0">
                  <a:moveTo>
                    <a:pt x="1" y="1"/>
                  </a:moveTo>
                  <a:lnTo>
                    <a:pt x="1" y="1"/>
                  </a:lnTo>
                  <a:cubicBezTo>
                    <a:pt x="1" y="1"/>
                    <a:pt x="1" y="1"/>
                    <a:pt x="1" y="1"/>
                  </a:cubicBezTo>
                  <a:lnTo>
                    <a:pt x="1" y="1"/>
                  </a:lnTo>
                  <a:cubicBezTo>
                    <a:pt x="1" y="1"/>
                    <a:pt x="1" y="1"/>
                    <a:pt x="1" y="1"/>
                  </a:cubicBezTo>
                  <a:close/>
                  <a:moveTo>
                    <a:pt x="9400" y="1"/>
                  </a:moveTo>
                  <a:lnTo>
                    <a:pt x="9400" y="1"/>
                  </a:lnTo>
                  <a:cubicBezTo>
                    <a:pt x="8286" y="312"/>
                    <a:pt x="6217" y="488"/>
                    <a:pt x="4702" y="488"/>
                  </a:cubicBezTo>
                  <a:cubicBezTo>
                    <a:pt x="3188" y="488"/>
                    <a:pt x="1115" y="312"/>
                    <a:pt x="1" y="1"/>
                  </a:cubicBezTo>
                  <a:lnTo>
                    <a:pt x="1" y="1"/>
                  </a:lnTo>
                  <a:cubicBezTo>
                    <a:pt x="5" y="3"/>
                    <a:pt x="238" y="3800"/>
                    <a:pt x="4702" y="3800"/>
                  </a:cubicBezTo>
                  <a:cubicBezTo>
                    <a:pt x="9165" y="3800"/>
                    <a:pt x="9400" y="1"/>
                    <a:pt x="9400"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1981336" y="3690670"/>
              <a:ext cx="278636" cy="346409"/>
            </a:xfrm>
            <a:custGeom>
              <a:avLst/>
              <a:gdLst/>
              <a:ahLst/>
              <a:cxnLst/>
              <a:rect l="l" t="t" r="r" b="b"/>
              <a:pathLst>
                <a:path w="2290" h="2847" extrusionOk="0">
                  <a:moveTo>
                    <a:pt x="1040" y="0"/>
                  </a:moveTo>
                  <a:cubicBezTo>
                    <a:pt x="1016" y="0"/>
                    <a:pt x="996" y="0"/>
                    <a:pt x="972" y="4"/>
                  </a:cubicBezTo>
                  <a:lnTo>
                    <a:pt x="936" y="8"/>
                  </a:lnTo>
                  <a:cubicBezTo>
                    <a:pt x="904" y="12"/>
                    <a:pt x="876" y="20"/>
                    <a:pt x="844" y="24"/>
                  </a:cubicBezTo>
                  <a:cubicBezTo>
                    <a:pt x="289" y="172"/>
                    <a:pt x="1" y="919"/>
                    <a:pt x="205" y="1690"/>
                  </a:cubicBezTo>
                  <a:cubicBezTo>
                    <a:pt x="385" y="2371"/>
                    <a:pt x="888" y="2846"/>
                    <a:pt x="1386" y="2846"/>
                  </a:cubicBezTo>
                  <a:cubicBezTo>
                    <a:pt x="1452" y="2846"/>
                    <a:pt x="1518" y="2838"/>
                    <a:pt x="1583" y="2821"/>
                  </a:cubicBezTo>
                  <a:cubicBezTo>
                    <a:pt x="2018" y="2709"/>
                    <a:pt x="2282" y="2237"/>
                    <a:pt x="2290" y="1674"/>
                  </a:cubicBezTo>
                  <a:lnTo>
                    <a:pt x="2290" y="1630"/>
                  </a:lnTo>
                  <a:lnTo>
                    <a:pt x="2290" y="1566"/>
                  </a:lnTo>
                  <a:cubicBezTo>
                    <a:pt x="2290" y="1542"/>
                    <a:pt x="2286" y="1514"/>
                    <a:pt x="2282" y="1490"/>
                  </a:cubicBezTo>
                  <a:cubicBezTo>
                    <a:pt x="2282" y="1470"/>
                    <a:pt x="2282" y="1450"/>
                    <a:pt x="2278" y="1430"/>
                  </a:cubicBezTo>
                  <a:cubicBezTo>
                    <a:pt x="2274" y="1402"/>
                    <a:pt x="2270" y="1374"/>
                    <a:pt x="2266" y="1346"/>
                  </a:cubicBezTo>
                  <a:cubicBezTo>
                    <a:pt x="2266" y="1327"/>
                    <a:pt x="2262" y="1311"/>
                    <a:pt x="2258" y="1295"/>
                  </a:cubicBezTo>
                  <a:cubicBezTo>
                    <a:pt x="2250" y="1251"/>
                    <a:pt x="2238" y="1203"/>
                    <a:pt x="2226" y="1159"/>
                  </a:cubicBezTo>
                  <a:cubicBezTo>
                    <a:pt x="2210" y="1099"/>
                    <a:pt x="2194" y="1047"/>
                    <a:pt x="2174" y="991"/>
                  </a:cubicBezTo>
                  <a:cubicBezTo>
                    <a:pt x="2170" y="975"/>
                    <a:pt x="2162" y="959"/>
                    <a:pt x="2158" y="947"/>
                  </a:cubicBezTo>
                  <a:cubicBezTo>
                    <a:pt x="2142" y="907"/>
                    <a:pt x="2126" y="867"/>
                    <a:pt x="2106" y="831"/>
                  </a:cubicBezTo>
                  <a:cubicBezTo>
                    <a:pt x="2098" y="815"/>
                    <a:pt x="2094" y="803"/>
                    <a:pt x="2086" y="787"/>
                  </a:cubicBezTo>
                  <a:cubicBezTo>
                    <a:pt x="2062" y="743"/>
                    <a:pt x="2042" y="699"/>
                    <a:pt x="2014" y="659"/>
                  </a:cubicBezTo>
                  <a:lnTo>
                    <a:pt x="2010" y="643"/>
                  </a:lnTo>
                  <a:cubicBezTo>
                    <a:pt x="1978" y="595"/>
                    <a:pt x="1950" y="552"/>
                    <a:pt x="1914" y="508"/>
                  </a:cubicBezTo>
                  <a:cubicBezTo>
                    <a:pt x="1914" y="504"/>
                    <a:pt x="1910" y="500"/>
                    <a:pt x="1906" y="500"/>
                  </a:cubicBezTo>
                  <a:cubicBezTo>
                    <a:pt x="1878" y="460"/>
                    <a:pt x="1847" y="420"/>
                    <a:pt x="1811" y="384"/>
                  </a:cubicBezTo>
                  <a:lnTo>
                    <a:pt x="1799" y="372"/>
                  </a:lnTo>
                  <a:cubicBezTo>
                    <a:pt x="1695" y="260"/>
                    <a:pt x="1571" y="168"/>
                    <a:pt x="1435" y="96"/>
                  </a:cubicBezTo>
                  <a:cubicBezTo>
                    <a:pt x="1403" y="84"/>
                    <a:pt x="1371" y="68"/>
                    <a:pt x="1335" y="56"/>
                  </a:cubicBezTo>
                  <a:cubicBezTo>
                    <a:pt x="1319" y="48"/>
                    <a:pt x="1299" y="40"/>
                    <a:pt x="1279" y="36"/>
                  </a:cubicBezTo>
                  <a:cubicBezTo>
                    <a:pt x="1271" y="32"/>
                    <a:pt x="1259" y="32"/>
                    <a:pt x="1247" y="28"/>
                  </a:cubicBezTo>
                  <a:cubicBezTo>
                    <a:pt x="1227" y="20"/>
                    <a:pt x="1203" y="16"/>
                    <a:pt x="1179" y="12"/>
                  </a:cubicBezTo>
                  <a:lnTo>
                    <a:pt x="1155" y="8"/>
                  </a:lnTo>
                  <a:cubicBezTo>
                    <a:pt x="1123" y="4"/>
                    <a:pt x="1091" y="0"/>
                    <a:pt x="1064" y="0"/>
                  </a:cubicBezTo>
                  <a:close/>
                </a:path>
              </a:pathLst>
            </a:custGeom>
            <a:solidFill>
              <a:srgbClr val="856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129414" y="3725104"/>
              <a:ext cx="85416" cy="236901"/>
            </a:xfrm>
            <a:custGeom>
              <a:avLst/>
              <a:gdLst/>
              <a:ahLst/>
              <a:cxnLst/>
              <a:rect l="l" t="t" r="r" b="b"/>
              <a:pathLst>
                <a:path w="702" h="1947" extrusionOk="0">
                  <a:moveTo>
                    <a:pt x="34" y="0"/>
                  </a:moveTo>
                  <a:cubicBezTo>
                    <a:pt x="21" y="0"/>
                    <a:pt x="0" y="14"/>
                    <a:pt x="14" y="21"/>
                  </a:cubicBezTo>
                  <a:cubicBezTo>
                    <a:pt x="146" y="97"/>
                    <a:pt x="206" y="173"/>
                    <a:pt x="214" y="344"/>
                  </a:cubicBezTo>
                  <a:cubicBezTo>
                    <a:pt x="218" y="408"/>
                    <a:pt x="186" y="468"/>
                    <a:pt x="198" y="536"/>
                  </a:cubicBezTo>
                  <a:cubicBezTo>
                    <a:pt x="226" y="684"/>
                    <a:pt x="322" y="680"/>
                    <a:pt x="414" y="768"/>
                  </a:cubicBezTo>
                  <a:cubicBezTo>
                    <a:pt x="602" y="956"/>
                    <a:pt x="382" y="1107"/>
                    <a:pt x="418" y="1307"/>
                  </a:cubicBezTo>
                  <a:cubicBezTo>
                    <a:pt x="430" y="1355"/>
                    <a:pt x="450" y="1399"/>
                    <a:pt x="482" y="1435"/>
                  </a:cubicBezTo>
                  <a:cubicBezTo>
                    <a:pt x="582" y="1587"/>
                    <a:pt x="630" y="1751"/>
                    <a:pt x="530" y="1918"/>
                  </a:cubicBezTo>
                  <a:cubicBezTo>
                    <a:pt x="518" y="1937"/>
                    <a:pt x="529" y="1947"/>
                    <a:pt x="543" y="1947"/>
                  </a:cubicBezTo>
                  <a:cubicBezTo>
                    <a:pt x="552" y="1947"/>
                    <a:pt x="563" y="1942"/>
                    <a:pt x="570" y="1934"/>
                  </a:cubicBezTo>
                  <a:cubicBezTo>
                    <a:pt x="665" y="1842"/>
                    <a:pt x="701" y="1703"/>
                    <a:pt x="665" y="1575"/>
                  </a:cubicBezTo>
                  <a:cubicBezTo>
                    <a:pt x="622" y="1439"/>
                    <a:pt x="486" y="1327"/>
                    <a:pt x="490" y="1175"/>
                  </a:cubicBezTo>
                  <a:cubicBezTo>
                    <a:pt x="494" y="1071"/>
                    <a:pt x="602" y="1008"/>
                    <a:pt x="590" y="896"/>
                  </a:cubicBezTo>
                  <a:cubicBezTo>
                    <a:pt x="578" y="804"/>
                    <a:pt x="506" y="748"/>
                    <a:pt x="442" y="696"/>
                  </a:cubicBezTo>
                  <a:cubicBezTo>
                    <a:pt x="306" y="588"/>
                    <a:pt x="274" y="584"/>
                    <a:pt x="270" y="372"/>
                  </a:cubicBezTo>
                  <a:cubicBezTo>
                    <a:pt x="262" y="177"/>
                    <a:pt x="250" y="65"/>
                    <a:pt x="38" y="1"/>
                  </a:cubicBezTo>
                  <a:cubicBezTo>
                    <a:pt x="37" y="0"/>
                    <a:pt x="35" y="0"/>
                    <a:pt x="34"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2088531" y="3728024"/>
              <a:ext cx="108291" cy="257343"/>
            </a:xfrm>
            <a:custGeom>
              <a:avLst/>
              <a:gdLst/>
              <a:ahLst/>
              <a:cxnLst/>
              <a:rect l="l" t="t" r="r" b="b"/>
              <a:pathLst>
                <a:path w="890" h="2115" extrusionOk="0">
                  <a:moveTo>
                    <a:pt x="33" y="0"/>
                  </a:moveTo>
                  <a:cubicBezTo>
                    <a:pt x="20" y="0"/>
                    <a:pt x="1" y="10"/>
                    <a:pt x="15" y="21"/>
                  </a:cubicBezTo>
                  <a:lnTo>
                    <a:pt x="15" y="25"/>
                  </a:lnTo>
                  <a:cubicBezTo>
                    <a:pt x="254" y="221"/>
                    <a:pt x="151" y="304"/>
                    <a:pt x="159" y="556"/>
                  </a:cubicBezTo>
                  <a:cubicBezTo>
                    <a:pt x="163" y="668"/>
                    <a:pt x="218" y="752"/>
                    <a:pt x="290" y="832"/>
                  </a:cubicBezTo>
                  <a:cubicBezTo>
                    <a:pt x="342" y="868"/>
                    <a:pt x="386" y="912"/>
                    <a:pt x="426" y="964"/>
                  </a:cubicBezTo>
                  <a:cubicBezTo>
                    <a:pt x="470" y="1063"/>
                    <a:pt x="470" y="1179"/>
                    <a:pt x="426" y="1279"/>
                  </a:cubicBezTo>
                  <a:cubicBezTo>
                    <a:pt x="414" y="1327"/>
                    <a:pt x="406" y="1379"/>
                    <a:pt x="410" y="1427"/>
                  </a:cubicBezTo>
                  <a:cubicBezTo>
                    <a:pt x="438" y="1667"/>
                    <a:pt x="890" y="1759"/>
                    <a:pt x="550" y="2074"/>
                  </a:cubicBezTo>
                  <a:cubicBezTo>
                    <a:pt x="530" y="2087"/>
                    <a:pt x="532" y="2114"/>
                    <a:pt x="551" y="2114"/>
                  </a:cubicBezTo>
                  <a:cubicBezTo>
                    <a:pt x="556" y="2114"/>
                    <a:pt x="560" y="2113"/>
                    <a:pt x="566" y="2110"/>
                  </a:cubicBezTo>
                  <a:cubicBezTo>
                    <a:pt x="678" y="2058"/>
                    <a:pt x="742" y="1942"/>
                    <a:pt x="726" y="1822"/>
                  </a:cubicBezTo>
                  <a:cubicBezTo>
                    <a:pt x="714" y="1703"/>
                    <a:pt x="650" y="1659"/>
                    <a:pt x="586" y="1571"/>
                  </a:cubicBezTo>
                  <a:cubicBezTo>
                    <a:pt x="414" y="1347"/>
                    <a:pt x="550" y="1271"/>
                    <a:pt x="530" y="1063"/>
                  </a:cubicBezTo>
                  <a:cubicBezTo>
                    <a:pt x="518" y="972"/>
                    <a:pt x="474" y="888"/>
                    <a:pt x="406" y="828"/>
                  </a:cubicBezTo>
                  <a:cubicBezTo>
                    <a:pt x="262" y="680"/>
                    <a:pt x="214" y="620"/>
                    <a:pt x="238" y="392"/>
                  </a:cubicBezTo>
                  <a:cubicBezTo>
                    <a:pt x="258" y="209"/>
                    <a:pt x="222" y="93"/>
                    <a:pt x="39" y="1"/>
                  </a:cubicBezTo>
                  <a:cubicBezTo>
                    <a:pt x="37" y="0"/>
                    <a:pt x="35" y="0"/>
                    <a:pt x="33" y="0"/>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053367" y="3787158"/>
              <a:ext cx="74587" cy="164505"/>
            </a:xfrm>
            <a:custGeom>
              <a:avLst/>
              <a:gdLst/>
              <a:ahLst/>
              <a:cxnLst/>
              <a:rect l="l" t="t" r="r" b="b"/>
              <a:pathLst>
                <a:path w="613" h="1352" extrusionOk="0">
                  <a:moveTo>
                    <a:pt x="82" y="1"/>
                  </a:moveTo>
                  <a:cubicBezTo>
                    <a:pt x="76" y="1"/>
                    <a:pt x="71" y="4"/>
                    <a:pt x="68" y="10"/>
                  </a:cubicBezTo>
                  <a:cubicBezTo>
                    <a:pt x="60" y="14"/>
                    <a:pt x="52" y="26"/>
                    <a:pt x="48" y="34"/>
                  </a:cubicBezTo>
                  <a:cubicBezTo>
                    <a:pt x="0" y="146"/>
                    <a:pt x="12" y="274"/>
                    <a:pt x="84" y="370"/>
                  </a:cubicBezTo>
                  <a:cubicBezTo>
                    <a:pt x="148" y="446"/>
                    <a:pt x="240" y="478"/>
                    <a:pt x="300" y="553"/>
                  </a:cubicBezTo>
                  <a:cubicBezTo>
                    <a:pt x="364" y="625"/>
                    <a:pt x="364" y="709"/>
                    <a:pt x="344" y="805"/>
                  </a:cubicBezTo>
                  <a:cubicBezTo>
                    <a:pt x="328" y="913"/>
                    <a:pt x="244" y="981"/>
                    <a:pt x="280" y="1101"/>
                  </a:cubicBezTo>
                  <a:cubicBezTo>
                    <a:pt x="316" y="1221"/>
                    <a:pt x="456" y="1289"/>
                    <a:pt x="555" y="1348"/>
                  </a:cubicBezTo>
                  <a:cubicBezTo>
                    <a:pt x="558" y="1350"/>
                    <a:pt x="561" y="1351"/>
                    <a:pt x="564" y="1351"/>
                  </a:cubicBezTo>
                  <a:cubicBezTo>
                    <a:pt x="583" y="1351"/>
                    <a:pt x="612" y="1325"/>
                    <a:pt x="595" y="1309"/>
                  </a:cubicBezTo>
                  <a:cubicBezTo>
                    <a:pt x="539" y="1245"/>
                    <a:pt x="456" y="1205"/>
                    <a:pt x="396" y="1141"/>
                  </a:cubicBezTo>
                  <a:cubicBezTo>
                    <a:pt x="324" y="1061"/>
                    <a:pt x="356" y="957"/>
                    <a:pt x="388" y="869"/>
                  </a:cubicBezTo>
                  <a:cubicBezTo>
                    <a:pt x="420" y="777"/>
                    <a:pt x="460" y="681"/>
                    <a:pt x="420" y="585"/>
                  </a:cubicBezTo>
                  <a:cubicBezTo>
                    <a:pt x="384" y="494"/>
                    <a:pt x="308" y="462"/>
                    <a:pt x="244" y="402"/>
                  </a:cubicBezTo>
                  <a:cubicBezTo>
                    <a:pt x="192" y="354"/>
                    <a:pt x="148" y="302"/>
                    <a:pt x="116" y="238"/>
                  </a:cubicBezTo>
                  <a:cubicBezTo>
                    <a:pt x="104" y="206"/>
                    <a:pt x="96" y="166"/>
                    <a:pt x="100" y="130"/>
                  </a:cubicBezTo>
                  <a:cubicBezTo>
                    <a:pt x="100" y="98"/>
                    <a:pt x="120" y="54"/>
                    <a:pt x="112" y="22"/>
                  </a:cubicBezTo>
                  <a:cubicBezTo>
                    <a:pt x="108" y="10"/>
                    <a:pt x="100" y="2"/>
                    <a:pt x="88" y="2"/>
                  </a:cubicBezTo>
                  <a:cubicBezTo>
                    <a:pt x="86" y="1"/>
                    <a:pt x="84" y="1"/>
                    <a:pt x="82" y="1"/>
                  </a:cubicBezTo>
                  <a:close/>
                </a:path>
              </a:pathLst>
            </a:custGeom>
            <a:solidFill>
              <a:srgbClr val="7A5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2217628" y="3867585"/>
              <a:ext cx="351519" cy="254787"/>
            </a:xfrm>
            <a:custGeom>
              <a:avLst/>
              <a:gdLst/>
              <a:ahLst/>
              <a:cxnLst/>
              <a:rect l="l" t="t" r="r" b="b"/>
              <a:pathLst>
                <a:path w="2889" h="2094" extrusionOk="0">
                  <a:moveTo>
                    <a:pt x="1443" y="0"/>
                  </a:moveTo>
                  <a:cubicBezTo>
                    <a:pt x="648" y="0"/>
                    <a:pt x="0" y="468"/>
                    <a:pt x="0" y="1047"/>
                  </a:cubicBezTo>
                  <a:cubicBezTo>
                    <a:pt x="0" y="1622"/>
                    <a:pt x="648" y="2094"/>
                    <a:pt x="1443" y="2094"/>
                  </a:cubicBezTo>
                  <a:cubicBezTo>
                    <a:pt x="2242" y="2094"/>
                    <a:pt x="2889" y="1622"/>
                    <a:pt x="2889" y="1047"/>
                  </a:cubicBezTo>
                  <a:cubicBezTo>
                    <a:pt x="2889" y="468"/>
                    <a:pt x="2242" y="0"/>
                    <a:pt x="1443" y="0"/>
                  </a:cubicBezTo>
                  <a:close/>
                </a:path>
              </a:pathLst>
            </a:custGeom>
            <a:solidFill>
              <a:srgbClr val="7B5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2280290" y="3922460"/>
              <a:ext cx="226194" cy="144550"/>
            </a:xfrm>
            <a:custGeom>
              <a:avLst/>
              <a:gdLst/>
              <a:ahLst/>
              <a:cxnLst/>
              <a:rect l="l" t="t" r="r" b="b"/>
              <a:pathLst>
                <a:path w="1859" h="1188" extrusionOk="0">
                  <a:moveTo>
                    <a:pt x="928" y="1"/>
                  </a:moveTo>
                  <a:cubicBezTo>
                    <a:pt x="888" y="1"/>
                    <a:pt x="852" y="1"/>
                    <a:pt x="812" y="5"/>
                  </a:cubicBezTo>
                  <a:lnTo>
                    <a:pt x="780" y="9"/>
                  </a:lnTo>
                  <a:cubicBezTo>
                    <a:pt x="752" y="13"/>
                    <a:pt x="724" y="17"/>
                    <a:pt x="696" y="21"/>
                  </a:cubicBezTo>
                  <a:lnTo>
                    <a:pt x="668" y="25"/>
                  </a:lnTo>
                  <a:cubicBezTo>
                    <a:pt x="632" y="33"/>
                    <a:pt x="596" y="41"/>
                    <a:pt x="560" y="49"/>
                  </a:cubicBezTo>
                  <a:lnTo>
                    <a:pt x="548" y="53"/>
                  </a:lnTo>
                  <a:cubicBezTo>
                    <a:pt x="520" y="61"/>
                    <a:pt x="488" y="73"/>
                    <a:pt x="460" y="81"/>
                  </a:cubicBezTo>
                  <a:lnTo>
                    <a:pt x="436" y="93"/>
                  </a:lnTo>
                  <a:cubicBezTo>
                    <a:pt x="408" y="101"/>
                    <a:pt x="384" y="113"/>
                    <a:pt x="360" y="125"/>
                  </a:cubicBezTo>
                  <a:lnTo>
                    <a:pt x="344" y="133"/>
                  </a:lnTo>
                  <a:cubicBezTo>
                    <a:pt x="316" y="145"/>
                    <a:pt x="288" y="165"/>
                    <a:pt x="264" y="181"/>
                  </a:cubicBezTo>
                  <a:lnTo>
                    <a:pt x="248" y="189"/>
                  </a:lnTo>
                  <a:cubicBezTo>
                    <a:pt x="228" y="205"/>
                    <a:pt x="208" y="220"/>
                    <a:pt x="188" y="236"/>
                  </a:cubicBezTo>
                  <a:lnTo>
                    <a:pt x="173" y="248"/>
                  </a:lnTo>
                  <a:cubicBezTo>
                    <a:pt x="153" y="268"/>
                    <a:pt x="133" y="288"/>
                    <a:pt x="113" y="308"/>
                  </a:cubicBezTo>
                  <a:cubicBezTo>
                    <a:pt x="41" y="388"/>
                    <a:pt x="1" y="488"/>
                    <a:pt x="1" y="596"/>
                  </a:cubicBezTo>
                  <a:cubicBezTo>
                    <a:pt x="1" y="924"/>
                    <a:pt x="416" y="1187"/>
                    <a:pt x="928" y="1187"/>
                  </a:cubicBezTo>
                  <a:cubicBezTo>
                    <a:pt x="1443" y="1187"/>
                    <a:pt x="1858" y="924"/>
                    <a:pt x="1858" y="596"/>
                  </a:cubicBezTo>
                  <a:cubicBezTo>
                    <a:pt x="1850" y="460"/>
                    <a:pt x="1786" y="332"/>
                    <a:pt x="1683" y="248"/>
                  </a:cubicBezTo>
                  <a:lnTo>
                    <a:pt x="1667" y="236"/>
                  </a:lnTo>
                  <a:cubicBezTo>
                    <a:pt x="1651" y="220"/>
                    <a:pt x="1631" y="205"/>
                    <a:pt x="1607" y="189"/>
                  </a:cubicBezTo>
                  <a:lnTo>
                    <a:pt x="1595" y="181"/>
                  </a:lnTo>
                  <a:cubicBezTo>
                    <a:pt x="1567" y="165"/>
                    <a:pt x="1539" y="149"/>
                    <a:pt x="1511" y="133"/>
                  </a:cubicBezTo>
                  <a:lnTo>
                    <a:pt x="1499" y="125"/>
                  </a:lnTo>
                  <a:cubicBezTo>
                    <a:pt x="1475" y="113"/>
                    <a:pt x="1447" y="101"/>
                    <a:pt x="1423" y="89"/>
                  </a:cubicBezTo>
                  <a:lnTo>
                    <a:pt x="1395" y="81"/>
                  </a:lnTo>
                  <a:cubicBezTo>
                    <a:pt x="1367" y="69"/>
                    <a:pt x="1339" y="61"/>
                    <a:pt x="1311" y="53"/>
                  </a:cubicBezTo>
                  <a:lnTo>
                    <a:pt x="1295" y="49"/>
                  </a:lnTo>
                  <a:cubicBezTo>
                    <a:pt x="1263" y="41"/>
                    <a:pt x="1227" y="33"/>
                    <a:pt x="1191" y="25"/>
                  </a:cubicBezTo>
                  <a:lnTo>
                    <a:pt x="1163" y="21"/>
                  </a:lnTo>
                  <a:cubicBezTo>
                    <a:pt x="1135" y="17"/>
                    <a:pt x="1107" y="13"/>
                    <a:pt x="1075" y="9"/>
                  </a:cubicBezTo>
                  <a:lnTo>
                    <a:pt x="1043" y="5"/>
                  </a:lnTo>
                  <a:cubicBezTo>
                    <a:pt x="1007" y="1"/>
                    <a:pt x="967" y="1"/>
                    <a:pt x="928" y="1"/>
                  </a:cubicBezTo>
                  <a:close/>
                </a:path>
              </a:pathLst>
            </a:custGeom>
            <a:solidFill>
              <a:srgbClr val="F2B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3437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45"/>
        <p:cNvGrpSpPr/>
        <p:nvPr/>
      </p:nvGrpSpPr>
      <p:grpSpPr>
        <a:xfrm>
          <a:off x="0" y="0"/>
          <a:ext cx="0" cy="0"/>
          <a:chOff x="0" y="0"/>
          <a:chExt cx="0" cy="0"/>
        </a:xfrm>
      </p:grpSpPr>
    </p:spTree>
    <p:extLst>
      <p:ext uri="{BB962C8B-B14F-4D97-AF65-F5344CB8AC3E}">
        <p14:creationId xmlns:p14="http://schemas.microsoft.com/office/powerpoint/2010/main" val="350437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t of Content">
  <p:cSld name="Tablet of Content">
    <p:spTree>
      <p:nvGrpSpPr>
        <p:cNvPr id="1" name="Shape 846"/>
        <p:cNvGrpSpPr/>
        <p:nvPr/>
      </p:nvGrpSpPr>
      <p:grpSpPr>
        <a:xfrm>
          <a:off x="0" y="0"/>
          <a:ext cx="0" cy="0"/>
          <a:chOff x="0" y="0"/>
          <a:chExt cx="0" cy="0"/>
        </a:xfrm>
      </p:grpSpPr>
      <p:sp>
        <p:nvSpPr>
          <p:cNvPr id="847" name="Google Shape;847;p13"/>
          <p:cNvSpPr txBox="1">
            <a:spLocks noGrp="1"/>
          </p:cNvSpPr>
          <p:nvPr>
            <p:ph type="title" hasCustomPrompt="1"/>
          </p:nvPr>
        </p:nvSpPr>
        <p:spPr>
          <a:xfrm flipH="1">
            <a:off x="4200927" y="584925"/>
            <a:ext cx="9882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b="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48" name="Google Shape;848;p13"/>
          <p:cNvSpPr txBox="1">
            <a:spLocks noGrp="1"/>
          </p:cNvSpPr>
          <p:nvPr>
            <p:ph type="subTitle" idx="1"/>
          </p:nvPr>
        </p:nvSpPr>
        <p:spPr>
          <a:xfrm>
            <a:off x="4200937" y="1493225"/>
            <a:ext cx="2130600" cy="81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849" name="Google Shape;849;p13"/>
          <p:cNvSpPr txBox="1">
            <a:spLocks noGrp="1"/>
          </p:cNvSpPr>
          <p:nvPr>
            <p:ph type="subTitle" idx="2"/>
          </p:nvPr>
        </p:nvSpPr>
        <p:spPr>
          <a:xfrm>
            <a:off x="4200924" y="1149550"/>
            <a:ext cx="2220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850" name="Google Shape;850;p13"/>
          <p:cNvSpPr txBox="1">
            <a:spLocks noGrp="1"/>
          </p:cNvSpPr>
          <p:nvPr>
            <p:ph type="title" idx="3" hasCustomPrompt="1"/>
          </p:nvPr>
        </p:nvSpPr>
        <p:spPr>
          <a:xfrm flipH="1">
            <a:off x="6425650" y="584925"/>
            <a:ext cx="9864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b="0"/>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851" name="Google Shape;851;p13"/>
          <p:cNvSpPr txBox="1">
            <a:spLocks noGrp="1"/>
          </p:cNvSpPr>
          <p:nvPr>
            <p:ph type="subTitle" idx="4"/>
          </p:nvPr>
        </p:nvSpPr>
        <p:spPr>
          <a:xfrm>
            <a:off x="6425428" y="1493225"/>
            <a:ext cx="2127000" cy="81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52" name="Google Shape;852;p13"/>
          <p:cNvSpPr txBox="1">
            <a:spLocks noGrp="1"/>
          </p:cNvSpPr>
          <p:nvPr>
            <p:ph type="subTitle" idx="5"/>
          </p:nvPr>
        </p:nvSpPr>
        <p:spPr>
          <a:xfrm>
            <a:off x="6425661" y="1149550"/>
            <a:ext cx="22161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
        <p:nvSpPr>
          <p:cNvPr id="853" name="Google Shape;853;p13"/>
          <p:cNvSpPr txBox="1">
            <a:spLocks noGrp="1"/>
          </p:cNvSpPr>
          <p:nvPr>
            <p:ph type="title" idx="6" hasCustomPrompt="1"/>
          </p:nvPr>
        </p:nvSpPr>
        <p:spPr>
          <a:xfrm flipH="1">
            <a:off x="4200927" y="2690300"/>
            <a:ext cx="9882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b="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54" name="Google Shape;854;p13"/>
          <p:cNvSpPr txBox="1">
            <a:spLocks noGrp="1"/>
          </p:cNvSpPr>
          <p:nvPr>
            <p:ph type="subTitle" idx="7"/>
          </p:nvPr>
        </p:nvSpPr>
        <p:spPr>
          <a:xfrm>
            <a:off x="4200937" y="3590100"/>
            <a:ext cx="2130600" cy="81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855" name="Google Shape;855;p13"/>
          <p:cNvSpPr txBox="1">
            <a:spLocks noGrp="1"/>
          </p:cNvSpPr>
          <p:nvPr>
            <p:ph type="subTitle" idx="8"/>
          </p:nvPr>
        </p:nvSpPr>
        <p:spPr>
          <a:xfrm>
            <a:off x="4200924" y="3244624"/>
            <a:ext cx="22200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lvl1pPr>
            <a:lvl2pPr lvl="1" algn="r" rtl="0">
              <a:spcBef>
                <a:spcPts val="0"/>
              </a:spcBef>
              <a:spcAft>
                <a:spcPts val="0"/>
              </a:spcAft>
              <a:buClr>
                <a:schemeClr val="dk1"/>
              </a:buClr>
              <a:buSzPts val="2000"/>
              <a:buNone/>
              <a:defRPr sz="2000">
                <a:solidFill>
                  <a:schemeClr val="dk1"/>
                </a:solidFill>
              </a:defRPr>
            </a:lvl2pPr>
            <a:lvl3pPr lvl="2" algn="r" rtl="0">
              <a:spcBef>
                <a:spcPts val="1600"/>
              </a:spcBef>
              <a:spcAft>
                <a:spcPts val="0"/>
              </a:spcAft>
              <a:buClr>
                <a:schemeClr val="dk1"/>
              </a:buClr>
              <a:buSzPts val="2000"/>
              <a:buNone/>
              <a:defRPr sz="2000">
                <a:solidFill>
                  <a:schemeClr val="dk1"/>
                </a:solidFill>
              </a:defRPr>
            </a:lvl3pPr>
            <a:lvl4pPr lvl="3" algn="r" rtl="0">
              <a:spcBef>
                <a:spcPts val="1600"/>
              </a:spcBef>
              <a:spcAft>
                <a:spcPts val="0"/>
              </a:spcAft>
              <a:buClr>
                <a:schemeClr val="dk1"/>
              </a:buClr>
              <a:buSzPts val="2000"/>
              <a:buNone/>
              <a:defRPr sz="2000">
                <a:solidFill>
                  <a:schemeClr val="dk1"/>
                </a:solidFill>
              </a:defRPr>
            </a:lvl4pPr>
            <a:lvl5pPr lvl="4" algn="r" rtl="0">
              <a:spcBef>
                <a:spcPts val="1600"/>
              </a:spcBef>
              <a:spcAft>
                <a:spcPts val="0"/>
              </a:spcAft>
              <a:buClr>
                <a:schemeClr val="dk1"/>
              </a:buClr>
              <a:buSzPts val="2000"/>
              <a:buNone/>
              <a:defRPr sz="2000">
                <a:solidFill>
                  <a:schemeClr val="dk1"/>
                </a:solidFill>
              </a:defRPr>
            </a:lvl5pPr>
            <a:lvl6pPr lvl="5" algn="r" rtl="0">
              <a:spcBef>
                <a:spcPts val="1600"/>
              </a:spcBef>
              <a:spcAft>
                <a:spcPts val="0"/>
              </a:spcAft>
              <a:buClr>
                <a:schemeClr val="dk1"/>
              </a:buClr>
              <a:buSzPts val="2000"/>
              <a:buNone/>
              <a:defRPr sz="2000">
                <a:solidFill>
                  <a:schemeClr val="dk1"/>
                </a:solidFill>
              </a:defRPr>
            </a:lvl6pPr>
            <a:lvl7pPr lvl="6" algn="r" rtl="0">
              <a:spcBef>
                <a:spcPts val="1600"/>
              </a:spcBef>
              <a:spcAft>
                <a:spcPts val="0"/>
              </a:spcAft>
              <a:buClr>
                <a:schemeClr val="dk1"/>
              </a:buClr>
              <a:buSzPts val="2000"/>
              <a:buNone/>
              <a:defRPr sz="2000">
                <a:solidFill>
                  <a:schemeClr val="dk1"/>
                </a:solidFill>
              </a:defRPr>
            </a:lvl7pPr>
            <a:lvl8pPr lvl="7" algn="r" rtl="0">
              <a:spcBef>
                <a:spcPts val="1600"/>
              </a:spcBef>
              <a:spcAft>
                <a:spcPts val="0"/>
              </a:spcAft>
              <a:buClr>
                <a:schemeClr val="dk1"/>
              </a:buClr>
              <a:buSzPts val="2000"/>
              <a:buNone/>
              <a:defRPr sz="2000">
                <a:solidFill>
                  <a:schemeClr val="dk1"/>
                </a:solidFill>
              </a:defRPr>
            </a:lvl8pPr>
            <a:lvl9pPr lvl="8" algn="r" rtl="0">
              <a:spcBef>
                <a:spcPts val="1600"/>
              </a:spcBef>
              <a:spcAft>
                <a:spcPts val="1600"/>
              </a:spcAft>
              <a:buClr>
                <a:schemeClr val="dk1"/>
              </a:buClr>
              <a:buSzPts val="2000"/>
              <a:buNone/>
              <a:defRPr sz="2000">
                <a:solidFill>
                  <a:schemeClr val="dk1"/>
                </a:solidFill>
              </a:defRPr>
            </a:lvl9pPr>
          </a:lstStyle>
          <a:p>
            <a:endParaRPr/>
          </a:p>
        </p:txBody>
      </p:sp>
      <p:sp>
        <p:nvSpPr>
          <p:cNvPr id="856" name="Google Shape;856;p13"/>
          <p:cNvSpPr txBox="1">
            <a:spLocks noGrp="1"/>
          </p:cNvSpPr>
          <p:nvPr>
            <p:ph type="title" idx="9" hasCustomPrompt="1"/>
          </p:nvPr>
        </p:nvSpPr>
        <p:spPr>
          <a:xfrm flipH="1">
            <a:off x="6425650" y="2690301"/>
            <a:ext cx="9864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000" b="0"/>
            </a:lvl1pPr>
            <a:lvl2pPr lvl="1" rtl="0">
              <a:spcBef>
                <a:spcPts val="0"/>
              </a:spcBef>
              <a:spcAft>
                <a:spcPts val="0"/>
              </a:spcAft>
              <a:buClr>
                <a:schemeClr val="dk1"/>
              </a:buClr>
              <a:buSzPts val="2500"/>
              <a:buNone/>
              <a:defRPr sz="2500">
                <a:solidFill>
                  <a:schemeClr val="dk1"/>
                </a:solidFill>
              </a:defRPr>
            </a:lvl2pPr>
            <a:lvl3pPr lvl="2" rtl="0">
              <a:spcBef>
                <a:spcPts val="0"/>
              </a:spcBef>
              <a:spcAft>
                <a:spcPts val="0"/>
              </a:spcAft>
              <a:buClr>
                <a:schemeClr val="dk1"/>
              </a:buClr>
              <a:buSzPts val="2500"/>
              <a:buNone/>
              <a:defRPr sz="2500">
                <a:solidFill>
                  <a:schemeClr val="dk1"/>
                </a:solidFill>
              </a:defRPr>
            </a:lvl3pPr>
            <a:lvl4pPr lvl="3" rtl="0">
              <a:spcBef>
                <a:spcPts val="0"/>
              </a:spcBef>
              <a:spcAft>
                <a:spcPts val="0"/>
              </a:spcAft>
              <a:buClr>
                <a:schemeClr val="dk1"/>
              </a:buClr>
              <a:buSzPts val="2500"/>
              <a:buNone/>
              <a:defRPr sz="2500">
                <a:solidFill>
                  <a:schemeClr val="dk1"/>
                </a:solidFill>
              </a:defRPr>
            </a:lvl4pPr>
            <a:lvl5pPr lvl="4" rtl="0">
              <a:spcBef>
                <a:spcPts val="0"/>
              </a:spcBef>
              <a:spcAft>
                <a:spcPts val="0"/>
              </a:spcAft>
              <a:buClr>
                <a:schemeClr val="dk1"/>
              </a:buClr>
              <a:buSzPts val="2500"/>
              <a:buNone/>
              <a:defRPr sz="2500">
                <a:solidFill>
                  <a:schemeClr val="dk1"/>
                </a:solidFill>
              </a:defRPr>
            </a:lvl5pPr>
            <a:lvl6pPr lvl="5" rtl="0">
              <a:spcBef>
                <a:spcPts val="0"/>
              </a:spcBef>
              <a:spcAft>
                <a:spcPts val="0"/>
              </a:spcAft>
              <a:buClr>
                <a:schemeClr val="dk1"/>
              </a:buClr>
              <a:buSzPts val="2500"/>
              <a:buNone/>
              <a:defRPr sz="2500">
                <a:solidFill>
                  <a:schemeClr val="dk1"/>
                </a:solidFill>
              </a:defRPr>
            </a:lvl6pPr>
            <a:lvl7pPr lvl="6" rtl="0">
              <a:spcBef>
                <a:spcPts val="0"/>
              </a:spcBef>
              <a:spcAft>
                <a:spcPts val="0"/>
              </a:spcAft>
              <a:buClr>
                <a:schemeClr val="dk1"/>
              </a:buClr>
              <a:buSzPts val="2500"/>
              <a:buNone/>
              <a:defRPr sz="2500">
                <a:solidFill>
                  <a:schemeClr val="dk1"/>
                </a:solidFill>
              </a:defRPr>
            </a:lvl7pPr>
            <a:lvl8pPr lvl="7" rtl="0">
              <a:spcBef>
                <a:spcPts val="0"/>
              </a:spcBef>
              <a:spcAft>
                <a:spcPts val="0"/>
              </a:spcAft>
              <a:buClr>
                <a:schemeClr val="dk1"/>
              </a:buClr>
              <a:buSzPts val="2500"/>
              <a:buNone/>
              <a:defRPr sz="2500">
                <a:solidFill>
                  <a:schemeClr val="dk1"/>
                </a:solidFill>
              </a:defRPr>
            </a:lvl8pPr>
            <a:lvl9pPr lvl="8" rtl="0">
              <a:spcBef>
                <a:spcPts val="0"/>
              </a:spcBef>
              <a:spcAft>
                <a:spcPts val="0"/>
              </a:spcAft>
              <a:buClr>
                <a:schemeClr val="dk1"/>
              </a:buClr>
              <a:buSzPts val="2500"/>
              <a:buNone/>
              <a:defRPr sz="2500">
                <a:solidFill>
                  <a:schemeClr val="dk1"/>
                </a:solidFill>
              </a:defRPr>
            </a:lvl9pPr>
          </a:lstStyle>
          <a:p>
            <a:r>
              <a:t>xx%</a:t>
            </a:r>
          </a:p>
        </p:txBody>
      </p:sp>
      <p:sp>
        <p:nvSpPr>
          <p:cNvPr id="857" name="Google Shape;857;p13"/>
          <p:cNvSpPr txBox="1">
            <a:spLocks noGrp="1"/>
          </p:cNvSpPr>
          <p:nvPr>
            <p:ph type="subTitle" idx="13"/>
          </p:nvPr>
        </p:nvSpPr>
        <p:spPr>
          <a:xfrm>
            <a:off x="6425428" y="3590102"/>
            <a:ext cx="2127000" cy="81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58" name="Google Shape;858;p13"/>
          <p:cNvSpPr txBox="1">
            <a:spLocks noGrp="1"/>
          </p:cNvSpPr>
          <p:nvPr>
            <p:ph type="subTitle" idx="14"/>
          </p:nvPr>
        </p:nvSpPr>
        <p:spPr>
          <a:xfrm>
            <a:off x="6425661" y="3244625"/>
            <a:ext cx="2216100" cy="33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000" b="1"/>
            </a:lvl1pPr>
            <a:lvl2pPr lvl="1" rtl="0">
              <a:spcBef>
                <a:spcPts val="0"/>
              </a:spcBef>
              <a:spcAft>
                <a:spcPts val="0"/>
              </a:spcAft>
              <a:buClr>
                <a:schemeClr val="dk1"/>
              </a:buClr>
              <a:buSzPts val="2000"/>
              <a:buNone/>
              <a:defRPr sz="2000">
                <a:solidFill>
                  <a:schemeClr val="dk1"/>
                </a:solidFill>
              </a:defRPr>
            </a:lvl2pPr>
            <a:lvl3pPr lvl="2" rtl="0">
              <a:spcBef>
                <a:spcPts val="1600"/>
              </a:spcBef>
              <a:spcAft>
                <a:spcPts val="0"/>
              </a:spcAft>
              <a:buClr>
                <a:schemeClr val="dk1"/>
              </a:buClr>
              <a:buSzPts val="2000"/>
              <a:buNone/>
              <a:defRPr sz="2000">
                <a:solidFill>
                  <a:schemeClr val="dk1"/>
                </a:solidFill>
              </a:defRPr>
            </a:lvl3pPr>
            <a:lvl4pPr lvl="3" rtl="0">
              <a:spcBef>
                <a:spcPts val="1600"/>
              </a:spcBef>
              <a:spcAft>
                <a:spcPts val="0"/>
              </a:spcAft>
              <a:buClr>
                <a:schemeClr val="dk1"/>
              </a:buClr>
              <a:buSzPts val="2000"/>
              <a:buNone/>
              <a:defRPr sz="2000">
                <a:solidFill>
                  <a:schemeClr val="dk1"/>
                </a:solidFill>
              </a:defRPr>
            </a:lvl4pPr>
            <a:lvl5pPr lvl="4" rtl="0">
              <a:spcBef>
                <a:spcPts val="1600"/>
              </a:spcBef>
              <a:spcAft>
                <a:spcPts val="0"/>
              </a:spcAft>
              <a:buClr>
                <a:schemeClr val="dk1"/>
              </a:buClr>
              <a:buSzPts val="2000"/>
              <a:buNone/>
              <a:defRPr sz="2000">
                <a:solidFill>
                  <a:schemeClr val="dk1"/>
                </a:solidFill>
              </a:defRPr>
            </a:lvl5pPr>
            <a:lvl6pPr lvl="5" rtl="0">
              <a:spcBef>
                <a:spcPts val="1600"/>
              </a:spcBef>
              <a:spcAft>
                <a:spcPts val="0"/>
              </a:spcAft>
              <a:buClr>
                <a:schemeClr val="dk1"/>
              </a:buClr>
              <a:buSzPts val="2000"/>
              <a:buNone/>
              <a:defRPr sz="2000">
                <a:solidFill>
                  <a:schemeClr val="dk1"/>
                </a:solidFill>
              </a:defRPr>
            </a:lvl6pPr>
            <a:lvl7pPr lvl="6" rtl="0">
              <a:spcBef>
                <a:spcPts val="1600"/>
              </a:spcBef>
              <a:spcAft>
                <a:spcPts val="0"/>
              </a:spcAft>
              <a:buClr>
                <a:schemeClr val="dk1"/>
              </a:buClr>
              <a:buSzPts val="2000"/>
              <a:buNone/>
              <a:defRPr sz="2000">
                <a:solidFill>
                  <a:schemeClr val="dk1"/>
                </a:solidFill>
              </a:defRPr>
            </a:lvl7pPr>
            <a:lvl8pPr lvl="7" rtl="0">
              <a:spcBef>
                <a:spcPts val="1600"/>
              </a:spcBef>
              <a:spcAft>
                <a:spcPts val="0"/>
              </a:spcAft>
              <a:buClr>
                <a:schemeClr val="dk1"/>
              </a:buClr>
              <a:buSzPts val="2000"/>
              <a:buNone/>
              <a:defRPr sz="2000">
                <a:solidFill>
                  <a:schemeClr val="dk1"/>
                </a:solidFill>
              </a:defRPr>
            </a:lvl8pPr>
            <a:lvl9pPr lvl="8" rtl="0">
              <a:spcBef>
                <a:spcPts val="1600"/>
              </a:spcBef>
              <a:spcAft>
                <a:spcPts val="1600"/>
              </a:spcAft>
              <a:buClr>
                <a:schemeClr val="dk1"/>
              </a:buClr>
              <a:buSzPts val="2000"/>
              <a:buNone/>
              <a:defRPr sz="2000">
                <a:solidFill>
                  <a:schemeClr val="dk1"/>
                </a:solidFill>
              </a:defRPr>
            </a:lvl9pPr>
          </a:lstStyle>
          <a:p>
            <a:endParaRPr/>
          </a:p>
        </p:txBody>
      </p:sp>
      <p:sp>
        <p:nvSpPr>
          <p:cNvPr id="859" name="Google Shape;859;p13"/>
          <p:cNvSpPr txBox="1">
            <a:spLocks noGrp="1"/>
          </p:cNvSpPr>
          <p:nvPr>
            <p:ph type="title" idx="15"/>
          </p:nvPr>
        </p:nvSpPr>
        <p:spPr>
          <a:xfrm>
            <a:off x="1258875" y="345500"/>
            <a:ext cx="2286000" cy="13593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1654087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60"/>
        <p:cNvGrpSpPr/>
        <p:nvPr/>
      </p:nvGrpSpPr>
      <p:grpSpPr>
        <a:xfrm>
          <a:off x="0" y="0"/>
          <a:ext cx="0" cy="0"/>
          <a:chOff x="0" y="0"/>
          <a:chExt cx="0" cy="0"/>
        </a:xfrm>
      </p:grpSpPr>
      <p:sp>
        <p:nvSpPr>
          <p:cNvPr id="861" name="Google Shape;861;p14"/>
          <p:cNvSpPr txBox="1">
            <a:spLocks noGrp="1"/>
          </p:cNvSpPr>
          <p:nvPr>
            <p:ph type="title"/>
          </p:nvPr>
        </p:nvSpPr>
        <p:spPr>
          <a:xfrm>
            <a:off x="4572000" y="3104650"/>
            <a:ext cx="36525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20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2" name="Google Shape;862;p14"/>
          <p:cNvSpPr txBox="1">
            <a:spLocks noGrp="1"/>
          </p:cNvSpPr>
          <p:nvPr>
            <p:ph type="subTitle" idx="1"/>
          </p:nvPr>
        </p:nvSpPr>
        <p:spPr>
          <a:xfrm>
            <a:off x="4572000" y="1587450"/>
            <a:ext cx="3652500" cy="1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863" name="Google Shape;863;p14"/>
          <p:cNvGrpSpPr/>
          <p:nvPr/>
        </p:nvGrpSpPr>
        <p:grpSpPr>
          <a:xfrm>
            <a:off x="-890135" y="-2332623"/>
            <a:ext cx="1350786" cy="6933547"/>
            <a:chOff x="-310035" y="-2332623"/>
            <a:chExt cx="1350786" cy="6933547"/>
          </a:xfrm>
        </p:grpSpPr>
        <p:sp>
          <p:nvSpPr>
            <p:cNvPr id="864" name="Google Shape;864;p14"/>
            <p:cNvSpPr/>
            <p:nvPr/>
          </p:nvSpPr>
          <p:spPr>
            <a:xfrm flipH="1">
              <a:off x="-199757" y="-2332623"/>
              <a:ext cx="1130234" cy="6933413"/>
            </a:xfrm>
            <a:custGeom>
              <a:avLst/>
              <a:gdLst/>
              <a:ahLst/>
              <a:cxnLst/>
              <a:rect l="l" t="t" r="r" b="b"/>
              <a:pathLst>
                <a:path w="8558" h="52501" extrusionOk="0">
                  <a:moveTo>
                    <a:pt x="1" y="0"/>
                  </a:moveTo>
                  <a:lnTo>
                    <a:pt x="1" y="52501"/>
                  </a:lnTo>
                  <a:lnTo>
                    <a:pt x="8558" y="52501"/>
                  </a:lnTo>
                  <a:lnTo>
                    <a:pt x="8558"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flipH="1">
              <a:off x="641245" y="2375109"/>
              <a:ext cx="13735" cy="1647345"/>
            </a:xfrm>
            <a:custGeom>
              <a:avLst/>
              <a:gdLst/>
              <a:ahLst/>
              <a:cxnLst/>
              <a:rect l="l" t="t" r="r" b="b"/>
              <a:pathLst>
                <a:path w="104" h="10700" extrusionOk="0">
                  <a:moveTo>
                    <a:pt x="52" y="0"/>
                  </a:moveTo>
                  <a:cubicBezTo>
                    <a:pt x="26" y="0"/>
                    <a:pt x="0" y="17"/>
                    <a:pt x="0" y="51"/>
                  </a:cubicBezTo>
                  <a:lnTo>
                    <a:pt x="0" y="10645"/>
                  </a:lnTo>
                  <a:cubicBezTo>
                    <a:pt x="0" y="10681"/>
                    <a:pt x="26" y="10699"/>
                    <a:pt x="52" y="10699"/>
                  </a:cubicBezTo>
                  <a:cubicBezTo>
                    <a:pt x="78" y="10699"/>
                    <a:pt x="104" y="10681"/>
                    <a:pt x="104" y="10645"/>
                  </a:cubicBezTo>
                  <a:lnTo>
                    <a:pt x="104" y="51"/>
                  </a:lnTo>
                  <a:cubicBezTo>
                    <a:pt x="104" y="17"/>
                    <a:pt x="78" y="0"/>
                    <a:pt x="52" y="0"/>
                  </a:cubicBez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flipH="1">
              <a:off x="358363" y="2375109"/>
              <a:ext cx="13867" cy="1647345"/>
            </a:xfrm>
            <a:custGeom>
              <a:avLst/>
              <a:gdLst/>
              <a:ahLst/>
              <a:cxnLst/>
              <a:rect l="l" t="t" r="r" b="b"/>
              <a:pathLst>
                <a:path w="105" h="10700" extrusionOk="0">
                  <a:moveTo>
                    <a:pt x="52" y="0"/>
                  </a:moveTo>
                  <a:cubicBezTo>
                    <a:pt x="26" y="0"/>
                    <a:pt x="0" y="17"/>
                    <a:pt x="0" y="51"/>
                  </a:cubicBezTo>
                  <a:lnTo>
                    <a:pt x="0" y="10645"/>
                  </a:lnTo>
                  <a:cubicBezTo>
                    <a:pt x="0" y="10681"/>
                    <a:pt x="26" y="10699"/>
                    <a:pt x="52" y="10699"/>
                  </a:cubicBezTo>
                  <a:cubicBezTo>
                    <a:pt x="78" y="10699"/>
                    <a:pt x="104" y="10681"/>
                    <a:pt x="104" y="10645"/>
                  </a:cubicBezTo>
                  <a:lnTo>
                    <a:pt x="104" y="51"/>
                  </a:lnTo>
                  <a:cubicBezTo>
                    <a:pt x="104" y="17"/>
                    <a:pt x="78" y="0"/>
                    <a:pt x="52" y="0"/>
                  </a:cubicBez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flipH="1">
              <a:off x="75613" y="2375109"/>
              <a:ext cx="13867" cy="1647345"/>
            </a:xfrm>
            <a:custGeom>
              <a:avLst/>
              <a:gdLst/>
              <a:ahLst/>
              <a:cxnLst/>
              <a:rect l="l" t="t" r="r" b="b"/>
              <a:pathLst>
                <a:path w="105" h="10700" extrusionOk="0">
                  <a:moveTo>
                    <a:pt x="52" y="0"/>
                  </a:moveTo>
                  <a:cubicBezTo>
                    <a:pt x="26" y="0"/>
                    <a:pt x="1" y="17"/>
                    <a:pt x="1" y="51"/>
                  </a:cubicBezTo>
                  <a:lnTo>
                    <a:pt x="1" y="10645"/>
                  </a:lnTo>
                  <a:cubicBezTo>
                    <a:pt x="1" y="10681"/>
                    <a:pt x="26" y="10699"/>
                    <a:pt x="52" y="10699"/>
                  </a:cubicBezTo>
                  <a:cubicBezTo>
                    <a:pt x="78" y="10699"/>
                    <a:pt x="104" y="10681"/>
                    <a:pt x="104" y="10645"/>
                  </a:cubicBezTo>
                  <a:lnTo>
                    <a:pt x="104" y="51"/>
                  </a:lnTo>
                  <a:cubicBezTo>
                    <a:pt x="104" y="17"/>
                    <a:pt x="78" y="0"/>
                    <a:pt x="52" y="0"/>
                  </a:cubicBez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flipH="1">
              <a:off x="-310035" y="4162345"/>
              <a:ext cx="1350786" cy="438580"/>
            </a:xfrm>
            <a:custGeom>
              <a:avLst/>
              <a:gdLst/>
              <a:ahLst/>
              <a:cxnLst/>
              <a:rect l="l" t="t" r="r" b="b"/>
              <a:pathLst>
                <a:path w="10228" h="3321" extrusionOk="0">
                  <a:moveTo>
                    <a:pt x="836" y="1"/>
                  </a:moveTo>
                  <a:cubicBezTo>
                    <a:pt x="836" y="1"/>
                    <a:pt x="1" y="1195"/>
                    <a:pt x="1" y="3321"/>
                  </a:cubicBezTo>
                  <a:lnTo>
                    <a:pt x="10228" y="3321"/>
                  </a:lnTo>
                  <a:cubicBezTo>
                    <a:pt x="10228" y="1195"/>
                    <a:pt x="9393" y="1"/>
                    <a:pt x="9393" y="1"/>
                  </a:cubicBezTo>
                  <a:close/>
                </a:path>
              </a:pathLst>
            </a:custGeom>
            <a:solidFill>
              <a:srgbClr val="267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flipH="1">
              <a:off x="740697" y="4177401"/>
              <a:ext cx="100107" cy="400017"/>
            </a:xfrm>
            <a:custGeom>
              <a:avLst/>
              <a:gdLst/>
              <a:ahLst/>
              <a:cxnLst/>
              <a:rect l="l" t="t" r="r" b="b"/>
              <a:pathLst>
                <a:path w="758" h="3029" extrusionOk="0">
                  <a:moveTo>
                    <a:pt x="688" y="0"/>
                  </a:moveTo>
                  <a:cubicBezTo>
                    <a:pt x="670" y="0"/>
                    <a:pt x="653" y="9"/>
                    <a:pt x="644" y="31"/>
                  </a:cubicBezTo>
                  <a:cubicBezTo>
                    <a:pt x="644" y="35"/>
                    <a:pt x="1" y="1409"/>
                    <a:pt x="1" y="2975"/>
                  </a:cubicBezTo>
                  <a:cubicBezTo>
                    <a:pt x="1" y="3011"/>
                    <a:pt x="27" y="3029"/>
                    <a:pt x="53" y="3029"/>
                  </a:cubicBezTo>
                  <a:cubicBezTo>
                    <a:pt x="79" y="3029"/>
                    <a:pt x="105" y="3011"/>
                    <a:pt x="105" y="2975"/>
                  </a:cubicBezTo>
                  <a:cubicBezTo>
                    <a:pt x="105" y="2208"/>
                    <a:pt x="260" y="1481"/>
                    <a:pt x="420" y="949"/>
                  </a:cubicBezTo>
                  <a:cubicBezTo>
                    <a:pt x="500" y="682"/>
                    <a:pt x="580" y="462"/>
                    <a:pt x="640" y="310"/>
                  </a:cubicBezTo>
                  <a:cubicBezTo>
                    <a:pt x="668" y="234"/>
                    <a:pt x="692" y="174"/>
                    <a:pt x="712" y="135"/>
                  </a:cubicBezTo>
                  <a:lnTo>
                    <a:pt x="732" y="91"/>
                  </a:lnTo>
                  <a:cubicBezTo>
                    <a:pt x="736" y="83"/>
                    <a:pt x="736" y="75"/>
                    <a:pt x="736" y="75"/>
                  </a:cubicBezTo>
                  <a:cubicBezTo>
                    <a:pt x="757" y="35"/>
                    <a:pt x="722" y="0"/>
                    <a:pt x="688"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flipH="1">
              <a:off x="538374" y="4177797"/>
              <a:ext cx="57053" cy="399225"/>
            </a:xfrm>
            <a:custGeom>
              <a:avLst/>
              <a:gdLst/>
              <a:ahLst/>
              <a:cxnLst/>
              <a:rect l="l" t="t" r="r" b="b"/>
              <a:pathLst>
                <a:path w="432" h="3023" extrusionOk="0">
                  <a:moveTo>
                    <a:pt x="370" y="0"/>
                  </a:moveTo>
                  <a:cubicBezTo>
                    <a:pt x="349" y="0"/>
                    <a:pt x="328" y="12"/>
                    <a:pt x="320" y="40"/>
                  </a:cubicBezTo>
                  <a:lnTo>
                    <a:pt x="320" y="36"/>
                  </a:lnTo>
                  <a:cubicBezTo>
                    <a:pt x="320" y="40"/>
                    <a:pt x="0" y="1214"/>
                    <a:pt x="0" y="2972"/>
                  </a:cubicBezTo>
                  <a:cubicBezTo>
                    <a:pt x="0" y="3006"/>
                    <a:pt x="26" y="3023"/>
                    <a:pt x="52" y="3023"/>
                  </a:cubicBezTo>
                  <a:cubicBezTo>
                    <a:pt x="78" y="3023"/>
                    <a:pt x="104" y="3006"/>
                    <a:pt x="104" y="2972"/>
                  </a:cubicBezTo>
                  <a:cubicBezTo>
                    <a:pt x="104" y="2265"/>
                    <a:pt x="156" y="1562"/>
                    <a:pt x="264" y="863"/>
                  </a:cubicBezTo>
                  <a:cubicBezTo>
                    <a:pt x="304" y="607"/>
                    <a:pt x="344" y="407"/>
                    <a:pt x="372" y="271"/>
                  </a:cubicBezTo>
                  <a:cubicBezTo>
                    <a:pt x="388" y="203"/>
                    <a:pt x="400" y="152"/>
                    <a:pt x="408" y="116"/>
                  </a:cubicBezTo>
                  <a:lnTo>
                    <a:pt x="420" y="64"/>
                  </a:lnTo>
                  <a:cubicBezTo>
                    <a:pt x="432" y="26"/>
                    <a:pt x="401" y="0"/>
                    <a:pt x="370"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flipH="1">
              <a:off x="-110069" y="4177269"/>
              <a:ext cx="100107" cy="400149"/>
            </a:xfrm>
            <a:custGeom>
              <a:avLst/>
              <a:gdLst/>
              <a:ahLst/>
              <a:cxnLst/>
              <a:rect l="l" t="t" r="r" b="b"/>
              <a:pathLst>
                <a:path w="758" h="3030" extrusionOk="0">
                  <a:moveTo>
                    <a:pt x="69" y="0"/>
                  </a:moveTo>
                  <a:cubicBezTo>
                    <a:pt x="35" y="0"/>
                    <a:pt x="0" y="34"/>
                    <a:pt x="19" y="76"/>
                  </a:cubicBezTo>
                  <a:lnTo>
                    <a:pt x="27" y="92"/>
                  </a:lnTo>
                  <a:cubicBezTo>
                    <a:pt x="31" y="104"/>
                    <a:pt x="39" y="116"/>
                    <a:pt x="46" y="136"/>
                  </a:cubicBezTo>
                  <a:cubicBezTo>
                    <a:pt x="66" y="175"/>
                    <a:pt x="90" y="235"/>
                    <a:pt x="118" y="311"/>
                  </a:cubicBezTo>
                  <a:cubicBezTo>
                    <a:pt x="178" y="463"/>
                    <a:pt x="258" y="683"/>
                    <a:pt x="338" y="950"/>
                  </a:cubicBezTo>
                  <a:cubicBezTo>
                    <a:pt x="498" y="1482"/>
                    <a:pt x="654" y="2209"/>
                    <a:pt x="654" y="2976"/>
                  </a:cubicBezTo>
                  <a:cubicBezTo>
                    <a:pt x="654" y="3012"/>
                    <a:pt x="680" y="3030"/>
                    <a:pt x="706" y="3030"/>
                  </a:cubicBezTo>
                  <a:cubicBezTo>
                    <a:pt x="732" y="3030"/>
                    <a:pt x="758" y="3012"/>
                    <a:pt x="758" y="2976"/>
                  </a:cubicBezTo>
                  <a:cubicBezTo>
                    <a:pt x="758" y="1410"/>
                    <a:pt x="114" y="36"/>
                    <a:pt x="114" y="32"/>
                  </a:cubicBezTo>
                  <a:cubicBezTo>
                    <a:pt x="105" y="10"/>
                    <a:pt x="87" y="0"/>
                    <a:pt x="69"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flipH="1">
              <a:off x="135310" y="4177797"/>
              <a:ext cx="57185" cy="399225"/>
            </a:xfrm>
            <a:custGeom>
              <a:avLst/>
              <a:gdLst/>
              <a:ahLst/>
              <a:cxnLst/>
              <a:rect l="l" t="t" r="r" b="b"/>
              <a:pathLst>
                <a:path w="433" h="3023" extrusionOk="0">
                  <a:moveTo>
                    <a:pt x="62" y="0"/>
                  </a:moveTo>
                  <a:cubicBezTo>
                    <a:pt x="31" y="0"/>
                    <a:pt x="0" y="26"/>
                    <a:pt x="10" y="64"/>
                  </a:cubicBezTo>
                  <a:cubicBezTo>
                    <a:pt x="10" y="64"/>
                    <a:pt x="17" y="80"/>
                    <a:pt x="25" y="116"/>
                  </a:cubicBezTo>
                  <a:cubicBezTo>
                    <a:pt x="33" y="152"/>
                    <a:pt x="45" y="203"/>
                    <a:pt x="61" y="271"/>
                  </a:cubicBezTo>
                  <a:cubicBezTo>
                    <a:pt x="89" y="407"/>
                    <a:pt x="129" y="607"/>
                    <a:pt x="169" y="863"/>
                  </a:cubicBezTo>
                  <a:cubicBezTo>
                    <a:pt x="277" y="1562"/>
                    <a:pt x="329" y="2265"/>
                    <a:pt x="329" y="2972"/>
                  </a:cubicBezTo>
                  <a:cubicBezTo>
                    <a:pt x="329" y="3006"/>
                    <a:pt x="355" y="3023"/>
                    <a:pt x="381" y="3023"/>
                  </a:cubicBezTo>
                  <a:cubicBezTo>
                    <a:pt x="407" y="3023"/>
                    <a:pt x="433" y="3006"/>
                    <a:pt x="433" y="2972"/>
                  </a:cubicBezTo>
                  <a:cubicBezTo>
                    <a:pt x="433" y="1214"/>
                    <a:pt x="113" y="40"/>
                    <a:pt x="113" y="36"/>
                  </a:cubicBezTo>
                  <a:lnTo>
                    <a:pt x="109" y="40"/>
                  </a:lnTo>
                  <a:cubicBezTo>
                    <a:pt x="103" y="12"/>
                    <a:pt x="83" y="0"/>
                    <a:pt x="62"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flipH="1">
              <a:off x="358369" y="4177269"/>
              <a:ext cx="13867" cy="399753"/>
            </a:xfrm>
            <a:custGeom>
              <a:avLst/>
              <a:gdLst/>
              <a:ahLst/>
              <a:cxnLst/>
              <a:rect l="l" t="t" r="r" b="b"/>
              <a:pathLst>
                <a:path w="105" h="3027" extrusionOk="0">
                  <a:moveTo>
                    <a:pt x="52" y="1"/>
                  </a:moveTo>
                  <a:cubicBezTo>
                    <a:pt x="26" y="1"/>
                    <a:pt x="0" y="18"/>
                    <a:pt x="0" y="52"/>
                  </a:cubicBezTo>
                  <a:lnTo>
                    <a:pt x="0" y="2976"/>
                  </a:lnTo>
                  <a:cubicBezTo>
                    <a:pt x="0" y="3010"/>
                    <a:pt x="26" y="3027"/>
                    <a:pt x="52" y="3027"/>
                  </a:cubicBezTo>
                  <a:cubicBezTo>
                    <a:pt x="78" y="3027"/>
                    <a:pt x="104" y="3010"/>
                    <a:pt x="104" y="2976"/>
                  </a:cubicBezTo>
                  <a:lnTo>
                    <a:pt x="104" y="52"/>
                  </a:lnTo>
                  <a:cubicBezTo>
                    <a:pt x="104" y="18"/>
                    <a:pt x="78" y="1"/>
                    <a:pt x="52" y="1"/>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flipH="1">
              <a:off x="-310035" y="2161293"/>
              <a:ext cx="1350786" cy="213809"/>
            </a:xfrm>
            <a:custGeom>
              <a:avLst/>
              <a:gdLst/>
              <a:ahLst/>
              <a:cxnLst/>
              <a:rect l="l" t="t" r="r" b="b"/>
              <a:pathLst>
                <a:path w="10228" h="1619" extrusionOk="0">
                  <a:moveTo>
                    <a:pt x="169" y="0"/>
                  </a:moveTo>
                  <a:cubicBezTo>
                    <a:pt x="77" y="0"/>
                    <a:pt x="1" y="76"/>
                    <a:pt x="1" y="172"/>
                  </a:cubicBezTo>
                  <a:lnTo>
                    <a:pt x="1" y="1446"/>
                  </a:lnTo>
                  <a:cubicBezTo>
                    <a:pt x="1" y="1542"/>
                    <a:pt x="77" y="1618"/>
                    <a:pt x="169" y="1618"/>
                  </a:cubicBezTo>
                  <a:lnTo>
                    <a:pt x="10060" y="1618"/>
                  </a:lnTo>
                  <a:cubicBezTo>
                    <a:pt x="10152" y="1618"/>
                    <a:pt x="10228" y="1542"/>
                    <a:pt x="10228" y="1446"/>
                  </a:cubicBezTo>
                  <a:lnTo>
                    <a:pt x="10228" y="172"/>
                  </a:lnTo>
                  <a:cubicBezTo>
                    <a:pt x="10228" y="76"/>
                    <a:pt x="10152" y="0"/>
                    <a:pt x="10060" y="0"/>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flipH="1">
              <a:off x="-310035" y="3948664"/>
              <a:ext cx="1350786" cy="213809"/>
            </a:xfrm>
            <a:custGeom>
              <a:avLst/>
              <a:gdLst/>
              <a:ahLst/>
              <a:cxnLst/>
              <a:rect l="l" t="t" r="r" b="b"/>
              <a:pathLst>
                <a:path w="10228" h="1619" extrusionOk="0">
                  <a:moveTo>
                    <a:pt x="169" y="1"/>
                  </a:moveTo>
                  <a:cubicBezTo>
                    <a:pt x="77" y="1"/>
                    <a:pt x="1" y="77"/>
                    <a:pt x="1" y="173"/>
                  </a:cubicBezTo>
                  <a:lnTo>
                    <a:pt x="1" y="1447"/>
                  </a:lnTo>
                  <a:cubicBezTo>
                    <a:pt x="1" y="1543"/>
                    <a:pt x="77" y="1619"/>
                    <a:pt x="169" y="1619"/>
                  </a:cubicBezTo>
                  <a:lnTo>
                    <a:pt x="10060" y="1619"/>
                  </a:lnTo>
                  <a:cubicBezTo>
                    <a:pt x="10152" y="1619"/>
                    <a:pt x="10228" y="1543"/>
                    <a:pt x="10228" y="1447"/>
                  </a:cubicBezTo>
                  <a:lnTo>
                    <a:pt x="10228" y="173"/>
                  </a:lnTo>
                  <a:cubicBezTo>
                    <a:pt x="10228" y="77"/>
                    <a:pt x="10152" y="1"/>
                    <a:pt x="10060" y="1"/>
                  </a:cubicBez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14"/>
          <p:cNvGrpSpPr/>
          <p:nvPr/>
        </p:nvGrpSpPr>
        <p:grpSpPr>
          <a:xfrm>
            <a:off x="3072998" y="-661575"/>
            <a:ext cx="299663" cy="2758803"/>
            <a:chOff x="3072998" y="-661575"/>
            <a:chExt cx="299663" cy="2758803"/>
          </a:xfrm>
        </p:grpSpPr>
        <p:sp>
          <p:nvSpPr>
            <p:cNvPr id="877" name="Google Shape;877;p14"/>
            <p:cNvSpPr/>
            <p:nvPr/>
          </p:nvSpPr>
          <p:spPr>
            <a:xfrm flipH="1">
              <a:off x="3200167" y="1469749"/>
              <a:ext cx="45327" cy="30333"/>
            </a:xfrm>
            <a:custGeom>
              <a:avLst/>
              <a:gdLst/>
              <a:ahLst/>
              <a:cxnLst/>
              <a:rect l="l" t="t" r="r" b="b"/>
              <a:pathLst>
                <a:path w="396" h="265" extrusionOk="0">
                  <a:moveTo>
                    <a:pt x="40" y="1"/>
                  </a:moveTo>
                  <a:cubicBezTo>
                    <a:pt x="20" y="1"/>
                    <a:pt x="0" y="17"/>
                    <a:pt x="0" y="41"/>
                  </a:cubicBezTo>
                  <a:lnTo>
                    <a:pt x="0" y="265"/>
                  </a:lnTo>
                  <a:lnTo>
                    <a:pt x="396" y="265"/>
                  </a:lnTo>
                  <a:lnTo>
                    <a:pt x="396" y="41"/>
                  </a:lnTo>
                  <a:cubicBezTo>
                    <a:pt x="396" y="17"/>
                    <a:pt x="376" y="1"/>
                    <a:pt x="352" y="1"/>
                  </a:cubicBezTo>
                  <a:close/>
                </a:path>
              </a:pathLst>
            </a:custGeom>
            <a:solidFill>
              <a:srgbClr val="FC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flipH="1">
              <a:off x="3122904" y="1659069"/>
              <a:ext cx="199852" cy="311109"/>
            </a:xfrm>
            <a:custGeom>
              <a:avLst/>
              <a:gdLst/>
              <a:ahLst/>
              <a:cxnLst/>
              <a:rect l="l" t="t" r="r" b="b"/>
              <a:pathLst>
                <a:path w="1746" h="2718" extrusionOk="0">
                  <a:moveTo>
                    <a:pt x="0" y="1"/>
                  </a:moveTo>
                  <a:lnTo>
                    <a:pt x="0" y="2717"/>
                  </a:lnTo>
                  <a:lnTo>
                    <a:pt x="1746" y="2717"/>
                  </a:lnTo>
                  <a:lnTo>
                    <a:pt x="1746" y="1"/>
                  </a:lnTo>
                  <a:close/>
                </a:path>
              </a:pathLst>
            </a:custGeom>
            <a:solidFill>
              <a:srgbClr val="A86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flipH="1">
              <a:off x="3072998" y="1623471"/>
              <a:ext cx="299663" cy="70967"/>
            </a:xfrm>
            <a:custGeom>
              <a:avLst/>
              <a:gdLst/>
              <a:ahLst/>
              <a:cxnLst/>
              <a:rect l="l" t="t" r="r" b="b"/>
              <a:pathLst>
                <a:path w="2618" h="620" extrusionOk="0">
                  <a:moveTo>
                    <a:pt x="37" y="0"/>
                  </a:moveTo>
                  <a:cubicBezTo>
                    <a:pt x="17" y="0"/>
                    <a:pt x="1" y="16"/>
                    <a:pt x="1" y="36"/>
                  </a:cubicBezTo>
                  <a:lnTo>
                    <a:pt x="1" y="583"/>
                  </a:lnTo>
                  <a:cubicBezTo>
                    <a:pt x="1" y="603"/>
                    <a:pt x="17" y="619"/>
                    <a:pt x="37" y="619"/>
                  </a:cubicBezTo>
                  <a:lnTo>
                    <a:pt x="2581" y="619"/>
                  </a:lnTo>
                  <a:cubicBezTo>
                    <a:pt x="2601" y="619"/>
                    <a:pt x="2617" y="603"/>
                    <a:pt x="2617" y="583"/>
                  </a:cubicBezTo>
                  <a:lnTo>
                    <a:pt x="2617" y="36"/>
                  </a:lnTo>
                  <a:cubicBezTo>
                    <a:pt x="2617" y="16"/>
                    <a:pt x="2601" y="0"/>
                    <a:pt x="2581"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flipH="1">
              <a:off x="3072998" y="1934349"/>
              <a:ext cx="299663" cy="70967"/>
            </a:xfrm>
            <a:custGeom>
              <a:avLst/>
              <a:gdLst/>
              <a:ahLst/>
              <a:cxnLst/>
              <a:rect l="l" t="t" r="r" b="b"/>
              <a:pathLst>
                <a:path w="2618" h="620" extrusionOk="0">
                  <a:moveTo>
                    <a:pt x="37" y="1"/>
                  </a:moveTo>
                  <a:cubicBezTo>
                    <a:pt x="17" y="1"/>
                    <a:pt x="1" y="17"/>
                    <a:pt x="1" y="37"/>
                  </a:cubicBezTo>
                  <a:lnTo>
                    <a:pt x="1" y="584"/>
                  </a:lnTo>
                  <a:cubicBezTo>
                    <a:pt x="1" y="604"/>
                    <a:pt x="17" y="620"/>
                    <a:pt x="37" y="620"/>
                  </a:cubicBezTo>
                  <a:lnTo>
                    <a:pt x="2581" y="620"/>
                  </a:lnTo>
                  <a:cubicBezTo>
                    <a:pt x="2601" y="620"/>
                    <a:pt x="2617" y="604"/>
                    <a:pt x="2617" y="584"/>
                  </a:cubicBezTo>
                  <a:lnTo>
                    <a:pt x="2617" y="37"/>
                  </a:lnTo>
                  <a:cubicBezTo>
                    <a:pt x="2617" y="17"/>
                    <a:pt x="2601" y="1"/>
                    <a:pt x="2581"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flipH="1">
              <a:off x="3125193" y="2002912"/>
              <a:ext cx="195273" cy="70623"/>
            </a:xfrm>
            <a:custGeom>
              <a:avLst/>
              <a:gdLst/>
              <a:ahLst/>
              <a:cxnLst/>
              <a:rect l="l" t="t" r="r" b="b"/>
              <a:pathLst>
                <a:path w="1706" h="617" extrusionOk="0">
                  <a:moveTo>
                    <a:pt x="0" y="1"/>
                  </a:moveTo>
                  <a:lnTo>
                    <a:pt x="0" y="488"/>
                  </a:lnTo>
                  <a:cubicBezTo>
                    <a:pt x="0" y="560"/>
                    <a:pt x="56" y="616"/>
                    <a:pt x="128" y="616"/>
                  </a:cubicBezTo>
                  <a:lnTo>
                    <a:pt x="1578" y="616"/>
                  </a:lnTo>
                  <a:cubicBezTo>
                    <a:pt x="1650" y="616"/>
                    <a:pt x="1706" y="560"/>
                    <a:pt x="1706" y="488"/>
                  </a:cubicBezTo>
                  <a:lnTo>
                    <a:pt x="1706"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flipH="1">
              <a:off x="3205203" y="2073420"/>
              <a:ext cx="35254" cy="23808"/>
            </a:xfrm>
            <a:custGeom>
              <a:avLst/>
              <a:gdLst/>
              <a:ahLst/>
              <a:cxnLst/>
              <a:rect l="l" t="t" r="r" b="b"/>
              <a:pathLst>
                <a:path w="308" h="208" extrusionOk="0">
                  <a:moveTo>
                    <a:pt x="0" y="0"/>
                  </a:moveTo>
                  <a:lnTo>
                    <a:pt x="0" y="176"/>
                  </a:lnTo>
                  <a:cubicBezTo>
                    <a:pt x="0" y="192"/>
                    <a:pt x="16" y="208"/>
                    <a:pt x="32" y="208"/>
                  </a:cubicBezTo>
                  <a:lnTo>
                    <a:pt x="276" y="208"/>
                  </a:lnTo>
                  <a:cubicBezTo>
                    <a:pt x="292" y="208"/>
                    <a:pt x="308" y="192"/>
                    <a:pt x="308" y="176"/>
                  </a:cubicBezTo>
                  <a:lnTo>
                    <a:pt x="308"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flipH="1">
              <a:off x="3124736" y="1492641"/>
              <a:ext cx="195731" cy="148229"/>
            </a:xfrm>
            <a:custGeom>
              <a:avLst/>
              <a:gdLst/>
              <a:ahLst/>
              <a:cxnLst/>
              <a:rect l="l" t="t" r="r" b="b"/>
              <a:pathLst>
                <a:path w="1710" h="1295" extrusionOk="0">
                  <a:moveTo>
                    <a:pt x="747" y="1"/>
                  </a:moveTo>
                  <a:cubicBezTo>
                    <a:pt x="336" y="5"/>
                    <a:pt x="0" y="340"/>
                    <a:pt x="0" y="752"/>
                  </a:cubicBezTo>
                  <a:lnTo>
                    <a:pt x="0" y="1147"/>
                  </a:lnTo>
                  <a:cubicBezTo>
                    <a:pt x="277" y="1246"/>
                    <a:pt x="556" y="1294"/>
                    <a:pt x="837" y="1294"/>
                  </a:cubicBezTo>
                  <a:cubicBezTo>
                    <a:pt x="1125" y="1294"/>
                    <a:pt x="1415" y="1244"/>
                    <a:pt x="1710" y="1147"/>
                  </a:cubicBezTo>
                  <a:lnTo>
                    <a:pt x="1710" y="752"/>
                  </a:lnTo>
                  <a:cubicBezTo>
                    <a:pt x="1710" y="336"/>
                    <a:pt x="1374" y="1"/>
                    <a:pt x="959"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flipH="1">
              <a:off x="3308562" y="1683335"/>
              <a:ext cx="28387" cy="262119"/>
            </a:xfrm>
            <a:custGeom>
              <a:avLst/>
              <a:gdLst/>
              <a:ahLst/>
              <a:cxnLst/>
              <a:rect l="l" t="t" r="r" b="b"/>
              <a:pathLst>
                <a:path w="248" h="2290" extrusionOk="0">
                  <a:moveTo>
                    <a:pt x="0" y="1"/>
                  </a:moveTo>
                  <a:lnTo>
                    <a:pt x="0" y="2290"/>
                  </a:lnTo>
                  <a:lnTo>
                    <a:pt x="248" y="2290"/>
                  </a:lnTo>
                  <a:lnTo>
                    <a:pt x="248"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flipH="1">
              <a:off x="3208866" y="1683335"/>
              <a:ext cx="27929" cy="262119"/>
            </a:xfrm>
            <a:custGeom>
              <a:avLst/>
              <a:gdLst/>
              <a:ahLst/>
              <a:cxnLst/>
              <a:rect l="l" t="t" r="r" b="b"/>
              <a:pathLst>
                <a:path w="244" h="2290" extrusionOk="0">
                  <a:moveTo>
                    <a:pt x="0" y="1"/>
                  </a:moveTo>
                  <a:lnTo>
                    <a:pt x="0" y="2290"/>
                  </a:lnTo>
                  <a:lnTo>
                    <a:pt x="244" y="2290"/>
                  </a:lnTo>
                  <a:lnTo>
                    <a:pt x="244"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flipH="1">
              <a:off x="3108712" y="1683335"/>
              <a:ext cx="28387" cy="262119"/>
            </a:xfrm>
            <a:custGeom>
              <a:avLst/>
              <a:gdLst/>
              <a:ahLst/>
              <a:cxnLst/>
              <a:rect l="l" t="t" r="r" b="b"/>
              <a:pathLst>
                <a:path w="248" h="2290" extrusionOk="0">
                  <a:moveTo>
                    <a:pt x="0" y="1"/>
                  </a:moveTo>
                  <a:lnTo>
                    <a:pt x="0" y="2290"/>
                  </a:lnTo>
                  <a:lnTo>
                    <a:pt x="248" y="2290"/>
                  </a:lnTo>
                  <a:lnTo>
                    <a:pt x="248"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7" name="Google Shape;887;p14"/>
            <p:cNvCxnSpPr/>
            <p:nvPr/>
          </p:nvCxnSpPr>
          <p:spPr>
            <a:xfrm rot="10800000">
              <a:off x="3222825" y="-661575"/>
              <a:ext cx="0" cy="2174400"/>
            </a:xfrm>
            <a:prstGeom prst="straightConnector1">
              <a:avLst/>
            </a:prstGeom>
            <a:noFill/>
            <a:ln w="19050" cap="flat" cmpd="sng">
              <a:solidFill>
                <a:srgbClr val="FFDBC6"/>
              </a:solidFill>
              <a:prstDash val="solid"/>
              <a:round/>
              <a:headEnd type="none" w="med" len="med"/>
              <a:tailEnd type="none" w="med" len="med"/>
            </a:ln>
          </p:spPr>
        </p:cxnSp>
      </p:grpSp>
    </p:spTree>
    <p:extLst>
      <p:ext uri="{BB962C8B-B14F-4D97-AF65-F5344CB8AC3E}">
        <p14:creationId xmlns:p14="http://schemas.microsoft.com/office/powerpoint/2010/main" val="1843970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88"/>
        <p:cNvGrpSpPr/>
        <p:nvPr/>
      </p:nvGrpSpPr>
      <p:grpSpPr>
        <a:xfrm>
          <a:off x="0" y="0"/>
          <a:ext cx="0" cy="0"/>
          <a:chOff x="0" y="0"/>
          <a:chExt cx="0" cy="0"/>
        </a:xfrm>
      </p:grpSpPr>
      <p:sp>
        <p:nvSpPr>
          <p:cNvPr id="889" name="Google Shape;889;p15"/>
          <p:cNvSpPr txBox="1">
            <a:spLocks noGrp="1"/>
          </p:cNvSpPr>
          <p:nvPr>
            <p:ph type="title"/>
          </p:nvPr>
        </p:nvSpPr>
        <p:spPr>
          <a:xfrm>
            <a:off x="816975" y="1678125"/>
            <a:ext cx="3025800" cy="8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0" name="Google Shape;890;p15"/>
          <p:cNvSpPr txBox="1">
            <a:spLocks noGrp="1"/>
          </p:cNvSpPr>
          <p:nvPr>
            <p:ph type="subTitle" idx="1"/>
          </p:nvPr>
        </p:nvSpPr>
        <p:spPr>
          <a:xfrm>
            <a:off x="981775" y="2570450"/>
            <a:ext cx="2696100" cy="92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1" name="Google Shape;891;p15"/>
          <p:cNvSpPr/>
          <p:nvPr/>
        </p:nvSpPr>
        <p:spPr>
          <a:xfrm>
            <a:off x="4723290" y="698660"/>
            <a:ext cx="1686271" cy="2301565"/>
          </a:xfrm>
          <a:custGeom>
            <a:avLst/>
            <a:gdLst/>
            <a:ahLst/>
            <a:cxnLst/>
            <a:rect l="l" t="t" r="r" b="b"/>
            <a:pathLst>
              <a:path w="31029" h="42351" extrusionOk="0">
                <a:moveTo>
                  <a:pt x="15512" y="0"/>
                </a:moveTo>
                <a:cubicBezTo>
                  <a:pt x="15512" y="0"/>
                  <a:pt x="15512" y="1674"/>
                  <a:pt x="8469" y="2182"/>
                </a:cubicBezTo>
                <a:cubicBezTo>
                  <a:pt x="2501" y="2605"/>
                  <a:pt x="1830" y="6404"/>
                  <a:pt x="2377" y="8985"/>
                </a:cubicBezTo>
                <a:cubicBezTo>
                  <a:pt x="2521" y="9620"/>
                  <a:pt x="2037" y="10227"/>
                  <a:pt x="1386" y="10231"/>
                </a:cubicBezTo>
                <a:cubicBezTo>
                  <a:pt x="619" y="10231"/>
                  <a:pt x="0" y="10850"/>
                  <a:pt x="0" y="11613"/>
                </a:cubicBezTo>
                <a:cubicBezTo>
                  <a:pt x="0" y="12377"/>
                  <a:pt x="619" y="12996"/>
                  <a:pt x="1386" y="12996"/>
                </a:cubicBezTo>
                <a:cubicBezTo>
                  <a:pt x="2057" y="12996"/>
                  <a:pt x="2601" y="13543"/>
                  <a:pt x="2601" y="14214"/>
                </a:cubicBezTo>
                <a:lnTo>
                  <a:pt x="2601" y="42350"/>
                </a:lnTo>
                <a:lnTo>
                  <a:pt x="28428" y="42350"/>
                </a:lnTo>
                <a:lnTo>
                  <a:pt x="28428" y="14214"/>
                </a:lnTo>
                <a:cubicBezTo>
                  <a:pt x="28428" y="13543"/>
                  <a:pt x="28971" y="12996"/>
                  <a:pt x="29642" y="12996"/>
                </a:cubicBezTo>
                <a:cubicBezTo>
                  <a:pt x="30409" y="12996"/>
                  <a:pt x="31028" y="12377"/>
                  <a:pt x="31028" y="11613"/>
                </a:cubicBezTo>
                <a:cubicBezTo>
                  <a:pt x="31028" y="10850"/>
                  <a:pt x="30409" y="10231"/>
                  <a:pt x="29646" y="10231"/>
                </a:cubicBezTo>
                <a:cubicBezTo>
                  <a:pt x="28991" y="10227"/>
                  <a:pt x="28508" y="9620"/>
                  <a:pt x="28651" y="8985"/>
                </a:cubicBezTo>
                <a:cubicBezTo>
                  <a:pt x="29203" y="6408"/>
                  <a:pt x="28531" y="2605"/>
                  <a:pt x="22559" y="2182"/>
                </a:cubicBezTo>
                <a:cubicBezTo>
                  <a:pt x="15512" y="1674"/>
                  <a:pt x="15512" y="0"/>
                  <a:pt x="15512" y="0"/>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4723290" y="698660"/>
            <a:ext cx="1686054" cy="2239449"/>
          </a:xfrm>
          <a:custGeom>
            <a:avLst/>
            <a:gdLst/>
            <a:ahLst/>
            <a:cxnLst/>
            <a:rect l="l" t="t" r="r" b="b"/>
            <a:pathLst>
              <a:path w="31025" h="41208" extrusionOk="0">
                <a:moveTo>
                  <a:pt x="15512" y="0"/>
                </a:moveTo>
                <a:cubicBezTo>
                  <a:pt x="15512" y="0"/>
                  <a:pt x="15512" y="1674"/>
                  <a:pt x="8469" y="2182"/>
                </a:cubicBezTo>
                <a:cubicBezTo>
                  <a:pt x="2497" y="2605"/>
                  <a:pt x="1826" y="6408"/>
                  <a:pt x="2377" y="8985"/>
                </a:cubicBezTo>
                <a:cubicBezTo>
                  <a:pt x="2517" y="9620"/>
                  <a:pt x="2037" y="10227"/>
                  <a:pt x="1382" y="10231"/>
                </a:cubicBezTo>
                <a:cubicBezTo>
                  <a:pt x="619" y="10231"/>
                  <a:pt x="0" y="10850"/>
                  <a:pt x="0" y="11613"/>
                </a:cubicBezTo>
                <a:cubicBezTo>
                  <a:pt x="0" y="12377"/>
                  <a:pt x="619" y="12996"/>
                  <a:pt x="1382" y="12996"/>
                </a:cubicBezTo>
                <a:cubicBezTo>
                  <a:pt x="2053" y="12996"/>
                  <a:pt x="2601" y="13543"/>
                  <a:pt x="2601" y="14214"/>
                </a:cubicBezTo>
                <a:lnTo>
                  <a:pt x="2601" y="31740"/>
                </a:lnTo>
                <a:cubicBezTo>
                  <a:pt x="10638" y="37368"/>
                  <a:pt x="20382" y="40001"/>
                  <a:pt x="28428" y="41207"/>
                </a:cubicBezTo>
                <a:lnTo>
                  <a:pt x="28428" y="14214"/>
                </a:lnTo>
                <a:cubicBezTo>
                  <a:pt x="28428" y="13543"/>
                  <a:pt x="28971" y="12996"/>
                  <a:pt x="29642" y="12996"/>
                </a:cubicBezTo>
                <a:cubicBezTo>
                  <a:pt x="30405" y="12996"/>
                  <a:pt x="31024" y="12377"/>
                  <a:pt x="31024" y="11613"/>
                </a:cubicBezTo>
                <a:cubicBezTo>
                  <a:pt x="31024" y="10850"/>
                  <a:pt x="30405" y="10231"/>
                  <a:pt x="29642" y="10231"/>
                </a:cubicBezTo>
                <a:cubicBezTo>
                  <a:pt x="28991" y="10227"/>
                  <a:pt x="28508" y="9620"/>
                  <a:pt x="28651" y="8985"/>
                </a:cubicBezTo>
                <a:cubicBezTo>
                  <a:pt x="29199" y="6404"/>
                  <a:pt x="28531" y="2605"/>
                  <a:pt x="22559" y="2182"/>
                </a:cubicBezTo>
                <a:cubicBezTo>
                  <a:pt x="15512" y="1674"/>
                  <a:pt x="15512" y="0"/>
                  <a:pt x="15512" y="0"/>
                </a:cubicBezTo>
                <a:close/>
              </a:path>
            </a:pathLst>
          </a:custGeom>
          <a:solidFill>
            <a:srgbClr val="006196">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4272983" y="1282007"/>
            <a:ext cx="158742" cy="158742"/>
          </a:xfrm>
          <a:custGeom>
            <a:avLst/>
            <a:gdLst/>
            <a:ahLst/>
            <a:cxnLst/>
            <a:rect l="l" t="t" r="r" b="b"/>
            <a:pathLst>
              <a:path w="2921" h="2921" extrusionOk="0">
                <a:moveTo>
                  <a:pt x="1459" y="1"/>
                </a:moveTo>
                <a:cubicBezTo>
                  <a:pt x="656" y="1"/>
                  <a:pt x="1" y="652"/>
                  <a:pt x="1" y="1459"/>
                </a:cubicBezTo>
                <a:cubicBezTo>
                  <a:pt x="1" y="2266"/>
                  <a:pt x="656" y="2921"/>
                  <a:pt x="1459" y="2921"/>
                </a:cubicBezTo>
                <a:cubicBezTo>
                  <a:pt x="2266" y="2921"/>
                  <a:pt x="2921" y="2266"/>
                  <a:pt x="2921" y="1459"/>
                </a:cubicBezTo>
                <a:cubicBezTo>
                  <a:pt x="2921" y="652"/>
                  <a:pt x="2266" y="1"/>
                  <a:pt x="1459" y="1"/>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4343300" y="-79786"/>
            <a:ext cx="18097" cy="1366430"/>
          </a:xfrm>
          <a:custGeom>
            <a:avLst/>
            <a:gdLst/>
            <a:ahLst/>
            <a:cxnLst/>
            <a:rect l="l" t="t" r="r" b="b"/>
            <a:pathLst>
              <a:path w="333" h="13691" extrusionOk="0">
                <a:moveTo>
                  <a:pt x="1" y="0"/>
                </a:moveTo>
                <a:lnTo>
                  <a:pt x="1" y="13691"/>
                </a:lnTo>
                <a:lnTo>
                  <a:pt x="333" y="13691"/>
                </a:lnTo>
                <a:lnTo>
                  <a:pt x="333" y="0"/>
                </a:ln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6891024" y="870392"/>
            <a:ext cx="185479" cy="158633"/>
          </a:xfrm>
          <a:custGeom>
            <a:avLst/>
            <a:gdLst/>
            <a:ahLst/>
            <a:cxnLst/>
            <a:rect l="l" t="t" r="r" b="b"/>
            <a:pathLst>
              <a:path w="3413" h="2919" extrusionOk="0">
                <a:moveTo>
                  <a:pt x="1962" y="0"/>
                </a:moveTo>
                <a:cubicBezTo>
                  <a:pt x="1959" y="0"/>
                  <a:pt x="1957" y="0"/>
                  <a:pt x="1954" y="0"/>
                </a:cubicBezTo>
                <a:cubicBezTo>
                  <a:pt x="652" y="0"/>
                  <a:pt x="1" y="1570"/>
                  <a:pt x="920" y="2489"/>
                </a:cubicBezTo>
                <a:cubicBezTo>
                  <a:pt x="1201" y="2770"/>
                  <a:pt x="1575" y="2919"/>
                  <a:pt x="1955" y="2919"/>
                </a:cubicBezTo>
                <a:cubicBezTo>
                  <a:pt x="2142" y="2919"/>
                  <a:pt x="2330" y="2883"/>
                  <a:pt x="2510" y="2809"/>
                </a:cubicBezTo>
                <a:cubicBezTo>
                  <a:pt x="3057" y="2581"/>
                  <a:pt x="3413" y="2050"/>
                  <a:pt x="3413" y="1458"/>
                </a:cubicBezTo>
                <a:cubicBezTo>
                  <a:pt x="3413" y="654"/>
                  <a:pt x="2765" y="0"/>
                  <a:pt x="1962" y="0"/>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7560400" y="-79775"/>
            <a:ext cx="600730" cy="3058738"/>
          </a:xfrm>
          <a:custGeom>
            <a:avLst/>
            <a:gdLst/>
            <a:ahLst/>
            <a:cxnLst/>
            <a:rect l="l" t="t" r="r" b="b"/>
            <a:pathLst>
              <a:path w="11054" h="44144" extrusionOk="0">
                <a:moveTo>
                  <a:pt x="0" y="0"/>
                </a:moveTo>
                <a:lnTo>
                  <a:pt x="0" y="44144"/>
                </a:lnTo>
                <a:lnTo>
                  <a:pt x="11054" y="44144"/>
                </a:lnTo>
                <a:lnTo>
                  <a:pt x="11054" y="0"/>
                </a:lnTo>
                <a:close/>
              </a:path>
            </a:pathLst>
          </a:custGeom>
          <a:solidFill>
            <a:srgbClr val="2679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7666535" y="2142192"/>
            <a:ext cx="12010" cy="609425"/>
          </a:xfrm>
          <a:custGeom>
            <a:avLst/>
            <a:gdLst/>
            <a:ahLst/>
            <a:cxnLst/>
            <a:rect l="l" t="t" r="r" b="b"/>
            <a:pathLst>
              <a:path w="221" h="11214" extrusionOk="0">
                <a:moveTo>
                  <a:pt x="17" y="0"/>
                </a:moveTo>
                <a:cubicBezTo>
                  <a:pt x="9" y="0"/>
                  <a:pt x="1" y="8"/>
                  <a:pt x="1" y="16"/>
                </a:cubicBezTo>
                <a:lnTo>
                  <a:pt x="1" y="11198"/>
                </a:lnTo>
                <a:cubicBezTo>
                  <a:pt x="1" y="11206"/>
                  <a:pt x="9" y="11214"/>
                  <a:pt x="17" y="11214"/>
                </a:cubicBezTo>
                <a:lnTo>
                  <a:pt x="204" y="11214"/>
                </a:lnTo>
                <a:cubicBezTo>
                  <a:pt x="212" y="11214"/>
                  <a:pt x="220" y="11206"/>
                  <a:pt x="220" y="11198"/>
                </a:cubicBezTo>
                <a:lnTo>
                  <a:pt x="220" y="16"/>
                </a:lnTo>
                <a:cubicBezTo>
                  <a:pt x="220" y="8"/>
                  <a:pt x="212" y="0"/>
                  <a:pt x="204" y="0"/>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7856797" y="2135088"/>
            <a:ext cx="11903" cy="606733"/>
          </a:xfrm>
          <a:custGeom>
            <a:avLst/>
            <a:gdLst/>
            <a:ahLst/>
            <a:cxnLst/>
            <a:rect l="l" t="t" r="r" b="b"/>
            <a:pathLst>
              <a:path w="220" h="11214" extrusionOk="0">
                <a:moveTo>
                  <a:pt x="16" y="0"/>
                </a:moveTo>
                <a:cubicBezTo>
                  <a:pt x="8" y="0"/>
                  <a:pt x="0" y="8"/>
                  <a:pt x="0" y="16"/>
                </a:cubicBezTo>
                <a:lnTo>
                  <a:pt x="0" y="11198"/>
                </a:lnTo>
                <a:cubicBezTo>
                  <a:pt x="0" y="11206"/>
                  <a:pt x="8" y="11214"/>
                  <a:pt x="16" y="11214"/>
                </a:cubicBezTo>
                <a:lnTo>
                  <a:pt x="204" y="11214"/>
                </a:lnTo>
                <a:cubicBezTo>
                  <a:pt x="212" y="11214"/>
                  <a:pt x="220" y="11206"/>
                  <a:pt x="220" y="11198"/>
                </a:cubicBezTo>
                <a:lnTo>
                  <a:pt x="220" y="16"/>
                </a:lnTo>
                <a:cubicBezTo>
                  <a:pt x="220" y="8"/>
                  <a:pt x="212" y="0"/>
                  <a:pt x="204" y="0"/>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8043942" y="2135088"/>
            <a:ext cx="12174" cy="606733"/>
          </a:xfrm>
          <a:custGeom>
            <a:avLst/>
            <a:gdLst/>
            <a:ahLst/>
            <a:cxnLst/>
            <a:rect l="l" t="t" r="r" b="b"/>
            <a:pathLst>
              <a:path w="225" h="11214" extrusionOk="0">
                <a:moveTo>
                  <a:pt x="17" y="0"/>
                </a:moveTo>
                <a:cubicBezTo>
                  <a:pt x="9" y="0"/>
                  <a:pt x="1" y="8"/>
                  <a:pt x="1" y="16"/>
                </a:cubicBezTo>
                <a:lnTo>
                  <a:pt x="1" y="11198"/>
                </a:lnTo>
                <a:cubicBezTo>
                  <a:pt x="1" y="11206"/>
                  <a:pt x="9" y="11214"/>
                  <a:pt x="21" y="11214"/>
                </a:cubicBezTo>
                <a:lnTo>
                  <a:pt x="205" y="11214"/>
                </a:lnTo>
                <a:cubicBezTo>
                  <a:pt x="217" y="11214"/>
                  <a:pt x="225" y="11206"/>
                  <a:pt x="225" y="11198"/>
                </a:cubicBezTo>
                <a:lnTo>
                  <a:pt x="225" y="16"/>
                </a:lnTo>
                <a:cubicBezTo>
                  <a:pt x="225" y="8"/>
                  <a:pt x="217" y="0"/>
                  <a:pt x="209" y="0"/>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7498281" y="1987579"/>
            <a:ext cx="724962" cy="118418"/>
          </a:xfrm>
          <a:custGeom>
            <a:avLst/>
            <a:gdLst/>
            <a:ahLst/>
            <a:cxnLst/>
            <a:rect l="l" t="t" r="r" b="b"/>
            <a:pathLst>
              <a:path w="13340" h="2179" extrusionOk="0">
                <a:moveTo>
                  <a:pt x="160" y="1"/>
                </a:moveTo>
                <a:cubicBezTo>
                  <a:pt x="73" y="1"/>
                  <a:pt x="1" y="73"/>
                  <a:pt x="1" y="161"/>
                </a:cubicBezTo>
                <a:lnTo>
                  <a:pt x="1" y="2018"/>
                </a:lnTo>
                <a:cubicBezTo>
                  <a:pt x="1" y="2106"/>
                  <a:pt x="73" y="2178"/>
                  <a:pt x="160" y="2178"/>
                </a:cubicBezTo>
                <a:lnTo>
                  <a:pt x="13180" y="2178"/>
                </a:lnTo>
                <a:cubicBezTo>
                  <a:pt x="13268" y="2178"/>
                  <a:pt x="13340" y="2106"/>
                  <a:pt x="13340" y="2018"/>
                </a:cubicBezTo>
                <a:lnTo>
                  <a:pt x="13340" y="161"/>
                </a:lnTo>
                <a:cubicBezTo>
                  <a:pt x="13340" y="73"/>
                  <a:pt x="13268" y="1"/>
                  <a:pt x="13180" y="1"/>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7416437" y="2806298"/>
            <a:ext cx="888649" cy="183306"/>
          </a:xfrm>
          <a:custGeom>
            <a:avLst/>
            <a:gdLst/>
            <a:ahLst/>
            <a:cxnLst/>
            <a:rect l="l" t="t" r="r" b="b"/>
            <a:pathLst>
              <a:path w="16352" h="3373" extrusionOk="0">
                <a:moveTo>
                  <a:pt x="2649" y="1"/>
                </a:moveTo>
                <a:cubicBezTo>
                  <a:pt x="13" y="1007"/>
                  <a:pt x="1" y="3372"/>
                  <a:pt x="1" y="3372"/>
                </a:cubicBezTo>
                <a:lnTo>
                  <a:pt x="16352" y="3372"/>
                </a:lnTo>
                <a:cubicBezTo>
                  <a:pt x="16352" y="3372"/>
                  <a:pt x="16340" y="1007"/>
                  <a:pt x="13703" y="1"/>
                </a:cubicBez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6988280" y="7"/>
            <a:ext cx="18095" cy="893406"/>
          </a:xfrm>
          <a:custGeom>
            <a:avLst/>
            <a:gdLst/>
            <a:ahLst/>
            <a:cxnLst/>
            <a:rect l="l" t="t" r="r" b="b"/>
            <a:pathLst>
              <a:path w="333" h="13691" extrusionOk="0">
                <a:moveTo>
                  <a:pt x="1" y="0"/>
                </a:moveTo>
                <a:lnTo>
                  <a:pt x="1" y="13691"/>
                </a:lnTo>
                <a:lnTo>
                  <a:pt x="333" y="13691"/>
                </a:lnTo>
                <a:lnTo>
                  <a:pt x="333" y="0"/>
                </a:lnTo>
                <a:close/>
              </a:path>
            </a:pathLst>
          </a:custGeom>
          <a:solidFill>
            <a:srgbClr val="F1D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877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rhee columns">
  <p:cSld name="Title and trhee columns">
    <p:spTree>
      <p:nvGrpSpPr>
        <p:cNvPr id="1" name="Shape 903"/>
        <p:cNvGrpSpPr/>
        <p:nvPr/>
      </p:nvGrpSpPr>
      <p:grpSpPr>
        <a:xfrm>
          <a:off x="0" y="0"/>
          <a:ext cx="0" cy="0"/>
          <a:chOff x="0" y="0"/>
          <a:chExt cx="0" cy="0"/>
        </a:xfrm>
      </p:grpSpPr>
      <p:sp>
        <p:nvSpPr>
          <p:cNvPr id="904" name="Google Shape;904;p16"/>
          <p:cNvSpPr txBox="1">
            <a:spLocks noGrp="1"/>
          </p:cNvSpPr>
          <p:nvPr>
            <p:ph type="title"/>
          </p:nvPr>
        </p:nvSpPr>
        <p:spPr>
          <a:xfrm>
            <a:off x="2480700" y="343675"/>
            <a:ext cx="4182600" cy="130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05" name="Google Shape;905;p16"/>
          <p:cNvSpPr txBox="1">
            <a:spLocks noGrp="1"/>
          </p:cNvSpPr>
          <p:nvPr>
            <p:ph type="subTitle" idx="1"/>
          </p:nvPr>
        </p:nvSpPr>
        <p:spPr>
          <a:xfrm>
            <a:off x="3534300" y="234497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06" name="Google Shape;906;p16"/>
          <p:cNvSpPr txBox="1">
            <a:spLocks noGrp="1"/>
          </p:cNvSpPr>
          <p:nvPr>
            <p:ph type="subTitle" idx="2"/>
          </p:nvPr>
        </p:nvSpPr>
        <p:spPr>
          <a:xfrm>
            <a:off x="3534300" y="2791975"/>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07" name="Google Shape;907;p16"/>
          <p:cNvSpPr txBox="1">
            <a:spLocks noGrp="1"/>
          </p:cNvSpPr>
          <p:nvPr>
            <p:ph type="subTitle" idx="3"/>
          </p:nvPr>
        </p:nvSpPr>
        <p:spPr>
          <a:xfrm>
            <a:off x="6342500" y="2815827"/>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08" name="Google Shape;908;p16"/>
          <p:cNvSpPr txBox="1">
            <a:spLocks noGrp="1"/>
          </p:cNvSpPr>
          <p:nvPr>
            <p:ph type="subTitle" idx="4"/>
          </p:nvPr>
        </p:nvSpPr>
        <p:spPr>
          <a:xfrm>
            <a:off x="6342500" y="3259325"/>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09" name="Google Shape;909;p16"/>
          <p:cNvSpPr txBox="1">
            <a:spLocks noGrp="1"/>
          </p:cNvSpPr>
          <p:nvPr>
            <p:ph type="subTitle" idx="5"/>
          </p:nvPr>
        </p:nvSpPr>
        <p:spPr>
          <a:xfrm>
            <a:off x="726100" y="2815827"/>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10" name="Google Shape;910;p16"/>
          <p:cNvSpPr txBox="1">
            <a:spLocks noGrp="1"/>
          </p:cNvSpPr>
          <p:nvPr>
            <p:ph type="subTitle" idx="6"/>
          </p:nvPr>
        </p:nvSpPr>
        <p:spPr>
          <a:xfrm>
            <a:off x="726100" y="3259325"/>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911" name="Google Shape;911;p16"/>
          <p:cNvGrpSpPr/>
          <p:nvPr/>
        </p:nvGrpSpPr>
        <p:grpSpPr>
          <a:xfrm>
            <a:off x="1460581" y="-1146553"/>
            <a:ext cx="286277" cy="2553557"/>
            <a:chOff x="6544463" y="-1540225"/>
            <a:chExt cx="352949" cy="3148264"/>
          </a:xfrm>
        </p:grpSpPr>
        <p:grpSp>
          <p:nvGrpSpPr>
            <p:cNvPr id="912" name="Google Shape;912;p16"/>
            <p:cNvGrpSpPr/>
            <p:nvPr/>
          </p:nvGrpSpPr>
          <p:grpSpPr>
            <a:xfrm>
              <a:off x="6544463" y="813674"/>
              <a:ext cx="352949" cy="794365"/>
              <a:chOff x="5353000" y="2059225"/>
              <a:chExt cx="125075" cy="281500"/>
            </a:xfrm>
          </p:grpSpPr>
          <p:sp>
            <p:nvSpPr>
              <p:cNvPr id="913" name="Google Shape;913;p1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9" name="Google Shape;919;p1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920" name="Google Shape;920;p16"/>
          <p:cNvGrpSpPr/>
          <p:nvPr/>
        </p:nvGrpSpPr>
        <p:grpSpPr>
          <a:xfrm>
            <a:off x="557231" y="-715153"/>
            <a:ext cx="286277" cy="2553557"/>
            <a:chOff x="6544463" y="-1540225"/>
            <a:chExt cx="352949" cy="3148264"/>
          </a:xfrm>
        </p:grpSpPr>
        <p:grpSp>
          <p:nvGrpSpPr>
            <p:cNvPr id="921" name="Google Shape;921;p16"/>
            <p:cNvGrpSpPr/>
            <p:nvPr/>
          </p:nvGrpSpPr>
          <p:grpSpPr>
            <a:xfrm>
              <a:off x="6544463" y="813674"/>
              <a:ext cx="352949" cy="794365"/>
              <a:chOff x="5353000" y="2059225"/>
              <a:chExt cx="125075" cy="281500"/>
            </a:xfrm>
          </p:grpSpPr>
          <p:sp>
            <p:nvSpPr>
              <p:cNvPr id="922" name="Google Shape;922;p1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28" name="Google Shape;928;p1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929" name="Google Shape;929;p16"/>
          <p:cNvGrpSpPr/>
          <p:nvPr/>
        </p:nvGrpSpPr>
        <p:grpSpPr>
          <a:xfrm flipH="1">
            <a:off x="7396906" y="-1146553"/>
            <a:ext cx="286277" cy="2553557"/>
            <a:chOff x="6544463" y="-1540225"/>
            <a:chExt cx="352949" cy="3148264"/>
          </a:xfrm>
        </p:grpSpPr>
        <p:grpSp>
          <p:nvGrpSpPr>
            <p:cNvPr id="930" name="Google Shape;930;p16"/>
            <p:cNvGrpSpPr/>
            <p:nvPr/>
          </p:nvGrpSpPr>
          <p:grpSpPr>
            <a:xfrm>
              <a:off x="6544463" y="813674"/>
              <a:ext cx="352949" cy="794365"/>
              <a:chOff x="5353000" y="2059225"/>
              <a:chExt cx="125075" cy="281500"/>
            </a:xfrm>
          </p:grpSpPr>
          <p:sp>
            <p:nvSpPr>
              <p:cNvPr id="931" name="Google Shape;931;p1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7" name="Google Shape;937;p1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938" name="Google Shape;938;p16"/>
          <p:cNvGrpSpPr/>
          <p:nvPr/>
        </p:nvGrpSpPr>
        <p:grpSpPr>
          <a:xfrm flipH="1">
            <a:off x="8300256" y="-715153"/>
            <a:ext cx="286277" cy="2553557"/>
            <a:chOff x="6544463" y="-1540225"/>
            <a:chExt cx="352949" cy="3148264"/>
          </a:xfrm>
        </p:grpSpPr>
        <p:grpSp>
          <p:nvGrpSpPr>
            <p:cNvPr id="939" name="Google Shape;939;p16"/>
            <p:cNvGrpSpPr/>
            <p:nvPr/>
          </p:nvGrpSpPr>
          <p:grpSpPr>
            <a:xfrm>
              <a:off x="6544463" y="813674"/>
              <a:ext cx="352949" cy="794365"/>
              <a:chOff x="5353000" y="2059225"/>
              <a:chExt cx="125075" cy="281500"/>
            </a:xfrm>
          </p:grpSpPr>
          <p:sp>
            <p:nvSpPr>
              <p:cNvPr id="940" name="Google Shape;940;p1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46" name="Google Shape;946;p1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795458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47"/>
        <p:cNvGrpSpPr/>
        <p:nvPr/>
      </p:nvGrpSpPr>
      <p:grpSpPr>
        <a:xfrm>
          <a:off x="0" y="0"/>
          <a:ext cx="0" cy="0"/>
          <a:chOff x="0" y="0"/>
          <a:chExt cx="0" cy="0"/>
        </a:xfrm>
      </p:grpSpPr>
      <p:sp>
        <p:nvSpPr>
          <p:cNvPr id="948" name="Google Shape;948;p17"/>
          <p:cNvSpPr txBox="1">
            <a:spLocks noGrp="1"/>
          </p:cNvSpPr>
          <p:nvPr>
            <p:ph type="title"/>
          </p:nvPr>
        </p:nvSpPr>
        <p:spPr>
          <a:xfrm>
            <a:off x="577400" y="1779750"/>
            <a:ext cx="3994500" cy="166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49" name="Google Shape;949;p17"/>
          <p:cNvSpPr txBox="1">
            <a:spLocks noGrp="1"/>
          </p:cNvSpPr>
          <p:nvPr>
            <p:ph type="subTitle" idx="1"/>
          </p:nvPr>
        </p:nvSpPr>
        <p:spPr>
          <a:xfrm>
            <a:off x="577411" y="3703175"/>
            <a:ext cx="3994500" cy="74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820682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50"/>
        <p:cNvGrpSpPr/>
        <p:nvPr/>
      </p:nvGrpSpPr>
      <p:grpSpPr>
        <a:xfrm>
          <a:off x="0" y="0"/>
          <a:ext cx="0" cy="0"/>
          <a:chOff x="0" y="0"/>
          <a:chExt cx="0" cy="0"/>
        </a:xfrm>
      </p:grpSpPr>
      <p:sp>
        <p:nvSpPr>
          <p:cNvPr id="951" name="Google Shape;951;p18"/>
          <p:cNvSpPr txBox="1">
            <a:spLocks noGrp="1"/>
          </p:cNvSpPr>
          <p:nvPr>
            <p:ph type="body" idx="1"/>
          </p:nvPr>
        </p:nvSpPr>
        <p:spPr>
          <a:xfrm>
            <a:off x="4724400" y="1062988"/>
            <a:ext cx="3846000" cy="30198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Montserrat"/>
              <a:buChar char="●"/>
              <a:defRPr/>
            </a:lvl1pPr>
            <a:lvl2pPr marL="914400" lvl="1" indent="-330200" rtl="0">
              <a:lnSpc>
                <a:spcPct val="100000"/>
              </a:lnSpc>
              <a:spcBef>
                <a:spcPts val="1600"/>
              </a:spcBef>
              <a:spcAft>
                <a:spcPts val="0"/>
              </a:spcAft>
              <a:buSzPts val="1600"/>
              <a:buFont typeface="Montserrat"/>
              <a:buChar char="○"/>
              <a:defRPr sz="1200"/>
            </a:lvl2pPr>
            <a:lvl3pPr marL="1371600" lvl="2" indent="-330200" rtl="0">
              <a:spcBef>
                <a:spcPts val="1600"/>
              </a:spcBef>
              <a:spcAft>
                <a:spcPts val="0"/>
              </a:spcAft>
              <a:buSzPts val="1600"/>
              <a:buFont typeface="Montserrat"/>
              <a:buChar char="■"/>
              <a:defRPr/>
            </a:lvl3pPr>
            <a:lvl4pPr marL="1828800" lvl="3" indent="-330200" rtl="0">
              <a:spcBef>
                <a:spcPts val="1600"/>
              </a:spcBef>
              <a:spcAft>
                <a:spcPts val="0"/>
              </a:spcAft>
              <a:buSzPts val="1600"/>
              <a:buFont typeface="Montserrat"/>
              <a:buChar char="●"/>
              <a:defRPr/>
            </a:lvl4pPr>
            <a:lvl5pPr marL="2286000" lvl="4" indent="-330200" rtl="0">
              <a:spcBef>
                <a:spcPts val="1600"/>
              </a:spcBef>
              <a:spcAft>
                <a:spcPts val="0"/>
              </a:spcAft>
              <a:buSzPts val="1600"/>
              <a:buFont typeface="Montserrat"/>
              <a:buChar char="○"/>
              <a:defRPr/>
            </a:lvl5pPr>
            <a:lvl6pPr marL="2743200" lvl="5" indent="-330200" rtl="0">
              <a:spcBef>
                <a:spcPts val="1600"/>
              </a:spcBef>
              <a:spcAft>
                <a:spcPts val="0"/>
              </a:spcAft>
              <a:buSzPts val="1600"/>
              <a:buFont typeface="Montserrat"/>
              <a:buChar char="■"/>
              <a:defRPr/>
            </a:lvl6pPr>
            <a:lvl7pPr marL="3200400" lvl="6" indent="-330200" rtl="0">
              <a:spcBef>
                <a:spcPts val="1600"/>
              </a:spcBef>
              <a:spcAft>
                <a:spcPts val="0"/>
              </a:spcAft>
              <a:buSzPts val="1600"/>
              <a:buFont typeface="Montserrat"/>
              <a:buChar char="●"/>
              <a:defRPr/>
            </a:lvl7pPr>
            <a:lvl8pPr marL="3657600" lvl="7" indent="-330200" rtl="0">
              <a:spcBef>
                <a:spcPts val="1600"/>
              </a:spcBef>
              <a:spcAft>
                <a:spcPts val="0"/>
              </a:spcAft>
              <a:buSzPts val="1600"/>
              <a:buFont typeface="Montserrat"/>
              <a:buChar char="○"/>
              <a:defRPr/>
            </a:lvl8pPr>
            <a:lvl9pPr marL="4114800" lvl="8" indent="-330200" rtl="0">
              <a:spcBef>
                <a:spcPts val="1600"/>
              </a:spcBef>
              <a:spcAft>
                <a:spcPts val="1600"/>
              </a:spcAft>
              <a:buSzPts val="1600"/>
              <a:buFont typeface="Montserrat"/>
              <a:buChar char="■"/>
              <a:defRPr/>
            </a:lvl9pPr>
          </a:lstStyle>
          <a:p>
            <a:endParaRPr/>
          </a:p>
        </p:txBody>
      </p:sp>
      <p:sp>
        <p:nvSpPr>
          <p:cNvPr id="952" name="Google Shape;952;p18"/>
          <p:cNvSpPr txBox="1">
            <a:spLocks noGrp="1"/>
          </p:cNvSpPr>
          <p:nvPr>
            <p:ph type="title"/>
          </p:nvPr>
        </p:nvSpPr>
        <p:spPr>
          <a:xfrm>
            <a:off x="720000" y="1062988"/>
            <a:ext cx="3328500" cy="30198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atin typeface="Roboto"/>
                <a:ea typeface="Roboto"/>
                <a:cs typeface="Roboto"/>
                <a:sym typeface="Roboto"/>
              </a:defRPr>
            </a:lvl2pPr>
            <a:lvl3pPr lvl="2" rtl="0">
              <a:spcBef>
                <a:spcPts val="0"/>
              </a:spcBef>
              <a:spcAft>
                <a:spcPts val="0"/>
              </a:spcAft>
              <a:buSzPts val="4000"/>
              <a:buNone/>
              <a:defRPr>
                <a:latin typeface="Roboto"/>
                <a:ea typeface="Roboto"/>
                <a:cs typeface="Roboto"/>
                <a:sym typeface="Roboto"/>
              </a:defRPr>
            </a:lvl3pPr>
            <a:lvl4pPr lvl="3" rtl="0">
              <a:spcBef>
                <a:spcPts val="0"/>
              </a:spcBef>
              <a:spcAft>
                <a:spcPts val="0"/>
              </a:spcAft>
              <a:buSzPts val="4000"/>
              <a:buNone/>
              <a:defRPr>
                <a:latin typeface="Roboto"/>
                <a:ea typeface="Roboto"/>
                <a:cs typeface="Roboto"/>
                <a:sym typeface="Roboto"/>
              </a:defRPr>
            </a:lvl4pPr>
            <a:lvl5pPr lvl="4" rtl="0">
              <a:spcBef>
                <a:spcPts val="0"/>
              </a:spcBef>
              <a:spcAft>
                <a:spcPts val="0"/>
              </a:spcAft>
              <a:buSzPts val="4000"/>
              <a:buNone/>
              <a:defRPr>
                <a:latin typeface="Roboto"/>
                <a:ea typeface="Roboto"/>
                <a:cs typeface="Roboto"/>
                <a:sym typeface="Roboto"/>
              </a:defRPr>
            </a:lvl5pPr>
            <a:lvl6pPr lvl="5" rtl="0">
              <a:spcBef>
                <a:spcPts val="0"/>
              </a:spcBef>
              <a:spcAft>
                <a:spcPts val="0"/>
              </a:spcAft>
              <a:buSzPts val="4000"/>
              <a:buNone/>
              <a:defRPr>
                <a:latin typeface="Roboto"/>
                <a:ea typeface="Roboto"/>
                <a:cs typeface="Roboto"/>
                <a:sym typeface="Roboto"/>
              </a:defRPr>
            </a:lvl6pPr>
            <a:lvl7pPr lvl="6" rtl="0">
              <a:spcBef>
                <a:spcPts val="0"/>
              </a:spcBef>
              <a:spcAft>
                <a:spcPts val="0"/>
              </a:spcAft>
              <a:buSzPts val="4000"/>
              <a:buNone/>
              <a:defRPr>
                <a:latin typeface="Roboto"/>
                <a:ea typeface="Roboto"/>
                <a:cs typeface="Roboto"/>
                <a:sym typeface="Roboto"/>
              </a:defRPr>
            </a:lvl7pPr>
            <a:lvl8pPr lvl="7" rtl="0">
              <a:spcBef>
                <a:spcPts val="0"/>
              </a:spcBef>
              <a:spcAft>
                <a:spcPts val="0"/>
              </a:spcAft>
              <a:buSzPts val="4000"/>
              <a:buNone/>
              <a:defRPr>
                <a:latin typeface="Roboto"/>
                <a:ea typeface="Roboto"/>
                <a:cs typeface="Roboto"/>
                <a:sym typeface="Roboto"/>
              </a:defRPr>
            </a:lvl8pPr>
            <a:lvl9pPr lvl="8" rtl="0">
              <a:spcBef>
                <a:spcPts val="0"/>
              </a:spcBef>
              <a:spcAft>
                <a:spcPts val="0"/>
              </a:spcAft>
              <a:buSzPts val="40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1306447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53"/>
        <p:cNvGrpSpPr/>
        <p:nvPr/>
      </p:nvGrpSpPr>
      <p:grpSpPr>
        <a:xfrm>
          <a:off x="0" y="0"/>
          <a:ext cx="0" cy="0"/>
          <a:chOff x="0" y="0"/>
          <a:chExt cx="0" cy="0"/>
        </a:xfrm>
      </p:grpSpPr>
      <p:sp>
        <p:nvSpPr>
          <p:cNvPr id="954" name="Google Shape;954;p19"/>
          <p:cNvSpPr txBox="1">
            <a:spLocks noGrp="1"/>
          </p:cNvSpPr>
          <p:nvPr>
            <p:ph type="title"/>
          </p:nvPr>
        </p:nvSpPr>
        <p:spPr>
          <a:xfrm>
            <a:off x="2695950" y="348600"/>
            <a:ext cx="3752100" cy="130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55" name="Google Shape;955;p19"/>
          <p:cNvSpPr txBox="1">
            <a:spLocks noGrp="1"/>
          </p:cNvSpPr>
          <p:nvPr>
            <p:ph type="subTitle" idx="1"/>
          </p:nvPr>
        </p:nvSpPr>
        <p:spPr>
          <a:xfrm>
            <a:off x="3534300" y="187767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56" name="Google Shape;956;p19"/>
          <p:cNvSpPr txBox="1">
            <a:spLocks noGrp="1"/>
          </p:cNvSpPr>
          <p:nvPr>
            <p:ph type="subTitle" idx="2"/>
          </p:nvPr>
        </p:nvSpPr>
        <p:spPr>
          <a:xfrm>
            <a:off x="3534300" y="232440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57" name="Google Shape;957;p19"/>
          <p:cNvSpPr txBox="1">
            <a:spLocks noGrp="1"/>
          </p:cNvSpPr>
          <p:nvPr>
            <p:ph type="subTitle" idx="3"/>
          </p:nvPr>
        </p:nvSpPr>
        <p:spPr>
          <a:xfrm>
            <a:off x="6109650" y="187767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58" name="Google Shape;958;p19"/>
          <p:cNvSpPr txBox="1">
            <a:spLocks noGrp="1"/>
          </p:cNvSpPr>
          <p:nvPr>
            <p:ph type="subTitle" idx="4"/>
          </p:nvPr>
        </p:nvSpPr>
        <p:spPr>
          <a:xfrm>
            <a:off x="6109650" y="232440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59" name="Google Shape;959;p19"/>
          <p:cNvSpPr txBox="1">
            <a:spLocks noGrp="1"/>
          </p:cNvSpPr>
          <p:nvPr>
            <p:ph type="subTitle" idx="5"/>
          </p:nvPr>
        </p:nvSpPr>
        <p:spPr>
          <a:xfrm>
            <a:off x="958950" y="187767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60" name="Google Shape;960;p19"/>
          <p:cNvSpPr txBox="1">
            <a:spLocks noGrp="1"/>
          </p:cNvSpPr>
          <p:nvPr>
            <p:ph type="subTitle" idx="6"/>
          </p:nvPr>
        </p:nvSpPr>
        <p:spPr>
          <a:xfrm>
            <a:off x="958950" y="232440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1" name="Google Shape;961;p19"/>
          <p:cNvSpPr txBox="1">
            <a:spLocks noGrp="1"/>
          </p:cNvSpPr>
          <p:nvPr>
            <p:ph type="subTitle" idx="7"/>
          </p:nvPr>
        </p:nvSpPr>
        <p:spPr>
          <a:xfrm>
            <a:off x="3534300" y="347932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62" name="Google Shape;962;p19"/>
          <p:cNvSpPr txBox="1">
            <a:spLocks noGrp="1"/>
          </p:cNvSpPr>
          <p:nvPr>
            <p:ph type="subTitle" idx="8"/>
          </p:nvPr>
        </p:nvSpPr>
        <p:spPr>
          <a:xfrm>
            <a:off x="3534300" y="392605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3" name="Google Shape;963;p19"/>
          <p:cNvSpPr txBox="1">
            <a:spLocks noGrp="1"/>
          </p:cNvSpPr>
          <p:nvPr>
            <p:ph type="subTitle" idx="9"/>
          </p:nvPr>
        </p:nvSpPr>
        <p:spPr>
          <a:xfrm>
            <a:off x="6109650" y="3473252"/>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64" name="Google Shape;964;p19"/>
          <p:cNvSpPr txBox="1">
            <a:spLocks noGrp="1"/>
          </p:cNvSpPr>
          <p:nvPr>
            <p:ph type="subTitle" idx="13"/>
          </p:nvPr>
        </p:nvSpPr>
        <p:spPr>
          <a:xfrm>
            <a:off x="6109650" y="392605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5" name="Google Shape;965;p19"/>
          <p:cNvSpPr txBox="1">
            <a:spLocks noGrp="1"/>
          </p:cNvSpPr>
          <p:nvPr>
            <p:ph type="subTitle" idx="14"/>
          </p:nvPr>
        </p:nvSpPr>
        <p:spPr>
          <a:xfrm>
            <a:off x="958950" y="3479325"/>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66" name="Google Shape;966;p19"/>
          <p:cNvSpPr txBox="1">
            <a:spLocks noGrp="1"/>
          </p:cNvSpPr>
          <p:nvPr>
            <p:ph type="subTitle" idx="15"/>
          </p:nvPr>
        </p:nvSpPr>
        <p:spPr>
          <a:xfrm>
            <a:off x="958950" y="3926050"/>
            <a:ext cx="2075400" cy="654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225345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67"/>
        <p:cNvGrpSpPr/>
        <p:nvPr/>
      </p:nvGrpSpPr>
      <p:grpSpPr>
        <a:xfrm>
          <a:off x="0" y="0"/>
          <a:ext cx="0" cy="0"/>
          <a:chOff x="0" y="0"/>
          <a:chExt cx="0" cy="0"/>
        </a:xfrm>
      </p:grpSpPr>
      <p:sp>
        <p:nvSpPr>
          <p:cNvPr id="968" name="Google Shape;968;p20"/>
          <p:cNvSpPr txBox="1">
            <a:spLocks noGrp="1"/>
          </p:cNvSpPr>
          <p:nvPr>
            <p:ph type="title"/>
          </p:nvPr>
        </p:nvSpPr>
        <p:spPr>
          <a:xfrm>
            <a:off x="726100" y="391525"/>
            <a:ext cx="3495000" cy="1307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Tree>
    <p:extLst>
      <p:ext uri="{BB962C8B-B14F-4D97-AF65-F5344CB8AC3E}">
        <p14:creationId xmlns:p14="http://schemas.microsoft.com/office/powerpoint/2010/main" val="415589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AF9CCE-88D0-4BAB-94A4-CA79316E6027}"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602779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69"/>
        <p:cNvGrpSpPr/>
        <p:nvPr/>
      </p:nvGrpSpPr>
      <p:grpSpPr>
        <a:xfrm>
          <a:off x="0" y="0"/>
          <a:ext cx="0" cy="0"/>
          <a:chOff x="0" y="0"/>
          <a:chExt cx="0" cy="0"/>
        </a:xfrm>
      </p:grpSpPr>
      <p:sp>
        <p:nvSpPr>
          <p:cNvPr id="970" name="Google Shape;970;p21"/>
          <p:cNvSpPr txBox="1">
            <a:spLocks noGrp="1"/>
          </p:cNvSpPr>
          <p:nvPr>
            <p:ph type="title"/>
          </p:nvPr>
        </p:nvSpPr>
        <p:spPr>
          <a:xfrm>
            <a:off x="726100" y="1881439"/>
            <a:ext cx="2705100" cy="1380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71" name="Google Shape;971;p21"/>
          <p:cNvSpPr txBox="1">
            <a:spLocks noGrp="1"/>
          </p:cNvSpPr>
          <p:nvPr>
            <p:ph type="subTitle" idx="1"/>
          </p:nvPr>
        </p:nvSpPr>
        <p:spPr>
          <a:xfrm>
            <a:off x="5523350" y="1874013"/>
            <a:ext cx="28623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72" name="Google Shape;972;p21"/>
          <p:cNvSpPr txBox="1">
            <a:spLocks noGrp="1"/>
          </p:cNvSpPr>
          <p:nvPr>
            <p:ph type="subTitle" idx="2"/>
          </p:nvPr>
        </p:nvSpPr>
        <p:spPr>
          <a:xfrm>
            <a:off x="5523350" y="2321013"/>
            <a:ext cx="2862300" cy="88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73" name="Google Shape;973;p21"/>
          <p:cNvSpPr txBox="1">
            <a:spLocks noGrp="1"/>
          </p:cNvSpPr>
          <p:nvPr>
            <p:ph type="subTitle" idx="3"/>
          </p:nvPr>
        </p:nvSpPr>
        <p:spPr>
          <a:xfrm>
            <a:off x="5523350" y="3399801"/>
            <a:ext cx="28623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74" name="Google Shape;974;p21"/>
          <p:cNvSpPr txBox="1">
            <a:spLocks noGrp="1"/>
          </p:cNvSpPr>
          <p:nvPr>
            <p:ph type="subTitle" idx="4"/>
          </p:nvPr>
        </p:nvSpPr>
        <p:spPr>
          <a:xfrm>
            <a:off x="5523350" y="3846425"/>
            <a:ext cx="2862300" cy="88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75" name="Google Shape;975;p21"/>
          <p:cNvSpPr txBox="1">
            <a:spLocks noGrp="1"/>
          </p:cNvSpPr>
          <p:nvPr>
            <p:ph type="subTitle" idx="5"/>
          </p:nvPr>
        </p:nvSpPr>
        <p:spPr>
          <a:xfrm>
            <a:off x="5523350" y="389925"/>
            <a:ext cx="28623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76" name="Google Shape;976;p21"/>
          <p:cNvSpPr txBox="1">
            <a:spLocks noGrp="1"/>
          </p:cNvSpPr>
          <p:nvPr>
            <p:ph type="subTitle" idx="6"/>
          </p:nvPr>
        </p:nvSpPr>
        <p:spPr>
          <a:xfrm>
            <a:off x="5523350" y="835774"/>
            <a:ext cx="2862300" cy="88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796858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77"/>
        <p:cNvGrpSpPr/>
        <p:nvPr/>
      </p:nvGrpSpPr>
      <p:grpSpPr>
        <a:xfrm>
          <a:off x="0" y="0"/>
          <a:ext cx="0" cy="0"/>
          <a:chOff x="0" y="0"/>
          <a:chExt cx="0" cy="0"/>
        </a:xfrm>
      </p:grpSpPr>
      <p:sp>
        <p:nvSpPr>
          <p:cNvPr id="978" name="Google Shape;978;p22"/>
          <p:cNvSpPr txBox="1">
            <a:spLocks noGrp="1"/>
          </p:cNvSpPr>
          <p:nvPr>
            <p:ph type="title"/>
          </p:nvPr>
        </p:nvSpPr>
        <p:spPr>
          <a:xfrm>
            <a:off x="726100" y="1881439"/>
            <a:ext cx="2705100" cy="1380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79" name="Google Shape;979;p22"/>
          <p:cNvSpPr txBox="1">
            <a:spLocks noGrp="1"/>
          </p:cNvSpPr>
          <p:nvPr>
            <p:ph type="subTitle" idx="1"/>
          </p:nvPr>
        </p:nvSpPr>
        <p:spPr>
          <a:xfrm>
            <a:off x="4710300" y="1115250"/>
            <a:ext cx="3069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80" name="Google Shape;980;p22"/>
          <p:cNvSpPr txBox="1">
            <a:spLocks noGrp="1"/>
          </p:cNvSpPr>
          <p:nvPr>
            <p:ph type="subTitle" idx="2"/>
          </p:nvPr>
        </p:nvSpPr>
        <p:spPr>
          <a:xfrm>
            <a:off x="4710300" y="1555263"/>
            <a:ext cx="3069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81" name="Google Shape;981;p22"/>
          <p:cNvSpPr txBox="1">
            <a:spLocks noGrp="1"/>
          </p:cNvSpPr>
          <p:nvPr>
            <p:ph type="subTitle" idx="3"/>
          </p:nvPr>
        </p:nvSpPr>
        <p:spPr>
          <a:xfrm>
            <a:off x="4710300" y="3331352"/>
            <a:ext cx="3069600" cy="434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982" name="Google Shape;982;p22"/>
          <p:cNvSpPr txBox="1">
            <a:spLocks noGrp="1"/>
          </p:cNvSpPr>
          <p:nvPr>
            <p:ph type="subTitle" idx="4"/>
          </p:nvPr>
        </p:nvSpPr>
        <p:spPr>
          <a:xfrm>
            <a:off x="4710300" y="3775863"/>
            <a:ext cx="3069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672407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83"/>
        <p:cNvGrpSpPr/>
        <p:nvPr/>
      </p:nvGrpSpPr>
      <p:grpSpPr>
        <a:xfrm>
          <a:off x="0" y="0"/>
          <a:ext cx="0" cy="0"/>
          <a:chOff x="0" y="0"/>
          <a:chExt cx="0" cy="0"/>
        </a:xfrm>
      </p:grpSpPr>
      <p:sp>
        <p:nvSpPr>
          <p:cNvPr id="984" name="Google Shape;984;p23"/>
          <p:cNvSpPr txBox="1">
            <a:spLocks noGrp="1"/>
          </p:cNvSpPr>
          <p:nvPr>
            <p:ph type="title"/>
          </p:nvPr>
        </p:nvSpPr>
        <p:spPr>
          <a:xfrm>
            <a:off x="2241500" y="346800"/>
            <a:ext cx="4660800" cy="127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grpSp>
        <p:nvGrpSpPr>
          <p:cNvPr id="985" name="Google Shape;985;p23"/>
          <p:cNvGrpSpPr/>
          <p:nvPr/>
        </p:nvGrpSpPr>
        <p:grpSpPr>
          <a:xfrm>
            <a:off x="927181" y="-509428"/>
            <a:ext cx="286277" cy="2553557"/>
            <a:chOff x="6544463" y="-1540225"/>
            <a:chExt cx="352949" cy="3148264"/>
          </a:xfrm>
        </p:grpSpPr>
        <p:grpSp>
          <p:nvGrpSpPr>
            <p:cNvPr id="986" name="Google Shape;986;p23"/>
            <p:cNvGrpSpPr/>
            <p:nvPr/>
          </p:nvGrpSpPr>
          <p:grpSpPr>
            <a:xfrm>
              <a:off x="6544463" y="813674"/>
              <a:ext cx="352949" cy="794365"/>
              <a:chOff x="5353000" y="2059225"/>
              <a:chExt cx="125075" cy="281500"/>
            </a:xfrm>
          </p:grpSpPr>
          <p:sp>
            <p:nvSpPr>
              <p:cNvPr id="987" name="Google Shape;987;p2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93" name="Google Shape;993;p23"/>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994" name="Google Shape;994;p23"/>
          <p:cNvGrpSpPr/>
          <p:nvPr/>
        </p:nvGrpSpPr>
        <p:grpSpPr>
          <a:xfrm flipH="1">
            <a:off x="404881" y="-106319"/>
            <a:ext cx="286277" cy="2863073"/>
            <a:chOff x="6544463" y="-1921825"/>
            <a:chExt cx="352949" cy="3529864"/>
          </a:xfrm>
        </p:grpSpPr>
        <p:grpSp>
          <p:nvGrpSpPr>
            <p:cNvPr id="995" name="Google Shape;995;p23"/>
            <p:cNvGrpSpPr/>
            <p:nvPr/>
          </p:nvGrpSpPr>
          <p:grpSpPr>
            <a:xfrm>
              <a:off x="6544463" y="813674"/>
              <a:ext cx="352949" cy="794365"/>
              <a:chOff x="5353000" y="2059225"/>
              <a:chExt cx="125075" cy="281500"/>
            </a:xfrm>
          </p:grpSpPr>
          <p:sp>
            <p:nvSpPr>
              <p:cNvPr id="996" name="Google Shape;996;p2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02" name="Google Shape;1002;p23"/>
            <p:cNvCxnSpPr/>
            <p:nvPr/>
          </p:nvCxnSpPr>
          <p:spPr>
            <a:xfrm rot="10800000">
              <a:off x="6720938" y="-1921825"/>
              <a:ext cx="0" cy="2750700"/>
            </a:xfrm>
            <a:prstGeom prst="straightConnector1">
              <a:avLst/>
            </a:prstGeom>
            <a:noFill/>
            <a:ln w="19050" cap="flat" cmpd="sng">
              <a:solidFill>
                <a:schemeClr val="accent3"/>
              </a:solidFill>
              <a:prstDash val="solid"/>
              <a:round/>
              <a:headEnd type="none" w="med" len="med"/>
              <a:tailEnd type="none" w="med" len="med"/>
            </a:ln>
          </p:spPr>
        </p:cxnSp>
      </p:grpSp>
      <p:grpSp>
        <p:nvGrpSpPr>
          <p:cNvPr id="1003" name="Google Shape;1003;p23"/>
          <p:cNvGrpSpPr/>
          <p:nvPr/>
        </p:nvGrpSpPr>
        <p:grpSpPr>
          <a:xfrm flipH="1">
            <a:off x="7930306" y="-476253"/>
            <a:ext cx="286277" cy="2553557"/>
            <a:chOff x="6544463" y="-1540225"/>
            <a:chExt cx="352949" cy="3148264"/>
          </a:xfrm>
        </p:grpSpPr>
        <p:grpSp>
          <p:nvGrpSpPr>
            <p:cNvPr id="1004" name="Google Shape;1004;p23"/>
            <p:cNvGrpSpPr/>
            <p:nvPr/>
          </p:nvGrpSpPr>
          <p:grpSpPr>
            <a:xfrm>
              <a:off x="6544463" y="813674"/>
              <a:ext cx="352949" cy="794365"/>
              <a:chOff x="5353000" y="2059225"/>
              <a:chExt cx="125075" cy="281500"/>
            </a:xfrm>
          </p:grpSpPr>
          <p:sp>
            <p:nvSpPr>
              <p:cNvPr id="1005" name="Google Shape;1005;p2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11" name="Google Shape;1011;p23"/>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1012" name="Google Shape;1012;p23"/>
          <p:cNvGrpSpPr/>
          <p:nvPr/>
        </p:nvGrpSpPr>
        <p:grpSpPr>
          <a:xfrm flipH="1">
            <a:off x="8452656" y="-311933"/>
            <a:ext cx="286277" cy="3068687"/>
            <a:chOff x="6544463" y="-2175325"/>
            <a:chExt cx="352949" cy="3783364"/>
          </a:xfrm>
        </p:grpSpPr>
        <p:grpSp>
          <p:nvGrpSpPr>
            <p:cNvPr id="1013" name="Google Shape;1013;p23"/>
            <p:cNvGrpSpPr/>
            <p:nvPr/>
          </p:nvGrpSpPr>
          <p:grpSpPr>
            <a:xfrm>
              <a:off x="6544463" y="813674"/>
              <a:ext cx="352949" cy="794365"/>
              <a:chOff x="5353000" y="2059225"/>
              <a:chExt cx="125075" cy="281500"/>
            </a:xfrm>
          </p:grpSpPr>
          <p:sp>
            <p:nvSpPr>
              <p:cNvPr id="1014" name="Google Shape;1014;p2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20" name="Google Shape;1020;p23"/>
            <p:cNvCxnSpPr/>
            <p:nvPr/>
          </p:nvCxnSpPr>
          <p:spPr>
            <a:xfrm rot="10800000">
              <a:off x="6720937" y="-2175325"/>
              <a:ext cx="0" cy="30042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181517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21"/>
        <p:cNvGrpSpPr/>
        <p:nvPr/>
      </p:nvGrpSpPr>
      <p:grpSpPr>
        <a:xfrm>
          <a:off x="0" y="0"/>
          <a:ext cx="0" cy="0"/>
          <a:chOff x="0" y="0"/>
          <a:chExt cx="0" cy="0"/>
        </a:xfrm>
      </p:grpSpPr>
      <p:sp>
        <p:nvSpPr>
          <p:cNvPr id="1022" name="Google Shape;1022;p24"/>
          <p:cNvSpPr txBox="1">
            <a:spLocks noGrp="1"/>
          </p:cNvSpPr>
          <p:nvPr>
            <p:ph type="title"/>
          </p:nvPr>
        </p:nvSpPr>
        <p:spPr>
          <a:xfrm>
            <a:off x="2241500" y="343825"/>
            <a:ext cx="4660800" cy="127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b="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010716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3">
  <p:cSld name="One column text 3">
    <p:spTree>
      <p:nvGrpSpPr>
        <p:cNvPr id="1" name="Shape 1023"/>
        <p:cNvGrpSpPr/>
        <p:nvPr/>
      </p:nvGrpSpPr>
      <p:grpSpPr>
        <a:xfrm>
          <a:off x="0" y="0"/>
          <a:ext cx="0" cy="0"/>
          <a:chOff x="0" y="0"/>
          <a:chExt cx="0" cy="0"/>
        </a:xfrm>
      </p:grpSpPr>
      <p:sp>
        <p:nvSpPr>
          <p:cNvPr id="1024" name="Google Shape;1024;p25"/>
          <p:cNvSpPr txBox="1">
            <a:spLocks noGrp="1"/>
          </p:cNvSpPr>
          <p:nvPr>
            <p:ph type="title"/>
          </p:nvPr>
        </p:nvSpPr>
        <p:spPr>
          <a:xfrm>
            <a:off x="438300" y="1674825"/>
            <a:ext cx="3783000" cy="81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5" name="Google Shape;1025;p25"/>
          <p:cNvSpPr txBox="1">
            <a:spLocks noGrp="1"/>
          </p:cNvSpPr>
          <p:nvPr>
            <p:ph type="subTitle" idx="1"/>
          </p:nvPr>
        </p:nvSpPr>
        <p:spPr>
          <a:xfrm>
            <a:off x="982150" y="2560878"/>
            <a:ext cx="2696100" cy="90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23439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26"/>
        <p:cNvGrpSpPr/>
        <p:nvPr/>
      </p:nvGrpSpPr>
      <p:grpSpPr>
        <a:xfrm>
          <a:off x="0" y="0"/>
          <a:ext cx="0" cy="0"/>
          <a:chOff x="0" y="0"/>
          <a:chExt cx="0" cy="0"/>
        </a:xfrm>
      </p:grpSpPr>
      <p:sp>
        <p:nvSpPr>
          <p:cNvPr id="1027" name="Google Shape;1027;p26"/>
          <p:cNvSpPr txBox="1">
            <a:spLocks noGrp="1"/>
          </p:cNvSpPr>
          <p:nvPr>
            <p:ph type="title" hasCustomPrompt="1"/>
          </p:nvPr>
        </p:nvSpPr>
        <p:spPr>
          <a:xfrm>
            <a:off x="2960975" y="475782"/>
            <a:ext cx="3228300" cy="7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28" name="Google Shape;1028;p26"/>
          <p:cNvSpPr txBox="1">
            <a:spLocks noGrp="1"/>
          </p:cNvSpPr>
          <p:nvPr>
            <p:ph type="subTitle" idx="1"/>
          </p:nvPr>
        </p:nvSpPr>
        <p:spPr>
          <a:xfrm>
            <a:off x="2960975" y="1268075"/>
            <a:ext cx="32283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29" name="Google Shape;1029;p26"/>
          <p:cNvSpPr txBox="1">
            <a:spLocks noGrp="1"/>
          </p:cNvSpPr>
          <p:nvPr>
            <p:ph type="title" idx="2" hasCustomPrompt="1"/>
          </p:nvPr>
        </p:nvSpPr>
        <p:spPr>
          <a:xfrm>
            <a:off x="2960975" y="1889775"/>
            <a:ext cx="3228300" cy="7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30" name="Google Shape;1030;p26"/>
          <p:cNvSpPr txBox="1">
            <a:spLocks noGrp="1"/>
          </p:cNvSpPr>
          <p:nvPr>
            <p:ph type="subTitle" idx="3"/>
          </p:nvPr>
        </p:nvSpPr>
        <p:spPr>
          <a:xfrm>
            <a:off x="2960975" y="2680750"/>
            <a:ext cx="32283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31" name="Google Shape;1031;p26"/>
          <p:cNvSpPr txBox="1">
            <a:spLocks noGrp="1"/>
          </p:cNvSpPr>
          <p:nvPr>
            <p:ph type="title" idx="4" hasCustomPrompt="1"/>
          </p:nvPr>
        </p:nvSpPr>
        <p:spPr>
          <a:xfrm>
            <a:off x="2954725" y="3308963"/>
            <a:ext cx="3228300" cy="79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32" name="Google Shape;1032;p26"/>
          <p:cNvSpPr txBox="1">
            <a:spLocks noGrp="1"/>
          </p:cNvSpPr>
          <p:nvPr>
            <p:ph type="subTitle" idx="5"/>
          </p:nvPr>
        </p:nvSpPr>
        <p:spPr>
          <a:xfrm>
            <a:off x="2954725" y="4096255"/>
            <a:ext cx="3228300" cy="5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033" name="Google Shape;1033;p26"/>
          <p:cNvGrpSpPr/>
          <p:nvPr/>
        </p:nvGrpSpPr>
        <p:grpSpPr>
          <a:xfrm>
            <a:off x="966313" y="-87925"/>
            <a:ext cx="352949" cy="3724864"/>
            <a:chOff x="966313" y="-87925"/>
            <a:chExt cx="352949" cy="3724864"/>
          </a:xfrm>
        </p:grpSpPr>
        <p:grpSp>
          <p:nvGrpSpPr>
            <p:cNvPr id="1034" name="Google Shape;1034;p26"/>
            <p:cNvGrpSpPr/>
            <p:nvPr/>
          </p:nvGrpSpPr>
          <p:grpSpPr>
            <a:xfrm flipH="1">
              <a:off x="966313" y="2842574"/>
              <a:ext cx="352949" cy="794365"/>
              <a:chOff x="5353000" y="2059225"/>
              <a:chExt cx="125075" cy="281500"/>
            </a:xfrm>
          </p:grpSpPr>
          <p:sp>
            <p:nvSpPr>
              <p:cNvPr id="1035" name="Google Shape;1035;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1" name="Google Shape;1041;p26"/>
            <p:cNvCxnSpPr/>
            <p:nvPr/>
          </p:nvCxnSpPr>
          <p:spPr>
            <a:xfrm rot="10800000">
              <a:off x="1142800" y="-87925"/>
              <a:ext cx="0" cy="2945700"/>
            </a:xfrm>
            <a:prstGeom prst="straightConnector1">
              <a:avLst/>
            </a:prstGeom>
            <a:noFill/>
            <a:ln w="19050" cap="flat" cmpd="sng">
              <a:solidFill>
                <a:schemeClr val="accent3"/>
              </a:solidFill>
              <a:prstDash val="solid"/>
              <a:round/>
              <a:headEnd type="none" w="med" len="med"/>
              <a:tailEnd type="none" w="med" len="med"/>
            </a:ln>
          </p:spPr>
        </p:cxnSp>
      </p:grpSp>
      <p:grpSp>
        <p:nvGrpSpPr>
          <p:cNvPr id="1042" name="Google Shape;1042;p26"/>
          <p:cNvGrpSpPr/>
          <p:nvPr/>
        </p:nvGrpSpPr>
        <p:grpSpPr>
          <a:xfrm>
            <a:off x="1451100" y="-953276"/>
            <a:ext cx="286272" cy="2553379"/>
            <a:chOff x="1451100" y="-953276"/>
            <a:chExt cx="286272" cy="2553379"/>
          </a:xfrm>
        </p:grpSpPr>
        <p:grpSp>
          <p:nvGrpSpPr>
            <p:cNvPr id="1043" name="Google Shape;1043;p26"/>
            <p:cNvGrpSpPr/>
            <p:nvPr/>
          </p:nvGrpSpPr>
          <p:grpSpPr>
            <a:xfrm>
              <a:off x="1451100" y="955806"/>
              <a:ext cx="286272" cy="644297"/>
              <a:chOff x="5353000" y="2059225"/>
              <a:chExt cx="125075" cy="281500"/>
            </a:xfrm>
          </p:grpSpPr>
          <p:sp>
            <p:nvSpPr>
              <p:cNvPr id="1044" name="Google Shape;1044;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50" name="Google Shape;1050;p26"/>
            <p:cNvCxnSpPr/>
            <p:nvPr/>
          </p:nvCxnSpPr>
          <p:spPr>
            <a:xfrm rot="10800000">
              <a:off x="1594469" y="-953276"/>
              <a:ext cx="0" cy="1921500"/>
            </a:xfrm>
            <a:prstGeom prst="straightConnector1">
              <a:avLst/>
            </a:prstGeom>
            <a:noFill/>
            <a:ln w="19050" cap="flat" cmpd="sng">
              <a:solidFill>
                <a:schemeClr val="accent4"/>
              </a:solidFill>
              <a:prstDash val="solid"/>
              <a:round/>
              <a:headEnd type="none" w="med" len="med"/>
              <a:tailEnd type="none" w="med" len="med"/>
            </a:ln>
          </p:spPr>
        </p:cxnSp>
      </p:grpSp>
      <p:grpSp>
        <p:nvGrpSpPr>
          <p:cNvPr id="1051" name="Google Shape;1051;p26"/>
          <p:cNvGrpSpPr/>
          <p:nvPr/>
        </p:nvGrpSpPr>
        <p:grpSpPr>
          <a:xfrm>
            <a:off x="547750" y="-172525"/>
            <a:ext cx="286272" cy="2744178"/>
            <a:chOff x="547750" y="-172525"/>
            <a:chExt cx="286272" cy="2744178"/>
          </a:xfrm>
        </p:grpSpPr>
        <p:grpSp>
          <p:nvGrpSpPr>
            <p:cNvPr id="1052" name="Google Shape;1052;p26"/>
            <p:cNvGrpSpPr/>
            <p:nvPr/>
          </p:nvGrpSpPr>
          <p:grpSpPr>
            <a:xfrm>
              <a:off x="547750" y="1927356"/>
              <a:ext cx="286272" cy="644297"/>
              <a:chOff x="5353000" y="2059225"/>
              <a:chExt cx="125075" cy="281500"/>
            </a:xfrm>
          </p:grpSpPr>
          <p:sp>
            <p:nvSpPr>
              <p:cNvPr id="1053" name="Google Shape;1053;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59" name="Google Shape;1059;p26"/>
            <p:cNvCxnSpPr/>
            <p:nvPr/>
          </p:nvCxnSpPr>
          <p:spPr>
            <a:xfrm rot="10800000">
              <a:off x="691125" y="-172525"/>
              <a:ext cx="0" cy="2112300"/>
            </a:xfrm>
            <a:prstGeom prst="straightConnector1">
              <a:avLst/>
            </a:prstGeom>
            <a:noFill/>
            <a:ln w="19050" cap="flat" cmpd="sng">
              <a:solidFill>
                <a:schemeClr val="accent4"/>
              </a:solidFill>
              <a:prstDash val="solid"/>
              <a:round/>
              <a:headEnd type="none" w="med" len="med"/>
              <a:tailEnd type="none" w="med" len="med"/>
            </a:ln>
          </p:spPr>
        </p:cxnSp>
      </p:grpSp>
      <p:grpSp>
        <p:nvGrpSpPr>
          <p:cNvPr id="1060" name="Google Shape;1060;p26"/>
          <p:cNvGrpSpPr/>
          <p:nvPr/>
        </p:nvGrpSpPr>
        <p:grpSpPr>
          <a:xfrm>
            <a:off x="7805963" y="-106326"/>
            <a:ext cx="352949" cy="3728466"/>
            <a:chOff x="7805963" y="-106326"/>
            <a:chExt cx="352949" cy="3728466"/>
          </a:xfrm>
        </p:grpSpPr>
        <p:grpSp>
          <p:nvGrpSpPr>
            <p:cNvPr id="1061" name="Google Shape;1061;p26"/>
            <p:cNvGrpSpPr/>
            <p:nvPr/>
          </p:nvGrpSpPr>
          <p:grpSpPr>
            <a:xfrm>
              <a:off x="7805963" y="2827774"/>
              <a:ext cx="352949" cy="794365"/>
              <a:chOff x="5353000" y="2059225"/>
              <a:chExt cx="125075" cy="281500"/>
            </a:xfrm>
          </p:grpSpPr>
          <p:sp>
            <p:nvSpPr>
              <p:cNvPr id="1062" name="Google Shape;1062;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68" name="Google Shape;1068;p26"/>
            <p:cNvCxnSpPr/>
            <p:nvPr/>
          </p:nvCxnSpPr>
          <p:spPr>
            <a:xfrm rot="10800000">
              <a:off x="7982450" y="-106326"/>
              <a:ext cx="0" cy="2945700"/>
            </a:xfrm>
            <a:prstGeom prst="straightConnector1">
              <a:avLst/>
            </a:prstGeom>
            <a:noFill/>
            <a:ln w="19050" cap="flat" cmpd="sng">
              <a:solidFill>
                <a:schemeClr val="accent3"/>
              </a:solidFill>
              <a:prstDash val="solid"/>
              <a:round/>
              <a:headEnd type="none" w="med" len="med"/>
              <a:tailEnd type="none" w="med" len="med"/>
            </a:ln>
          </p:spPr>
        </p:cxnSp>
      </p:grpSp>
      <p:grpSp>
        <p:nvGrpSpPr>
          <p:cNvPr id="1069" name="Google Shape;1069;p26"/>
          <p:cNvGrpSpPr/>
          <p:nvPr/>
        </p:nvGrpSpPr>
        <p:grpSpPr>
          <a:xfrm>
            <a:off x="7387892" y="-953276"/>
            <a:ext cx="286272" cy="2553379"/>
            <a:chOff x="7387892" y="-953276"/>
            <a:chExt cx="286272" cy="2553379"/>
          </a:xfrm>
        </p:grpSpPr>
        <p:grpSp>
          <p:nvGrpSpPr>
            <p:cNvPr id="1070" name="Google Shape;1070;p26"/>
            <p:cNvGrpSpPr/>
            <p:nvPr/>
          </p:nvGrpSpPr>
          <p:grpSpPr>
            <a:xfrm flipH="1">
              <a:off x="7387892" y="955806"/>
              <a:ext cx="286272" cy="644297"/>
              <a:chOff x="5353000" y="2059225"/>
              <a:chExt cx="125075" cy="281500"/>
            </a:xfrm>
          </p:grpSpPr>
          <p:sp>
            <p:nvSpPr>
              <p:cNvPr id="1071" name="Google Shape;1071;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77" name="Google Shape;1077;p26"/>
            <p:cNvCxnSpPr/>
            <p:nvPr/>
          </p:nvCxnSpPr>
          <p:spPr>
            <a:xfrm rot="10800000">
              <a:off x="7530794" y="-953276"/>
              <a:ext cx="0" cy="1921500"/>
            </a:xfrm>
            <a:prstGeom prst="straightConnector1">
              <a:avLst/>
            </a:prstGeom>
            <a:noFill/>
            <a:ln w="19050" cap="flat" cmpd="sng">
              <a:solidFill>
                <a:schemeClr val="accent4"/>
              </a:solidFill>
              <a:prstDash val="solid"/>
              <a:round/>
              <a:headEnd type="none" w="med" len="med"/>
              <a:tailEnd type="none" w="med" len="med"/>
            </a:ln>
          </p:spPr>
        </p:cxnSp>
      </p:grpSp>
      <p:grpSp>
        <p:nvGrpSpPr>
          <p:cNvPr id="1078" name="Google Shape;1078;p26"/>
          <p:cNvGrpSpPr/>
          <p:nvPr/>
        </p:nvGrpSpPr>
        <p:grpSpPr>
          <a:xfrm>
            <a:off x="8291242" y="-172525"/>
            <a:ext cx="286272" cy="2744178"/>
            <a:chOff x="8291242" y="-172525"/>
            <a:chExt cx="286272" cy="2744178"/>
          </a:xfrm>
        </p:grpSpPr>
        <p:grpSp>
          <p:nvGrpSpPr>
            <p:cNvPr id="1079" name="Google Shape;1079;p26"/>
            <p:cNvGrpSpPr/>
            <p:nvPr/>
          </p:nvGrpSpPr>
          <p:grpSpPr>
            <a:xfrm flipH="1">
              <a:off x="8291242" y="1927356"/>
              <a:ext cx="286272" cy="644297"/>
              <a:chOff x="5353000" y="2059225"/>
              <a:chExt cx="125075" cy="281500"/>
            </a:xfrm>
          </p:grpSpPr>
          <p:sp>
            <p:nvSpPr>
              <p:cNvPr id="1080" name="Google Shape;1080;p2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86" name="Google Shape;1086;p26"/>
            <p:cNvCxnSpPr/>
            <p:nvPr/>
          </p:nvCxnSpPr>
          <p:spPr>
            <a:xfrm rot="10800000">
              <a:off x="8434463" y="-172525"/>
              <a:ext cx="0" cy="21123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42383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087"/>
        <p:cNvGrpSpPr/>
        <p:nvPr/>
      </p:nvGrpSpPr>
      <p:grpSpPr>
        <a:xfrm>
          <a:off x="0" y="0"/>
          <a:ext cx="0" cy="0"/>
          <a:chOff x="0" y="0"/>
          <a:chExt cx="0" cy="0"/>
        </a:xfrm>
      </p:grpSpPr>
      <p:sp>
        <p:nvSpPr>
          <p:cNvPr id="1088" name="Google Shape;1088;p27"/>
          <p:cNvSpPr txBox="1">
            <a:spLocks noGrp="1"/>
          </p:cNvSpPr>
          <p:nvPr>
            <p:ph type="title"/>
          </p:nvPr>
        </p:nvSpPr>
        <p:spPr>
          <a:xfrm>
            <a:off x="3289925" y="348325"/>
            <a:ext cx="2563800" cy="130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089" name="Google Shape;1089;p27"/>
          <p:cNvSpPr txBox="1">
            <a:spLocks noGrp="1"/>
          </p:cNvSpPr>
          <p:nvPr>
            <p:ph type="subTitle" idx="1"/>
          </p:nvPr>
        </p:nvSpPr>
        <p:spPr>
          <a:xfrm>
            <a:off x="3534300" y="3355600"/>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1090" name="Google Shape;1090;p27"/>
          <p:cNvSpPr txBox="1">
            <a:spLocks noGrp="1"/>
          </p:cNvSpPr>
          <p:nvPr>
            <p:ph type="subTitle" idx="2"/>
          </p:nvPr>
        </p:nvSpPr>
        <p:spPr>
          <a:xfrm>
            <a:off x="3534300" y="3796300"/>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91" name="Google Shape;1091;p27"/>
          <p:cNvSpPr txBox="1">
            <a:spLocks noGrp="1"/>
          </p:cNvSpPr>
          <p:nvPr>
            <p:ph type="subTitle" idx="3"/>
          </p:nvPr>
        </p:nvSpPr>
        <p:spPr>
          <a:xfrm>
            <a:off x="6342500" y="3355600"/>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1092" name="Google Shape;1092;p27"/>
          <p:cNvSpPr txBox="1">
            <a:spLocks noGrp="1"/>
          </p:cNvSpPr>
          <p:nvPr>
            <p:ph type="subTitle" idx="4"/>
          </p:nvPr>
        </p:nvSpPr>
        <p:spPr>
          <a:xfrm>
            <a:off x="6342500" y="3796300"/>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093" name="Google Shape;1093;p27"/>
          <p:cNvSpPr txBox="1">
            <a:spLocks noGrp="1"/>
          </p:cNvSpPr>
          <p:nvPr>
            <p:ph type="subTitle" idx="5"/>
          </p:nvPr>
        </p:nvSpPr>
        <p:spPr>
          <a:xfrm>
            <a:off x="726100" y="3355600"/>
            <a:ext cx="2075400" cy="4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b="1"/>
            </a:lvl1pPr>
            <a:lvl2pPr lvl="1" rtl="0">
              <a:spcBef>
                <a:spcPts val="1600"/>
              </a:spcBef>
              <a:spcAft>
                <a:spcPts val="0"/>
              </a:spcAft>
              <a:buSzPts val="2000"/>
              <a:buNone/>
              <a:defRPr sz="2000" b="1"/>
            </a:lvl2pPr>
            <a:lvl3pPr lvl="2" rtl="0">
              <a:spcBef>
                <a:spcPts val="1600"/>
              </a:spcBef>
              <a:spcAft>
                <a:spcPts val="0"/>
              </a:spcAft>
              <a:buSzPts val="2000"/>
              <a:buNone/>
              <a:defRPr sz="2000" b="1"/>
            </a:lvl3pPr>
            <a:lvl4pPr lvl="3" rtl="0">
              <a:spcBef>
                <a:spcPts val="1600"/>
              </a:spcBef>
              <a:spcAft>
                <a:spcPts val="0"/>
              </a:spcAft>
              <a:buSzPts val="2000"/>
              <a:buNone/>
              <a:defRPr sz="2000" b="1"/>
            </a:lvl4pPr>
            <a:lvl5pPr lvl="4" rtl="0">
              <a:spcBef>
                <a:spcPts val="1600"/>
              </a:spcBef>
              <a:spcAft>
                <a:spcPts val="0"/>
              </a:spcAft>
              <a:buSzPts val="2000"/>
              <a:buNone/>
              <a:defRPr sz="2000" b="1"/>
            </a:lvl5pPr>
            <a:lvl6pPr lvl="5" rtl="0">
              <a:spcBef>
                <a:spcPts val="1600"/>
              </a:spcBef>
              <a:spcAft>
                <a:spcPts val="0"/>
              </a:spcAft>
              <a:buSzPts val="2000"/>
              <a:buNone/>
              <a:defRPr sz="2000" b="1"/>
            </a:lvl6pPr>
            <a:lvl7pPr lvl="6" rtl="0">
              <a:spcBef>
                <a:spcPts val="1600"/>
              </a:spcBef>
              <a:spcAft>
                <a:spcPts val="0"/>
              </a:spcAft>
              <a:buSzPts val="2000"/>
              <a:buNone/>
              <a:defRPr sz="2000" b="1"/>
            </a:lvl7pPr>
            <a:lvl8pPr lvl="7" rtl="0">
              <a:spcBef>
                <a:spcPts val="1600"/>
              </a:spcBef>
              <a:spcAft>
                <a:spcPts val="0"/>
              </a:spcAft>
              <a:buSzPts val="2000"/>
              <a:buNone/>
              <a:defRPr sz="2000" b="1"/>
            </a:lvl8pPr>
            <a:lvl9pPr lvl="8" rtl="0">
              <a:spcBef>
                <a:spcPts val="1600"/>
              </a:spcBef>
              <a:spcAft>
                <a:spcPts val="1600"/>
              </a:spcAft>
              <a:buSzPts val="2000"/>
              <a:buNone/>
              <a:defRPr sz="2000" b="1"/>
            </a:lvl9pPr>
          </a:lstStyle>
          <a:p>
            <a:endParaRPr/>
          </a:p>
        </p:txBody>
      </p:sp>
      <p:sp>
        <p:nvSpPr>
          <p:cNvPr id="1094" name="Google Shape;1094;p27"/>
          <p:cNvSpPr txBox="1">
            <a:spLocks noGrp="1"/>
          </p:cNvSpPr>
          <p:nvPr>
            <p:ph type="subTitle" idx="6"/>
          </p:nvPr>
        </p:nvSpPr>
        <p:spPr>
          <a:xfrm>
            <a:off x="726100" y="3796299"/>
            <a:ext cx="2075400" cy="88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96905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4">
  <p:cSld name="One column text 4">
    <p:spTree>
      <p:nvGrpSpPr>
        <p:cNvPr id="1" name="Shape 1095"/>
        <p:cNvGrpSpPr/>
        <p:nvPr/>
      </p:nvGrpSpPr>
      <p:grpSpPr>
        <a:xfrm>
          <a:off x="0" y="0"/>
          <a:ext cx="0" cy="0"/>
          <a:chOff x="0" y="0"/>
          <a:chExt cx="0" cy="0"/>
        </a:xfrm>
      </p:grpSpPr>
      <p:sp>
        <p:nvSpPr>
          <p:cNvPr id="1096" name="Google Shape;1096;p28"/>
          <p:cNvSpPr txBox="1">
            <a:spLocks noGrp="1"/>
          </p:cNvSpPr>
          <p:nvPr>
            <p:ph type="title"/>
          </p:nvPr>
        </p:nvSpPr>
        <p:spPr>
          <a:xfrm>
            <a:off x="1174150" y="1216025"/>
            <a:ext cx="2311200" cy="15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97" name="Google Shape;1097;p28"/>
          <p:cNvSpPr txBox="1">
            <a:spLocks noGrp="1"/>
          </p:cNvSpPr>
          <p:nvPr>
            <p:ph type="subTitle" idx="1"/>
          </p:nvPr>
        </p:nvSpPr>
        <p:spPr>
          <a:xfrm>
            <a:off x="981100" y="2770623"/>
            <a:ext cx="2697600" cy="131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052604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1098"/>
        <p:cNvGrpSpPr/>
        <p:nvPr/>
      </p:nvGrpSpPr>
      <p:grpSpPr>
        <a:xfrm>
          <a:off x="0" y="0"/>
          <a:ext cx="0" cy="0"/>
          <a:chOff x="0" y="0"/>
          <a:chExt cx="0" cy="0"/>
        </a:xfrm>
      </p:grpSpPr>
      <p:sp>
        <p:nvSpPr>
          <p:cNvPr id="1099" name="Google Shape;1099;p29"/>
          <p:cNvSpPr txBox="1">
            <a:spLocks noGrp="1"/>
          </p:cNvSpPr>
          <p:nvPr>
            <p:ph type="title"/>
          </p:nvPr>
        </p:nvSpPr>
        <p:spPr>
          <a:xfrm>
            <a:off x="5657450" y="1216025"/>
            <a:ext cx="2313300" cy="155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0" name="Google Shape;1100;p29"/>
          <p:cNvSpPr txBox="1">
            <a:spLocks noGrp="1"/>
          </p:cNvSpPr>
          <p:nvPr>
            <p:ph type="subTitle" idx="1"/>
          </p:nvPr>
        </p:nvSpPr>
        <p:spPr>
          <a:xfrm>
            <a:off x="5465300" y="2770624"/>
            <a:ext cx="2697600" cy="13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048887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101"/>
        <p:cNvGrpSpPr/>
        <p:nvPr/>
      </p:nvGrpSpPr>
      <p:grpSpPr>
        <a:xfrm>
          <a:off x="0" y="0"/>
          <a:ext cx="0" cy="0"/>
          <a:chOff x="0" y="0"/>
          <a:chExt cx="0" cy="0"/>
        </a:xfrm>
      </p:grpSpPr>
      <p:sp>
        <p:nvSpPr>
          <p:cNvPr id="1102" name="Google Shape;1102;p30"/>
          <p:cNvSpPr txBox="1">
            <a:spLocks noGrp="1"/>
          </p:cNvSpPr>
          <p:nvPr>
            <p:ph type="title"/>
          </p:nvPr>
        </p:nvSpPr>
        <p:spPr>
          <a:xfrm>
            <a:off x="726100" y="346456"/>
            <a:ext cx="3495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b="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103" name="Google Shape;1103;p30"/>
          <p:cNvSpPr txBox="1">
            <a:spLocks noGrp="1"/>
          </p:cNvSpPr>
          <p:nvPr>
            <p:ph type="body" idx="1"/>
          </p:nvPr>
        </p:nvSpPr>
        <p:spPr>
          <a:xfrm>
            <a:off x="726100" y="2173625"/>
            <a:ext cx="3594600" cy="2694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Font typeface="Montserrat"/>
              <a:buChar char="●"/>
              <a:defRPr/>
            </a:lvl1pPr>
            <a:lvl2pPr marL="914400" lvl="1" indent="-330200" rtl="0">
              <a:lnSpc>
                <a:spcPct val="100000"/>
              </a:lnSpc>
              <a:spcBef>
                <a:spcPts val="1600"/>
              </a:spcBef>
              <a:spcAft>
                <a:spcPts val="0"/>
              </a:spcAft>
              <a:buSzPts val="1600"/>
              <a:buFont typeface="Montserrat"/>
              <a:buChar char="○"/>
              <a:defRPr sz="1200"/>
            </a:lvl2pPr>
            <a:lvl3pPr marL="1371600" lvl="2" indent="-330200" rtl="0">
              <a:spcBef>
                <a:spcPts val="1600"/>
              </a:spcBef>
              <a:spcAft>
                <a:spcPts val="0"/>
              </a:spcAft>
              <a:buSzPts val="1600"/>
              <a:buFont typeface="Montserrat"/>
              <a:buChar char="■"/>
              <a:defRPr/>
            </a:lvl3pPr>
            <a:lvl4pPr marL="1828800" lvl="3" indent="-330200" rtl="0">
              <a:spcBef>
                <a:spcPts val="1600"/>
              </a:spcBef>
              <a:spcAft>
                <a:spcPts val="0"/>
              </a:spcAft>
              <a:buSzPts val="1600"/>
              <a:buFont typeface="Montserrat"/>
              <a:buChar char="●"/>
              <a:defRPr/>
            </a:lvl4pPr>
            <a:lvl5pPr marL="2286000" lvl="4" indent="-330200" rtl="0">
              <a:spcBef>
                <a:spcPts val="1600"/>
              </a:spcBef>
              <a:spcAft>
                <a:spcPts val="0"/>
              </a:spcAft>
              <a:buSzPts val="1600"/>
              <a:buFont typeface="Montserrat"/>
              <a:buChar char="○"/>
              <a:defRPr/>
            </a:lvl5pPr>
            <a:lvl6pPr marL="2743200" lvl="5" indent="-330200" rtl="0">
              <a:spcBef>
                <a:spcPts val="1600"/>
              </a:spcBef>
              <a:spcAft>
                <a:spcPts val="0"/>
              </a:spcAft>
              <a:buSzPts val="1600"/>
              <a:buFont typeface="Montserrat"/>
              <a:buChar char="■"/>
              <a:defRPr/>
            </a:lvl6pPr>
            <a:lvl7pPr marL="3200400" lvl="6" indent="-330200" rtl="0">
              <a:spcBef>
                <a:spcPts val="1600"/>
              </a:spcBef>
              <a:spcAft>
                <a:spcPts val="0"/>
              </a:spcAft>
              <a:buSzPts val="1600"/>
              <a:buFont typeface="Montserrat"/>
              <a:buChar char="●"/>
              <a:defRPr/>
            </a:lvl7pPr>
            <a:lvl8pPr marL="3657600" lvl="7" indent="-330200" rtl="0">
              <a:spcBef>
                <a:spcPts val="1600"/>
              </a:spcBef>
              <a:spcAft>
                <a:spcPts val="0"/>
              </a:spcAft>
              <a:buSzPts val="1600"/>
              <a:buFont typeface="Montserrat"/>
              <a:buChar char="○"/>
              <a:defRPr/>
            </a:lvl8pPr>
            <a:lvl9pPr marL="4114800" lvl="8" indent="-330200" rtl="0">
              <a:spcBef>
                <a:spcPts val="1600"/>
              </a:spcBef>
              <a:spcAft>
                <a:spcPts val="1600"/>
              </a:spcAft>
              <a:buSzPts val="1600"/>
              <a:buFont typeface="Montserrat"/>
              <a:buChar char="■"/>
              <a:defRPr/>
            </a:lvl9pPr>
          </a:lstStyle>
          <a:p>
            <a:endParaRPr/>
          </a:p>
        </p:txBody>
      </p:sp>
      <p:sp>
        <p:nvSpPr>
          <p:cNvPr id="1104" name="Google Shape;1104;p30"/>
          <p:cNvSpPr txBox="1">
            <a:spLocks noGrp="1"/>
          </p:cNvSpPr>
          <p:nvPr>
            <p:ph type="body" idx="2"/>
          </p:nvPr>
        </p:nvSpPr>
        <p:spPr>
          <a:xfrm>
            <a:off x="4798325" y="2173625"/>
            <a:ext cx="3594600" cy="26940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SzPts val="1000"/>
              <a:buFont typeface="Montserrat"/>
              <a:buChar char="●"/>
              <a:defRPr/>
            </a:lvl1pPr>
            <a:lvl2pPr marL="914400" lvl="1" indent="-330200" rtl="0">
              <a:lnSpc>
                <a:spcPct val="100000"/>
              </a:lnSpc>
              <a:spcBef>
                <a:spcPts val="1600"/>
              </a:spcBef>
              <a:spcAft>
                <a:spcPts val="0"/>
              </a:spcAft>
              <a:buSzPts val="1600"/>
              <a:buFont typeface="Montserrat"/>
              <a:buChar char="○"/>
              <a:defRPr sz="1200"/>
            </a:lvl2pPr>
            <a:lvl3pPr marL="1371600" lvl="2" indent="-330200" rtl="0">
              <a:spcBef>
                <a:spcPts val="1600"/>
              </a:spcBef>
              <a:spcAft>
                <a:spcPts val="0"/>
              </a:spcAft>
              <a:buSzPts val="1600"/>
              <a:buFont typeface="Montserrat"/>
              <a:buChar char="■"/>
              <a:defRPr/>
            </a:lvl3pPr>
            <a:lvl4pPr marL="1828800" lvl="3" indent="-330200" rtl="0">
              <a:spcBef>
                <a:spcPts val="1600"/>
              </a:spcBef>
              <a:spcAft>
                <a:spcPts val="0"/>
              </a:spcAft>
              <a:buSzPts val="1600"/>
              <a:buFont typeface="Montserrat"/>
              <a:buChar char="●"/>
              <a:defRPr/>
            </a:lvl4pPr>
            <a:lvl5pPr marL="2286000" lvl="4" indent="-330200" rtl="0">
              <a:spcBef>
                <a:spcPts val="1600"/>
              </a:spcBef>
              <a:spcAft>
                <a:spcPts val="0"/>
              </a:spcAft>
              <a:buSzPts val="1600"/>
              <a:buFont typeface="Montserrat"/>
              <a:buChar char="○"/>
              <a:defRPr/>
            </a:lvl5pPr>
            <a:lvl6pPr marL="2743200" lvl="5" indent="-330200" rtl="0">
              <a:spcBef>
                <a:spcPts val="1600"/>
              </a:spcBef>
              <a:spcAft>
                <a:spcPts val="0"/>
              </a:spcAft>
              <a:buSzPts val="1600"/>
              <a:buFont typeface="Montserrat"/>
              <a:buChar char="■"/>
              <a:defRPr/>
            </a:lvl6pPr>
            <a:lvl7pPr marL="3200400" lvl="6" indent="-330200" rtl="0">
              <a:spcBef>
                <a:spcPts val="1600"/>
              </a:spcBef>
              <a:spcAft>
                <a:spcPts val="0"/>
              </a:spcAft>
              <a:buSzPts val="1600"/>
              <a:buFont typeface="Montserrat"/>
              <a:buChar char="●"/>
              <a:defRPr/>
            </a:lvl7pPr>
            <a:lvl8pPr marL="3657600" lvl="7" indent="-330200" rtl="0">
              <a:spcBef>
                <a:spcPts val="1600"/>
              </a:spcBef>
              <a:spcAft>
                <a:spcPts val="0"/>
              </a:spcAft>
              <a:buSzPts val="1600"/>
              <a:buFont typeface="Montserrat"/>
              <a:buChar char="○"/>
              <a:defRPr/>
            </a:lvl8pPr>
            <a:lvl9pPr marL="4114800" lvl="8" indent="-330200" rtl="0">
              <a:spcBef>
                <a:spcPts val="1600"/>
              </a:spcBef>
              <a:spcAft>
                <a:spcPts val="1600"/>
              </a:spcAft>
              <a:buSzPts val="1600"/>
              <a:buFont typeface="Montserrat"/>
              <a:buChar char="■"/>
              <a:defRPr/>
            </a:lvl9pPr>
          </a:lstStyle>
          <a:p>
            <a:endParaRPr/>
          </a:p>
        </p:txBody>
      </p:sp>
      <p:sp>
        <p:nvSpPr>
          <p:cNvPr id="1105" name="Google Shape;1105;p30"/>
          <p:cNvSpPr txBox="1">
            <a:spLocks noGrp="1"/>
          </p:cNvSpPr>
          <p:nvPr>
            <p:ph type="subTitle" idx="3"/>
          </p:nvPr>
        </p:nvSpPr>
        <p:spPr>
          <a:xfrm>
            <a:off x="726100" y="1727813"/>
            <a:ext cx="32283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6" name="Google Shape;1106;p30"/>
          <p:cNvSpPr txBox="1">
            <a:spLocks noGrp="1"/>
          </p:cNvSpPr>
          <p:nvPr>
            <p:ph type="subTitle" idx="4"/>
          </p:nvPr>
        </p:nvSpPr>
        <p:spPr>
          <a:xfrm>
            <a:off x="4798325" y="1727813"/>
            <a:ext cx="3228300" cy="37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000" b="1"/>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99097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AF9CCE-88D0-4BAB-94A4-CA79316E6027}"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1141217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07"/>
        <p:cNvGrpSpPr/>
        <p:nvPr/>
      </p:nvGrpSpPr>
      <p:grpSpPr>
        <a:xfrm>
          <a:off x="0" y="0"/>
          <a:ext cx="0" cy="0"/>
          <a:chOff x="0" y="0"/>
          <a:chExt cx="0" cy="0"/>
        </a:xfrm>
      </p:grpSpPr>
      <p:sp>
        <p:nvSpPr>
          <p:cNvPr id="1108" name="Google Shape;1108;p31"/>
          <p:cNvSpPr txBox="1">
            <a:spLocks noGrp="1"/>
          </p:cNvSpPr>
          <p:nvPr>
            <p:ph type="ctrTitle"/>
          </p:nvPr>
        </p:nvSpPr>
        <p:spPr>
          <a:xfrm>
            <a:off x="4854225" y="369975"/>
            <a:ext cx="3846000" cy="10533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09" name="Google Shape;1109;p31"/>
          <p:cNvSpPr txBox="1">
            <a:spLocks noGrp="1"/>
          </p:cNvSpPr>
          <p:nvPr>
            <p:ph type="subTitle" idx="1"/>
          </p:nvPr>
        </p:nvSpPr>
        <p:spPr>
          <a:xfrm>
            <a:off x="4854225" y="1486775"/>
            <a:ext cx="3846000" cy="137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10" name="Google Shape;1110;p31"/>
          <p:cNvSpPr txBox="1"/>
          <p:nvPr/>
        </p:nvSpPr>
        <p:spPr>
          <a:xfrm>
            <a:off x="4854225" y="3504625"/>
            <a:ext cx="3846000" cy="70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solidFill>
                  <a:schemeClr val="dk2"/>
                </a:solidFill>
                <a:latin typeface="Open Sans"/>
                <a:ea typeface="Open Sans"/>
                <a:cs typeface="Open Sans"/>
                <a:sym typeface="Open Sans"/>
              </a:rPr>
              <a:t>CREDITS: This presentation template was created by</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a:solidFill>
                  <a:schemeClr val="dk2"/>
                </a:solidFill>
                <a:latin typeface="Open Sans"/>
                <a:ea typeface="Open Sans"/>
                <a:cs typeface="Open Sans"/>
                <a:sym typeface="Open Sans"/>
              </a:rPr>
              <a:t>, including icons by </a:t>
            </a:r>
            <a:r>
              <a:rPr lang="en" sz="1200"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2"/>
                </a:solidFill>
                <a:latin typeface="Open Sans"/>
                <a:ea typeface="Open Sans"/>
                <a:cs typeface="Open Sans"/>
                <a:sym typeface="Open Sans"/>
              </a:rPr>
              <a:t>, and infographics &amp; images by </a:t>
            </a:r>
            <a:r>
              <a:rPr lang="en" sz="1200"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200" b="1">
                <a:solidFill>
                  <a:schemeClr val="dk2"/>
                </a:solidFill>
                <a:latin typeface="Open Sans"/>
                <a:ea typeface="Open Sans"/>
                <a:cs typeface="Open Sans"/>
                <a:sym typeface="Open Sans"/>
              </a:rPr>
              <a:t> </a:t>
            </a:r>
            <a:endParaRPr sz="1200" b="1">
              <a:solidFill>
                <a:schemeClr val="dk2"/>
              </a:solidFill>
              <a:latin typeface="Open Sans"/>
              <a:ea typeface="Open Sans"/>
              <a:cs typeface="Open Sans"/>
              <a:sym typeface="Open Sans"/>
            </a:endParaRPr>
          </a:p>
          <a:p>
            <a:pPr marL="0" marR="0" lvl="0" indent="0" algn="l" rtl="0">
              <a:lnSpc>
                <a:spcPct val="100000"/>
              </a:lnSpc>
              <a:spcBef>
                <a:spcPts val="1600"/>
              </a:spcBef>
              <a:spcAft>
                <a:spcPts val="1600"/>
              </a:spcAft>
              <a:buNone/>
            </a:pPr>
            <a:endParaRPr sz="1200" u="sng">
              <a:solidFill>
                <a:schemeClr val="dk2"/>
              </a:solidFill>
              <a:latin typeface="Open Sans"/>
              <a:ea typeface="Open Sans"/>
              <a:cs typeface="Open Sans"/>
              <a:sym typeface="Open Sans"/>
            </a:endParaRPr>
          </a:p>
        </p:txBody>
      </p:sp>
      <p:sp>
        <p:nvSpPr>
          <p:cNvPr id="1111" name="Google Shape;1111;p31"/>
          <p:cNvSpPr/>
          <p:nvPr/>
        </p:nvSpPr>
        <p:spPr>
          <a:xfrm>
            <a:off x="2111350" y="544225"/>
            <a:ext cx="1440434" cy="1440467"/>
          </a:xfrm>
          <a:custGeom>
            <a:avLst/>
            <a:gdLst/>
            <a:ahLst/>
            <a:cxnLst/>
            <a:rect l="l" t="t" r="r" b="b"/>
            <a:pathLst>
              <a:path w="13762" h="13761" extrusionOk="0">
                <a:moveTo>
                  <a:pt x="6883" y="0"/>
                </a:moveTo>
                <a:cubicBezTo>
                  <a:pt x="3083" y="0"/>
                  <a:pt x="1" y="3078"/>
                  <a:pt x="1" y="6878"/>
                </a:cubicBezTo>
                <a:cubicBezTo>
                  <a:pt x="1" y="10678"/>
                  <a:pt x="3083" y="13760"/>
                  <a:pt x="6883" y="13760"/>
                </a:cubicBezTo>
                <a:cubicBezTo>
                  <a:pt x="10683" y="13760"/>
                  <a:pt x="13761" y="10678"/>
                  <a:pt x="13761" y="6878"/>
                </a:cubicBezTo>
                <a:cubicBezTo>
                  <a:pt x="13761" y="3078"/>
                  <a:pt x="10683" y="0"/>
                  <a:pt x="6883" y="0"/>
                </a:cubicBezTo>
                <a:close/>
              </a:path>
            </a:pathLst>
          </a:custGeom>
          <a:solidFill>
            <a:srgbClr val="E2A8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1750809" y="670470"/>
            <a:ext cx="944792" cy="926365"/>
          </a:xfrm>
          <a:custGeom>
            <a:avLst/>
            <a:gdLst/>
            <a:ahLst/>
            <a:cxnLst/>
            <a:rect l="l" t="t" r="r" b="b"/>
            <a:pathLst>
              <a:path w="12049" h="11814" extrusionOk="0">
                <a:moveTo>
                  <a:pt x="8905" y="6656"/>
                </a:moveTo>
                <a:lnTo>
                  <a:pt x="8905" y="6656"/>
                </a:lnTo>
                <a:lnTo>
                  <a:pt x="8905" y="6656"/>
                </a:lnTo>
                <a:lnTo>
                  <a:pt x="8733" y="6516"/>
                </a:lnTo>
                <a:lnTo>
                  <a:pt x="8677" y="6472"/>
                </a:lnTo>
                <a:lnTo>
                  <a:pt x="8585" y="6400"/>
                </a:lnTo>
                <a:lnTo>
                  <a:pt x="8473" y="6312"/>
                </a:lnTo>
                <a:lnTo>
                  <a:pt x="8465" y="6304"/>
                </a:lnTo>
                <a:cubicBezTo>
                  <a:pt x="8270" y="6149"/>
                  <a:pt x="8070" y="5997"/>
                  <a:pt x="7874" y="5845"/>
                </a:cubicBezTo>
                <a:cubicBezTo>
                  <a:pt x="7327" y="5418"/>
                  <a:pt x="6780" y="4986"/>
                  <a:pt x="6324" y="4547"/>
                </a:cubicBezTo>
                <a:lnTo>
                  <a:pt x="6272" y="4495"/>
                </a:lnTo>
                <a:cubicBezTo>
                  <a:pt x="6248" y="4475"/>
                  <a:pt x="6228" y="4451"/>
                  <a:pt x="6204" y="4427"/>
                </a:cubicBezTo>
                <a:cubicBezTo>
                  <a:pt x="6164" y="4387"/>
                  <a:pt x="6120" y="4347"/>
                  <a:pt x="6080" y="4303"/>
                </a:cubicBezTo>
                <a:lnTo>
                  <a:pt x="6080" y="4027"/>
                </a:lnTo>
                <a:cubicBezTo>
                  <a:pt x="6080" y="3856"/>
                  <a:pt x="5989" y="3700"/>
                  <a:pt x="5841" y="3612"/>
                </a:cubicBezTo>
                <a:cubicBezTo>
                  <a:pt x="5941" y="3564"/>
                  <a:pt x="5997" y="3488"/>
                  <a:pt x="5997" y="3400"/>
                </a:cubicBezTo>
                <a:cubicBezTo>
                  <a:pt x="5997" y="3292"/>
                  <a:pt x="5901" y="3200"/>
                  <a:pt x="5757" y="3153"/>
                </a:cubicBezTo>
                <a:lnTo>
                  <a:pt x="5713" y="2549"/>
                </a:lnTo>
                <a:cubicBezTo>
                  <a:pt x="5773" y="2525"/>
                  <a:pt x="5813" y="2469"/>
                  <a:pt x="5821" y="2405"/>
                </a:cubicBezTo>
                <a:cubicBezTo>
                  <a:pt x="5821" y="2342"/>
                  <a:pt x="5769" y="2290"/>
                  <a:pt x="5693" y="2258"/>
                </a:cubicBezTo>
                <a:lnTo>
                  <a:pt x="5665" y="1890"/>
                </a:lnTo>
                <a:lnTo>
                  <a:pt x="5529" y="1"/>
                </a:lnTo>
                <a:lnTo>
                  <a:pt x="5385" y="1890"/>
                </a:lnTo>
                <a:lnTo>
                  <a:pt x="5361" y="2258"/>
                </a:lnTo>
                <a:cubicBezTo>
                  <a:pt x="5281" y="2290"/>
                  <a:pt x="5230" y="2346"/>
                  <a:pt x="5230" y="2405"/>
                </a:cubicBezTo>
                <a:cubicBezTo>
                  <a:pt x="5238" y="2469"/>
                  <a:pt x="5277" y="2525"/>
                  <a:pt x="5337" y="2549"/>
                </a:cubicBezTo>
                <a:lnTo>
                  <a:pt x="5289" y="3177"/>
                </a:lnTo>
                <a:cubicBezTo>
                  <a:pt x="5174" y="3224"/>
                  <a:pt x="5102" y="3308"/>
                  <a:pt x="5102" y="3400"/>
                </a:cubicBezTo>
                <a:cubicBezTo>
                  <a:pt x="5110" y="3484"/>
                  <a:pt x="5158" y="3560"/>
                  <a:pt x="5234" y="3600"/>
                </a:cubicBezTo>
                <a:cubicBezTo>
                  <a:pt x="5074" y="3684"/>
                  <a:pt x="4970" y="3848"/>
                  <a:pt x="4966" y="4027"/>
                </a:cubicBezTo>
                <a:lnTo>
                  <a:pt x="4966" y="4275"/>
                </a:lnTo>
                <a:cubicBezTo>
                  <a:pt x="4938" y="4307"/>
                  <a:pt x="4906" y="4339"/>
                  <a:pt x="4874" y="4375"/>
                </a:cubicBezTo>
                <a:lnTo>
                  <a:pt x="4822" y="4423"/>
                </a:lnTo>
                <a:lnTo>
                  <a:pt x="4778" y="4471"/>
                </a:lnTo>
                <a:lnTo>
                  <a:pt x="4714" y="4531"/>
                </a:lnTo>
                <a:lnTo>
                  <a:pt x="4682" y="4563"/>
                </a:lnTo>
                <a:lnTo>
                  <a:pt x="4606" y="4635"/>
                </a:lnTo>
                <a:lnTo>
                  <a:pt x="4590" y="4651"/>
                </a:lnTo>
                <a:cubicBezTo>
                  <a:pt x="3612" y="5561"/>
                  <a:pt x="2285" y="6428"/>
                  <a:pt x="1315" y="7355"/>
                </a:cubicBezTo>
                <a:lnTo>
                  <a:pt x="1303" y="7363"/>
                </a:lnTo>
                <a:cubicBezTo>
                  <a:pt x="1271" y="7395"/>
                  <a:pt x="1239" y="7427"/>
                  <a:pt x="1203" y="7459"/>
                </a:cubicBezTo>
                <a:lnTo>
                  <a:pt x="1183" y="7479"/>
                </a:lnTo>
                <a:cubicBezTo>
                  <a:pt x="1155" y="7507"/>
                  <a:pt x="1127" y="7535"/>
                  <a:pt x="1099" y="7563"/>
                </a:cubicBezTo>
                <a:lnTo>
                  <a:pt x="1075" y="7587"/>
                </a:lnTo>
                <a:cubicBezTo>
                  <a:pt x="1047" y="7615"/>
                  <a:pt x="1019" y="7647"/>
                  <a:pt x="991" y="7679"/>
                </a:cubicBezTo>
                <a:cubicBezTo>
                  <a:pt x="983" y="7683"/>
                  <a:pt x="979" y="7687"/>
                  <a:pt x="975" y="7691"/>
                </a:cubicBezTo>
                <a:cubicBezTo>
                  <a:pt x="911" y="7763"/>
                  <a:pt x="843" y="7835"/>
                  <a:pt x="783" y="7906"/>
                </a:cubicBezTo>
                <a:lnTo>
                  <a:pt x="771" y="7922"/>
                </a:lnTo>
                <a:cubicBezTo>
                  <a:pt x="743" y="7954"/>
                  <a:pt x="719" y="7982"/>
                  <a:pt x="695" y="8014"/>
                </a:cubicBezTo>
                <a:lnTo>
                  <a:pt x="675" y="8038"/>
                </a:lnTo>
                <a:cubicBezTo>
                  <a:pt x="651" y="8066"/>
                  <a:pt x="631" y="8094"/>
                  <a:pt x="611" y="8122"/>
                </a:cubicBezTo>
                <a:lnTo>
                  <a:pt x="591" y="8150"/>
                </a:lnTo>
                <a:cubicBezTo>
                  <a:pt x="568" y="8178"/>
                  <a:pt x="548" y="8210"/>
                  <a:pt x="528" y="8238"/>
                </a:cubicBezTo>
                <a:lnTo>
                  <a:pt x="512" y="8258"/>
                </a:lnTo>
                <a:cubicBezTo>
                  <a:pt x="436" y="8370"/>
                  <a:pt x="364" y="8482"/>
                  <a:pt x="300" y="8598"/>
                </a:cubicBezTo>
                <a:lnTo>
                  <a:pt x="296" y="8610"/>
                </a:lnTo>
                <a:cubicBezTo>
                  <a:pt x="276" y="8645"/>
                  <a:pt x="260" y="8677"/>
                  <a:pt x="244" y="8709"/>
                </a:cubicBezTo>
                <a:lnTo>
                  <a:pt x="236" y="8729"/>
                </a:lnTo>
                <a:cubicBezTo>
                  <a:pt x="220" y="8765"/>
                  <a:pt x="204" y="8797"/>
                  <a:pt x="192" y="8829"/>
                </a:cubicBezTo>
                <a:cubicBezTo>
                  <a:pt x="188" y="8837"/>
                  <a:pt x="184" y="8841"/>
                  <a:pt x="184" y="8849"/>
                </a:cubicBezTo>
                <a:cubicBezTo>
                  <a:pt x="116" y="9001"/>
                  <a:pt x="68" y="9161"/>
                  <a:pt x="36" y="9329"/>
                </a:cubicBezTo>
                <a:lnTo>
                  <a:pt x="36" y="9333"/>
                </a:lnTo>
                <a:cubicBezTo>
                  <a:pt x="32" y="9373"/>
                  <a:pt x="24" y="9413"/>
                  <a:pt x="20" y="9448"/>
                </a:cubicBezTo>
                <a:lnTo>
                  <a:pt x="20" y="9460"/>
                </a:lnTo>
                <a:cubicBezTo>
                  <a:pt x="16" y="9500"/>
                  <a:pt x="12" y="9540"/>
                  <a:pt x="8" y="9580"/>
                </a:cubicBezTo>
                <a:lnTo>
                  <a:pt x="8" y="9580"/>
                </a:lnTo>
                <a:cubicBezTo>
                  <a:pt x="0" y="9752"/>
                  <a:pt x="12" y="9928"/>
                  <a:pt x="48" y="10096"/>
                </a:cubicBezTo>
                <a:lnTo>
                  <a:pt x="48" y="10108"/>
                </a:lnTo>
                <a:cubicBezTo>
                  <a:pt x="56" y="10148"/>
                  <a:pt x="64" y="10188"/>
                  <a:pt x="76" y="10227"/>
                </a:cubicBezTo>
                <a:lnTo>
                  <a:pt x="80" y="10239"/>
                </a:lnTo>
                <a:cubicBezTo>
                  <a:pt x="92" y="10287"/>
                  <a:pt x="108" y="10339"/>
                  <a:pt x="124" y="10391"/>
                </a:cubicBezTo>
                <a:lnTo>
                  <a:pt x="124" y="10391"/>
                </a:lnTo>
                <a:cubicBezTo>
                  <a:pt x="280" y="10839"/>
                  <a:pt x="591" y="11310"/>
                  <a:pt x="1099" y="11813"/>
                </a:cubicBezTo>
                <a:lnTo>
                  <a:pt x="9912" y="11813"/>
                </a:lnTo>
                <a:cubicBezTo>
                  <a:pt x="12049" y="9684"/>
                  <a:pt x="10707" y="8126"/>
                  <a:pt x="8905" y="6656"/>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2111354" y="544225"/>
            <a:ext cx="168901" cy="173292"/>
          </a:xfrm>
          <a:custGeom>
            <a:avLst/>
            <a:gdLst/>
            <a:ahLst/>
            <a:cxnLst/>
            <a:rect l="l" t="t" r="r" b="b"/>
            <a:pathLst>
              <a:path w="2154" h="2210" extrusionOk="0">
                <a:moveTo>
                  <a:pt x="1271" y="1"/>
                </a:moveTo>
                <a:cubicBezTo>
                  <a:pt x="1470" y="1"/>
                  <a:pt x="1666" y="57"/>
                  <a:pt x="1834" y="168"/>
                </a:cubicBezTo>
                <a:cubicBezTo>
                  <a:pt x="1782" y="160"/>
                  <a:pt x="1734" y="156"/>
                  <a:pt x="1686" y="152"/>
                </a:cubicBezTo>
                <a:cubicBezTo>
                  <a:pt x="1255" y="144"/>
                  <a:pt x="899" y="492"/>
                  <a:pt x="899" y="923"/>
                </a:cubicBezTo>
                <a:cubicBezTo>
                  <a:pt x="899" y="1355"/>
                  <a:pt x="1255" y="1702"/>
                  <a:pt x="1686" y="1690"/>
                </a:cubicBezTo>
                <a:cubicBezTo>
                  <a:pt x="1854" y="1690"/>
                  <a:pt x="2018" y="1639"/>
                  <a:pt x="2154" y="1535"/>
                </a:cubicBezTo>
                <a:cubicBezTo>
                  <a:pt x="1758" y="2210"/>
                  <a:pt x="779" y="2206"/>
                  <a:pt x="388" y="1527"/>
                </a:cubicBezTo>
                <a:cubicBezTo>
                  <a:pt x="0" y="848"/>
                  <a:pt x="488" y="1"/>
                  <a:pt x="1271"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1876427" y="1594255"/>
            <a:ext cx="620321" cy="3006649"/>
          </a:xfrm>
          <a:custGeom>
            <a:avLst/>
            <a:gdLst/>
            <a:ahLst/>
            <a:cxnLst/>
            <a:rect l="l" t="t" r="r" b="b"/>
            <a:pathLst>
              <a:path w="7911" h="38344" extrusionOk="0">
                <a:moveTo>
                  <a:pt x="0" y="0"/>
                </a:moveTo>
                <a:lnTo>
                  <a:pt x="0" y="38343"/>
                </a:lnTo>
                <a:lnTo>
                  <a:pt x="7910" y="38343"/>
                </a:lnTo>
                <a:lnTo>
                  <a:pt x="7910" y="0"/>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811337" y="2786449"/>
            <a:ext cx="1276555" cy="1814465"/>
          </a:xfrm>
          <a:custGeom>
            <a:avLst/>
            <a:gdLst/>
            <a:ahLst/>
            <a:cxnLst/>
            <a:rect l="l" t="t" r="r" b="b"/>
            <a:pathLst>
              <a:path w="16280" h="23140" extrusionOk="0">
                <a:moveTo>
                  <a:pt x="1" y="1"/>
                </a:moveTo>
                <a:lnTo>
                  <a:pt x="1" y="23139"/>
                </a:lnTo>
                <a:lnTo>
                  <a:pt x="16280" y="23139"/>
                </a:lnTo>
                <a:lnTo>
                  <a:pt x="16280" y="1"/>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1038577" y="3096953"/>
            <a:ext cx="827205" cy="1176005"/>
          </a:xfrm>
          <a:custGeom>
            <a:avLst/>
            <a:gdLst/>
            <a:ahLst/>
            <a:cxnLst/>
            <a:rect l="l" t="t" r="r" b="b"/>
            <a:pathLst>
              <a:path w="7627" h="10843" extrusionOk="0">
                <a:moveTo>
                  <a:pt x="3811" y="0"/>
                </a:moveTo>
                <a:lnTo>
                  <a:pt x="3396" y="671"/>
                </a:lnTo>
                <a:cubicBezTo>
                  <a:pt x="1930" y="803"/>
                  <a:pt x="1218" y="1958"/>
                  <a:pt x="1035" y="2968"/>
                </a:cubicBezTo>
                <a:lnTo>
                  <a:pt x="0" y="2968"/>
                </a:lnTo>
                <a:lnTo>
                  <a:pt x="0" y="10842"/>
                </a:lnTo>
                <a:lnTo>
                  <a:pt x="7626" y="10842"/>
                </a:lnTo>
                <a:lnTo>
                  <a:pt x="7626" y="2968"/>
                </a:lnTo>
                <a:lnTo>
                  <a:pt x="6592" y="2968"/>
                </a:lnTo>
                <a:cubicBezTo>
                  <a:pt x="6404" y="1958"/>
                  <a:pt x="5697" y="803"/>
                  <a:pt x="4231" y="67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2057484" y="1911907"/>
            <a:ext cx="252880" cy="359364"/>
          </a:xfrm>
          <a:custGeom>
            <a:avLst/>
            <a:gdLst/>
            <a:ahLst/>
            <a:cxnLst/>
            <a:rect l="l" t="t" r="r" b="b"/>
            <a:pathLst>
              <a:path w="3225" h="4583" extrusionOk="0">
                <a:moveTo>
                  <a:pt x="1614" y="0"/>
                </a:moveTo>
                <a:lnTo>
                  <a:pt x="1438" y="288"/>
                </a:lnTo>
                <a:cubicBezTo>
                  <a:pt x="819" y="344"/>
                  <a:pt x="520" y="831"/>
                  <a:pt x="440" y="1259"/>
                </a:cubicBezTo>
                <a:lnTo>
                  <a:pt x="0" y="1259"/>
                </a:lnTo>
                <a:lnTo>
                  <a:pt x="0" y="4582"/>
                </a:lnTo>
                <a:lnTo>
                  <a:pt x="3224" y="4582"/>
                </a:lnTo>
                <a:lnTo>
                  <a:pt x="3224" y="1259"/>
                </a:lnTo>
                <a:lnTo>
                  <a:pt x="2785" y="1259"/>
                </a:lnTo>
                <a:cubicBezTo>
                  <a:pt x="2709" y="831"/>
                  <a:pt x="2409" y="344"/>
                  <a:pt x="1786" y="288"/>
                </a:cubicBezTo>
                <a:close/>
              </a:path>
            </a:pathLst>
          </a:custGeom>
          <a:solidFill>
            <a:srgbClr val="003C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2480368" y="2004278"/>
            <a:ext cx="982430" cy="925738"/>
          </a:xfrm>
          <a:custGeom>
            <a:avLst/>
            <a:gdLst/>
            <a:ahLst/>
            <a:cxnLst/>
            <a:rect l="l" t="t" r="r" b="b"/>
            <a:pathLst>
              <a:path w="12529" h="11806" extrusionOk="0">
                <a:moveTo>
                  <a:pt x="9384" y="6656"/>
                </a:moveTo>
                <a:lnTo>
                  <a:pt x="9384" y="6656"/>
                </a:lnTo>
                <a:cubicBezTo>
                  <a:pt x="8541" y="5969"/>
                  <a:pt x="7595" y="5302"/>
                  <a:pt x="6856" y="4603"/>
                </a:cubicBezTo>
                <a:lnTo>
                  <a:pt x="6856" y="4603"/>
                </a:lnTo>
                <a:cubicBezTo>
                  <a:pt x="6812" y="4559"/>
                  <a:pt x="6764" y="4515"/>
                  <a:pt x="6720" y="4471"/>
                </a:cubicBezTo>
                <a:lnTo>
                  <a:pt x="6692" y="4443"/>
                </a:lnTo>
                <a:cubicBezTo>
                  <a:pt x="6648" y="4395"/>
                  <a:pt x="6600" y="4351"/>
                  <a:pt x="6556" y="4303"/>
                </a:cubicBezTo>
                <a:lnTo>
                  <a:pt x="6556" y="4028"/>
                </a:lnTo>
                <a:cubicBezTo>
                  <a:pt x="6552" y="3856"/>
                  <a:pt x="6460" y="3696"/>
                  <a:pt x="6312" y="3612"/>
                </a:cubicBezTo>
                <a:cubicBezTo>
                  <a:pt x="6412" y="3560"/>
                  <a:pt x="6472" y="3484"/>
                  <a:pt x="6472" y="3400"/>
                </a:cubicBezTo>
                <a:cubicBezTo>
                  <a:pt x="6472" y="3293"/>
                  <a:pt x="6372" y="3201"/>
                  <a:pt x="6232" y="3153"/>
                </a:cubicBezTo>
                <a:lnTo>
                  <a:pt x="6188" y="2545"/>
                </a:lnTo>
                <a:cubicBezTo>
                  <a:pt x="6248" y="2526"/>
                  <a:pt x="6288" y="2470"/>
                  <a:pt x="6292" y="2406"/>
                </a:cubicBezTo>
                <a:cubicBezTo>
                  <a:pt x="6292" y="2342"/>
                  <a:pt x="6244" y="2286"/>
                  <a:pt x="6164" y="2258"/>
                </a:cubicBezTo>
                <a:lnTo>
                  <a:pt x="6140" y="1886"/>
                </a:lnTo>
                <a:lnTo>
                  <a:pt x="5997" y="1"/>
                </a:lnTo>
                <a:lnTo>
                  <a:pt x="5861" y="1886"/>
                </a:lnTo>
                <a:lnTo>
                  <a:pt x="5833" y="2258"/>
                </a:lnTo>
                <a:cubicBezTo>
                  <a:pt x="5757" y="2290"/>
                  <a:pt x="5705" y="2346"/>
                  <a:pt x="5705" y="2406"/>
                </a:cubicBezTo>
                <a:cubicBezTo>
                  <a:pt x="5709" y="2470"/>
                  <a:pt x="5753" y="2526"/>
                  <a:pt x="5813" y="2545"/>
                </a:cubicBezTo>
                <a:lnTo>
                  <a:pt x="5765" y="3173"/>
                </a:lnTo>
                <a:cubicBezTo>
                  <a:pt x="5653" y="3221"/>
                  <a:pt x="5577" y="3305"/>
                  <a:pt x="5577" y="3400"/>
                </a:cubicBezTo>
                <a:cubicBezTo>
                  <a:pt x="5585" y="3484"/>
                  <a:pt x="5633" y="3560"/>
                  <a:pt x="5713" y="3600"/>
                </a:cubicBezTo>
                <a:cubicBezTo>
                  <a:pt x="5549" y="3680"/>
                  <a:pt x="5445" y="3848"/>
                  <a:pt x="5445" y="4028"/>
                </a:cubicBezTo>
                <a:lnTo>
                  <a:pt x="5445" y="4271"/>
                </a:lnTo>
                <a:cubicBezTo>
                  <a:pt x="5409" y="4307"/>
                  <a:pt x="5377" y="4343"/>
                  <a:pt x="5341" y="4379"/>
                </a:cubicBezTo>
                <a:lnTo>
                  <a:pt x="5337" y="4383"/>
                </a:lnTo>
                <a:cubicBezTo>
                  <a:pt x="3516" y="6245"/>
                  <a:pt x="0" y="7871"/>
                  <a:pt x="536" y="10160"/>
                </a:cubicBezTo>
                <a:lnTo>
                  <a:pt x="536" y="10164"/>
                </a:lnTo>
                <a:cubicBezTo>
                  <a:pt x="548" y="10200"/>
                  <a:pt x="556" y="10236"/>
                  <a:pt x="568" y="10272"/>
                </a:cubicBezTo>
                <a:cubicBezTo>
                  <a:pt x="568" y="10276"/>
                  <a:pt x="568" y="10276"/>
                  <a:pt x="568" y="10276"/>
                </a:cubicBezTo>
                <a:cubicBezTo>
                  <a:pt x="707" y="10755"/>
                  <a:pt x="1023" y="11262"/>
                  <a:pt x="1574" y="11806"/>
                </a:cubicBezTo>
                <a:lnTo>
                  <a:pt x="10387" y="11806"/>
                </a:lnTo>
                <a:cubicBezTo>
                  <a:pt x="12528" y="9684"/>
                  <a:pt x="11186" y="8126"/>
                  <a:pt x="9384" y="6656"/>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2877846" y="1877719"/>
            <a:ext cx="169606" cy="173605"/>
          </a:xfrm>
          <a:custGeom>
            <a:avLst/>
            <a:gdLst/>
            <a:ahLst/>
            <a:cxnLst/>
            <a:rect l="l" t="t" r="r" b="b"/>
            <a:pathLst>
              <a:path w="2163" h="2214" extrusionOk="0">
                <a:moveTo>
                  <a:pt x="1279" y="1"/>
                </a:moveTo>
                <a:cubicBezTo>
                  <a:pt x="1479" y="1"/>
                  <a:pt x="1675" y="61"/>
                  <a:pt x="1842" y="173"/>
                </a:cubicBezTo>
                <a:cubicBezTo>
                  <a:pt x="1791" y="161"/>
                  <a:pt x="1743" y="157"/>
                  <a:pt x="1691" y="157"/>
                </a:cubicBezTo>
                <a:cubicBezTo>
                  <a:pt x="1163" y="153"/>
                  <a:pt x="788" y="676"/>
                  <a:pt x="960" y="1175"/>
                </a:cubicBezTo>
                <a:cubicBezTo>
                  <a:pt x="1131" y="1675"/>
                  <a:pt x="1743" y="1858"/>
                  <a:pt x="2162" y="1535"/>
                </a:cubicBezTo>
                <a:cubicBezTo>
                  <a:pt x="1767" y="2214"/>
                  <a:pt x="784" y="2210"/>
                  <a:pt x="392" y="1531"/>
                </a:cubicBezTo>
                <a:cubicBezTo>
                  <a:pt x="1" y="852"/>
                  <a:pt x="492" y="1"/>
                  <a:pt x="1279"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2635078" y="2927749"/>
            <a:ext cx="620008" cy="1673166"/>
          </a:xfrm>
          <a:custGeom>
            <a:avLst/>
            <a:gdLst/>
            <a:ahLst/>
            <a:cxnLst/>
            <a:rect l="l" t="t" r="r" b="b"/>
            <a:pathLst>
              <a:path w="7907" h="21338" extrusionOk="0">
                <a:moveTo>
                  <a:pt x="1" y="1"/>
                </a:moveTo>
                <a:lnTo>
                  <a:pt x="1" y="21337"/>
                </a:lnTo>
                <a:lnTo>
                  <a:pt x="7907" y="21337"/>
                </a:lnTo>
                <a:lnTo>
                  <a:pt x="7907"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2812685" y="3241323"/>
            <a:ext cx="259467" cy="368774"/>
          </a:xfrm>
          <a:custGeom>
            <a:avLst/>
            <a:gdLst/>
            <a:ahLst/>
            <a:cxnLst/>
            <a:rect l="l" t="t" r="r" b="b"/>
            <a:pathLst>
              <a:path w="3309" h="4703" extrusionOk="0">
                <a:moveTo>
                  <a:pt x="1655" y="0"/>
                </a:moveTo>
                <a:lnTo>
                  <a:pt x="1475" y="292"/>
                </a:lnTo>
                <a:cubicBezTo>
                  <a:pt x="840" y="348"/>
                  <a:pt x="528" y="847"/>
                  <a:pt x="452" y="1287"/>
                </a:cubicBezTo>
                <a:lnTo>
                  <a:pt x="1" y="1287"/>
                </a:lnTo>
                <a:lnTo>
                  <a:pt x="1" y="4702"/>
                </a:lnTo>
                <a:lnTo>
                  <a:pt x="3309" y="4702"/>
                </a:lnTo>
                <a:lnTo>
                  <a:pt x="3309" y="1287"/>
                </a:lnTo>
                <a:lnTo>
                  <a:pt x="2857" y="1287"/>
                </a:lnTo>
                <a:cubicBezTo>
                  <a:pt x="2777" y="847"/>
                  <a:pt x="2470" y="348"/>
                  <a:pt x="1835" y="292"/>
                </a:cubicBezTo>
                <a:close/>
              </a:path>
            </a:pathLst>
          </a:custGeom>
          <a:solidFill>
            <a:srgbClr val="003C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2283315" y="3956451"/>
            <a:ext cx="144828" cy="175487"/>
          </a:xfrm>
          <a:custGeom>
            <a:avLst/>
            <a:gdLst/>
            <a:ahLst/>
            <a:cxnLst/>
            <a:rect l="l" t="t" r="r" b="b"/>
            <a:pathLst>
              <a:path w="1847" h="2238" extrusionOk="0">
                <a:moveTo>
                  <a:pt x="1" y="1"/>
                </a:moveTo>
                <a:lnTo>
                  <a:pt x="1" y="2238"/>
                </a:lnTo>
                <a:lnTo>
                  <a:pt x="1846" y="2238"/>
                </a:lnTo>
                <a:lnTo>
                  <a:pt x="1846"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2546471" y="3956451"/>
            <a:ext cx="144436" cy="175487"/>
          </a:xfrm>
          <a:custGeom>
            <a:avLst/>
            <a:gdLst/>
            <a:ahLst/>
            <a:cxnLst/>
            <a:rect l="l" t="t" r="r" b="b"/>
            <a:pathLst>
              <a:path w="1842" h="2238" extrusionOk="0">
                <a:moveTo>
                  <a:pt x="0" y="1"/>
                </a:moveTo>
                <a:lnTo>
                  <a:pt x="0" y="2238"/>
                </a:lnTo>
                <a:lnTo>
                  <a:pt x="1842" y="2238"/>
                </a:lnTo>
                <a:lnTo>
                  <a:pt x="1842"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1"/>
          <p:cNvSpPr/>
          <p:nvPr/>
        </p:nvSpPr>
        <p:spPr>
          <a:xfrm>
            <a:off x="2809235" y="3956451"/>
            <a:ext cx="144514" cy="175487"/>
          </a:xfrm>
          <a:custGeom>
            <a:avLst/>
            <a:gdLst/>
            <a:ahLst/>
            <a:cxnLst/>
            <a:rect l="l" t="t" r="r" b="b"/>
            <a:pathLst>
              <a:path w="1843" h="2238" extrusionOk="0">
                <a:moveTo>
                  <a:pt x="1" y="1"/>
                </a:moveTo>
                <a:lnTo>
                  <a:pt x="1" y="2238"/>
                </a:lnTo>
                <a:lnTo>
                  <a:pt x="1843" y="2238"/>
                </a:lnTo>
                <a:lnTo>
                  <a:pt x="1843"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1"/>
          <p:cNvSpPr/>
          <p:nvPr/>
        </p:nvSpPr>
        <p:spPr>
          <a:xfrm>
            <a:off x="3072077" y="3956451"/>
            <a:ext cx="144514" cy="175487"/>
          </a:xfrm>
          <a:custGeom>
            <a:avLst/>
            <a:gdLst/>
            <a:ahLst/>
            <a:cxnLst/>
            <a:rect l="l" t="t" r="r" b="b"/>
            <a:pathLst>
              <a:path w="1843" h="2238" extrusionOk="0">
                <a:moveTo>
                  <a:pt x="1" y="1"/>
                </a:moveTo>
                <a:lnTo>
                  <a:pt x="1" y="2238"/>
                </a:lnTo>
                <a:lnTo>
                  <a:pt x="1842" y="2238"/>
                </a:lnTo>
                <a:lnTo>
                  <a:pt x="1842"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3334919" y="3956451"/>
            <a:ext cx="144749" cy="175487"/>
          </a:xfrm>
          <a:custGeom>
            <a:avLst/>
            <a:gdLst/>
            <a:ahLst/>
            <a:cxnLst/>
            <a:rect l="l" t="t" r="r" b="b"/>
            <a:pathLst>
              <a:path w="1846" h="2238" extrusionOk="0">
                <a:moveTo>
                  <a:pt x="0" y="1"/>
                </a:moveTo>
                <a:lnTo>
                  <a:pt x="0" y="2238"/>
                </a:lnTo>
                <a:lnTo>
                  <a:pt x="1846" y="2238"/>
                </a:lnTo>
                <a:lnTo>
                  <a:pt x="1846"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2233209" y="4105593"/>
            <a:ext cx="1356458" cy="495332"/>
          </a:xfrm>
          <a:custGeom>
            <a:avLst/>
            <a:gdLst/>
            <a:ahLst/>
            <a:cxnLst/>
            <a:rect l="l" t="t" r="r" b="b"/>
            <a:pathLst>
              <a:path w="17299" h="6317" extrusionOk="0">
                <a:moveTo>
                  <a:pt x="0" y="0"/>
                </a:moveTo>
                <a:lnTo>
                  <a:pt x="0" y="6316"/>
                </a:lnTo>
                <a:lnTo>
                  <a:pt x="17298" y="6316"/>
                </a:lnTo>
                <a:lnTo>
                  <a:pt x="17298"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726101" y="1245631"/>
            <a:ext cx="1574837" cy="1543393"/>
          </a:xfrm>
          <a:custGeom>
            <a:avLst/>
            <a:gdLst/>
            <a:ahLst/>
            <a:cxnLst/>
            <a:rect l="l" t="t" r="r" b="b"/>
            <a:pathLst>
              <a:path w="20084" h="19683" extrusionOk="0">
                <a:moveTo>
                  <a:pt x="14846" y="11102"/>
                </a:moveTo>
                <a:lnTo>
                  <a:pt x="14846" y="11102"/>
                </a:lnTo>
                <a:cubicBezTo>
                  <a:pt x="14143" y="10527"/>
                  <a:pt x="13400" y="9963"/>
                  <a:pt x="12673" y="9396"/>
                </a:cubicBezTo>
                <a:lnTo>
                  <a:pt x="12669" y="9392"/>
                </a:lnTo>
                <a:cubicBezTo>
                  <a:pt x="12573" y="9316"/>
                  <a:pt x="12477" y="9240"/>
                  <a:pt x="12381" y="9164"/>
                </a:cubicBezTo>
                <a:lnTo>
                  <a:pt x="12357" y="9144"/>
                </a:lnTo>
                <a:cubicBezTo>
                  <a:pt x="12261" y="9073"/>
                  <a:pt x="12169" y="8997"/>
                  <a:pt x="12078" y="8921"/>
                </a:cubicBezTo>
                <a:lnTo>
                  <a:pt x="12022" y="8877"/>
                </a:lnTo>
                <a:cubicBezTo>
                  <a:pt x="11950" y="8817"/>
                  <a:pt x="11874" y="8757"/>
                  <a:pt x="11802" y="8697"/>
                </a:cubicBezTo>
                <a:lnTo>
                  <a:pt x="11730" y="8637"/>
                </a:lnTo>
                <a:cubicBezTo>
                  <a:pt x="11642" y="8565"/>
                  <a:pt x="11554" y="8493"/>
                  <a:pt x="11466" y="8417"/>
                </a:cubicBezTo>
                <a:lnTo>
                  <a:pt x="11454" y="8405"/>
                </a:lnTo>
                <a:cubicBezTo>
                  <a:pt x="11370" y="8337"/>
                  <a:pt x="11291" y="8270"/>
                  <a:pt x="11211" y="8202"/>
                </a:cubicBezTo>
                <a:lnTo>
                  <a:pt x="11139" y="8134"/>
                </a:lnTo>
                <a:cubicBezTo>
                  <a:pt x="11071" y="8078"/>
                  <a:pt x="11007" y="8022"/>
                  <a:pt x="10943" y="7962"/>
                </a:cubicBezTo>
                <a:lnTo>
                  <a:pt x="10887" y="7910"/>
                </a:lnTo>
                <a:cubicBezTo>
                  <a:pt x="10807" y="7838"/>
                  <a:pt x="10727" y="7762"/>
                  <a:pt x="10651" y="7690"/>
                </a:cubicBezTo>
                <a:lnTo>
                  <a:pt x="10595" y="7642"/>
                </a:lnTo>
                <a:cubicBezTo>
                  <a:pt x="10531" y="7582"/>
                  <a:pt x="10472" y="7523"/>
                  <a:pt x="10412" y="7467"/>
                </a:cubicBezTo>
                <a:cubicBezTo>
                  <a:pt x="10392" y="7443"/>
                  <a:pt x="10372" y="7423"/>
                  <a:pt x="10348" y="7403"/>
                </a:cubicBezTo>
                <a:cubicBezTo>
                  <a:pt x="10276" y="7327"/>
                  <a:pt x="10200" y="7251"/>
                  <a:pt x="10128" y="7175"/>
                </a:cubicBezTo>
                <a:lnTo>
                  <a:pt x="10128" y="6712"/>
                </a:lnTo>
                <a:cubicBezTo>
                  <a:pt x="10124" y="6428"/>
                  <a:pt x="9968" y="6168"/>
                  <a:pt x="9721" y="6024"/>
                </a:cubicBezTo>
                <a:cubicBezTo>
                  <a:pt x="9884" y="5937"/>
                  <a:pt x="9988" y="5809"/>
                  <a:pt x="9988" y="5669"/>
                </a:cubicBezTo>
                <a:cubicBezTo>
                  <a:pt x="9988" y="5489"/>
                  <a:pt x="9828" y="5337"/>
                  <a:pt x="9589" y="5257"/>
                </a:cubicBezTo>
                <a:lnTo>
                  <a:pt x="9517" y="4247"/>
                </a:lnTo>
                <a:cubicBezTo>
                  <a:pt x="9621" y="4191"/>
                  <a:pt x="9693" y="4107"/>
                  <a:pt x="9693" y="4011"/>
                </a:cubicBezTo>
                <a:cubicBezTo>
                  <a:pt x="9693" y="3907"/>
                  <a:pt x="9605" y="3811"/>
                  <a:pt x="9477" y="3759"/>
                </a:cubicBezTo>
                <a:lnTo>
                  <a:pt x="9433" y="3148"/>
                </a:lnTo>
                <a:lnTo>
                  <a:pt x="9201" y="0"/>
                </a:lnTo>
                <a:lnTo>
                  <a:pt x="8969" y="3148"/>
                </a:lnTo>
                <a:lnTo>
                  <a:pt x="8922" y="3759"/>
                </a:lnTo>
                <a:cubicBezTo>
                  <a:pt x="8794" y="3815"/>
                  <a:pt x="8714" y="3911"/>
                  <a:pt x="8714" y="4011"/>
                </a:cubicBezTo>
                <a:cubicBezTo>
                  <a:pt x="8714" y="4107"/>
                  <a:pt x="8778" y="4191"/>
                  <a:pt x="8890" y="4247"/>
                </a:cubicBezTo>
                <a:lnTo>
                  <a:pt x="8810" y="5289"/>
                </a:lnTo>
                <a:cubicBezTo>
                  <a:pt x="8622" y="5373"/>
                  <a:pt x="8498" y="5513"/>
                  <a:pt x="8498" y="5669"/>
                </a:cubicBezTo>
                <a:cubicBezTo>
                  <a:pt x="8498" y="5797"/>
                  <a:pt x="8582" y="5917"/>
                  <a:pt x="8722" y="5996"/>
                </a:cubicBezTo>
                <a:cubicBezTo>
                  <a:pt x="8454" y="6148"/>
                  <a:pt x="8270" y="6412"/>
                  <a:pt x="8270" y="6712"/>
                </a:cubicBezTo>
                <a:lnTo>
                  <a:pt x="8270" y="7119"/>
                </a:lnTo>
                <a:cubicBezTo>
                  <a:pt x="8218" y="7175"/>
                  <a:pt x="8163" y="7235"/>
                  <a:pt x="8107" y="7291"/>
                </a:cubicBezTo>
                <a:lnTo>
                  <a:pt x="8063" y="7339"/>
                </a:lnTo>
                <a:cubicBezTo>
                  <a:pt x="8023" y="7383"/>
                  <a:pt x="7979" y="7423"/>
                  <a:pt x="7939" y="7463"/>
                </a:cubicBezTo>
                <a:lnTo>
                  <a:pt x="7883" y="7519"/>
                </a:lnTo>
                <a:lnTo>
                  <a:pt x="7759" y="7634"/>
                </a:lnTo>
                <a:lnTo>
                  <a:pt x="7707" y="7686"/>
                </a:lnTo>
                <a:cubicBezTo>
                  <a:pt x="7663" y="7730"/>
                  <a:pt x="7615" y="7770"/>
                  <a:pt x="7571" y="7814"/>
                </a:cubicBezTo>
                <a:lnTo>
                  <a:pt x="7527" y="7854"/>
                </a:lnTo>
                <a:cubicBezTo>
                  <a:pt x="7467" y="7906"/>
                  <a:pt x="7411" y="7962"/>
                  <a:pt x="7352" y="8014"/>
                </a:cubicBezTo>
                <a:lnTo>
                  <a:pt x="7344" y="8022"/>
                </a:lnTo>
                <a:cubicBezTo>
                  <a:pt x="7212" y="8138"/>
                  <a:pt x="7080" y="8250"/>
                  <a:pt x="6948" y="8365"/>
                </a:cubicBezTo>
                <a:lnTo>
                  <a:pt x="6912" y="8393"/>
                </a:lnTo>
                <a:lnTo>
                  <a:pt x="6744" y="8533"/>
                </a:lnTo>
                <a:lnTo>
                  <a:pt x="6700" y="8573"/>
                </a:lnTo>
                <a:lnTo>
                  <a:pt x="6541" y="8705"/>
                </a:lnTo>
                <a:lnTo>
                  <a:pt x="6497" y="8737"/>
                </a:lnTo>
                <a:cubicBezTo>
                  <a:pt x="6437" y="8789"/>
                  <a:pt x="6373" y="8837"/>
                  <a:pt x="6313" y="8889"/>
                </a:cubicBezTo>
                <a:lnTo>
                  <a:pt x="6293" y="8905"/>
                </a:lnTo>
                <a:cubicBezTo>
                  <a:pt x="6153" y="9017"/>
                  <a:pt x="6009" y="9132"/>
                  <a:pt x="5865" y="9244"/>
                </a:cubicBezTo>
                <a:lnTo>
                  <a:pt x="5830" y="9272"/>
                </a:lnTo>
                <a:lnTo>
                  <a:pt x="5658" y="9404"/>
                </a:lnTo>
                <a:lnTo>
                  <a:pt x="5582" y="9468"/>
                </a:lnTo>
                <a:lnTo>
                  <a:pt x="5458" y="9568"/>
                </a:lnTo>
                <a:lnTo>
                  <a:pt x="5346" y="9652"/>
                </a:lnTo>
                <a:lnTo>
                  <a:pt x="5286" y="9696"/>
                </a:lnTo>
                <a:cubicBezTo>
                  <a:pt x="3305" y="11242"/>
                  <a:pt x="1235" y="12784"/>
                  <a:pt x="392" y="14530"/>
                </a:cubicBezTo>
                <a:lnTo>
                  <a:pt x="392" y="14530"/>
                </a:lnTo>
                <a:cubicBezTo>
                  <a:pt x="361" y="14597"/>
                  <a:pt x="333" y="14661"/>
                  <a:pt x="305" y="14729"/>
                </a:cubicBezTo>
                <a:lnTo>
                  <a:pt x="305" y="14729"/>
                </a:lnTo>
                <a:cubicBezTo>
                  <a:pt x="193" y="14989"/>
                  <a:pt x="113" y="15261"/>
                  <a:pt x="57" y="15536"/>
                </a:cubicBezTo>
                <a:lnTo>
                  <a:pt x="53" y="15560"/>
                </a:lnTo>
                <a:cubicBezTo>
                  <a:pt x="45" y="15620"/>
                  <a:pt x="33" y="15676"/>
                  <a:pt x="29" y="15736"/>
                </a:cubicBezTo>
                <a:lnTo>
                  <a:pt x="25" y="15772"/>
                </a:lnTo>
                <a:cubicBezTo>
                  <a:pt x="17" y="15828"/>
                  <a:pt x="13" y="15884"/>
                  <a:pt x="9" y="15940"/>
                </a:cubicBezTo>
                <a:cubicBezTo>
                  <a:pt x="9" y="15952"/>
                  <a:pt x="9" y="15964"/>
                  <a:pt x="5" y="15976"/>
                </a:cubicBezTo>
                <a:cubicBezTo>
                  <a:pt x="1" y="16040"/>
                  <a:pt x="1" y="16103"/>
                  <a:pt x="1" y="16171"/>
                </a:cubicBezTo>
                <a:lnTo>
                  <a:pt x="1" y="16179"/>
                </a:lnTo>
                <a:cubicBezTo>
                  <a:pt x="1" y="16251"/>
                  <a:pt x="5" y="16319"/>
                  <a:pt x="9" y="16391"/>
                </a:cubicBezTo>
                <a:cubicBezTo>
                  <a:pt x="9" y="16395"/>
                  <a:pt x="9" y="16399"/>
                  <a:pt x="9" y="16403"/>
                </a:cubicBezTo>
                <a:cubicBezTo>
                  <a:pt x="13" y="16467"/>
                  <a:pt x="21" y="16527"/>
                  <a:pt x="29" y="16595"/>
                </a:cubicBezTo>
                <a:cubicBezTo>
                  <a:pt x="29" y="16615"/>
                  <a:pt x="37" y="16635"/>
                  <a:pt x="41" y="16655"/>
                </a:cubicBezTo>
                <a:cubicBezTo>
                  <a:pt x="45" y="16703"/>
                  <a:pt x="53" y="16751"/>
                  <a:pt x="65" y="16799"/>
                </a:cubicBezTo>
                <a:cubicBezTo>
                  <a:pt x="69" y="16823"/>
                  <a:pt x="73" y="16847"/>
                  <a:pt x="81" y="16875"/>
                </a:cubicBezTo>
                <a:cubicBezTo>
                  <a:pt x="89" y="16918"/>
                  <a:pt x="101" y="16958"/>
                  <a:pt x="109" y="17002"/>
                </a:cubicBezTo>
                <a:cubicBezTo>
                  <a:pt x="117" y="17030"/>
                  <a:pt x="125" y="17058"/>
                  <a:pt x="133" y="17086"/>
                </a:cubicBezTo>
                <a:cubicBezTo>
                  <a:pt x="145" y="17130"/>
                  <a:pt x="157" y="17170"/>
                  <a:pt x="173" y="17214"/>
                </a:cubicBezTo>
                <a:cubicBezTo>
                  <a:pt x="181" y="17242"/>
                  <a:pt x="189" y="17270"/>
                  <a:pt x="201" y="17302"/>
                </a:cubicBezTo>
                <a:cubicBezTo>
                  <a:pt x="201" y="17306"/>
                  <a:pt x="201" y="17310"/>
                  <a:pt x="205" y="17318"/>
                </a:cubicBezTo>
                <a:lnTo>
                  <a:pt x="205" y="17318"/>
                </a:lnTo>
                <a:cubicBezTo>
                  <a:pt x="464" y="18061"/>
                  <a:pt x="980" y="18844"/>
                  <a:pt x="1823" y="19683"/>
                </a:cubicBezTo>
                <a:lnTo>
                  <a:pt x="16528" y="19683"/>
                </a:lnTo>
                <a:cubicBezTo>
                  <a:pt x="20083" y="16147"/>
                  <a:pt x="17850" y="13551"/>
                  <a:pt x="14846" y="11102"/>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1326670" y="1032582"/>
            <a:ext cx="281971" cy="289185"/>
          </a:xfrm>
          <a:custGeom>
            <a:avLst/>
            <a:gdLst/>
            <a:ahLst/>
            <a:cxnLst/>
            <a:rect l="l" t="t" r="r" b="b"/>
            <a:pathLst>
              <a:path w="3596" h="3688" extrusionOk="0">
                <a:moveTo>
                  <a:pt x="2125" y="1"/>
                </a:moveTo>
                <a:cubicBezTo>
                  <a:pt x="2457" y="1"/>
                  <a:pt x="2785" y="97"/>
                  <a:pt x="3060" y="280"/>
                </a:cubicBezTo>
                <a:cubicBezTo>
                  <a:pt x="2980" y="264"/>
                  <a:pt x="2896" y="256"/>
                  <a:pt x="2817" y="260"/>
                </a:cubicBezTo>
                <a:cubicBezTo>
                  <a:pt x="2105" y="260"/>
                  <a:pt x="1534" y="832"/>
                  <a:pt x="1534" y="1543"/>
                </a:cubicBezTo>
                <a:cubicBezTo>
                  <a:pt x="1534" y="2250"/>
                  <a:pt x="2105" y="2825"/>
                  <a:pt x="2817" y="2825"/>
                </a:cubicBezTo>
                <a:cubicBezTo>
                  <a:pt x="3096" y="2825"/>
                  <a:pt x="3372" y="2733"/>
                  <a:pt x="3596" y="2557"/>
                </a:cubicBezTo>
                <a:cubicBezTo>
                  <a:pt x="2936" y="3688"/>
                  <a:pt x="1303" y="3684"/>
                  <a:pt x="651" y="2549"/>
                </a:cubicBezTo>
                <a:cubicBezTo>
                  <a:pt x="0" y="1415"/>
                  <a:pt x="819" y="1"/>
                  <a:pt x="2125" y="1"/>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933191" y="2903676"/>
            <a:ext cx="261663" cy="69866"/>
          </a:xfrm>
          <a:custGeom>
            <a:avLst/>
            <a:gdLst/>
            <a:ahLst/>
            <a:cxnLst/>
            <a:rect l="l" t="t" r="r" b="b"/>
            <a:pathLst>
              <a:path w="3337" h="891" extrusionOk="0">
                <a:moveTo>
                  <a:pt x="1" y="0"/>
                </a:moveTo>
                <a:lnTo>
                  <a:pt x="1" y="891"/>
                </a:lnTo>
                <a:lnTo>
                  <a:pt x="3336" y="891"/>
                </a:lnTo>
                <a:lnTo>
                  <a:pt x="3336"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1"/>
          <p:cNvSpPr/>
          <p:nvPr/>
        </p:nvSpPr>
        <p:spPr>
          <a:xfrm>
            <a:off x="1630523" y="2973150"/>
            <a:ext cx="78334" cy="35207"/>
          </a:xfrm>
          <a:custGeom>
            <a:avLst/>
            <a:gdLst/>
            <a:ahLst/>
            <a:cxnLst/>
            <a:rect l="l" t="t" r="r" b="b"/>
            <a:pathLst>
              <a:path w="999" h="449" extrusionOk="0">
                <a:moveTo>
                  <a:pt x="0" y="1"/>
                </a:moveTo>
                <a:lnTo>
                  <a:pt x="0" y="448"/>
                </a:lnTo>
                <a:lnTo>
                  <a:pt x="999" y="448"/>
                </a:lnTo>
                <a:lnTo>
                  <a:pt x="999"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872107" y="3217486"/>
            <a:ext cx="113463" cy="52458"/>
          </a:xfrm>
          <a:custGeom>
            <a:avLst/>
            <a:gdLst/>
            <a:ahLst/>
            <a:cxnLst/>
            <a:rect l="l" t="t" r="r" b="b"/>
            <a:pathLst>
              <a:path w="1447" h="669" extrusionOk="0">
                <a:moveTo>
                  <a:pt x="1" y="1"/>
                </a:moveTo>
                <a:lnTo>
                  <a:pt x="1" y="668"/>
                </a:lnTo>
                <a:lnTo>
                  <a:pt x="1447" y="668"/>
                </a:lnTo>
                <a:lnTo>
                  <a:pt x="1447"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a:off x="1804679" y="3147698"/>
            <a:ext cx="61162" cy="26033"/>
          </a:xfrm>
          <a:custGeom>
            <a:avLst/>
            <a:gdLst/>
            <a:ahLst/>
            <a:cxnLst/>
            <a:rect l="l" t="t" r="r" b="b"/>
            <a:pathLst>
              <a:path w="780" h="332" extrusionOk="0">
                <a:moveTo>
                  <a:pt x="0" y="0"/>
                </a:moveTo>
                <a:lnTo>
                  <a:pt x="0" y="332"/>
                </a:lnTo>
                <a:lnTo>
                  <a:pt x="779" y="332"/>
                </a:lnTo>
                <a:lnTo>
                  <a:pt x="779"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a:off x="1874545" y="2877330"/>
            <a:ext cx="61162" cy="35129"/>
          </a:xfrm>
          <a:custGeom>
            <a:avLst/>
            <a:gdLst/>
            <a:ahLst/>
            <a:cxnLst/>
            <a:rect l="l" t="t" r="r" b="b"/>
            <a:pathLst>
              <a:path w="780" h="448" extrusionOk="0">
                <a:moveTo>
                  <a:pt x="0" y="0"/>
                </a:moveTo>
                <a:lnTo>
                  <a:pt x="0" y="448"/>
                </a:lnTo>
                <a:lnTo>
                  <a:pt x="779" y="448"/>
                </a:lnTo>
                <a:lnTo>
                  <a:pt x="779"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a:off x="1299069" y="2877330"/>
            <a:ext cx="113463" cy="26425"/>
          </a:xfrm>
          <a:custGeom>
            <a:avLst/>
            <a:gdLst/>
            <a:ahLst/>
            <a:cxnLst/>
            <a:rect l="l" t="t" r="r" b="b"/>
            <a:pathLst>
              <a:path w="1447" h="337" extrusionOk="0">
                <a:moveTo>
                  <a:pt x="1" y="0"/>
                </a:moveTo>
                <a:lnTo>
                  <a:pt x="1" y="336"/>
                </a:lnTo>
                <a:lnTo>
                  <a:pt x="1447" y="336"/>
                </a:lnTo>
                <a:lnTo>
                  <a:pt x="1447"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1081393" y="3069363"/>
            <a:ext cx="104681" cy="43597"/>
          </a:xfrm>
          <a:custGeom>
            <a:avLst/>
            <a:gdLst/>
            <a:ahLst/>
            <a:cxnLst/>
            <a:rect l="l" t="t" r="r" b="b"/>
            <a:pathLst>
              <a:path w="1335" h="556" extrusionOk="0">
                <a:moveTo>
                  <a:pt x="0" y="0"/>
                </a:moveTo>
                <a:lnTo>
                  <a:pt x="0" y="556"/>
                </a:lnTo>
                <a:lnTo>
                  <a:pt x="1334" y="556"/>
                </a:lnTo>
                <a:lnTo>
                  <a:pt x="1334"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1"/>
          <p:cNvSpPr/>
          <p:nvPr/>
        </p:nvSpPr>
        <p:spPr>
          <a:xfrm>
            <a:off x="1926847" y="3705529"/>
            <a:ext cx="43597" cy="26111"/>
          </a:xfrm>
          <a:custGeom>
            <a:avLst/>
            <a:gdLst/>
            <a:ahLst/>
            <a:cxnLst/>
            <a:rect l="l" t="t" r="r" b="b"/>
            <a:pathLst>
              <a:path w="556" h="333" extrusionOk="0">
                <a:moveTo>
                  <a:pt x="0" y="1"/>
                </a:moveTo>
                <a:lnTo>
                  <a:pt x="0" y="332"/>
                </a:lnTo>
                <a:lnTo>
                  <a:pt x="556" y="332"/>
                </a:lnTo>
                <a:lnTo>
                  <a:pt x="556"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1935630" y="3932065"/>
            <a:ext cx="52380" cy="113463"/>
          </a:xfrm>
          <a:custGeom>
            <a:avLst/>
            <a:gdLst/>
            <a:ahLst/>
            <a:cxnLst/>
            <a:rect l="l" t="t" r="r" b="b"/>
            <a:pathLst>
              <a:path w="668" h="1447" extrusionOk="0">
                <a:moveTo>
                  <a:pt x="0" y="0"/>
                </a:moveTo>
                <a:lnTo>
                  <a:pt x="0" y="1446"/>
                </a:lnTo>
                <a:lnTo>
                  <a:pt x="667" y="1446"/>
                </a:lnTo>
                <a:lnTo>
                  <a:pt x="667"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1"/>
          <p:cNvSpPr/>
          <p:nvPr/>
        </p:nvSpPr>
        <p:spPr>
          <a:xfrm>
            <a:off x="1717562" y="4428890"/>
            <a:ext cx="200579" cy="26347"/>
          </a:xfrm>
          <a:custGeom>
            <a:avLst/>
            <a:gdLst/>
            <a:ahLst/>
            <a:cxnLst/>
            <a:rect l="l" t="t" r="r" b="b"/>
            <a:pathLst>
              <a:path w="2558" h="336" extrusionOk="0">
                <a:moveTo>
                  <a:pt x="1" y="0"/>
                </a:moveTo>
                <a:lnTo>
                  <a:pt x="1" y="336"/>
                </a:lnTo>
                <a:lnTo>
                  <a:pt x="2558" y="336"/>
                </a:lnTo>
                <a:lnTo>
                  <a:pt x="2558"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1212030" y="4437594"/>
            <a:ext cx="183328" cy="78413"/>
          </a:xfrm>
          <a:custGeom>
            <a:avLst/>
            <a:gdLst/>
            <a:ahLst/>
            <a:cxnLst/>
            <a:rect l="l" t="t" r="r" b="b"/>
            <a:pathLst>
              <a:path w="2338" h="1000" extrusionOk="0">
                <a:moveTo>
                  <a:pt x="0" y="1"/>
                </a:moveTo>
                <a:lnTo>
                  <a:pt x="0" y="1000"/>
                </a:lnTo>
                <a:lnTo>
                  <a:pt x="2337" y="1000"/>
                </a:lnTo>
                <a:lnTo>
                  <a:pt x="2337"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1552188" y="4489974"/>
            <a:ext cx="52066" cy="26033"/>
          </a:xfrm>
          <a:custGeom>
            <a:avLst/>
            <a:gdLst/>
            <a:ahLst/>
            <a:cxnLst/>
            <a:rect l="l" t="t" r="r" b="b"/>
            <a:pathLst>
              <a:path w="664" h="332" extrusionOk="0">
                <a:moveTo>
                  <a:pt x="0" y="0"/>
                </a:moveTo>
                <a:lnTo>
                  <a:pt x="0" y="332"/>
                </a:lnTo>
                <a:lnTo>
                  <a:pt x="664" y="332"/>
                </a:lnTo>
                <a:lnTo>
                  <a:pt x="664"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924409" y="4463941"/>
            <a:ext cx="139496" cy="26111"/>
          </a:xfrm>
          <a:custGeom>
            <a:avLst/>
            <a:gdLst/>
            <a:ahLst/>
            <a:cxnLst/>
            <a:rect l="l" t="t" r="r" b="b"/>
            <a:pathLst>
              <a:path w="1779" h="333" extrusionOk="0">
                <a:moveTo>
                  <a:pt x="1" y="0"/>
                </a:moveTo>
                <a:lnTo>
                  <a:pt x="1" y="332"/>
                </a:lnTo>
                <a:lnTo>
                  <a:pt x="1778" y="332"/>
                </a:lnTo>
                <a:lnTo>
                  <a:pt x="1778"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a:off x="880889" y="4115316"/>
            <a:ext cx="43597" cy="26033"/>
          </a:xfrm>
          <a:custGeom>
            <a:avLst/>
            <a:gdLst/>
            <a:ahLst/>
            <a:cxnLst/>
            <a:rect l="l" t="t" r="r" b="b"/>
            <a:pathLst>
              <a:path w="556" h="332" extrusionOk="0">
                <a:moveTo>
                  <a:pt x="0" y="0"/>
                </a:moveTo>
                <a:lnTo>
                  <a:pt x="0" y="332"/>
                </a:lnTo>
                <a:lnTo>
                  <a:pt x="556" y="332"/>
                </a:lnTo>
                <a:lnTo>
                  <a:pt x="556"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a:off x="880889" y="3749127"/>
            <a:ext cx="52380" cy="78334"/>
          </a:xfrm>
          <a:custGeom>
            <a:avLst/>
            <a:gdLst/>
            <a:ahLst/>
            <a:cxnLst/>
            <a:rect l="l" t="t" r="r" b="b"/>
            <a:pathLst>
              <a:path w="668" h="999" extrusionOk="0">
                <a:moveTo>
                  <a:pt x="0" y="0"/>
                </a:moveTo>
                <a:lnTo>
                  <a:pt x="0" y="999"/>
                </a:lnTo>
                <a:lnTo>
                  <a:pt x="668" y="999"/>
                </a:lnTo>
                <a:lnTo>
                  <a:pt x="668"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a:off x="889672" y="3444021"/>
            <a:ext cx="52380" cy="34815"/>
          </a:xfrm>
          <a:custGeom>
            <a:avLst/>
            <a:gdLst/>
            <a:ahLst/>
            <a:cxnLst/>
            <a:rect l="l" t="t" r="r" b="b"/>
            <a:pathLst>
              <a:path w="668" h="444" extrusionOk="0">
                <a:moveTo>
                  <a:pt x="0" y="0"/>
                </a:moveTo>
                <a:lnTo>
                  <a:pt x="0" y="444"/>
                </a:lnTo>
                <a:lnTo>
                  <a:pt x="667" y="444"/>
                </a:lnTo>
                <a:lnTo>
                  <a:pt x="667" y="0"/>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1865763" y="3278256"/>
            <a:ext cx="78413" cy="52458"/>
          </a:xfrm>
          <a:custGeom>
            <a:avLst/>
            <a:gdLst/>
            <a:ahLst/>
            <a:cxnLst/>
            <a:rect l="l" t="t" r="r" b="b"/>
            <a:pathLst>
              <a:path w="1000" h="669" extrusionOk="0">
                <a:moveTo>
                  <a:pt x="0" y="1"/>
                </a:moveTo>
                <a:lnTo>
                  <a:pt x="0" y="668"/>
                </a:lnTo>
                <a:lnTo>
                  <a:pt x="999" y="668"/>
                </a:lnTo>
                <a:lnTo>
                  <a:pt x="999" y="1"/>
                </a:lnTo>
                <a:close/>
              </a:path>
            </a:pathLst>
          </a:custGeom>
          <a:solidFill>
            <a:srgbClr val="F6B4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1"/>
          <p:cNvSpPr/>
          <p:nvPr/>
        </p:nvSpPr>
        <p:spPr>
          <a:xfrm>
            <a:off x="2327776" y="4150053"/>
            <a:ext cx="113463" cy="43597"/>
          </a:xfrm>
          <a:custGeom>
            <a:avLst/>
            <a:gdLst/>
            <a:ahLst/>
            <a:cxnLst/>
            <a:rect l="l" t="t" r="r" b="b"/>
            <a:pathLst>
              <a:path w="1447" h="556" extrusionOk="0">
                <a:moveTo>
                  <a:pt x="1" y="1"/>
                </a:moveTo>
                <a:lnTo>
                  <a:pt x="1" y="556"/>
                </a:lnTo>
                <a:lnTo>
                  <a:pt x="1447" y="556"/>
                </a:lnTo>
                <a:lnTo>
                  <a:pt x="1447"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1"/>
          <p:cNvSpPr/>
          <p:nvPr/>
        </p:nvSpPr>
        <p:spPr>
          <a:xfrm>
            <a:off x="2676480" y="4254656"/>
            <a:ext cx="43597" cy="26111"/>
          </a:xfrm>
          <a:custGeom>
            <a:avLst/>
            <a:gdLst/>
            <a:ahLst/>
            <a:cxnLst/>
            <a:rect l="l" t="t" r="r" b="b"/>
            <a:pathLst>
              <a:path w="556" h="333" extrusionOk="0">
                <a:moveTo>
                  <a:pt x="0" y="1"/>
                </a:moveTo>
                <a:lnTo>
                  <a:pt x="0" y="332"/>
                </a:lnTo>
                <a:lnTo>
                  <a:pt x="555" y="332"/>
                </a:lnTo>
                <a:lnTo>
                  <a:pt x="555"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a:off x="2964023" y="4202355"/>
            <a:ext cx="87116" cy="34894"/>
          </a:xfrm>
          <a:custGeom>
            <a:avLst/>
            <a:gdLst/>
            <a:ahLst/>
            <a:cxnLst/>
            <a:rect l="l" t="t" r="r" b="b"/>
            <a:pathLst>
              <a:path w="1111" h="445" extrusionOk="0">
                <a:moveTo>
                  <a:pt x="0" y="1"/>
                </a:moveTo>
                <a:lnTo>
                  <a:pt x="0" y="444"/>
                </a:lnTo>
                <a:lnTo>
                  <a:pt x="1111" y="444"/>
                </a:lnTo>
                <a:lnTo>
                  <a:pt x="1111"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1"/>
          <p:cNvSpPr/>
          <p:nvPr/>
        </p:nvSpPr>
        <p:spPr>
          <a:xfrm>
            <a:off x="3303867" y="4202355"/>
            <a:ext cx="131027" cy="69630"/>
          </a:xfrm>
          <a:custGeom>
            <a:avLst/>
            <a:gdLst/>
            <a:ahLst/>
            <a:cxnLst/>
            <a:rect l="l" t="t" r="r" b="b"/>
            <a:pathLst>
              <a:path w="1671" h="888" extrusionOk="0">
                <a:moveTo>
                  <a:pt x="1" y="1"/>
                </a:moveTo>
                <a:lnTo>
                  <a:pt x="1" y="888"/>
                </a:lnTo>
                <a:lnTo>
                  <a:pt x="1671" y="888"/>
                </a:lnTo>
                <a:lnTo>
                  <a:pt x="1671"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1"/>
          <p:cNvSpPr/>
          <p:nvPr/>
        </p:nvSpPr>
        <p:spPr>
          <a:xfrm>
            <a:off x="3242783" y="4446377"/>
            <a:ext cx="122245" cy="26111"/>
          </a:xfrm>
          <a:custGeom>
            <a:avLst/>
            <a:gdLst/>
            <a:ahLst/>
            <a:cxnLst/>
            <a:rect l="l" t="t" r="r" b="b"/>
            <a:pathLst>
              <a:path w="1559" h="333" extrusionOk="0">
                <a:moveTo>
                  <a:pt x="1" y="1"/>
                </a:moveTo>
                <a:lnTo>
                  <a:pt x="1" y="332"/>
                </a:lnTo>
                <a:lnTo>
                  <a:pt x="1559" y="332"/>
                </a:lnTo>
                <a:lnTo>
                  <a:pt x="1559"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a:off x="2929207" y="4515929"/>
            <a:ext cx="69630" cy="17643"/>
          </a:xfrm>
          <a:custGeom>
            <a:avLst/>
            <a:gdLst/>
            <a:ahLst/>
            <a:cxnLst/>
            <a:rect l="l" t="t" r="r" b="b"/>
            <a:pathLst>
              <a:path w="888" h="225" extrusionOk="0">
                <a:moveTo>
                  <a:pt x="1" y="1"/>
                </a:moveTo>
                <a:lnTo>
                  <a:pt x="1" y="224"/>
                </a:lnTo>
                <a:lnTo>
                  <a:pt x="888" y="224"/>
                </a:lnTo>
                <a:lnTo>
                  <a:pt x="888"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2554312" y="4463941"/>
            <a:ext cx="148200" cy="26111"/>
          </a:xfrm>
          <a:custGeom>
            <a:avLst/>
            <a:gdLst/>
            <a:ahLst/>
            <a:cxnLst/>
            <a:rect l="l" t="t" r="r" b="b"/>
            <a:pathLst>
              <a:path w="1890" h="333" extrusionOk="0">
                <a:moveTo>
                  <a:pt x="0" y="0"/>
                </a:moveTo>
                <a:lnTo>
                  <a:pt x="0" y="332"/>
                </a:lnTo>
                <a:lnTo>
                  <a:pt x="1890" y="332"/>
                </a:lnTo>
                <a:lnTo>
                  <a:pt x="1890" y="0"/>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2362591" y="4463941"/>
            <a:ext cx="52380" cy="34815"/>
          </a:xfrm>
          <a:custGeom>
            <a:avLst/>
            <a:gdLst/>
            <a:ahLst/>
            <a:cxnLst/>
            <a:rect l="l" t="t" r="r" b="b"/>
            <a:pathLst>
              <a:path w="668" h="444" extrusionOk="0">
                <a:moveTo>
                  <a:pt x="0" y="0"/>
                </a:moveTo>
                <a:lnTo>
                  <a:pt x="0" y="444"/>
                </a:lnTo>
                <a:lnTo>
                  <a:pt x="667" y="444"/>
                </a:lnTo>
                <a:lnTo>
                  <a:pt x="667" y="0"/>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1"/>
          <p:cNvSpPr/>
          <p:nvPr/>
        </p:nvSpPr>
        <p:spPr>
          <a:xfrm>
            <a:off x="2484759" y="4280690"/>
            <a:ext cx="43597" cy="26425"/>
          </a:xfrm>
          <a:custGeom>
            <a:avLst/>
            <a:gdLst/>
            <a:ahLst/>
            <a:cxnLst/>
            <a:rect l="l" t="t" r="r" b="b"/>
            <a:pathLst>
              <a:path w="556" h="337" extrusionOk="0">
                <a:moveTo>
                  <a:pt x="0" y="0"/>
                </a:moveTo>
                <a:lnTo>
                  <a:pt x="0" y="336"/>
                </a:lnTo>
                <a:lnTo>
                  <a:pt x="556" y="336"/>
                </a:lnTo>
                <a:lnTo>
                  <a:pt x="556" y="0"/>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2310289" y="4254656"/>
            <a:ext cx="69866" cy="34894"/>
          </a:xfrm>
          <a:custGeom>
            <a:avLst/>
            <a:gdLst/>
            <a:ahLst/>
            <a:cxnLst/>
            <a:rect l="l" t="t" r="r" b="b"/>
            <a:pathLst>
              <a:path w="891" h="445" extrusionOk="0">
                <a:moveTo>
                  <a:pt x="0" y="1"/>
                </a:moveTo>
                <a:lnTo>
                  <a:pt x="0" y="444"/>
                </a:lnTo>
                <a:lnTo>
                  <a:pt x="891" y="444"/>
                </a:lnTo>
                <a:lnTo>
                  <a:pt x="891" y="1"/>
                </a:lnTo>
                <a:close/>
              </a:path>
            </a:pathLst>
          </a:custGeom>
          <a:solidFill>
            <a:srgbClr val="CD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609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157"/>
        <p:cNvGrpSpPr/>
        <p:nvPr/>
      </p:nvGrpSpPr>
      <p:grpSpPr>
        <a:xfrm>
          <a:off x="0" y="0"/>
          <a:ext cx="0" cy="0"/>
          <a:chOff x="0" y="0"/>
          <a:chExt cx="0" cy="0"/>
        </a:xfrm>
      </p:grpSpPr>
    </p:spTree>
    <p:extLst>
      <p:ext uri="{BB962C8B-B14F-4D97-AF65-F5344CB8AC3E}">
        <p14:creationId xmlns:p14="http://schemas.microsoft.com/office/powerpoint/2010/main" val="3878229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58"/>
        <p:cNvGrpSpPr/>
        <p:nvPr/>
      </p:nvGrpSpPr>
      <p:grpSpPr>
        <a:xfrm>
          <a:off x="0" y="0"/>
          <a:ext cx="0" cy="0"/>
          <a:chOff x="0" y="0"/>
          <a:chExt cx="0" cy="0"/>
        </a:xfrm>
      </p:grpSpPr>
      <p:grpSp>
        <p:nvGrpSpPr>
          <p:cNvPr id="1159" name="Google Shape;1159;p33"/>
          <p:cNvGrpSpPr/>
          <p:nvPr/>
        </p:nvGrpSpPr>
        <p:grpSpPr>
          <a:xfrm>
            <a:off x="7815213" y="-128775"/>
            <a:ext cx="352949" cy="3148264"/>
            <a:chOff x="6544463" y="-1540225"/>
            <a:chExt cx="352949" cy="3148264"/>
          </a:xfrm>
        </p:grpSpPr>
        <p:grpSp>
          <p:nvGrpSpPr>
            <p:cNvPr id="1160" name="Google Shape;1160;p33"/>
            <p:cNvGrpSpPr/>
            <p:nvPr/>
          </p:nvGrpSpPr>
          <p:grpSpPr>
            <a:xfrm>
              <a:off x="6544463" y="813674"/>
              <a:ext cx="352949" cy="794365"/>
              <a:chOff x="5353000" y="2059225"/>
              <a:chExt cx="125075" cy="281500"/>
            </a:xfrm>
          </p:grpSpPr>
          <p:sp>
            <p:nvSpPr>
              <p:cNvPr id="1161" name="Google Shape;1161;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67" name="Google Shape;1167;p33"/>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1168" name="Google Shape;1168;p33"/>
          <p:cNvGrpSpPr/>
          <p:nvPr/>
        </p:nvGrpSpPr>
        <p:grpSpPr>
          <a:xfrm flipH="1">
            <a:off x="975563" y="-113975"/>
            <a:ext cx="352949" cy="3148264"/>
            <a:chOff x="6544463" y="-1540225"/>
            <a:chExt cx="352949" cy="3148264"/>
          </a:xfrm>
        </p:grpSpPr>
        <p:grpSp>
          <p:nvGrpSpPr>
            <p:cNvPr id="1169" name="Google Shape;1169;p33"/>
            <p:cNvGrpSpPr/>
            <p:nvPr/>
          </p:nvGrpSpPr>
          <p:grpSpPr>
            <a:xfrm>
              <a:off x="6544463" y="813674"/>
              <a:ext cx="352949" cy="794365"/>
              <a:chOff x="5353000" y="2059225"/>
              <a:chExt cx="125075" cy="281500"/>
            </a:xfrm>
          </p:grpSpPr>
          <p:sp>
            <p:nvSpPr>
              <p:cNvPr id="1170" name="Google Shape;1170;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76" name="Google Shape;1176;p33"/>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1177" name="Google Shape;1177;p33"/>
          <p:cNvGrpSpPr/>
          <p:nvPr/>
        </p:nvGrpSpPr>
        <p:grpSpPr>
          <a:xfrm>
            <a:off x="1460581" y="-953353"/>
            <a:ext cx="286277" cy="2553557"/>
            <a:chOff x="6544463" y="-1540225"/>
            <a:chExt cx="352949" cy="3148264"/>
          </a:xfrm>
        </p:grpSpPr>
        <p:grpSp>
          <p:nvGrpSpPr>
            <p:cNvPr id="1178" name="Google Shape;1178;p33"/>
            <p:cNvGrpSpPr/>
            <p:nvPr/>
          </p:nvGrpSpPr>
          <p:grpSpPr>
            <a:xfrm>
              <a:off x="6544463" y="813674"/>
              <a:ext cx="352949" cy="794365"/>
              <a:chOff x="5353000" y="2059225"/>
              <a:chExt cx="125075" cy="281500"/>
            </a:xfrm>
          </p:grpSpPr>
          <p:sp>
            <p:nvSpPr>
              <p:cNvPr id="1179" name="Google Shape;1179;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85" name="Google Shape;1185;p33"/>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186" name="Google Shape;1186;p33"/>
          <p:cNvGrpSpPr/>
          <p:nvPr/>
        </p:nvGrpSpPr>
        <p:grpSpPr>
          <a:xfrm>
            <a:off x="557231" y="-562753"/>
            <a:ext cx="286277" cy="2553557"/>
            <a:chOff x="6544463" y="-1540225"/>
            <a:chExt cx="352949" cy="3148264"/>
          </a:xfrm>
        </p:grpSpPr>
        <p:grpSp>
          <p:nvGrpSpPr>
            <p:cNvPr id="1187" name="Google Shape;1187;p33"/>
            <p:cNvGrpSpPr/>
            <p:nvPr/>
          </p:nvGrpSpPr>
          <p:grpSpPr>
            <a:xfrm>
              <a:off x="6544463" y="813674"/>
              <a:ext cx="352949" cy="794365"/>
              <a:chOff x="5353000" y="2059225"/>
              <a:chExt cx="125075" cy="281500"/>
            </a:xfrm>
          </p:grpSpPr>
          <p:sp>
            <p:nvSpPr>
              <p:cNvPr id="1188" name="Google Shape;1188;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94" name="Google Shape;1194;p33"/>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195" name="Google Shape;1195;p33"/>
          <p:cNvGrpSpPr/>
          <p:nvPr/>
        </p:nvGrpSpPr>
        <p:grpSpPr>
          <a:xfrm flipH="1">
            <a:off x="8300256" y="-562753"/>
            <a:ext cx="286277" cy="2553557"/>
            <a:chOff x="6544463" y="-1540225"/>
            <a:chExt cx="352949" cy="3148264"/>
          </a:xfrm>
        </p:grpSpPr>
        <p:grpSp>
          <p:nvGrpSpPr>
            <p:cNvPr id="1196" name="Google Shape;1196;p33"/>
            <p:cNvGrpSpPr/>
            <p:nvPr/>
          </p:nvGrpSpPr>
          <p:grpSpPr>
            <a:xfrm>
              <a:off x="6544463" y="813674"/>
              <a:ext cx="352949" cy="794365"/>
              <a:chOff x="5353000" y="2059225"/>
              <a:chExt cx="125075" cy="281500"/>
            </a:xfrm>
          </p:grpSpPr>
          <p:sp>
            <p:nvSpPr>
              <p:cNvPr id="1197" name="Google Shape;1197;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03" name="Google Shape;1203;p33"/>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204" name="Google Shape;1204;p33"/>
          <p:cNvGrpSpPr/>
          <p:nvPr/>
        </p:nvGrpSpPr>
        <p:grpSpPr>
          <a:xfrm flipH="1">
            <a:off x="7396906" y="-953353"/>
            <a:ext cx="286277" cy="2553557"/>
            <a:chOff x="6544463" y="-1540225"/>
            <a:chExt cx="352949" cy="3148264"/>
          </a:xfrm>
        </p:grpSpPr>
        <p:grpSp>
          <p:nvGrpSpPr>
            <p:cNvPr id="1205" name="Google Shape;1205;p33"/>
            <p:cNvGrpSpPr/>
            <p:nvPr/>
          </p:nvGrpSpPr>
          <p:grpSpPr>
            <a:xfrm>
              <a:off x="6544463" y="813674"/>
              <a:ext cx="352949" cy="794365"/>
              <a:chOff x="5353000" y="2059225"/>
              <a:chExt cx="125075" cy="281500"/>
            </a:xfrm>
          </p:grpSpPr>
          <p:sp>
            <p:nvSpPr>
              <p:cNvPr id="1206" name="Google Shape;1206;p33"/>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3"/>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3"/>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3"/>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3"/>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3"/>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12" name="Google Shape;1212;p33"/>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1648137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213"/>
        <p:cNvGrpSpPr/>
        <p:nvPr/>
      </p:nvGrpSpPr>
      <p:grpSpPr>
        <a:xfrm>
          <a:off x="0" y="0"/>
          <a:ext cx="0" cy="0"/>
          <a:chOff x="0" y="0"/>
          <a:chExt cx="0" cy="0"/>
        </a:xfrm>
      </p:grpSpPr>
      <p:grpSp>
        <p:nvGrpSpPr>
          <p:cNvPr id="1214" name="Google Shape;1214;p34"/>
          <p:cNvGrpSpPr/>
          <p:nvPr/>
        </p:nvGrpSpPr>
        <p:grpSpPr>
          <a:xfrm>
            <a:off x="966313" y="-87925"/>
            <a:ext cx="352949" cy="3724864"/>
            <a:chOff x="966313" y="-87925"/>
            <a:chExt cx="352949" cy="3724864"/>
          </a:xfrm>
        </p:grpSpPr>
        <p:grpSp>
          <p:nvGrpSpPr>
            <p:cNvPr id="1215" name="Google Shape;1215;p34"/>
            <p:cNvGrpSpPr/>
            <p:nvPr/>
          </p:nvGrpSpPr>
          <p:grpSpPr>
            <a:xfrm flipH="1">
              <a:off x="966313" y="2842574"/>
              <a:ext cx="352949" cy="794365"/>
              <a:chOff x="5353000" y="2059225"/>
              <a:chExt cx="125075" cy="281500"/>
            </a:xfrm>
          </p:grpSpPr>
          <p:sp>
            <p:nvSpPr>
              <p:cNvPr id="1216" name="Google Shape;1216;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22" name="Google Shape;1222;p34"/>
            <p:cNvCxnSpPr/>
            <p:nvPr/>
          </p:nvCxnSpPr>
          <p:spPr>
            <a:xfrm rot="10800000">
              <a:off x="1142800" y="-87925"/>
              <a:ext cx="0" cy="2945700"/>
            </a:xfrm>
            <a:prstGeom prst="straightConnector1">
              <a:avLst/>
            </a:prstGeom>
            <a:noFill/>
            <a:ln w="19050" cap="flat" cmpd="sng">
              <a:solidFill>
                <a:schemeClr val="accent3"/>
              </a:solidFill>
              <a:prstDash val="solid"/>
              <a:round/>
              <a:headEnd type="none" w="med" len="med"/>
              <a:tailEnd type="none" w="med" len="med"/>
            </a:ln>
          </p:spPr>
        </p:cxnSp>
      </p:grpSp>
      <p:grpSp>
        <p:nvGrpSpPr>
          <p:cNvPr id="1223" name="Google Shape;1223;p34"/>
          <p:cNvGrpSpPr/>
          <p:nvPr/>
        </p:nvGrpSpPr>
        <p:grpSpPr>
          <a:xfrm>
            <a:off x="1451100" y="-953276"/>
            <a:ext cx="286272" cy="2553379"/>
            <a:chOff x="1451100" y="-953276"/>
            <a:chExt cx="286272" cy="2553379"/>
          </a:xfrm>
        </p:grpSpPr>
        <p:grpSp>
          <p:nvGrpSpPr>
            <p:cNvPr id="1224" name="Google Shape;1224;p34"/>
            <p:cNvGrpSpPr/>
            <p:nvPr/>
          </p:nvGrpSpPr>
          <p:grpSpPr>
            <a:xfrm>
              <a:off x="1451100" y="955806"/>
              <a:ext cx="286272" cy="644297"/>
              <a:chOff x="5353000" y="2059225"/>
              <a:chExt cx="125075" cy="281500"/>
            </a:xfrm>
          </p:grpSpPr>
          <p:sp>
            <p:nvSpPr>
              <p:cNvPr id="1225" name="Google Shape;1225;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31" name="Google Shape;1231;p34"/>
            <p:cNvCxnSpPr/>
            <p:nvPr/>
          </p:nvCxnSpPr>
          <p:spPr>
            <a:xfrm rot="10800000">
              <a:off x="1594469" y="-953276"/>
              <a:ext cx="0" cy="1921500"/>
            </a:xfrm>
            <a:prstGeom prst="straightConnector1">
              <a:avLst/>
            </a:prstGeom>
            <a:noFill/>
            <a:ln w="19050" cap="flat" cmpd="sng">
              <a:solidFill>
                <a:schemeClr val="accent4"/>
              </a:solidFill>
              <a:prstDash val="solid"/>
              <a:round/>
              <a:headEnd type="none" w="med" len="med"/>
              <a:tailEnd type="none" w="med" len="med"/>
            </a:ln>
          </p:spPr>
        </p:cxnSp>
      </p:grpSp>
      <p:grpSp>
        <p:nvGrpSpPr>
          <p:cNvPr id="1232" name="Google Shape;1232;p34"/>
          <p:cNvGrpSpPr/>
          <p:nvPr/>
        </p:nvGrpSpPr>
        <p:grpSpPr>
          <a:xfrm>
            <a:off x="547750" y="-172525"/>
            <a:ext cx="286272" cy="2744178"/>
            <a:chOff x="547750" y="-172525"/>
            <a:chExt cx="286272" cy="2744178"/>
          </a:xfrm>
        </p:grpSpPr>
        <p:grpSp>
          <p:nvGrpSpPr>
            <p:cNvPr id="1233" name="Google Shape;1233;p34"/>
            <p:cNvGrpSpPr/>
            <p:nvPr/>
          </p:nvGrpSpPr>
          <p:grpSpPr>
            <a:xfrm>
              <a:off x="547750" y="1927356"/>
              <a:ext cx="286272" cy="644297"/>
              <a:chOff x="5353000" y="2059225"/>
              <a:chExt cx="125075" cy="281500"/>
            </a:xfrm>
          </p:grpSpPr>
          <p:sp>
            <p:nvSpPr>
              <p:cNvPr id="1234" name="Google Shape;1234;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40" name="Google Shape;1240;p34"/>
            <p:cNvCxnSpPr/>
            <p:nvPr/>
          </p:nvCxnSpPr>
          <p:spPr>
            <a:xfrm rot="10800000">
              <a:off x="691125" y="-172525"/>
              <a:ext cx="0" cy="2112300"/>
            </a:xfrm>
            <a:prstGeom prst="straightConnector1">
              <a:avLst/>
            </a:prstGeom>
            <a:noFill/>
            <a:ln w="19050" cap="flat" cmpd="sng">
              <a:solidFill>
                <a:schemeClr val="accent4"/>
              </a:solidFill>
              <a:prstDash val="solid"/>
              <a:round/>
              <a:headEnd type="none" w="med" len="med"/>
              <a:tailEnd type="none" w="med" len="med"/>
            </a:ln>
          </p:spPr>
        </p:cxnSp>
      </p:grpSp>
      <p:grpSp>
        <p:nvGrpSpPr>
          <p:cNvPr id="1241" name="Google Shape;1241;p34"/>
          <p:cNvGrpSpPr/>
          <p:nvPr/>
        </p:nvGrpSpPr>
        <p:grpSpPr>
          <a:xfrm>
            <a:off x="7805963" y="-106326"/>
            <a:ext cx="352949" cy="3728466"/>
            <a:chOff x="7805963" y="-106326"/>
            <a:chExt cx="352949" cy="3728466"/>
          </a:xfrm>
        </p:grpSpPr>
        <p:grpSp>
          <p:nvGrpSpPr>
            <p:cNvPr id="1242" name="Google Shape;1242;p34"/>
            <p:cNvGrpSpPr/>
            <p:nvPr/>
          </p:nvGrpSpPr>
          <p:grpSpPr>
            <a:xfrm>
              <a:off x="7805963" y="2827774"/>
              <a:ext cx="352949" cy="794365"/>
              <a:chOff x="5353000" y="2059225"/>
              <a:chExt cx="125075" cy="281500"/>
            </a:xfrm>
          </p:grpSpPr>
          <p:sp>
            <p:nvSpPr>
              <p:cNvPr id="1243" name="Google Shape;1243;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49" name="Google Shape;1249;p34"/>
            <p:cNvCxnSpPr/>
            <p:nvPr/>
          </p:nvCxnSpPr>
          <p:spPr>
            <a:xfrm rot="10800000">
              <a:off x="7982450" y="-106326"/>
              <a:ext cx="0" cy="2945700"/>
            </a:xfrm>
            <a:prstGeom prst="straightConnector1">
              <a:avLst/>
            </a:prstGeom>
            <a:noFill/>
            <a:ln w="19050" cap="flat" cmpd="sng">
              <a:solidFill>
                <a:schemeClr val="accent3"/>
              </a:solidFill>
              <a:prstDash val="solid"/>
              <a:round/>
              <a:headEnd type="none" w="med" len="med"/>
              <a:tailEnd type="none" w="med" len="med"/>
            </a:ln>
          </p:spPr>
        </p:cxnSp>
      </p:grpSp>
      <p:grpSp>
        <p:nvGrpSpPr>
          <p:cNvPr id="1250" name="Google Shape;1250;p34"/>
          <p:cNvGrpSpPr/>
          <p:nvPr/>
        </p:nvGrpSpPr>
        <p:grpSpPr>
          <a:xfrm>
            <a:off x="7387892" y="-953276"/>
            <a:ext cx="286272" cy="2553379"/>
            <a:chOff x="7387892" y="-953276"/>
            <a:chExt cx="286272" cy="2553379"/>
          </a:xfrm>
        </p:grpSpPr>
        <p:grpSp>
          <p:nvGrpSpPr>
            <p:cNvPr id="1251" name="Google Shape;1251;p34"/>
            <p:cNvGrpSpPr/>
            <p:nvPr/>
          </p:nvGrpSpPr>
          <p:grpSpPr>
            <a:xfrm flipH="1">
              <a:off x="7387892" y="955806"/>
              <a:ext cx="286272" cy="644297"/>
              <a:chOff x="5353000" y="2059225"/>
              <a:chExt cx="125075" cy="281500"/>
            </a:xfrm>
          </p:grpSpPr>
          <p:sp>
            <p:nvSpPr>
              <p:cNvPr id="1252" name="Google Shape;1252;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58" name="Google Shape;1258;p34"/>
            <p:cNvCxnSpPr/>
            <p:nvPr/>
          </p:nvCxnSpPr>
          <p:spPr>
            <a:xfrm rot="10800000">
              <a:off x="7530794" y="-953276"/>
              <a:ext cx="0" cy="1921500"/>
            </a:xfrm>
            <a:prstGeom prst="straightConnector1">
              <a:avLst/>
            </a:prstGeom>
            <a:noFill/>
            <a:ln w="19050" cap="flat" cmpd="sng">
              <a:solidFill>
                <a:schemeClr val="accent4"/>
              </a:solidFill>
              <a:prstDash val="solid"/>
              <a:round/>
              <a:headEnd type="none" w="med" len="med"/>
              <a:tailEnd type="none" w="med" len="med"/>
            </a:ln>
          </p:spPr>
        </p:cxnSp>
      </p:grpSp>
      <p:grpSp>
        <p:nvGrpSpPr>
          <p:cNvPr id="1259" name="Google Shape;1259;p34"/>
          <p:cNvGrpSpPr/>
          <p:nvPr/>
        </p:nvGrpSpPr>
        <p:grpSpPr>
          <a:xfrm>
            <a:off x="8291242" y="-172525"/>
            <a:ext cx="286272" cy="2744178"/>
            <a:chOff x="8291242" y="-172525"/>
            <a:chExt cx="286272" cy="2744178"/>
          </a:xfrm>
        </p:grpSpPr>
        <p:grpSp>
          <p:nvGrpSpPr>
            <p:cNvPr id="1260" name="Google Shape;1260;p34"/>
            <p:cNvGrpSpPr/>
            <p:nvPr/>
          </p:nvGrpSpPr>
          <p:grpSpPr>
            <a:xfrm flipH="1">
              <a:off x="8291242" y="1927356"/>
              <a:ext cx="286272" cy="644297"/>
              <a:chOff x="5353000" y="2059225"/>
              <a:chExt cx="125075" cy="281500"/>
            </a:xfrm>
          </p:grpSpPr>
          <p:sp>
            <p:nvSpPr>
              <p:cNvPr id="1261" name="Google Shape;1261;p34"/>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4"/>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4"/>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4"/>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4"/>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4"/>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67" name="Google Shape;1267;p34"/>
            <p:cNvCxnSpPr/>
            <p:nvPr/>
          </p:nvCxnSpPr>
          <p:spPr>
            <a:xfrm rot="10800000">
              <a:off x="8434463" y="-172525"/>
              <a:ext cx="0" cy="21123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684601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268"/>
        <p:cNvGrpSpPr/>
        <p:nvPr/>
      </p:nvGrpSpPr>
      <p:grpSpPr>
        <a:xfrm>
          <a:off x="0" y="0"/>
          <a:ext cx="0" cy="0"/>
          <a:chOff x="0" y="0"/>
          <a:chExt cx="0" cy="0"/>
        </a:xfrm>
      </p:grpSpPr>
      <p:grpSp>
        <p:nvGrpSpPr>
          <p:cNvPr id="1269" name="Google Shape;1269;p35"/>
          <p:cNvGrpSpPr/>
          <p:nvPr/>
        </p:nvGrpSpPr>
        <p:grpSpPr>
          <a:xfrm>
            <a:off x="927181" y="-509428"/>
            <a:ext cx="286277" cy="2553557"/>
            <a:chOff x="6544463" y="-1540225"/>
            <a:chExt cx="352949" cy="3148264"/>
          </a:xfrm>
        </p:grpSpPr>
        <p:grpSp>
          <p:nvGrpSpPr>
            <p:cNvPr id="1270" name="Google Shape;1270;p35"/>
            <p:cNvGrpSpPr/>
            <p:nvPr/>
          </p:nvGrpSpPr>
          <p:grpSpPr>
            <a:xfrm>
              <a:off x="6544463" y="813674"/>
              <a:ext cx="352949" cy="794365"/>
              <a:chOff x="5353000" y="2059225"/>
              <a:chExt cx="125075" cy="281500"/>
            </a:xfrm>
          </p:grpSpPr>
          <p:sp>
            <p:nvSpPr>
              <p:cNvPr id="1271" name="Google Shape;1271;p35"/>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77" name="Google Shape;1277;p35"/>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278" name="Google Shape;1278;p35"/>
          <p:cNvGrpSpPr/>
          <p:nvPr/>
        </p:nvGrpSpPr>
        <p:grpSpPr>
          <a:xfrm flipH="1">
            <a:off x="404881" y="-106319"/>
            <a:ext cx="286277" cy="2863073"/>
            <a:chOff x="6544463" y="-1921825"/>
            <a:chExt cx="352949" cy="3529864"/>
          </a:xfrm>
        </p:grpSpPr>
        <p:grpSp>
          <p:nvGrpSpPr>
            <p:cNvPr id="1279" name="Google Shape;1279;p35"/>
            <p:cNvGrpSpPr/>
            <p:nvPr/>
          </p:nvGrpSpPr>
          <p:grpSpPr>
            <a:xfrm>
              <a:off x="6544463" y="813674"/>
              <a:ext cx="352949" cy="794365"/>
              <a:chOff x="5353000" y="2059225"/>
              <a:chExt cx="125075" cy="281500"/>
            </a:xfrm>
          </p:grpSpPr>
          <p:sp>
            <p:nvSpPr>
              <p:cNvPr id="1280" name="Google Shape;1280;p35"/>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5"/>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86" name="Google Shape;1286;p35"/>
            <p:cNvCxnSpPr/>
            <p:nvPr/>
          </p:nvCxnSpPr>
          <p:spPr>
            <a:xfrm rot="10800000">
              <a:off x="6720938" y="-1921825"/>
              <a:ext cx="0" cy="2750700"/>
            </a:xfrm>
            <a:prstGeom prst="straightConnector1">
              <a:avLst/>
            </a:prstGeom>
            <a:noFill/>
            <a:ln w="19050" cap="flat" cmpd="sng">
              <a:solidFill>
                <a:schemeClr val="accent3"/>
              </a:solidFill>
              <a:prstDash val="solid"/>
              <a:round/>
              <a:headEnd type="none" w="med" len="med"/>
              <a:tailEnd type="none" w="med" len="med"/>
            </a:ln>
          </p:spPr>
        </p:cxnSp>
      </p:grpSp>
      <p:grpSp>
        <p:nvGrpSpPr>
          <p:cNvPr id="1287" name="Google Shape;1287;p35"/>
          <p:cNvGrpSpPr/>
          <p:nvPr/>
        </p:nvGrpSpPr>
        <p:grpSpPr>
          <a:xfrm flipH="1">
            <a:off x="7930306" y="-476253"/>
            <a:ext cx="286277" cy="2553557"/>
            <a:chOff x="6544463" y="-1540225"/>
            <a:chExt cx="352949" cy="3148264"/>
          </a:xfrm>
        </p:grpSpPr>
        <p:grpSp>
          <p:nvGrpSpPr>
            <p:cNvPr id="1288" name="Google Shape;1288;p35"/>
            <p:cNvGrpSpPr/>
            <p:nvPr/>
          </p:nvGrpSpPr>
          <p:grpSpPr>
            <a:xfrm>
              <a:off x="6544463" y="813674"/>
              <a:ext cx="352949" cy="794365"/>
              <a:chOff x="5353000" y="2059225"/>
              <a:chExt cx="125075" cy="281500"/>
            </a:xfrm>
          </p:grpSpPr>
          <p:sp>
            <p:nvSpPr>
              <p:cNvPr id="1289" name="Google Shape;1289;p35"/>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5"/>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5"/>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5"/>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95" name="Google Shape;1295;p35"/>
            <p:cNvCxnSpPr/>
            <p:nvPr/>
          </p:nvCxnSpPr>
          <p:spPr>
            <a:xfrm rot="10800000">
              <a:off x="6720938" y="-1540225"/>
              <a:ext cx="0" cy="2369100"/>
            </a:xfrm>
            <a:prstGeom prst="straightConnector1">
              <a:avLst/>
            </a:prstGeom>
            <a:noFill/>
            <a:ln w="19050" cap="flat" cmpd="sng">
              <a:solidFill>
                <a:schemeClr val="accent3"/>
              </a:solidFill>
              <a:prstDash val="solid"/>
              <a:round/>
              <a:headEnd type="none" w="med" len="med"/>
              <a:tailEnd type="none" w="med" len="med"/>
            </a:ln>
          </p:spPr>
        </p:cxnSp>
      </p:grpSp>
      <p:grpSp>
        <p:nvGrpSpPr>
          <p:cNvPr id="1296" name="Google Shape;1296;p35"/>
          <p:cNvGrpSpPr/>
          <p:nvPr/>
        </p:nvGrpSpPr>
        <p:grpSpPr>
          <a:xfrm flipH="1">
            <a:off x="8452656" y="-311933"/>
            <a:ext cx="286277" cy="3068687"/>
            <a:chOff x="6544463" y="-2175325"/>
            <a:chExt cx="352949" cy="3783364"/>
          </a:xfrm>
        </p:grpSpPr>
        <p:grpSp>
          <p:nvGrpSpPr>
            <p:cNvPr id="1297" name="Google Shape;1297;p35"/>
            <p:cNvGrpSpPr/>
            <p:nvPr/>
          </p:nvGrpSpPr>
          <p:grpSpPr>
            <a:xfrm>
              <a:off x="6544463" y="813674"/>
              <a:ext cx="352949" cy="794365"/>
              <a:chOff x="5353000" y="2059225"/>
              <a:chExt cx="125075" cy="281500"/>
            </a:xfrm>
          </p:grpSpPr>
          <p:sp>
            <p:nvSpPr>
              <p:cNvPr id="1298" name="Google Shape;1298;p35"/>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5"/>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5"/>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5"/>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04" name="Google Shape;1304;p35"/>
            <p:cNvCxnSpPr/>
            <p:nvPr/>
          </p:nvCxnSpPr>
          <p:spPr>
            <a:xfrm rot="10800000">
              <a:off x="6720937" y="-2175325"/>
              <a:ext cx="0" cy="30042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6512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1305"/>
        <p:cNvGrpSpPr/>
        <p:nvPr/>
      </p:nvGrpSpPr>
      <p:grpSpPr>
        <a:xfrm>
          <a:off x="0" y="0"/>
          <a:ext cx="0" cy="0"/>
          <a:chOff x="0" y="0"/>
          <a:chExt cx="0" cy="0"/>
        </a:xfrm>
      </p:grpSpPr>
      <p:grpSp>
        <p:nvGrpSpPr>
          <p:cNvPr id="1306" name="Google Shape;1306;p36"/>
          <p:cNvGrpSpPr/>
          <p:nvPr/>
        </p:nvGrpSpPr>
        <p:grpSpPr>
          <a:xfrm>
            <a:off x="1460581" y="-1146553"/>
            <a:ext cx="286277" cy="2553557"/>
            <a:chOff x="6544463" y="-1540225"/>
            <a:chExt cx="352949" cy="3148264"/>
          </a:xfrm>
        </p:grpSpPr>
        <p:grpSp>
          <p:nvGrpSpPr>
            <p:cNvPr id="1307" name="Google Shape;1307;p36"/>
            <p:cNvGrpSpPr/>
            <p:nvPr/>
          </p:nvGrpSpPr>
          <p:grpSpPr>
            <a:xfrm>
              <a:off x="6544463" y="813674"/>
              <a:ext cx="352949" cy="794365"/>
              <a:chOff x="5353000" y="2059225"/>
              <a:chExt cx="125075" cy="281500"/>
            </a:xfrm>
          </p:grpSpPr>
          <p:sp>
            <p:nvSpPr>
              <p:cNvPr id="1308" name="Google Shape;1308;p3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14" name="Google Shape;1314;p3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315" name="Google Shape;1315;p36"/>
          <p:cNvGrpSpPr/>
          <p:nvPr/>
        </p:nvGrpSpPr>
        <p:grpSpPr>
          <a:xfrm>
            <a:off x="557231" y="-715153"/>
            <a:ext cx="286277" cy="2553557"/>
            <a:chOff x="6544463" y="-1540225"/>
            <a:chExt cx="352949" cy="3148264"/>
          </a:xfrm>
        </p:grpSpPr>
        <p:grpSp>
          <p:nvGrpSpPr>
            <p:cNvPr id="1316" name="Google Shape;1316;p36"/>
            <p:cNvGrpSpPr/>
            <p:nvPr/>
          </p:nvGrpSpPr>
          <p:grpSpPr>
            <a:xfrm>
              <a:off x="6544463" y="813674"/>
              <a:ext cx="352949" cy="794365"/>
              <a:chOff x="5353000" y="2059225"/>
              <a:chExt cx="125075" cy="281500"/>
            </a:xfrm>
          </p:grpSpPr>
          <p:sp>
            <p:nvSpPr>
              <p:cNvPr id="1317" name="Google Shape;1317;p3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23" name="Google Shape;1323;p3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324" name="Google Shape;1324;p36"/>
          <p:cNvGrpSpPr/>
          <p:nvPr/>
        </p:nvGrpSpPr>
        <p:grpSpPr>
          <a:xfrm flipH="1">
            <a:off x="7396906" y="-1146553"/>
            <a:ext cx="286277" cy="2553557"/>
            <a:chOff x="6544463" y="-1540225"/>
            <a:chExt cx="352949" cy="3148264"/>
          </a:xfrm>
        </p:grpSpPr>
        <p:grpSp>
          <p:nvGrpSpPr>
            <p:cNvPr id="1325" name="Google Shape;1325;p36"/>
            <p:cNvGrpSpPr/>
            <p:nvPr/>
          </p:nvGrpSpPr>
          <p:grpSpPr>
            <a:xfrm>
              <a:off x="6544463" y="813674"/>
              <a:ext cx="352949" cy="794365"/>
              <a:chOff x="5353000" y="2059225"/>
              <a:chExt cx="125075" cy="281500"/>
            </a:xfrm>
          </p:grpSpPr>
          <p:sp>
            <p:nvSpPr>
              <p:cNvPr id="1326" name="Google Shape;1326;p3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32" name="Google Shape;1332;p3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grpSp>
        <p:nvGrpSpPr>
          <p:cNvPr id="1333" name="Google Shape;1333;p36"/>
          <p:cNvGrpSpPr/>
          <p:nvPr/>
        </p:nvGrpSpPr>
        <p:grpSpPr>
          <a:xfrm flipH="1">
            <a:off x="8300256" y="-715153"/>
            <a:ext cx="286277" cy="2553557"/>
            <a:chOff x="6544463" y="-1540225"/>
            <a:chExt cx="352949" cy="3148264"/>
          </a:xfrm>
        </p:grpSpPr>
        <p:grpSp>
          <p:nvGrpSpPr>
            <p:cNvPr id="1334" name="Google Shape;1334;p36"/>
            <p:cNvGrpSpPr/>
            <p:nvPr/>
          </p:nvGrpSpPr>
          <p:grpSpPr>
            <a:xfrm>
              <a:off x="6544463" y="813674"/>
              <a:ext cx="352949" cy="794365"/>
              <a:chOff x="5353000" y="2059225"/>
              <a:chExt cx="125075" cy="281500"/>
            </a:xfrm>
          </p:grpSpPr>
          <p:sp>
            <p:nvSpPr>
              <p:cNvPr id="1335" name="Google Shape;1335;p36"/>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6"/>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6"/>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6"/>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6"/>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6"/>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1" name="Google Shape;1341;p36"/>
            <p:cNvCxnSpPr/>
            <p:nvPr/>
          </p:nvCxnSpPr>
          <p:spPr>
            <a:xfrm rot="10800000">
              <a:off x="6720938" y="-1540225"/>
              <a:ext cx="0" cy="2369100"/>
            </a:xfrm>
            <a:prstGeom prst="straightConnector1">
              <a:avLst/>
            </a:prstGeom>
            <a:noFill/>
            <a:ln w="19050"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2344851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6">
  <p:cSld name="Background  6">
    <p:spTree>
      <p:nvGrpSpPr>
        <p:cNvPr id="1" name="Shape 1342"/>
        <p:cNvGrpSpPr/>
        <p:nvPr/>
      </p:nvGrpSpPr>
      <p:grpSpPr>
        <a:xfrm>
          <a:off x="0" y="0"/>
          <a:ext cx="0" cy="0"/>
          <a:chOff x="0" y="0"/>
          <a:chExt cx="0" cy="0"/>
        </a:xfrm>
      </p:grpSpPr>
      <p:grpSp>
        <p:nvGrpSpPr>
          <p:cNvPr id="1343" name="Google Shape;1343;p37"/>
          <p:cNvGrpSpPr/>
          <p:nvPr/>
        </p:nvGrpSpPr>
        <p:grpSpPr>
          <a:xfrm>
            <a:off x="-66376" y="-1179400"/>
            <a:ext cx="9219366" cy="6512240"/>
            <a:chOff x="-66376" y="-1179400"/>
            <a:chExt cx="9219366" cy="6512240"/>
          </a:xfrm>
        </p:grpSpPr>
        <p:sp>
          <p:nvSpPr>
            <p:cNvPr id="1344" name="Google Shape;1344;p37"/>
            <p:cNvSpPr/>
            <p:nvPr/>
          </p:nvSpPr>
          <p:spPr>
            <a:xfrm>
              <a:off x="2372288" y="4784394"/>
              <a:ext cx="500103" cy="55907"/>
            </a:xfrm>
            <a:custGeom>
              <a:avLst/>
              <a:gdLst/>
              <a:ahLst/>
              <a:cxnLst/>
              <a:rect l="l" t="t" r="r" b="b"/>
              <a:pathLst>
                <a:path w="5555" h="621" extrusionOk="0">
                  <a:moveTo>
                    <a:pt x="1" y="0"/>
                  </a:moveTo>
                  <a:lnTo>
                    <a:pt x="94" y="390"/>
                  </a:lnTo>
                  <a:cubicBezTo>
                    <a:pt x="126" y="525"/>
                    <a:pt x="245" y="621"/>
                    <a:pt x="386" y="621"/>
                  </a:cubicBezTo>
                  <a:cubicBezTo>
                    <a:pt x="389" y="621"/>
                    <a:pt x="391" y="621"/>
                    <a:pt x="394" y="621"/>
                  </a:cubicBezTo>
                  <a:lnTo>
                    <a:pt x="5168" y="621"/>
                  </a:lnTo>
                  <a:cubicBezTo>
                    <a:pt x="5309" y="621"/>
                    <a:pt x="5428" y="527"/>
                    <a:pt x="5464" y="390"/>
                  </a:cubicBezTo>
                  <a:lnTo>
                    <a:pt x="5554"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3358497" y="4696349"/>
              <a:ext cx="250547" cy="115955"/>
            </a:xfrm>
            <a:custGeom>
              <a:avLst/>
              <a:gdLst/>
              <a:ahLst/>
              <a:cxnLst/>
              <a:rect l="l" t="t" r="r" b="b"/>
              <a:pathLst>
                <a:path w="2783" h="1288" extrusionOk="0">
                  <a:moveTo>
                    <a:pt x="2112" y="1"/>
                  </a:moveTo>
                  <a:cubicBezTo>
                    <a:pt x="1784" y="1"/>
                    <a:pt x="1599" y="132"/>
                    <a:pt x="1255" y="132"/>
                  </a:cubicBezTo>
                  <a:cubicBezTo>
                    <a:pt x="1197" y="132"/>
                    <a:pt x="1134" y="128"/>
                    <a:pt x="1065" y="119"/>
                  </a:cubicBezTo>
                  <a:cubicBezTo>
                    <a:pt x="874" y="95"/>
                    <a:pt x="715" y="71"/>
                    <a:pt x="582" y="71"/>
                  </a:cubicBezTo>
                  <a:cubicBezTo>
                    <a:pt x="357" y="71"/>
                    <a:pt x="212" y="142"/>
                    <a:pt x="131" y="408"/>
                  </a:cubicBezTo>
                  <a:cubicBezTo>
                    <a:pt x="1" y="830"/>
                    <a:pt x="390" y="1101"/>
                    <a:pt x="390" y="1101"/>
                  </a:cubicBezTo>
                  <a:cubicBezTo>
                    <a:pt x="492" y="1206"/>
                    <a:pt x="918" y="1287"/>
                    <a:pt x="1365" y="1287"/>
                  </a:cubicBezTo>
                  <a:cubicBezTo>
                    <a:pt x="1682" y="1287"/>
                    <a:pt x="2010" y="1246"/>
                    <a:pt x="2238" y="1144"/>
                  </a:cubicBezTo>
                  <a:cubicBezTo>
                    <a:pt x="2783" y="899"/>
                    <a:pt x="2779" y="76"/>
                    <a:pt x="2274" y="11"/>
                  </a:cubicBezTo>
                  <a:cubicBezTo>
                    <a:pt x="2216" y="4"/>
                    <a:pt x="2162" y="1"/>
                    <a:pt x="2112" y="1"/>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3542420" y="4696349"/>
              <a:ext cx="250547" cy="115955"/>
            </a:xfrm>
            <a:custGeom>
              <a:avLst/>
              <a:gdLst/>
              <a:ahLst/>
              <a:cxnLst/>
              <a:rect l="l" t="t" r="r" b="b"/>
              <a:pathLst>
                <a:path w="2783" h="1288" extrusionOk="0">
                  <a:moveTo>
                    <a:pt x="2111" y="1"/>
                  </a:moveTo>
                  <a:cubicBezTo>
                    <a:pt x="1783" y="1"/>
                    <a:pt x="1599" y="132"/>
                    <a:pt x="1255" y="132"/>
                  </a:cubicBezTo>
                  <a:cubicBezTo>
                    <a:pt x="1196" y="132"/>
                    <a:pt x="1134" y="128"/>
                    <a:pt x="1065" y="119"/>
                  </a:cubicBezTo>
                  <a:cubicBezTo>
                    <a:pt x="874" y="95"/>
                    <a:pt x="714" y="71"/>
                    <a:pt x="582" y="71"/>
                  </a:cubicBezTo>
                  <a:cubicBezTo>
                    <a:pt x="357" y="71"/>
                    <a:pt x="212" y="142"/>
                    <a:pt x="130" y="408"/>
                  </a:cubicBezTo>
                  <a:cubicBezTo>
                    <a:pt x="0" y="830"/>
                    <a:pt x="390" y="1101"/>
                    <a:pt x="390" y="1101"/>
                  </a:cubicBezTo>
                  <a:cubicBezTo>
                    <a:pt x="491" y="1206"/>
                    <a:pt x="918" y="1287"/>
                    <a:pt x="1364" y="1287"/>
                  </a:cubicBezTo>
                  <a:cubicBezTo>
                    <a:pt x="1682" y="1287"/>
                    <a:pt x="2010" y="1246"/>
                    <a:pt x="2238" y="1144"/>
                  </a:cubicBezTo>
                  <a:cubicBezTo>
                    <a:pt x="2783" y="899"/>
                    <a:pt x="2779" y="76"/>
                    <a:pt x="2274" y="11"/>
                  </a:cubicBezTo>
                  <a:cubicBezTo>
                    <a:pt x="2216" y="4"/>
                    <a:pt x="2162" y="1"/>
                    <a:pt x="2111" y="1"/>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3317535" y="4784394"/>
              <a:ext cx="503344" cy="55907"/>
            </a:xfrm>
            <a:custGeom>
              <a:avLst/>
              <a:gdLst/>
              <a:ahLst/>
              <a:cxnLst/>
              <a:rect l="l" t="t" r="r" b="b"/>
              <a:pathLst>
                <a:path w="5591" h="621" extrusionOk="0">
                  <a:moveTo>
                    <a:pt x="131" y="0"/>
                  </a:moveTo>
                  <a:cubicBezTo>
                    <a:pt x="33" y="4"/>
                    <a:pt x="1" y="134"/>
                    <a:pt x="88" y="181"/>
                  </a:cubicBezTo>
                  <a:lnTo>
                    <a:pt x="968" y="621"/>
                  </a:lnTo>
                  <a:lnTo>
                    <a:pt x="4627" y="621"/>
                  </a:lnTo>
                  <a:lnTo>
                    <a:pt x="5504" y="181"/>
                  </a:lnTo>
                  <a:cubicBezTo>
                    <a:pt x="5591" y="134"/>
                    <a:pt x="5562" y="4"/>
                    <a:pt x="5461" y="0"/>
                  </a:cubicBezTo>
                  <a:close/>
                </a:path>
              </a:pathLst>
            </a:custGeom>
            <a:solidFill>
              <a:srgbClr val="F8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4265995" y="4840200"/>
              <a:ext cx="4886995" cy="183026"/>
            </a:xfrm>
            <a:custGeom>
              <a:avLst/>
              <a:gdLst/>
              <a:ahLst/>
              <a:cxnLst/>
              <a:rect l="l" t="t" r="r" b="b"/>
              <a:pathLst>
                <a:path w="45251" h="2033" extrusionOk="0">
                  <a:moveTo>
                    <a:pt x="1" y="1"/>
                  </a:moveTo>
                  <a:lnTo>
                    <a:pt x="1" y="2033"/>
                  </a:lnTo>
                  <a:lnTo>
                    <a:pt x="45251" y="2033"/>
                  </a:lnTo>
                  <a:lnTo>
                    <a:pt x="45251" y="1"/>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37"/>
            <p:cNvGrpSpPr/>
            <p:nvPr/>
          </p:nvGrpSpPr>
          <p:grpSpPr>
            <a:xfrm>
              <a:off x="1138430" y="4669611"/>
              <a:ext cx="489660" cy="170691"/>
              <a:chOff x="1089293" y="4669611"/>
              <a:chExt cx="489660" cy="170691"/>
            </a:xfrm>
          </p:grpSpPr>
          <p:sp>
            <p:nvSpPr>
              <p:cNvPr id="1350" name="Google Shape;1350;p37"/>
              <p:cNvSpPr/>
              <p:nvPr/>
            </p:nvSpPr>
            <p:spPr>
              <a:xfrm>
                <a:off x="1095775" y="4669611"/>
                <a:ext cx="481917" cy="160969"/>
              </a:xfrm>
              <a:custGeom>
                <a:avLst/>
                <a:gdLst/>
                <a:ahLst/>
                <a:cxnLst/>
                <a:rect l="l" t="t" r="r" b="b"/>
                <a:pathLst>
                  <a:path w="5353" h="1788" extrusionOk="0">
                    <a:moveTo>
                      <a:pt x="4202" y="1"/>
                    </a:moveTo>
                    <a:cubicBezTo>
                      <a:pt x="3511" y="1"/>
                      <a:pt x="3119" y="385"/>
                      <a:pt x="2519" y="385"/>
                    </a:cubicBezTo>
                    <a:cubicBezTo>
                      <a:pt x="2389" y="385"/>
                      <a:pt x="2249" y="367"/>
                      <a:pt x="2094" y="322"/>
                    </a:cubicBezTo>
                    <a:cubicBezTo>
                      <a:pt x="1672" y="203"/>
                      <a:pt x="1305" y="120"/>
                      <a:pt x="1007" y="120"/>
                    </a:cubicBezTo>
                    <a:cubicBezTo>
                      <a:pt x="649" y="120"/>
                      <a:pt x="389" y="240"/>
                      <a:pt x="253" y="561"/>
                    </a:cubicBezTo>
                    <a:cubicBezTo>
                      <a:pt x="1" y="1149"/>
                      <a:pt x="751" y="1524"/>
                      <a:pt x="751" y="1524"/>
                    </a:cubicBezTo>
                    <a:cubicBezTo>
                      <a:pt x="948" y="1673"/>
                      <a:pt x="1775" y="1787"/>
                      <a:pt x="2637" y="1787"/>
                    </a:cubicBezTo>
                    <a:cubicBezTo>
                      <a:pt x="3243" y="1787"/>
                      <a:pt x="3865" y="1731"/>
                      <a:pt x="4299" y="1589"/>
                    </a:cubicBezTo>
                    <a:cubicBezTo>
                      <a:pt x="5352" y="1246"/>
                      <a:pt x="5342" y="99"/>
                      <a:pt x="4375" y="9"/>
                    </a:cubicBezTo>
                    <a:cubicBezTo>
                      <a:pt x="4315" y="3"/>
                      <a:pt x="4257" y="1"/>
                      <a:pt x="420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1089293" y="4784394"/>
                <a:ext cx="489660" cy="55907"/>
              </a:xfrm>
              <a:custGeom>
                <a:avLst/>
                <a:gdLst/>
                <a:ahLst/>
                <a:cxnLst/>
                <a:rect l="l" t="t" r="r" b="b"/>
                <a:pathLst>
                  <a:path w="5439" h="621" extrusionOk="0">
                    <a:moveTo>
                      <a:pt x="174" y="0"/>
                    </a:moveTo>
                    <a:cubicBezTo>
                      <a:pt x="44" y="0"/>
                      <a:pt x="1" y="177"/>
                      <a:pt x="120" y="235"/>
                    </a:cubicBezTo>
                    <a:lnTo>
                      <a:pt x="892" y="621"/>
                    </a:lnTo>
                    <a:lnTo>
                      <a:pt x="4551" y="621"/>
                    </a:lnTo>
                    <a:lnTo>
                      <a:pt x="5320" y="235"/>
                    </a:lnTo>
                    <a:cubicBezTo>
                      <a:pt x="5439" y="177"/>
                      <a:pt x="5396" y="0"/>
                      <a:pt x="5266"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37"/>
            <p:cNvGrpSpPr/>
            <p:nvPr/>
          </p:nvGrpSpPr>
          <p:grpSpPr>
            <a:xfrm>
              <a:off x="816403" y="4432481"/>
              <a:ext cx="491366" cy="407825"/>
              <a:chOff x="627278" y="4432481"/>
              <a:chExt cx="491366" cy="407825"/>
            </a:xfrm>
          </p:grpSpPr>
          <p:sp>
            <p:nvSpPr>
              <p:cNvPr id="1353" name="Google Shape;1353;p37"/>
              <p:cNvSpPr/>
              <p:nvPr/>
            </p:nvSpPr>
            <p:spPr>
              <a:xfrm>
                <a:off x="627278" y="4432481"/>
                <a:ext cx="403323" cy="407825"/>
              </a:xfrm>
              <a:custGeom>
                <a:avLst/>
                <a:gdLst/>
                <a:ahLst/>
                <a:cxnLst/>
                <a:rect l="l" t="t" r="r" b="b"/>
                <a:pathLst>
                  <a:path w="4480" h="4530" extrusionOk="0">
                    <a:moveTo>
                      <a:pt x="1452" y="1"/>
                    </a:moveTo>
                    <a:cubicBezTo>
                      <a:pt x="1271" y="1704"/>
                      <a:pt x="286" y="2448"/>
                      <a:pt x="131" y="3303"/>
                    </a:cubicBezTo>
                    <a:cubicBezTo>
                      <a:pt x="1" y="4028"/>
                      <a:pt x="506" y="4530"/>
                      <a:pt x="506" y="4530"/>
                    </a:cubicBezTo>
                    <a:lnTo>
                      <a:pt x="3970" y="4530"/>
                    </a:lnTo>
                    <a:cubicBezTo>
                      <a:pt x="3970" y="4530"/>
                      <a:pt x="4479" y="4028"/>
                      <a:pt x="4346" y="3303"/>
                    </a:cubicBezTo>
                    <a:cubicBezTo>
                      <a:pt x="4191" y="2448"/>
                      <a:pt x="3205" y="1704"/>
                      <a:pt x="3025"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967757" y="4446885"/>
                <a:ext cx="150886" cy="323559"/>
              </a:xfrm>
              <a:custGeom>
                <a:avLst/>
                <a:gdLst/>
                <a:ahLst/>
                <a:cxnLst/>
                <a:rect l="l" t="t" r="r" b="b"/>
                <a:pathLst>
                  <a:path w="1676" h="3594" extrusionOk="0">
                    <a:moveTo>
                      <a:pt x="1389" y="0"/>
                    </a:moveTo>
                    <a:cubicBezTo>
                      <a:pt x="1384" y="0"/>
                      <a:pt x="1378" y="1"/>
                      <a:pt x="1372" y="3"/>
                    </a:cubicBezTo>
                    <a:cubicBezTo>
                      <a:pt x="1231" y="75"/>
                      <a:pt x="885" y="324"/>
                      <a:pt x="759" y="1154"/>
                    </a:cubicBezTo>
                    <a:cubicBezTo>
                      <a:pt x="661" y="1786"/>
                      <a:pt x="365" y="2078"/>
                      <a:pt x="156" y="2208"/>
                    </a:cubicBezTo>
                    <a:cubicBezTo>
                      <a:pt x="41" y="2280"/>
                      <a:pt x="1" y="2428"/>
                      <a:pt x="59" y="2551"/>
                    </a:cubicBezTo>
                    <a:lnTo>
                      <a:pt x="571" y="3594"/>
                    </a:lnTo>
                    <a:cubicBezTo>
                      <a:pt x="571" y="3594"/>
                      <a:pt x="1156" y="2901"/>
                      <a:pt x="1156" y="1580"/>
                    </a:cubicBezTo>
                    <a:cubicBezTo>
                      <a:pt x="1156" y="260"/>
                      <a:pt x="1675" y="245"/>
                      <a:pt x="1675" y="245"/>
                    </a:cubicBezTo>
                    <a:cubicBezTo>
                      <a:pt x="1619" y="213"/>
                      <a:pt x="1564" y="194"/>
                      <a:pt x="1516" y="194"/>
                    </a:cubicBezTo>
                    <a:cubicBezTo>
                      <a:pt x="1484" y="194"/>
                      <a:pt x="1454" y="203"/>
                      <a:pt x="1430" y="220"/>
                    </a:cubicBezTo>
                    <a:lnTo>
                      <a:pt x="1437" y="47"/>
                    </a:lnTo>
                    <a:cubicBezTo>
                      <a:pt x="1437" y="20"/>
                      <a:pt x="1415" y="0"/>
                      <a:pt x="1389"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37"/>
            <p:cNvGrpSpPr/>
            <p:nvPr/>
          </p:nvGrpSpPr>
          <p:grpSpPr>
            <a:xfrm>
              <a:off x="7594644" y="4165102"/>
              <a:ext cx="200221" cy="675201"/>
              <a:chOff x="7888869" y="4165102"/>
              <a:chExt cx="200221" cy="675201"/>
            </a:xfrm>
          </p:grpSpPr>
          <p:sp>
            <p:nvSpPr>
              <p:cNvPr id="1356" name="Google Shape;1356;p37"/>
              <p:cNvSpPr/>
              <p:nvPr/>
            </p:nvSpPr>
            <p:spPr>
              <a:xfrm>
                <a:off x="7964941" y="4306804"/>
                <a:ext cx="48165" cy="312575"/>
              </a:xfrm>
              <a:custGeom>
                <a:avLst/>
                <a:gdLst/>
                <a:ahLst/>
                <a:cxnLst/>
                <a:rect l="l" t="t" r="r" b="b"/>
                <a:pathLst>
                  <a:path w="535" h="3472" extrusionOk="0">
                    <a:moveTo>
                      <a:pt x="0" y="0"/>
                    </a:moveTo>
                    <a:lnTo>
                      <a:pt x="0" y="3472"/>
                    </a:lnTo>
                    <a:lnTo>
                      <a:pt x="535" y="3472"/>
                    </a:lnTo>
                    <a:lnTo>
                      <a:pt x="535"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7888869" y="4619646"/>
                <a:ext cx="200221" cy="220657"/>
              </a:xfrm>
              <a:custGeom>
                <a:avLst/>
                <a:gdLst/>
                <a:ahLst/>
                <a:cxnLst/>
                <a:rect l="l" t="t" r="r" b="b"/>
                <a:pathLst>
                  <a:path w="2224" h="2451" extrusionOk="0">
                    <a:moveTo>
                      <a:pt x="59" y="1"/>
                    </a:moveTo>
                    <a:cubicBezTo>
                      <a:pt x="59" y="1"/>
                      <a:pt x="1" y="365"/>
                      <a:pt x="398" y="542"/>
                    </a:cubicBezTo>
                    <a:cubicBezTo>
                      <a:pt x="795" y="715"/>
                      <a:pt x="845" y="924"/>
                      <a:pt x="845" y="1534"/>
                    </a:cubicBezTo>
                    <a:cubicBezTo>
                      <a:pt x="845" y="2141"/>
                      <a:pt x="1" y="2451"/>
                      <a:pt x="1" y="2451"/>
                    </a:cubicBezTo>
                    <a:lnTo>
                      <a:pt x="2224" y="2451"/>
                    </a:lnTo>
                    <a:cubicBezTo>
                      <a:pt x="2224" y="2451"/>
                      <a:pt x="1380" y="2141"/>
                      <a:pt x="1380" y="1534"/>
                    </a:cubicBezTo>
                    <a:cubicBezTo>
                      <a:pt x="1380" y="928"/>
                      <a:pt x="1426" y="715"/>
                      <a:pt x="1827" y="542"/>
                    </a:cubicBezTo>
                    <a:cubicBezTo>
                      <a:pt x="2224" y="365"/>
                      <a:pt x="2163" y="1"/>
                      <a:pt x="2163"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7"/>
              <p:cNvSpPr/>
              <p:nvPr/>
            </p:nvSpPr>
            <p:spPr>
              <a:xfrm>
                <a:off x="7965571" y="4165102"/>
                <a:ext cx="58878" cy="124418"/>
              </a:xfrm>
              <a:custGeom>
                <a:avLst/>
                <a:gdLst/>
                <a:ahLst/>
                <a:cxnLst/>
                <a:rect l="l" t="t" r="r" b="b"/>
                <a:pathLst>
                  <a:path w="654" h="1382" extrusionOk="0">
                    <a:moveTo>
                      <a:pt x="271" y="1"/>
                    </a:moveTo>
                    <a:cubicBezTo>
                      <a:pt x="264" y="373"/>
                      <a:pt x="84" y="596"/>
                      <a:pt x="15" y="946"/>
                    </a:cubicBezTo>
                    <a:cubicBezTo>
                      <a:pt x="1" y="1022"/>
                      <a:pt x="1" y="1098"/>
                      <a:pt x="15" y="1174"/>
                    </a:cubicBezTo>
                    <a:cubicBezTo>
                      <a:pt x="41" y="1310"/>
                      <a:pt x="154" y="1381"/>
                      <a:pt x="267" y="1381"/>
                    </a:cubicBezTo>
                    <a:cubicBezTo>
                      <a:pt x="372" y="1381"/>
                      <a:pt x="477" y="1320"/>
                      <a:pt x="513" y="1195"/>
                    </a:cubicBezTo>
                    <a:cubicBezTo>
                      <a:pt x="654" y="701"/>
                      <a:pt x="271" y="1"/>
                      <a:pt x="271"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37"/>
            <p:cNvGrpSpPr/>
            <p:nvPr/>
          </p:nvGrpSpPr>
          <p:grpSpPr>
            <a:xfrm>
              <a:off x="7778121" y="4669611"/>
              <a:ext cx="483898" cy="170691"/>
              <a:chOff x="8032821" y="4669611"/>
              <a:chExt cx="483898" cy="170691"/>
            </a:xfrm>
          </p:grpSpPr>
          <p:sp>
            <p:nvSpPr>
              <p:cNvPr id="1360" name="Google Shape;1360;p37"/>
              <p:cNvSpPr/>
              <p:nvPr/>
            </p:nvSpPr>
            <p:spPr>
              <a:xfrm>
                <a:off x="8034801" y="4669611"/>
                <a:ext cx="481917" cy="160969"/>
              </a:xfrm>
              <a:custGeom>
                <a:avLst/>
                <a:gdLst/>
                <a:ahLst/>
                <a:cxnLst/>
                <a:rect l="l" t="t" r="r" b="b"/>
                <a:pathLst>
                  <a:path w="5353" h="1788" extrusionOk="0">
                    <a:moveTo>
                      <a:pt x="4201" y="1"/>
                    </a:moveTo>
                    <a:cubicBezTo>
                      <a:pt x="3510" y="1"/>
                      <a:pt x="3119" y="385"/>
                      <a:pt x="2519" y="385"/>
                    </a:cubicBezTo>
                    <a:cubicBezTo>
                      <a:pt x="2389" y="385"/>
                      <a:pt x="2249" y="367"/>
                      <a:pt x="2093" y="322"/>
                    </a:cubicBezTo>
                    <a:cubicBezTo>
                      <a:pt x="1672" y="203"/>
                      <a:pt x="1305" y="120"/>
                      <a:pt x="1007" y="120"/>
                    </a:cubicBezTo>
                    <a:cubicBezTo>
                      <a:pt x="648" y="120"/>
                      <a:pt x="389" y="240"/>
                      <a:pt x="253" y="561"/>
                    </a:cubicBezTo>
                    <a:cubicBezTo>
                      <a:pt x="0" y="1149"/>
                      <a:pt x="755" y="1524"/>
                      <a:pt x="755" y="1524"/>
                    </a:cubicBezTo>
                    <a:cubicBezTo>
                      <a:pt x="950" y="1673"/>
                      <a:pt x="1776" y="1787"/>
                      <a:pt x="2637" y="1787"/>
                    </a:cubicBezTo>
                    <a:cubicBezTo>
                      <a:pt x="3242" y="1787"/>
                      <a:pt x="3865" y="1731"/>
                      <a:pt x="4298" y="1589"/>
                    </a:cubicBezTo>
                    <a:cubicBezTo>
                      <a:pt x="5352" y="1246"/>
                      <a:pt x="5341" y="99"/>
                      <a:pt x="4374" y="9"/>
                    </a:cubicBezTo>
                    <a:cubicBezTo>
                      <a:pt x="4314" y="3"/>
                      <a:pt x="4257" y="1"/>
                      <a:pt x="4201"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8032821" y="4784394"/>
                <a:ext cx="480297" cy="55907"/>
              </a:xfrm>
              <a:custGeom>
                <a:avLst/>
                <a:gdLst/>
                <a:ahLst/>
                <a:cxnLst/>
                <a:rect l="l" t="t" r="r" b="b"/>
                <a:pathLst>
                  <a:path w="5335" h="621" extrusionOk="0">
                    <a:moveTo>
                      <a:pt x="344" y="0"/>
                    </a:moveTo>
                    <a:cubicBezTo>
                      <a:pt x="84" y="0"/>
                      <a:pt x="1" y="321"/>
                      <a:pt x="232" y="426"/>
                    </a:cubicBezTo>
                    <a:lnTo>
                      <a:pt x="232" y="621"/>
                    </a:lnTo>
                    <a:lnTo>
                      <a:pt x="5103" y="621"/>
                    </a:lnTo>
                    <a:lnTo>
                      <a:pt x="5103" y="426"/>
                    </a:lnTo>
                    <a:cubicBezTo>
                      <a:pt x="5334" y="321"/>
                      <a:pt x="5251" y="0"/>
                      <a:pt x="4992"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37"/>
            <p:cNvGrpSpPr/>
            <p:nvPr/>
          </p:nvGrpSpPr>
          <p:grpSpPr>
            <a:xfrm>
              <a:off x="6960290" y="4645033"/>
              <a:ext cx="499743" cy="195268"/>
              <a:chOff x="7398315" y="4645033"/>
              <a:chExt cx="499743" cy="195268"/>
            </a:xfrm>
          </p:grpSpPr>
          <p:sp>
            <p:nvSpPr>
              <p:cNvPr id="1363" name="Google Shape;1363;p37"/>
              <p:cNvSpPr/>
              <p:nvPr/>
            </p:nvSpPr>
            <p:spPr>
              <a:xfrm>
                <a:off x="7623471" y="4645033"/>
                <a:ext cx="250547" cy="115865"/>
              </a:xfrm>
              <a:custGeom>
                <a:avLst/>
                <a:gdLst/>
                <a:ahLst/>
                <a:cxnLst/>
                <a:rect l="l" t="t" r="r" b="b"/>
                <a:pathLst>
                  <a:path w="2783" h="1287" extrusionOk="0">
                    <a:moveTo>
                      <a:pt x="2112" y="1"/>
                    </a:moveTo>
                    <a:cubicBezTo>
                      <a:pt x="1784" y="1"/>
                      <a:pt x="1599" y="132"/>
                      <a:pt x="1255" y="132"/>
                    </a:cubicBezTo>
                    <a:cubicBezTo>
                      <a:pt x="1197" y="132"/>
                      <a:pt x="1134" y="128"/>
                      <a:pt x="1065" y="119"/>
                    </a:cubicBezTo>
                    <a:cubicBezTo>
                      <a:pt x="875" y="94"/>
                      <a:pt x="715" y="69"/>
                      <a:pt x="583" y="69"/>
                    </a:cubicBezTo>
                    <a:cubicBezTo>
                      <a:pt x="358" y="69"/>
                      <a:pt x="212" y="141"/>
                      <a:pt x="131" y="408"/>
                    </a:cubicBezTo>
                    <a:cubicBezTo>
                      <a:pt x="1" y="830"/>
                      <a:pt x="390" y="1101"/>
                      <a:pt x="390" y="1101"/>
                    </a:cubicBezTo>
                    <a:cubicBezTo>
                      <a:pt x="492" y="1206"/>
                      <a:pt x="918" y="1287"/>
                      <a:pt x="1365" y="1287"/>
                    </a:cubicBezTo>
                    <a:cubicBezTo>
                      <a:pt x="1682" y="1287"/>
                      <a:pt x="2010" y="1246"/>
                      <a:pt x="2238" y="1144"/>
                    </a:cubicBezTo>
                    <a:cubicBezTo>
                      <a:pt x="2783" y="899"/>
                      <a:pt x="2776" y="76"/>
                      <a:pt x="2274" y="11"/>
                    </a:cubicBezTo>
                    <a:cubicBezTo>
                      <a:pt x="2216" y="4"/>
                      <a:pt x="2162" y="1"/>
                      <a:pt x="211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7415870" y="4732989"/>
                <a:ext cx="469493" cy="55997"/>
              </a:xfrm>
              <a:custGeom>
                <a:avLst/>
                <a:gdLst/>
                <a:ahLst/>
                <a:cxnLst/>
                <a:rect l="l" t="t" r="r" b="b"/>
                <a:pathLst>
                  <a:path w="5215" h="622" extrusionOk="0">
                    <a:moveTo>
                      <a:pt x="4992" y="1"/>
                    </a:moveTo>
                    <a:cubicBezTo>
                      <a:pt x="4991" y="1"/>
                      <a:pt x="4989" y="1"/>
                      <a:pt x="4988" y="1"/>
                    </a:cubicBezTo>
                    <a:lnTo>
                      <a:pt x="224" y="1"/>
                    </a:lnTo>
                    <a:cubicBezTo>
                      <a:pt x="55" y="1"/>
                      <a:pt x="1" y="228"/>
                      <a:pt x="149" y="308"/>
                    </a:cubicBezTo>
                    <a:lnTo>
                      <a:pt x="329" y="398"/>
                    </a:lnTo>
                    <a:cubicBezTo>
                      <a:pt x="621" y="542"/>
                      <a:pt x="946" y="622"/>
                      <a:pt x="1275" y="622"/>
                    </a:cubicBezTo>
                    <a:lnTo>
                      <a:pt x="3934" y="622"/>
                    </a:lnTo>
                    <a:cubicBezTo>
                      <a:pt x="4263" y="622"/>
                      <a:pt x="4587" y="546"/>
                      <a:pt x="4880" y="398"/>
                    </a:cubicBezTo>
                    <a:lnTo>
                      <a:pt x="5060" y="308"/>
                    </a:lnTo>
                    <a:cubicBezTo>
                      <a:pt x="5214" y="233"/>
                      <a:pt x="5158" y="1"/>
                      <a:pt x="4992"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7398315" y="4784394"/>
                <a:ext cx="499743" cy="55907"/>
              </a:xfrm>
              <a:custGeom>
                <a:avLst/>
                <a:gdLst/>
                <a:ahLst/>
                <a:cxnLst/>
                <a:rect l="l" t="t" r="r" b="b"/>
                <a:pathLst>
                  <a:path w="5551" h="621" extrusionOk="0">
                    <a:moveTo>
                      <a:pt x="1" y="0"/>
                    </a:moveTo>
                    <a:cubicBezTo>
                      <a:pt x="1" y="343"/>
                      <a:pt x="279" y="621"/>
                      <a:pt x="621" y="621"/>
                    </a:cubicBezTo>
                    <a:lnTo>
                      <a:pt x="4930" y="621"/>
                    </a:lnTo>
                    <a:cubicBezTo>
                      <a:pt x="5273" y="621"/>
                      <a:pt x="5551" y="343"/>
                      <a:pt x="5551"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37"/>
            <p:cNvSpPr/>
            <p:nvPr/>
          </p:nvSpPr>
          <p:spPr>
            <a:xfrm>
              <a:off x="-66376" y="4840200"/>
              <a:ext cx="4976919" cy="183036"/>
            </a:xfrm>
            <a:custGeom>
              <a:avLst/>
              <a:gdLst/>
              <a:ahLst/>
              <a:cxnLst/>
              <a:rect l="l" t="t" r="r" b="b"/>
              <a:pathLst>
                <a:path w="45255" h="2033" extrusionOk="0">
                  <a:moveTo>
                    <a:pt x="1" y="1"/>
                  </a:moveTo>
                  <a:lnTo>
                    <a:pt x="1" y="2033"/>
                  </a:lnTo>
                  <a:lnTo>
                    <a:pt x="45255" y="2033"/>
                  </a:lnTo>
                  <a:lnTo>
                    <a:pt x="45255" y="1"/>
                  </a:ln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66376" y="5023143"/>
              <a:ext cx="4976919" cy="217158"/>
            </a:xfrm>
            <a:custGeom>
              <a:avLst/>
              <a:gdLst/>
              <a:ahLst/>
              <a:cxnLst/>
              <a:rect l="l" t="t" r="r" b="b"/>
              <a:pathLst>
                <a:path w="45255" h="2412" extrusionOk="0">
                  <a:moveTo>
                    <a:pt x="1" y="1"/>
                  </a:moveTo>
                  <a:lnTo>
                    <a:pt x="1" y="2411"/>
                  </a:lnTo>
                  <a:lnTo>
                    <a:pt x="45255" y="2411"/>
                  </a:lnTo>
                  <a:lnTo>
                    <a:pt x="45255" y="1"/>
                  </a:ln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4265995" y="5023134"/>
              <a:ext cx="4886995" cy="217146"/>
            </a:xfrm>
            <a:custGeom>
              <a:avLst/>
              <a:gdLst/>
              <a:ahLst/>
              <a:cxnLst/>
              <a:rect l="l" t="t" r="r" b="b"/>
              <a:pathLst>
                <a:path w="45251" h="2412" extrusionOk="0">
                  <a:moveTo>
                    <a:pt x="1" y="1"/>
                  </a:moveTo>
                  <a:lnTo>
                    <a:pt x="1" y="2411"/>
                  </a:lnTo>
                  <a:lnTo>
                    <a:pt x="45251" y="2411"/>
                  </a:lnTo>
                  <a:lnTo>
                    <a:pt x="45251" y="1"/>
                  </a:lnTo>
                  <a:close/>
                </a:path>
              </a:pathLst>
            </a:custGeom>
            <a:solidFill>
              <a:srgbClr val="18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37"/>
            <p:cNvGrpSpPr/>
            <p:nvPr/>
          </p:nvGrpSpPr>
          <p:grpSpPr>
            <a:xfrm>
              <a:off x="1992978" y="4170684"/>
              <a:ext cx="199951" cy="669619"/>
              <a:chOff x="1992978" y="4170684"/>
              <a:chExt cx="199951" cy="669619"/>
            </a:xfrm>
          </p:grpSpPr>
          <p:sp>
            <p:nvSpPr>
              <p:cNvPr id="1370" name="Google Shape;1370;p37"/>
              <p:cNvSpPr/>
              <p:nvPr/>
            </p:nvSpPr>
            <p:spPr>
              <a:xfrm>
                <a:off x="2068690" y="4306804"/>
                <a:ext cx="48165" cy="325900"/>
              </a:xfrm>
              <a:custGeom>
                <a:avLst/>
                <a:gdLst/>
                <a:ahLst/>
                <a:cxnLst/>
                <a:rect l="l" t="t" r="r" b="b"/>
                <a:pathLst>
                  <a:path w="535" h="3620" extrusionOk="0">
                    <a:moveTo>
                      <a:pt x="1" y="0"/>
                    </a:moveTo>
                    <a:lnTo>
                      <a:pt x="1" y="3620"/>
                    </a:lnTo>
                    <a:lnTo>
                      <a:pt x="535" y="3620"/>
                    </a:lnTo>
                    <a:lnTo>
                      <a:pt x="535" y="0"/>
                    </a:ln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1992978" y="4619646"/>
                <a:ext cx="199951" cy="220657"/>
              </a:xfrm>
              <a:custGeom>
                <a:avLst/>
                <a:gdLst/>
                <a:ahLst/>
                <a:cxnLst/>
                <a:rect l="l" t="t" r="r" b="b"/>
                <a:pathLst>
                  <a:path w="2221" h="2451" extrusionOk="0">
                    <a:moveTo>
                      <a:pt x="279" y="1"/>
                    </a:moveTo>
                    <a:cubicBezTo>
                      <a:pt x="138" y="1"/>
                      <a:pt x="44" y="145"/>
                      <a:pt x="106" y="271"/>
                    </a:cubicBezTo>
                    <a:cubicBezTo>
                      <a:pt x="163" y="394"/>
                      <a:pt x="268" y="491"/>
                      <a:pt x="398" y="542"/>
                    </a:cubicBezTo>
                    <a:cubicBezTo>
                      <a:pt x="795" y="715"/>
                      <a:pt x="845" y="924"/>
                      <a:pt x="845" y="1534"/>
                    </a:cubicBezTo>
                    <a:cubicBezTo>
                      <a:pt x="845" y="2141"/>
                      <a:pt x="1" y="2451"/>
                      <a:pt x="1" y="2451"/>
                    </a:cubicBezTo>
                    <a:lnTo>
                      <a:pt x="2220" y="2451"/>
                    </a:lnTo>
                    <a:cubicBezTo>
                      <a:pt x="2220" y="2451"/>
                      <a:pt x="1379" y="2141"/>
                      <a:pt x="1379" y="1534"/>
                    </a:cubicBezTo>
                    <a:cubicBezTo>
                      <a:pt x="1379" y="928"/>
                      <a:pt x="1430" y="719"/>
                      <a:pt x="1827" y="542"/>
                    </a:cubicBezTo>
                    <a:cubicBezTo>
                      <a:pt x="1953" y="491"/>
                      <a:pt x="2058" y="394"/>
                      <a:pt x="2119" y="271"/>
                    </a:cubicBezTo>
                    <a:cubicBezTo>
                      <a:pt x="2177" y="145"/>
                      <a:pt x="2087" y="1"/>
                      <a:pt x="1946" y="1"/>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2068600" y="4170684"/>
                <a:ext cx="54467" cy="116586"/>
              </a:xfrm>
              <a:custGeom>
                <a:avLst/>
                <a:gdLst/>
                <a:ahLst/>
                <a:cxnLst/>
                <a:rect l="l" t="t" r="r" b="b"/>
                <a:pathLst>
                  <a:path w="605" h="1295" extrusionOk="0">
                    <a:moveTo>
                      <a:pt x="280" y="0"/>
                    </a:moveTo>
                    <a:cubicBezTo>
                      <a:pt x="272" y="376"/>
                      <a:pt x="92" y="596"/>
                      <a:pt x="23" y="949"/>
                    </a:cubicBezTo>
                    <a:cubicBezTo>
                      <a:pt x="20" y="971"/>
                      <a:pt x="16" y="996"/>
                      <a:pt x="13" y="1018"/>
                    </a:cubicBezTo>
                    <a:cubicBezTo>
                      <a:pt x="1" y="1197"/>
                      <a:pt x="146" y="1294"/>
                      <a:pt x="288" y="1294"/>
                    </a:cubicBezTo>
                    <a:cubicBezTo>
                      <a:pt x="409" y="1294"/>
                      <a:pt x="528" y="1223"/>
                      <a:pt x="547" y="1072"/>
                    </a:cubicBezTo>
                    <a:cubicBezTo>
                      <a:pt x="604" y="592"/>
                      <a:pt x="280" y="0"/>
                      <a:pt x="280" y="0"/>
                    </a:cubicBezTo>
                    <a:close/>
                  </a:path>
                </a:pathLst>
              </a:custGeom>
              <a:solidFill>
                <a:srgbClr val="FF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37"/>
            <p:cNvGrpSpPr/>
            <p:nvPr/>
          </p:nvGrpSpPr>
          <p:grpSpPr>
            <a:xfrm>
              <a:off x="2930672" y="2407985"/>
              <a:ext cx="3711530" cy="2924855"/>
              <a:chOff x="2930672" y="2407985"/>
              <a:chExt cx="3711530" cy="2924855"/>
            </a:xfrm>
          </p:grpSpPr>
          <p:sp>
            <p:nvSpPr>
              <p:cNvPr id="1374" name="Google Shape;1374;p37"/>
              <p:cNvSpPr/>
              <p:nvPr/>
            </p:nvSpPr>
            <p:spPr>
              <a:xfrm>
                <a:off x="3432103" y="3539112"/>
                <a:ext cx="1752621" cy="767255"/>
              </a:xfrm>
              <a:custGeom>
                <a:avLst/>
                <a:gdLst/>
                <a:ahLst/>
                <a:cxnLst/>
                <a:rect l="l" t="t" r="r" b="b"/>
                <a:pathLst>
                  <a:path w="21744" h="9519" extrusionOk="0">
                    <a:moveTo>
                      <a:pt x="2945" y="0"/>
                    </a:moveTo>
                    <a:cubicBezTo>
                      <a:pt x="2340" y="0"/>
                      <a:pt x="1836" y="150"/>
                      <a:pt x="1484" y="507"/>
                    </a:cubicBezTo>
                    <a:cubicBezTo>
                      <a:pt x="1" y="2016"/>
                      <a:pt x="640" y="3885"/>
                      <a:pt x="2877" y="5747"/>
                    </a:cubicBezTo>
                    <a:cubicBezTo>
                      <a:pt x="5060" y="7561"/>
                      <a:pt x="10000" y="9519"/>
                      <a:pt x="11568" y="9519"/>
                    </a:cubicBezTo>
                    <a:cubicBezTo>
                      <a:pt x="11610" y="9519"/>
                      <a:pt x="11649" y="9517"/>
                      <a:pt x="11686" y="9515"/>
                    </a:cubicBezTo>
                    <a:cubicBezTo>
                      <a:pt x="12801" y="9428"/>
                      <a:pt x="18348" y="6530"/>
                      <a:pt x="20694" y="5281"/>
                    </a:cubicBezTo>
                    <a:cubicBezTo>
                      <a:pt x="21340" y="4939"/>
                      <a:pt x="21744" y="4719"/>
                      <a:pt x="21744" y="4719"/>
                    </a:cubicBezTo>
                    <a:lnTo>
                      <a:pt x="20192" y="2030"/>
                    </a:lnTo>
                    <a:lnTo>
                      <a:pt x="19254" y="406"/>
                    </a:lnTo>
                    <a:cubicBezTo>
                      <a:pt x="19254" y="406"/>
                      <a:pt x="18817" y="615"/>
                      <a:pt x="18153" y="929"/>
                    </a:cubicBezTo>
                    <a:cubicBezTo>
                      <a:pt x="16440" y="1744"/>
                      <a:pt x="13156" y="3528"/>
                      <a:pt x="12126" y="3528"/>
                    </a:cubicBezTo>
                    <a:cubicBezTo>
                      <a:pt x="12048" y="3528"/>
                      <a:pt x="11982" y="3517"/>
                      <a:pt x="11931" y="3495"/>
                    </a:cubicBezTo>
                    <a:cubicBezTo>
                      <a:pt x="10239" y="2759"/>
                      <a:pt x="7843" y="1427"/>
                      <a:pt x="5724" y="637"/>
                    </a:cubicBezTo>
                    <a:cubicBezTo>
                      <a:pt x="4697" y="255"/>
                      <a:pt x="3734" y="0"/>
                      <a:pt x="2945" y="0"/>
                    </a:cubicBezTo>
                    <a:close/>
                  </a:path>
                </a:pathLst>
              </a:custGeom>
              <a:solidFill>
                <a:srgbClr val="C8F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37"/>
              <p:cNvGrpSpPr/>
              <p:nvPr/>
            </p:nvGrpSpPr>
            <p:grpSpPr>
              <a:xfrm>
                <a:off x="2930672" y="2407985"/>
                <a:ext cx="3711530" cy="2924855"/>
                <a:chOff x="2778835" y="2407985"/>
                <a:chExt cx="3711530" cy="2924855"/>
              </a:xfrm>
            </p:grpSpPr>
            <p:grpSp>
              <p:nvGrpSpPr>
                <p:cNvPr id="1376" name="Google Shape;1376;p37"/>
                <p:cNvGrpSpPr/>
                <p:nvPr/>
              </p:nvGrpSpPr>
              <p:grpSpPr>
                <a:xfrm>
                  <a:off x="4333374" y="2407985"/>
                  <a:ext cx="2156990" cy="2884398"/>
                  <a:chOff x="5349074" y="2407985"/>
                  <a:chExt cx="2156990" cy="2884398"/>
                </a:xfrm>
              </p:grpSpPr>
              <p:sp>
                <p:nvSpPr>
                  <p:cNvPr id="1377" name="Google Shape;1377;p37"/>
                  <p:cNvSpPr/>
                  <p:nvPr/>
                </p:nvSpPr>
                <p:spPr>
                  <a:xfrm>
                    <a:off x="6914508" y="4708580"/>
                    <a:ext cx="224317" cy="103735"/>
                  </a:xfrm>
                  <a:custGeom>
                    <a:avLst/>
                    <a:gdLst/>
                    <a:ahLst/>
                    <a:cxnLst/>
                    <a:rect l="l" t="t" r="r" b="b"/>
                    <a:pathLst>
                      <a:path w="2783" h="1287" extrusionOk="0">
                        <a:moveTo>
                          <a:pt x="2111" y="1"/>
                        </a:moveTo>
                        <a:cubicBezTo>
                          <a:pt x="1783" y="1"/>
                          <a:pt x="1598" y="132"/>
                          <a:pt x="1254" y="132"/>
                        </a:cubicBezTo>
                        <a:cubicBezTo>
                          <a:pt x="1196" y="132"/>
                          <a:pt x="1133" y="128"/>
                          <a:pt x="1065" y="119"/>
                        </a:cubicBezTo>
                        <a:cubicBezTo>
                          <a:pt x="874" y="94"/>
                          <a:pt x="715" y="69"/>
                          <a:pt x="583" y="69"/>
                        </a:cubicBezTo>
                        <a:cubicBezTo>
                          <a:pt x="357" y="69"/>
                          <a:pt x="212" y="141"/>
                          <a:pt x="130" y="408"/>
                        </a:cubicBezTo>
                        <a:cubicBezTo>
                          <a:pt x="0" y="830"/>
                          <a:pt x="390" y="1101"/>
                          <a:pt x="390" y="1101"/>
                        </a:cubicBezTo>
                        <a:cubicBezTo>
                          <a:pt x="491" y="1206"/>
                          <a:pt x="917" y="1287"/>
                          <a:pt x="1363" y="1287"/>
                        </a:cubicBezTo>
                        <a:cubicBezTo>
                          <a:pt x="1680" y="1287"/>
                          <a:pt x="2007" y="1246"/>
                          <a:pt x="2234" y="1144"/>
                        </a:cubicBezTo>
                        <a:cubicBezTo>
                          <a:pt x="2782" y="899"/>
                          <a:pt x="2775" y="76"/>
                          <a:pt x="2274" y="11"/>
                        </a:cubicBezTo>
                        <a:cubicBezTo>
                          <a:pt x="2215" y="4"/>
                          <a:pt x="2162" y="1"/>
                          <a:pt x="2111"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37"/>
                  <p:cNvGrpSpPr/>
                  <p:nvPr/>
                </p:nvGrpSpPr>
                <p:grpSpPr>
                  <a:xfrm rot="-638558" flipH="1">
                    <a:off x="5391971" y="4266920"/>
                    <a:ext cx="640290" cy="524202"/>
                    <a:chOff x="10447875" y="3356838"/>
                    <a:chExt cx="166550" cy="136350"/>
                  </a:xfrm>
                </p:grpSpPr>
                <p:sp>
                  <p:nvSpPr>
                    <p:cNvPr id="1379" name="Google Shape;1379;p37"/>
                    <p:cNvSpPr/>
                    <p:nvPr/>
                  </p:nvSpPr>
                  <p:spPr>
                    <a:xfrm>
                      <a:off x="10447875" y="3356838"/>
                      <a:ext cx="160500" cy="136350"/>
                    </a:xfrm>
                    <a:custGeom>
                      <a:avLst/>
                      <a:gdLst/>
                      <a:ahLst/>
                      <a:cxnLst/>
                      <a:rect l="l" t="t" r="r" b="b"/>
                      <a:pathLst>
                        <a:path w="6420" h="5454" extrusionOk="0">
                          <a:moveTo>
                            <a:pt x="2826" y="1"/>
                          </a:moveTo>
                          <a:cubicBezTo>
                            <a:pt x="2826" y="1"/>
                            <a:pt x="0" y="1387"/>
                            <a:pt x="881" y="2960"/>
                          </a:cubicBezTo>
                          <a:cubicBezTo>
                            <a:pt x="1476" y="4025"/>
                            <a:pt x="2887" y="4790"/>
                            <a:pt x="3735" y="5176"/>
                          </a:cubicBezTo>
                          <a:cubicBezTo>
                            <a:pt x="4143" y="5360"/>
                            <a:pt x="4421" y="5454"/>
                            <a:pt x="4421" y="5454"/>
                          </a:cubicBezTo>
                          <a:cubicBezTo>
                            <a:pt x="6420" y="4627"/>
                            <a:pt x="6160" y="2401"/>
                            <a:pt x="6160" y="2401"/>
                          </a:cubicBezTo>
                          <a:cubicBezTo>
                            <a:pt x="5868" y="2267"/>
                            <a:pt x="5586" y="2116"/>
                            <a:pt x="5312" y="1946"/>
                          </a:cubicBezTo>
                          <a:cubicBezTo>
                            <a:pt x="3977" y="1134"/>
                            <a:pt x="2826" y="1"/>
                            <a:pt x="2826" y="1"/>
                          </a:cubicBezTo>
                          <a:close/>
                        </a:path>
                      </a:pathLst>
                    </a:custGeom>
                    <a:solidFill>
                      <a:srgbClr val="8969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10540800" y="3405463"/>
                      <a:ext cx="67575" cy="87725"/>
                    </a:xfrm>
                    <a:custGeom>
                      <a:avLst/>
                      <a:gdLst/>
                      <a:ahLst/>
                      <a:cxnLst/>
                      <a:rect l="l" t="t" r="r" b="b"/>
                      <a:pathLst>
                        <a:path w="2703" h="3509" extrusionOk="0">
                          <a:moveTo>
                            <a:pt x="1595" y="1"/>
                          </a:moveTo>
                          <a:cubicBezTo>
                            <a:pt x="960" y="384"/>
                            <a:pt x="0" y="1286"/>
                            <a:pt x="18" y="3231"/>
                          </a:cubicBezTo>
                          <a:cubicBezTo>
                            <a:pt x="426" y="3415"/>
                            <a:pt x="704" y="3509"/>
                            <a:pt x="704" y="3509"/>
                          </a:cubicBezTo>
                          <a:cubicBezTo>
                            <a:pt x="2703" y="2682"/>
                            <a:pt x="2443" y="456"/>
                            <a:pt x="2443" y="456"/>
                          </a:cubicBezTo>
                          <a:cubicBezTo>
                            <a:pt x="2151" y="322"/>
                            <a:pt x="1869" y="171"/>
                            <a:pt x="1595" y="1"/>
                          </a:cubicBez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a:off x="10558025" y="3416113"/>
                      <a:ext cx="56400" cy="73650"/>
                    </a:xfrm>
                    <a:custGeom>
                      <a:avLst/>
                      <a:gdLst/>
                      <a:ahLst/>
                      <a:cxnLst/>
                      <a:rect l="l" t="t" r="r" b="b"/>
                      <a:pathLst>
                        <a:path w="2256" h="2946" extrusionOk="0">
                          <a:moveTo>
                            <a:pt x="1505" y="1"/>
                          </a:moveTo>
                          <a:lnTo>
                            <a:pt x="1505" y="1"/>
                          </a:lnTo>
                          <a:cubicBezTo>
                            <a:pt x="1505" y="1"/>
                            <a:pt x="491" y="304"/>
                            <a:pt x="228" y="1217"/>
                          </a:cubicBezTo>
                          <a:cubicBezTo>
                            <a:pt x="69" y="1776"/>
                            <a:pt x="0" y="2361"/>
                            <a:pt x="29" y="2946"/>
                          </a:cubicBezTo>
                          <a:cubicBezTo>
                            <a:pt x="29" y="2946"/>
                            <a:pt x="2256" y="1917"/>
                            <a:pt x="1505"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2" name="Google Shape;1382;p37"/>
                  <p:cNvSpPr/>
                  <p:nvPr/>
                </p:nvSpPr>
                <p:spPr>
                  <a:xfrm>
                    <a:off x="5853937" y="3460524"/>
                    <a:ext cx="501509" cy="381008"/>
                  </a:xfrm>
                  <a:custGeom>
                    <a:avLst/>
                    <a:gdLst/>
                    <a:ahLst/>
                    <a:cxnLst/>
                    <a:rect l="l" t="t" r="r" b="b"/>
                    <a:pathLst>
                      <a:path w="6222" h="4727" extrusionOk="0">
                        <a:moveTo>
                          <a:pt x="4580" y="0"/>
                        </a:moveTo>
                        <a:cubicBezTo>
                          <a:pt x="3662" y="0"/>
                          <a:pt x="2636" y="71"/>
                          <a:pt x="2408" y="147"/>
                        </a:cubicBezTo>
                        <a:cubicBezTo>
                          <a:pt x="1985" y="288"/>
                          <a:pt x="0" y="1814"/>
                          <a:pt x="0" y="1814"/>
                        </a:cubicBezTo>
                        <a:lnTo>
                          <a:pt x="1549" y="4726"/>
                        </a:lnTo>
                        <a:cubicBezTo>
                          <a:pt x="1549" y="4726"/>
                          <a:pt x="4522" y="3853"/>
                          <a:pt x="5013" y="3185"/>
                        </a:cubicBezTo>
                        <a:cubicBezTo>
                          <a:pt x="5500" y="2518"/>
                          <a:pt x="5580" y="1143"/>
                          <a:pt x="5580" y="1143"/>
                        </a:cubicBezTo>
                        <a:cubicBezTo>
                          <a:pt x="5580" y="1143"/>
                          <a:pt x="6222" y="529"/>
                          <a:pt x="6132" y="205"/>
                        </a:cubicBezTo>
                        <a:cubicBezTo>
                          <a:pt x="6090" y="54"/>
                          <a:pt x="5376" y="0"/>
                          <a:pt x="4580" y="0"/>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6048270" y="5040423"/>
                    <a:ext cx="1046301" cy="236891"/>
                  </a:xfrm>
                  <a:custGeom>
                    <a:avLst/>
                    <a:gdLst/>
                    <a:ahLst/>
                    <a:cxnLst/>
                    <a:rect l="l" t="t" r="r" b="b"/>
                    <a:pathLst>
                      <a:path w="12981" h="2939" extrusionOk="0">
                        <a:moveTo>
                          <a:pt x="0" y="1"/>
                        </a:moveTo>
                        <a:lnTo>
                          <a:pt x="0" y="2938"/>
                        </a:lnTo>
                        <a:lnTo>
                          <a:pt x="12981" y="2938"/>
                        </a:lnTo>
                        <a:lnTo>
                          <a:pt x="12826" y="1"/>
                        </a:lnTo>
                        <a:cubicBezTo>
                          <a:pt x="12826" y="52"/>
                          <a:pt x="11401" y="70"/>
                          <a:pt x="9501" y="70"/>
                        </a:cubicBezTo>
                        <a:cubicBezTo>
                          <a:pt x="5700" y="70"/>
                          <a:pt x="0" y="1"/>
                          <a:pt x="0"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a:off x="5730125" y="3749775"/>
                    <a:ext cx="1485844" cy="1542608"/>
                  </a:xfrm>
                  <a:custGeom>
                    <a:avLst/>
                    <a:gdLst/>
                    <a:ahLst/>
                    <a:cxnLst/>
                    <a:rect l="l" t="t" r="r" b="b"/>
                    <a:pathLst>
                      <a:path w="14545" h="24340" extrusionOk="0">
                        <a:moveTo>
                          <a:pt x="7055" y="1"/>
                        </a:moveTo>
                        <a:cubicBezTo>
                          <a:pt x="6973" y="1"/>
                          <a:pt x="6891" y="1"/>
                          <a:pt x="6811" y="2"/>
                        </a:cubicBezTo>
                        <a:cubicBezTo>
                          <a:pt x="5714" y="6"/>
                          <a:pt x="4887" y="64"/>
                          <a:pt x="4887" y="64"/>
                        </a:cubicBezTo>
                        <a:cubicBezTo>
                          <a:pt x="4046" y="230"/>
                          <a:pt x="3314" y="428"/>
                          <a:pt x="2693" y="706"/>
                        </a:cubicBezTo>
                        <a:cubicBezTo>
                          <a:pt x="2437" y="822"/>
                          <a:pt x="2191" y="959"/>
                          <a:pt x="1957" y="1114"/>
                        </a:cubicBezTo>
                        <a:cubicBezTo>
                          <a:pt x="651" y="2012"/>
                          <a:pt x="1" y="3579"/>
                          <a:pt x="26" y="6707"/>
                        </a:cubicBezTo>
                        <a:cubicBezTo>
                          <a:pt x="51" y="10558"/>
                          <a:pt x="452" y="16274"/>
                          <a:pt x="528" y="20276"/>
                        </a:cubicBezTo>
                        <a:cubicBezTo>
                          <a:pt x="564" y="22037"/>
                          <a:pt x="535" y="23466"/>
                          <a:pt x="387" y="24260"/>
                        </a:cubicBezTo>
                        <a:cubicBezTo>
                          <a:pt x="387" y="24260"/>
                          <a:pt x="6735" y="24340"/>
                          <a:pt x="10907" y="24340"/>
                        </a:cubicBezTo>
                        <a:cubicBezTo>
                          <a:pt x="10917" y="23300"/>
                          <a:pt x="10988" y="21384"/>
                          <a:pt x="11336" y="21384"/>
                        </a:cubicBezTo>
                        <a:cubicBezTo>
                          <a:pt x="11340" y="21384"/>
                          <a:pt x="11343" y="21384"/>
                          <a:pt x="11347" y="21384"/>
                        </a:cubicBezTo>
                        <a:cubicBezTo>
                          <a:pt x="11672" y="21417"/>
                          <a:pt x="11928" y="23163"/>
                          <a:pt x="12069" y="24340"/>
                        </a:cubicBezTo>
                        <a:cubicBezTo>
                          <a:pt x="13498" y="24333"/>
                          <a:pt x="14465" y="24307"/>
                          <a:pt x="14465" y="24260"/>
                        </a:cubicBezTo>
                        <a:cubicBezTo>
                          <a:pt x="14465" y="24120"/>
                          <a:pt x="14541" y="20367"/>
                          <a:pt x="14544" y="15820"/>
                        </a:cubicBezTo>
                        <a:cubicBezTo>
                          <a:pt x="14544" y="14492"/>
                          <a:pt x="14541" y="13091"/>
                          <a:pt x="14523" y="11695"/>
                        </a:cubicBezTo>
                        <a:cubicBezTo>
                          <a:pt x="14523" y="11439"/>
                          <a:pt x="14515" y="11186"/>
                          <a:pt x="14512" y="10937"/>
                        </a:cubicBezTo>
                        <a:cubicBezTo>
                          <a:pt x="14508" y="10868"/>
                          <a:pt x="14505" y="10800"/>
                          <a:pt x="14505" y="10731"/>
                        </a:cubicBezTo>
                        <a:cubicBezTo>
                          <a:pt x="14331" y="5105"/>
                          <a:pt x="13101" y="1381"/>
                          <a:pt x="11444" y="580"/>
                        </a:cubicBezTo>
                        <a:cubicBezTo>
                          <a:pt x="10618" y="179"/>
                          <a:pt x="9117" y="42"/>
                          <a:pt x="7756" y="10"/>
                        </a:cubicBezTo>
                        <a:cubicBezTo>
                          <a:pt x="7516" y="4"/>
                          <a:pt x="7281" y="1"/>
                          <a:pt x="7055" y="1"/>
                        </a:cubicBezTo>
                        <a:close/>
                      </a:path>
                    </a:pathLst>
                  </a:custGeom>
                  <a:solidFill>
                    <a:srgbClr val="8969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a:off x="6194242" y="4212308"/>
                    <a:ext cx="941679" cy="559946"/>
                  </a:xfrm>
                  <a:custGeom>
                    <a:avLst/>
                    <a:gdLst/>
                    <a:ahLst/>
                    <a:cxnLst/>
                    <a:rect l="l" t="t" r="r" b="b"/>
                    <a:pathLst>
                      <a:path w="11683" h="6947" extrusionOk="0">
                        <a:moveTo>
                          <a:pt x="11650" y="1"/>
                        </a:moveTo>
                        <a:lnTo>
                          <a:pt x="928" y="3703"/>
                        </a:lnTo>
                        <a:cubicBezTo>
                          <a:pt x="928" y="3703"/>
                          <a:pt x="80" y="4309"/>
                          <a:pt x="40" y="4551"/>
                        </a:cubicBezTo>
                        <a:cubicBezTo>
                          <a:pt x="1" y="4793"/>
                          <a:pt x="405" y="5276"/>
                          <a:pt x="405" y="5276"/>
                        </a:cubicBezTo>
                        <a:cubicBezTo>
                          <a:pt x="405" y="5276"/>
                          <a:pt x="636" y="5251"/>
                          <a:pt x="859" y="5251"/>
                        </a:cubicBezTo>
                        <a:cubicBezTo>
                          <a:pt x="1031" y="5251"/>
                          <a:pt x="1199" y="5266"/>
                          <a:pt x="1253" y="5320"/>
                        </a:cubicBezTo>
                        <a:cubicBezTo>
                          <a:pt x="1372" y="5439"/>
                          <a:pt x="1816" y="6330"/>
                          <a:pt x="2180" y="6572"/>
                        </a:cubicBezTo>
                        <a:cubicBezTo>
                          <a:pt x="2232" y="6606"/>
                          <a:pt x="2314" y="6621"/>
                          <a:pt x="2417" y="6621"/>
                        </a:cubicBezTo>
                        <a:cubicBezTo>
                          <a:pt x="3036" y="6621"/>
                          <a:pt x="4403" y="6085"/>
                          <a:pt x="4403" y="6085"/>
                        </a:cubicBezTo>
                        <a:cubicBezTo>
                          <a:pt x="4403" y="6085"/>
                          <a:pt x="4606" y="6691"/>
                          <a:pt x="4847" y="6933"/>
                        </a:cubicBezTo>
                        <a:cubicBezTo>
                          <a:pt x="4857" y="6942"/>
                          <a:pt x="4879" y="6947"/>
                          <a:pt x="4913" y="6947"/>
                        </a:cubicBezTo>
                        <a:cubicBezTo>
                          <a:pt x="5475" y="6947"/>
                          <a:pt x="9229" y="5710"/>
                          <a:pt x="11682" y="4880"/>
                        </a:cubicBezTo>
                        <a:cubicBezTo>
                          <a:pt x="11682" y="3552"/>
                          <a:pt x="11679" y="2151"/>
                          <a:pt x="11664" y="755"/>
                        </a:cubicBezTo>
                        <a:cubicBezTo>
                          <a:pt x="11661" y="499"/>
                          <a:pt x="11657" y="250"/>
                          <a:pt x="11650" y="1"/>
                        </a:cubicBezTo>
                        <a:close/>
                      </a:path>
                    </a:pathLst>
                  </a:custGeom>
                  <a:solidFill>
                    <a:srgbClr val="815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6114848" y="4181195"/>
                    <a:ext cx="500058" cy="444845"/>
                  </a:xfrm>
                  <a:custGeom>
                    <a:avLst/>
                    <a:gdLst/>
                    <a:ahLst/>
                    <a:cxnLst/>
                    <a:rect l="l" t="t" r="r" b="b"/>
                    <a:pathLst>
                      <a:path w="6204" h="5519" extrusionOk="0">
                        <a:moveTo>
                          <a:pt x="1872" y="0"/>
                        </a:moveTo>
                        <a:cubicBezTo>
                          <a:pt x="1865" y="0"/>
                          <a:pt x="1858" y="1"/>
                          <a:pt x="1852" y="4"/>
                        </a:cubicBezTo>
                        <a:cubicBezTo>
                          <a:pt x="1668" y="76"/>
                          <a:pt x="1415" y="874"/>
                          <a:pt x="2032" y="1671"/>
                        </a:cubicBezTo>
                        <a:cubicBezTo>
                          <a:pt x="2032" y="1671"/>
                          <a:pt x="654" y="2144"/>
                          <a:pt x="325" y="2505"/>
                        </a:cubicBezTo>
                        <a:cubicBezTo>
                          <a:pt x="1" y="2869"/>
                          <a:pt x="578" y="3486"/>
                          <a:pt x="690" y="3486"/>
                        </a:cubicBezTo>
                        <a:cubicBezTo>
                          <a:pt x="798" y="3486"/>
                          <a:pt x="1159" y="3559"/>
                          <a:pt x="1159" y="3559"/>
                        </a:cubicBezTo>
                        <a:cubicBezTo>
                          <a:pt x="1159" y="3559"/>
                          <a:pt x="1812" y="5229"/>
                          <a:pt x="2429" y="5482"/>
                        </a:cubicBezTo>
                        <a:cubicBezTo>
                          <a:pt x="2491" y="5507"/>
                          <a:pt x="2577" y="5519"/>
                          <a:pt x="2683" y="5519"/>
                        </a:cubicBezTo>
                        <a:cubicBezTo>
                          <a:pt x="3642" y="5519"/>
                          <a:pt x="6204" y="4576"/>
                          <a:pt x="6204" y="4576"/>
                        </a:cubicBezTo>
                        <a:lnTo>
                          <a:pt x="5771" y="1819"/>
                        </a:lnTo>
                        <a:cubicBezTo>
                          <a:pt x="5771" y="1819"/>
                          <a:pt x="4212" y="1783"/>
                          <a:pt x="3303" y="1346"/>
                        </a:cubicBezTo>
                        <a:cubicBezTo>
                          <a:pt x="2429" y="925"/>
                          <a:pt x="2059" y="0"/>
                          <a:pt x="1872"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a:off x="6513671" y="4263813"/>
                    <a:ext cx="186756" cy="446296"/>
                  </a:xfrm>
                  <a:custGeom>
                    <a:avLst/>
                    <a:gdLst/>
                    <a:ahLst/>
                    <a:cxnLst/>
                    <a:rect l="l" t="t" r="r" b="b"/>
                    <a:pathLst>
                      <a:path w="2317" h="5537" extrusionOk="0">
                        <a:moveTo>
                          <a:pt x="1325" y="0"/>
                        </a:moveTo>
                        <a:lnTo>
                          <a:pt x="0" y="542"/>
                        </a:lnTo>
                        <a:lnTo>
                          <a:pt x="426" y="2599"/>
                        </a:lnTo>
                        <a:lnTo>
                          <a:pt x="1036" y="5536"/>
                        </a:lnTo>
                        <a:cubicBezTo>
                          <a:pt x="1036" y="5536"/>
                          <a:pt x="1545" y="5348"/>
                          <a:pt x="2317" y="5052"/>
                        </a:cubicBezTo>
                        <a:lnTo>
                          <a:pt x="1732" y="2083"/>
                        </a:lnTo>
                        <a:lnTo>
                          <a:pt x="1325" y="0"/>
                        </a:ln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8" name="Google Shape;1388;p37"/>
                  <p:cNvGrpSpPr/>
                  <p:nvPr/>
                </p:nvGrpSpPr>
                <p:grpSpPr>
                  <a:xfrm rot="-398751" flipH="1">
                    <a:off x="5617145" y="2501147"/>
                    <a:ext cx="1752627" cy="2456994"/>
                    <a:chOff x="10066875" y="2871463"/>
                    <a:chExt cx="456425" cy="639875"/>
                  </a:xfrm>
                </p:grpSpPr>
                <p:sp>
                  <p:nvSpPr>
                    <p:cNvPr id="1389" name="Google Shape;1389;p37"/>
                    <p:cNvSpPr/>
                    <p:nvPr/>
                  </p:nvSpPr>
                  <p:spPr>
                    <a:xfrm>
                      <a:off x="10066875" y="2871463"/>
                      <a:ext cx="456425" cy="639875"/>
                    </a:xfrm>
                    <a:custGeom>
                      <a:avLst/>
                      <a:gdLst/>
                      <a:ahLst/>
                      <a:cxnLst/>
                      <a:rect l="l" t="t" r="r" b="b"/>
                      <a:pathLst>
                        <a:path w="18257" h="25595" extrusionOk="0">
                          <a:moveTo>
                            <a:pt x="12064" y="1"/>
                          </a:moveTo>
                          <a:cubicBezTo>
                            <a:pt x="9885" y="1"/>
                            <a:pt x="8445" y="2004"/>
                            <a:pt x="7528" y="5277"/>
                          </a:cubicBezTo>
                          <a:cubicBezTo>
                            <a:pt x="6611" y="8550"/>
                            <a:pt x="5345" y="9286"/>
                            <a:pt x="3551" y="11011"/>
                          </a:cubicBezTo>
                          <a:cubicBezTo>
                            <a:pt x="1758" y="12736"/>
                            <a:pt x="0" y="19279"/>
                            <a:pt x="1653" y="22339"/>
                          </a:cubicBezTo>
                          <a:cubicBezTo>
                            <a:pt x="1653" y="22339"/>
                            <a:pt x="2311" y="22311"/>
                            <a:pt x="3239" y="22311"/>
                          </a:cubicBezTo>
                          <a:cubicBezTo>
                            <a:pt x="4714" y="22311"/>
                            <a:pt x="6869" y="22381"/>
                            <a:pt x="8149" y="22740"/>
                          </a:cubicBezTo>
                          <a:cubicBezTo>
                            <a:pt x="8477" y="22833"/>
                            <a:pt x="8744" y="22942"/>
                            <a:pt x="8932" y="23079"/>
                          </a:cubicBezTo>
                          <a:cubicBezTo>
                            <a:pt x="10225" y="24008"/>
                            <a:pt x="11146" y="25594"/>
                            <a:pt x="13191" y="25594"/>
                          </a:cubicBezTo>
                          <a:cubicBezTo>
                            <a:pt x="13315" y="25594"/>
                            <a:pt x="13444" y="25588"/>
                            <a:pt x="13576" y="25576"/>
                          </a:cubicBezTo>
                          <a:cubicBezTo>
                            <a:pt x="15897" y="25363"/>
                            <a:pt x="18149" y="21422"/>
                            <a:pt x="18257" y="19492"/>
                          </a:cubicBezTo>
                          <a:cubicBezTo>
                            <a:pt x="17968" y="18059"/>
                            <a:pt x="17759" y="16615"/>
                            <a:pt x="17625" y="15161"/>
                          </a:cubicBezTo>
                          <a:cubicBezTo>
                            <a:pt x="17412" y="12841"/>
                            <a:pt x="15936" y="10448"/>
                            <a:pt x="14774" y="9463"/>
                          </a:cubicBezTo>
                          <a:cubicBezTo>
                            <a:pt x="13612" y="8478"/>
                            <a:pt x="14421" y="6085"/>
                            <a:pt x="14702" y="3693"/>
                          </a:cubicBezTo>
                          <a:cubicBezTo>
                            <a:pt x="14756" y="3270"/>
                            <a:pt x="14760" y="2845"/>
                            <a:pt x="14713" y="2422"/>
                          </a:cubicBezTo>
                          <a:cubicBezTo>
                            <a:pt x="14522" y="842"/>
                            <a:pt x="13508" y="1"/>
                            <a:pt x="12064" y="1"/>
                          </a:cubicBezTo>
                          <a:close/>
                        </a:path>
                      </a:pathLst>
                    </a:custGeom>
                    <a:solidFill>
                      <a:srgbClr val="C29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a:off x="10335100" y="2903063"/>
                      <a:ext cx="101050" cy="160800"/>
                    </a:xfrm>
                    <a:custGeom>
                      <a:avLst/>
                      <a:gdLst/>
                      <a:ahLst/>
                      <a:cxnLst/>
                      <a:rect l="l" t="t" r="r" b="b"/>
                      <a:pathLst>
                        <a:path w="4042" h="6432" extrusionOk="0">
                          <a:moveTo>
                            <a:pt x="2635" y="1"/>
                          </a:moveTo>
                          <a:cubicBezTo>
                            <a:pt x="1734" y="1"/>
                            <a:pt x="966" y="523"/>
                            <a:pt x="516" y="1642"/>
                          </a:cubicBezTo>
                          <a:cubicBezTo>
                            <a:pt x="328" y="2104"/>
                            <a:pt x="199" y="2667"/>
                            <a:pt x="137" y="3338"/>
                          </a:cubicBezTo>
                          <a:cubicBezTo>
                            <a:pt x="0" y="4857"/>
                            <a:pt x="570" y="5976"/>
                            <a:pt x="1285" y="6322"/>
                          </a:cubicBezTo>
                          <a:cubicBezTo>
                            <a:pt x="1436" y="6394"/>
                            <a:pt x="1593" y="6432"/>
                            <a:pt x="1751" y="6432"/>
                          </a:cubicBezTo>
                          <a:cubicBezTo>
                            <a:pt x="2070" y="6432"/>
                            <a:pt x="2394" y="6279"/>
                            <a:pt x="2681" y="5943"/>
                          </a:cubicBezTo>
                          <a:cubicBezTo>
                            <a:pt x="3602" y="4864"/>
                            <a:pt x="4031" y="3269"/>
                            <a:pt x="4038" y="2068"/>
                          </a:cubicBezTo>
                          <a:cubicBezTo>
                            <a:pt x="4042" y="1844"/>
                            <a:pt x="4027" y="1620"/>
                            <a:pt x="3995" y="1400"/>
                          </a:cubicBezTo>
                          <a:cubicBezTo>
                            <a:pt x="3894" y="743"/>
                            <a:pt x="3594" y="393"/>
                            <a:pt x="3342" y="213"/>
                          </a:cubicBezTo>
                          <a:cubicBezTo>
                            <a:pt x="3226" y="123"/>
                            <a:pt x="3093" y="61"/>
                            <a:pt x="2952" y="22"/>
                          </a:cubicBezTo>
                          <a:cubicBezTo>
                            <a:pt x="2845" y="8"/>
                            <a:pt x="2739" y="1"/>
                            <a:pt x="2635" y="1"/>
                          </a:cubicBezTo>
                          <a:close/>
                        </a:path>
                      </a:pathLst>
                    </a:custGeom>
                    <a:solidFill>
                      <a:srgbClr val="EAC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a:off x="10348000" y="2903063"/>
                      <a:ext cx="88150" cy="51700"/>
                    </a:xfrm>
                    <a:custGeom>
                      <a:avLst/>
                      <a:gdLst/>
                      <a:ahLst/>
                      <a:cxnLst/>
                      <a:rect l="l" t="t" r="r" b="b"/>
                      <a:pathLst>
                        <a:path w="3526" h="2068" extrusionOk="0">
                          <a:moveTo>
                            <a:pt x="2119" y="1"/>
                          </a:moveTo>
                          <a:cubicBezTo>
                            <a:pt x="1218" y="1"/>
                            <a:pt x="450" y="523"/>
                            <a:pt x="0" y="1642"/>
                          </a:cubicBezTo>
                          <a:cubicBezTo>
                            <a:pt x="333" y="1554"/>
                            <a:pt x="953" y="1420"/>
                            <a:pt x="1612" y="1420"/>
                          </a:cubicBezTo>
                          <a:cubicBezTo>
                            <a:pt x="2302" y="1420"/>
                            <a:pt x="3035" y="1567"/>
                            <a:pt x="3522" y="2068"/>
                          </a:cubicBezTo>
                          <a:cubicBezTo>
                            <a:pt x="3526" y="1844"/>
                            <a:pt x="3511" y="1620"/>
                            <a:pt x="3479" y="1400"/>
                          </a:cubicBezTo>
                          <a:cubicBezTo>
                            <a:pt x="3291" y="191"/>
                            <a:pt x="2436" y="22"/>
                            <a:pt x="2436" y="22"/>
                          </a:cubicBezTo>
                          <a:cubicBezTo>
                            <a:pt x="2329" y="8"/>
                            <a:pt x="2223" y="1"/>
                            <a:pt x="2119"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10366025" y="3076088"/>
                      <a:ext cx="23675" cy="277800"/>
                    </a:xfrm>
                    <a:custGeom>
                      <a:avLst/>
                      <a:gdLst/>
                      <a:ahLst/>
                      <a:cxnLst/>
                      <a:rect l="l" t="t" r="r" b="b"/>
                      <a:pathLst>
                        <a:path w="947" h="11112" extrusionOk="0">
                          <a:moveTo>
                            <a:pt x="192" y="0"/>
                          </a:moveTo>
                          <a:cubicBezTo>
                            <a:pt x="203" y="120"/>
                            <a:pt x="207" y="231"/>
                            <a:pt x="207" y="347"/>
                          </a:cubicBezTo>
                          <a:cubicBezTo>
                            <a:pt x="207" y="462"/>
                            <a:pt x="207" y="581"/>
                            <a:pt x="203" y="697"/>
                          </a:cubicBezTo>
                          <a:cubicBezTo>
                            <a:pt x="199" y="928"/>
                            <a:pt x="188" y="1162"/>
                            <a:pt x="178" y="1393"/>
                          </a:cubicBezTo>
                          <a:cubicBezTo>
                            <a:pt x="149" y="1855"/>
                            <a:pt x="113" y="2321"/>
                            <a:pt x="69" y="2783"/>
                          </a:cubicBezTo>
                          <a:lnTo>
                            <a:pt x="33" y="3129"/>
                          </a:lnTo>
                          <a:lnTo>
                            <a:pt x="12" y="3483"/>
                          </a:lnTo>
                          <a:cubicBezTo>
                            <a:pt x="1" y="3598"/>
                            <a:pt x="4" y="3717"/>
                            <a:pt x="4" y="3837"/>
                          </a:cubicBezTo>
                          <a:lnTo>
                            <a:pt x="4" y="4010"/>
                          </a:lnTo>
                          <a:lnTo>
                            <a:pt x="4" y="4100"/>
                          </a:lnTo>
                          <a:lnTo>
                            <a:pt x="8" y="4190"/>
                          </a:lnTo>
                          <a:lnTo>
                            <a:pt x="26" y="4540"/>
                          </a:lnTo>
                          <a:cubicBezTo>
                            <a:pt x="30" y="4659"/>
                            <a:pt x="44" y="4775"/>
                            <a:pt x="51" y="4890"/>
                          </a:cubicBezTo>
                          <a:cubicBezTo>
                            <a:pt x="69" y="5125"/>
                            <a:pt x="102" y="5356"/>
                            <a:pt x="127" y="5587"/>
                          </a:cubicBezTo>
                          <a:cubicBezTo>
                            <a:pt x="246" y="6514"/>
                            <a:pt x="412" y="7431"/>
                            <a:pt x="578" y="8347"/>
                          </a:cubicBezTo>
                          <a:cubicBezTo>
                            <a:pt x="658" y="8806"/>
                            <a:pt x="741" y="9264"/>
                            <a:pt x="806" y="9722"/>
                          </a:cubicBezTo>
                          <a:cubicBezTo>
                            <a:pt x="820" y="9838"/>
                            <a:pt x="838" y="9953"/>
                            <a:pt x="853" y="10069"/>
                          </a:cubicBezTo>
                          <a:cubicBezTo>
                            <a:pt x="863" y="10184"/>
                            <a:pt x="881" y="10300"/>
                            <a:pt x="892" y="10415"/>
                          </a:cubicBezTo>
                          <a:lnTo>
                            <a:pt x="917" y="10762"/>
                          </a:lnTo>
                          <a:lnTo>
                            <a:pt x="921" y="11112"/>
                          </a:lnTo>
                          <a:lnTo>
                            <a:pt x="946" y="10762"/>
                          </a:lnTo>
                          <a:lnTo>
                            <a:pt x="943" y="10412"/>
                          </a:lnTo>
                          <a:cubicBezTo>
                            <a:pt x="939" y="10296"/>
                            <a:pt x="928" y="10181"/>
                            <a:pt x="925" y="10062"/>
                          </a:cubicBezTo>
                          <a:cubicBezTo>
                            <a:pt x="917" y="9946"/>
                            <a:pt x="907" y="9831"/>
                            <a:pt x="896" y="9712"/>
                          </a:cubicBezTo>
                          <a:cubicBezTo>
                            <a:pt x="853" y="9250"/>
                            <a:pt x="788" y="8788"/>
                            <a:pt x="719" y="8326"/>
                          </a:cubicBezTo>
                          <a:cubicBezTo>
                            <a:pt x="654" y="7864"/>
                            <a:pt x="578" y="7406"/>
                            <a:pt x="510" y="6944"/>
                          </a:cubicBezTo>
                          <a:lnTo>
                            <a:pt x="405" y="6254"/>
                          </a:lnTo>
                          <a:cubicBezTo>
                            <a:pt x="373" y="6023"/>
                            <a:pt x="340" y="5796"/>
                            <a:pt x="311" y="5565"/>
                          </a:cubicBezTo>
                          <a:cubicBezTo>
                            <a:pt x="282" y="5334"/>
                            <a:pt x="253" y="5103"/>
                            <a:pt x="235" y="4872"/>
                          </a:cubicBezTo>
                          <a:cubicBezTo>
                            <a:pt x="225" y="4760"/>
                            <a:pt x="210" y="4645"/>
                            <a:pt x="203" y="4529"/>
                          </a:cubicBezTo>
                          <a:lnTo>
                            <a:pt x="181" y="4183"/>
                          </a:lnTo>
                          <a:lnTo>
                            <a:pt x="178" y="4096"/>
                          </a:lnTo>
                          <a:lnTo>
                            <a:pt x="178" y="4010"/>
                          </a:lnTo>
                          <a:lnTo>
                            <a:pt x="174" y="3837"/>
                          </a:lnTo>
                          <a:cubicBezTo>
                            <a:pt x="170" y="3721"/>
                            <a:pt x="167" y="3606"/>
                            <a:pt x="174" y="3490"/>
                          </a:cubicBezTo>
                          <a:lnTo>
                            <a:pt x="188" y="3147"/>
                          </a:lnTo>
                          <a:lnTo>
                            <a:pt x="214" y="2797"/>
                          </a:lnTo>
                          <a:cubicBezTo>
                            <a:pt x="243" y="2332"/>
                            <a:pt x="261" y="1866"/>
                            <a:pt x="268" y="1401"/>
                          </a:cubicBezTo>
                          <a:cubicBezTo>
                            <a:pt x="268" y="1166"/>
                            <a:pt x="264" y="932"/>
                            <a:pt x="257" y="701"/>
                          </a:cubicBezTo>
                          <a:cubicBezTo>
                            <a:pt x="246" y="466"/>
                            <a:pt x="228" y="231"/>
                            <a:pt x="192"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a:off x="10123800" y="3346563"/>
                      <a:ext cx="226750" cy="114700"/>
                    </a:xfrm>
                    <a:custGeom>
                      <a:avLst/>
                      <a:gdLst/>
                      <a:ahLst/>
                      <a:cxnLst/>
                      <a:rect l="l" t="t" r="r" b="b"/>
                      <a:pathLst>
                        <a:path w="9070" h="4588" extrusionOk="0">
                          <a:moveTo>
                            <a:pt x="3295" y="0"/>
                          </a:moveTo>
                          <a:cubicBezTo>
                            <a:pt x="2822" y="166"/>
                            <a:pt x="2375" y="397"/>
                            <a:pt x="1967" y="690"/>
                          </a:cubicBezTo>
                          <a:cubicBezTo>
                            <a:pt x="408" y="1812"/>
                            <a:pt x="0" y="3443"/>
                            <a:pt x="0" y="3443"/>
                          </a:cubicBezTo>
                          <a:lnTo>
                            <a:pt x="6341" y="4464"/>
                          </a:lnTo>
                          <a:lnTo>
                            <a:pt x="7110" y="4587"/>
                          </a:lnTo>
                          <a:cubicBezTo>
                            <a:pt x="7110" y="4587"/>
                            <a:pt x="8860" y="3837"/>
                            <a:pt x="9026" y="2505"/>
                          </a:cubicBezTo>
                          <a:cubicBezTo>
                            <a:pt x="9044" y="2379"/>
                            <a:pt x="9051" y="2256"/>
                            <a:pt x="9055" y="2133"/>
                          </a:cubicBezTo>
                          <a:cubicBezTo>
                            <a:pt x="9069" y="1101"/>
                            <a:pt x="8546" y="816"/>
                            <a:pt x="8546" y="816"/>
                          </a:cubicBezTo>
                          <a:cubicBezTo>
                            <a:pt x="8236" y="729"/>
                            <a:pt x="7911" y="650"/>
                            <a:pt x="7586" y="581"/>
                          </a:cubicBezTo>
                          <a:cubicBezTo>
                            <a:pt x="5482" y="127"/>
                            <a:pt x="3295" y="0"/>
                            <a:pt x="3295" y="0"/>
                          </a:cubicBezTo>
                          <a:close/>
                        </a:path>
                      </a:pathLst>
                    </a:custGeom>
                    <a:solidFill>
                      <a:srgbClr val="8E6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a:off x="10267425" y="3361188"/>
                      <a:ext cx="86275" cy="100075"/>
                    </a:xfrm>
                    <a:custGeom>
                      <a:avLst/>
                      <a:gdLst/>
                      <a:ahLst/>
                      <a:cxnLst/>
                      <a:rect l="l" t="t" r="r" b="b"/>
                      <a:pathLst>
                        <a:path w="3451" h="4003" extrusionOk="0">
                          <a:moveTo>
                            <a:pt x="1845" y="0"/>
                          </a:moveTo>
                          <a:cubicBezTo>
                            <a:pt x="1209" y="599"/>
                            <a:pt x="0" y="2046"/>
                            <a:pt x="592" y="3879"/>
                          </a:cubicBezTo>
                          <a:lnTo>
                            <a:pt x="1365" y="4002"/>
                          </a:lnTo>
                          <a:cubicBezTo>
                            <a:pt x="1365" y="4002"/>
                            <a:pt x="3115" y="3252"/>
                            <a:pt x="3281" y="1920"/>
                          </a:cubicBezTo>
                          <a:cubicBezTo>
                            <a:pt x="3450" y="585"/>
                            <a:pt x="2801" y="231"/>
                            <a:pt x="2801" y="231"/>
                          </a:cubicBezTo>
                          <a:cubicBezTo>
                            <a:pt x="2491" y="144"/>
                            <a:pt x="2166" y="69"/>
                            <a:pt x="1845" y="0"/>
                          </a:cubicBez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10293225" y="3370563"/>
                      <a:ext cx="53700" cy="83925"/>
                    </a:xfrm>
                    <a:custGeom>
                      <a:avLst/>
                      <a:gdLst/>
                      <a:ahLst/>
                      <a:cxnLst/>
                      <a:rect l="l" t="t" r="r" b="b"/>
                      <a:pathLst>
                        <a:path w="2148" h="3357" extrusionOk="0">
                          <a:moveTo>
                            <a:pt x="1498" y="0"/>
                          </a:moveTo>
                          <a:cubicBezTo>
                            <a:pt x="477" y="668"/>
                            <a:pt x="1" y="2021"/>
                            <a:pt x="311" y="3357"/>
                          </a:cubicBezTo>
                          <a:cubicBezTo>
                            <a:pt x="311" y="3357"/>
                            <a:pt x="1729" y="2772"/>
                            <a:pt x="1938" y="1545"/>
                          </a:cubicBezTo>
                          <a:cubicBezTo>
                            <a:pt x="2148" y="314"/>
                            <a:pt x="1498" y="0"/>
                            <a:pt x="1498"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a:off x="10309100" y="3375163"/>
                      <a:ext cx="133450" cy="95575"/>
                    </a:xfrm>
                    <a:custGeom>
                      <a:avLst/>
                      <a:gdLst/>
                      <a:ahLst/>
                      <a:cxnLst/>
                      <a:rect l="l" t="t" r="r" b="b"/>
                      <a:pathLst>
                        <a:path w="5338" h="3823" extrusionOk="0">
                          <a:moveTo>
                            <a:pt x="2903" y="1"/>
                          </a:moveTo>
                          <a:cubicBezTo>
                            <a:pt x="2883" y="1"/>
                            <a:pt x="2863" y="2"/>
                            <a:pt x="2844" y="4"/>
                          </a:cubicBezTo>
                          <a:cubicBezTo>
                            <a:pt x="2346" y="65"/>
                            <a:pt x="863" y="109"/>
                            <a:pt x="863" y="109"/>
                          </a:cubicBezTo>
                          <a:cubicBezTo>
                            <a:pt x="448" y="307"/>
                            <a:pt x="232" y="704"/>
                            <a:pt x="127" y="1094"/>
                          </a:cubicBezTo>
                          <a:cubicBezTo>
                            <a:pt x="33" y="1455"/>
                            <a:pt x="1" y="1826"/>
                            <a:pt x="30" y="2195"/>
                          </a:cubicBezTo>
                          <a:cubicBezTo>
                            <a:pt x="30" y="2195"/>
                            <a:pt x="1513" y="3465"/>
                            <a:pt x="1971" y="3653"/>
                          </a:cubicBezTo>
                          <a:cubicBezTo>
                            <a:pt x="2242" y="3763"/>
                            <a:pt x="2900" y="3823"/>
                            <a:pt x="3516" y="3823"/>
                          </a:cubicBezTo>
                          <a:cubicBezTo>
                            <a:pt x="3942" y="3823"/>
                            <a:pt x="4348" y="3794"/>
                            <a:pt x="4595" y="3736"/>
                          </a:cubicBezTo>
                          <a:lnTo>
                            <a:pt x="4613" y="3732"/>
                          </a:lnTo>
                          <a:cubicBezTo>
                            <a:pt x="5100" y="3602"/>
                            <a:pt x="5035" y="2891"/>
                            <a:pt x="4537" y="2822"/>
                          </a:cubicBezTo>
                          <a:cubicBezTo>
                            <a:pt x="4465" y="2815"/>
                            <a:pt x="4393" y="2801"/>
                            <a:pt x="4324" y="2776"/>
                          </a:cubicBezTo>
                          <a:cubicBezTo>
                            <a:pt x="4136" y="2714"/>
                            <a:pt x="3952" y="2566"/>
                            <a:pt x="3804" y="2386"/>
                          </a:cubicBezTo>
                          <a:cubicBezTo>
                            <a:pt x="3602" y="2148"/>
                            <a:pt x="3476" y="1855"/>
                            <a:pt x="3512" y="1650"/>
                          </a:cubicBezTo>
                          <a:cubicBezTo>
                            <a:pt x="3558" y="1386"/>
                            <a:pt x="3790" y="1285"/>
                            <a:pt x="4173" y="1285"/>
                          </a:cubicBezTo>
                          <a:cubicBezTo>
                            <a:pt x="4304" y="1285"/>
                            <a:pt x="4452" y="1297"/>
                            <a:pt x="4616" y="1318"/>
                          </a:cubicBezTo>
                          <a:cubicBezTo>
                            <a:pt x="4694" y="1328"/>
                            <a:pt x="4765" y="1332"/>
                            <a:pt x="4828" y="1332"/>
                          </a:cubicBezTo>
                          <a:cubicBezTo>
                            <a:pt x="5285" y="1332"/>
                            <a:pt x="5338" y="1089"/>
                            <a:pt x="4970" y="921"/>
                          </a:cubicBezTo>
                          <a:cubicBezTo>
                            <a:pt x="4570" y="740"/>
                            <a:pt x="3435" y="1"/>
                            <a:pt x="2903" y="1"/>
                          </a:cubicBezTo>
                          <a:close/>
                        </a:path>
                      </a:pathLst>
                    </a:custGeom>
                    <a:solidFill>
                      <a:srgbClr val="EAC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7" name="Google Shape;1397;p37"/>
                <p:cNvSpPr/>
                <p:nvPr/>
              </p:nvSpPr>
              <p:spPr>
                <a:xfrm rot="-1341319" flipH="1">
                  <a:off x="4112957" y="4608051"/>
                  <a:ext cx="516209" cy="292548"/>
                </a:xfrm>
                <a:custGeom>
                  <a:avLst/>
                  <a:gdLst/>
                  <a:ahLst/>
                  <a:cxnLst/>
                  <a:rect l="l" t="t" r="r" b="b"/>
                  <a:pathLst>
                    <a:path w="4173" h="2365" extrusionOk="0">
                      <a:moveTo>
                        <a:pt x="1780" y="0"/>
                      </a:moveTo>
                      <a:cubicBezTo>
                        <a:pt x="1576" y="0"/>
                        <a:pt x="1392" y="12"/>
                        <a:pt x="1285" y="37"/>
                      </a:cubicBezTo>
                      <a:cubicBezTo>
                        <a:pt x="397" y="246"/>
                        <a:pt x="0" y="1239"/>
                        <a:pt x="192" y="1805"/>
                      </a:cubicBezTo>
                      <a:cubicBezTo>
                        <a:pt x="312" y="2172"/>
                        <a:pt x="1141" y="2364"/>
                        <a:pt x="1868" y="2364"/>
                      </a:cubicBezTo>
                      <a:cubicBezTo>
                        <a:pt x="2271" y="2364"/>
                        <a:pt x="2642" y="2305"/>
                        <a:pt x="2844" y="2184"/>
                      </a:cubicBezTo>
                      <a:cubicBezTo>
                        <a:pt x="3414" y="1849"/>
                        <a:pt x="4172" y="773"/>
                        <a:pt x="4129" y="438"/>
                      </a:cubicBezTo>
                      <a:cubicBezTo>
                        <a:pt x="4119" y="364"/>
                        <a:pt x="4018" y="336"/>
                        <a:pt x="3862" y="336"/>
                      </a:cubicBezTo>
                      <a:cubicBezTo>
                        <a:pt x="3340" y="336"/>
                        <a:pt x="2210" y="652"/>
                        <a:pt x="1889" y="652"/>
                      </a:cubicBezTo>
                      <a:cubicBezTo>
                        <a:pt x="1866" y="652"/>
                        <a:pt x="1848" y="650"/>
                        <a:pt x="1834" y="647"/>
                      </a:cubicBezTo>
                      <a:cubicBezTo>
                        <a:pt x="1559" y="586"/>
                        <a:pt x="2779" y="355"/>
                        <a:pt x="2822" y="185"/>
                      </a:cubicBezTo>
                      <a:cubicBezTo>
                        <a:pt x="2853" y="66"/>
                        <a:pt x="2260" y="0"/>
                        <a:pt x="1780" y="0"/>
                      </a:cubicBezTo>
                      <a:close/>
                    </a:path>
                  </a:pathLst>
                </a:custGeom>
                <a:solidFill>
                  <a:srgbClr val="EAC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4008350" y="4643937"/>
                  <a:ext cx="528914" cy="346752"/>
                </a:xfrm>
                <a:custGeom>
                  <a:avLst/>
                  <a:gdLst/>
                  <a:ahLst/>
                  <a:cxnLst/>
                  <a:rect l="l" t="t" r="r" b="b"/>
                  <a:pathLst>
                    <a:path w="6562" h="4302" extrusionOk="0">
                      <a:moveTo>
                        <a:pt x="697" y="1"/>
                      </a:moveTo>
                      <a:lnTo>
                        <a:pt x="1" y="3223"/>
                      </a:lnTo>
                      <a:cubicBezTo>
                        <a:pt x="1" y="3223"/>
                        <a:pt x="2442" y="4301"/>
                        <a:pt x="3438" y="4301"/>
                      </a:cubicBezTo>
                      <a:cubicBezTo>
                        <a:pt x="3515" y="4301"/>
                        <a:pt x="3584" y="4295"/>
                        <a:pt x="3642" y="4281"/>
                      </a:cubicBezTo>
                      <a:cubicBezTo>
                        <a:pt x="4447" y="4086"/>
                        <a:pt x="5392" y="3086"/>
                        <a:pt x="5392" y="3086"/>
                      </a:cubicBezTo>
                      <a:cubicBezTo>
                        <a:pt x="5392" y="3086"/>
                        <a:pt x="6283" y="3032"/>
                        <a:pt x="6421" y="2725"/>
                      </a:cubicBezTo>
                      <a:cubicBezTo>
                        <a:pt x="6561" y="2419"/>
                        <a:pt x="4032" y="445"/>
                        <a:pt x="3613" y="279"/>
                      </a:cubicBezTo>
                      <a:cubicBezTo>
                        <a:pt x="3198" y="113"/>
                        <a:pt x="697" y="1"/>
                        <a:pt x="697" y="1"/>
                      </a:cubicBezTo>
                      <a:close/>
                    </a:path>
                  </a:pathLst>
                </a:custGeom>
                <a:solidFill>
                  <a:srgbClr val="E2A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9" name="Google Shape;1399;p37"/>
                <p:cNvGrpSpPr/>
                <p:nvPr/>
              </p:nvGrpSpPr>
              <p:grpSpPr>
                <a:xfrm>
                  <a:off x="2778835" y="2590781"/>
                  <a:ext cx="1303508" cy="2742059"/>
                  <a:chOff x="2778835" y="2590781"/>
                  <a:chExt cx="1303508" cy="2742059"/>
                </a:xfrm>
              </p:grpSpPr>
              <p:sp>
                <p:nvSpPr>
                  <p:cNvPr id="1400" name="Google Shape;1400;p37"/>
                  <p:cNvSpPr/>
                  <p:nvPr/>
                </p:nvSpPr>
                <p:spPr>
                  <a:xfrm>
                    <a:off x="2798905" y="5040423"/>
                    <a:ext cx="1046382" cy="236891"/>
                  </a:xfrm>
                  <a:custGeom>
                    <a:avLst/>
                    <a:gdLst/>
                    <a:ahLst/>
                    <a:cxnLst/>
                    <a:rect l="l" t="t" r="r" b="b"/>
                    <a:pathLst>
                      <a:path w="12982" h="2939" extrusionOk="0">
                        <a:moveTo>
                          <a:pt x="0" y="1"/>
                        </a:moveTo>
                        <a:lnTo>
                          <a:pt x="0" y="2938"/>
                        </a:lnTo>
                        <a:lnTo>
                          <a:pt x="12981" y="2938"/>
                        </a:lnTo>
                        <a:lnTo>
                          <a:pt x="12826" y="1"/>
                        </a:lnTo>
                        <a:cubicBezTo>
                          <a:pt x="12826" y="52"/>
                          <a:pt x="11401" y="70"/>
                          <a:pt x="9501" y="70"/>
                        </a:cubicBezTo>
                        <a:cubicBezTo>
                          <a:pt x="5701" y="70"/>
                          <a:pt x="0" y="1"/>
                          <a:pt x="0" y="1"/>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a:off x="2780850" y="3475839"/>
                    <a:ext cx="1092647" cy="1857001"/>
                  </a:xfrm>
                  <a:custGeom>
                    <a:avLst/>
                    <a:gdLst/>
                    <a:ahLst/>
                    <a:cxnLst/>
                    <a:rect l="l" t="t" r="r" b="b"/>
                    <a:pathLst>
                      <a:path w="13556" h="23039" extrusionOk="0">
                        <a:moveTo>
                          <a:pt x="7312" y="0"/>
                        </a:moveTo>
                        <a:cubicBezTo>
                          <a:pt x="7312" y="0"/>
                          <a:pt x="6150" y="350"/>
                          <a:pt x="4779" y="913"/>
                        </a:cubicBezTo>
                        <a:cubicBezTo>
                          <a:pt x="3757" y="1328"/>
                          <a:pt x="2624" y="1862"/>
                          <a:pt x="1758" y="2454"/>
                        </a:cubicBezTo>
                        <a:cubicBezTo>
                          <a:pt x="841" y="3075"/>
                          <a:pt x="430" y="4446"/>
                          <a:pt x="250" y="6077"/>
                        </a:cubicBezTo>
                        <a:cubicBezTo>
                          <a:pt x="149" y="7001"/>
                          <a:pt x="116" y="8008"/>
                          <a:pt x="109" y="9015"/>
                        </a:cubicBezTo>
                        <a:cubicBezTo>
                          <a:pt x="98" y="10188"/>
                          <a:pt x="123" y="11360"/>
                          <a:pt x="94" y="12400"/>
                        </a:cubicBezTo>
                        <a:cubicBezTo>
                          <a:pt x="1" y="15915"/>
                          <a:pt x="94" y="23038"/>
                          <a:pt x="94" y="23038"/>
                        </a:cubicBezTo>
                        <a:lnTo>
                          <a:pt x="2408" y="23038"/>
                        </a:lnTo>
                        <a:cubicBezTo>
                          <a:pt x="2408" y="22365"/>
                          <a:pt x="2648" y="22038"/>
                          <a:pt x="2891" y="22038"/>
                        </a:cubicBezTo>
                        <a:cubicBezTo>
                          <a:pt x="3139" y="22038"/>
                          <a:pt x="3389" y="22379"/>
                          <a:pt x="3389" y="23038"/>
                        </a:cubicBezTo>
                        <a:lnTo>
                          <a:pt x="13371" y="23038"/>
                        </a:lnTo>
                        <a:cubicBezTo>
                          <a:pt x="13371" y="23038"/>
                          <a:pt x="13389" y="21833"/>
                          <a:pt x="13414" y="20094"/>
                        </a:cubicBezTo>
                        <a:cubicBezTo>
                          <a:pt x="13458" y="17153"/>
                          <a:pt x="13523" y="12689"/>
                          <a:pt x="13544" y="10004"/>
                        </a:cubicBezTo>
                        <a:cubicBezTo>
                          <a:pt x="13552" y="9332"/>
                          <a:pt x="13555" y="8773"/>
                          <a:pt x="13555" y="8376"/>
                        </a:cubicBezTo>
                        <a:cubicBezTo>
                          <a:pt x="13555" y="5460"/>
                          <a:pt x="13093" y="2364"/>
                          <a:pt x="11982" y="1480"/>
                        </a:cubicBezTo>
                        <a:cubicBezTo>
                          <a:pt x="11621" y="1195"/>
                          <a:pt x="11000" y="938"/>
                          <a:pt x="10325" y="722"/>
                        </a:cubicBezTo>
                        <a:cubicBezTo>
                          <a:pt x="8929" y="274"/>
                          <a:pt x="7312" y="0"/>
                          <a:pt x="7312" y="0"/>
                        </a:cubicBezTo>
                        <a:close/>
                      </a:path>
                    </a:pathLst>
                  </a:custGeom>
                  <a:solidFill>
                    <a:srgbClr val="C8F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a:off x="3165648" y="3476081"/>
                    <a:ext cx="487645" cy="507151"/>
                  </a:xfrm>
                  <a:custGeom>
                    <a:avLst/>
                    <a:gdLst/>
                    <a:ahLst/>
                    <a:cxnLst/>
                    <a:rect l="l" t="t" r="r" b="b"/>
                    <a:pathLst>
                      <a:path w="6050" h="6292" extrusionOk="0">
                        <a:moveTo>
                          <a:pt x="2538" y="1"/>
                        </a:moveTo>
                        <a:cubicBezTo>
                          <a:pt x="2538" y="1"/>
                          <a:pt x="1376" y="354"/>
                          <a:pt x="1" y="914"/>
                        </a:cubicBezTo>
                        <a:cubicBezTo>
                          <a:pt x="344" y="1524"/>
                          <a:pt x="1611" y="3454"/>
                          <a:pt x="4137" y="3498"/>
                        </a:cubicBezTo>
                        <a:lnTo>
                          <a:pt x="4447" y="6071"/>
                        </a:lnTo>
                        <a:cubicBezTo>
                          <a:pt x="4466" y="6220"/>
                          <a:pt x="4581" y="6292"/>
                          <a:pt x="4697" y="6292"/>
                        </a:cubicBezTo>
                        <a:cubicBezTo>
                          <a:pt x="4824" y="6292"/>
                          <a:pt x="4952" y="6205"/>
                          <a:pt x="4952" y="6038"/>
                        </a:cubicBezTo>
                        <a:lnTo>
                          <a:pt x="4952" y="6017"/>
                        </a:lnTo>
                        <a:lnTo>
                          <a:pt x="4714" y="3472"/>
                        </a:lnTo>
                        <a:cubicBezTo>
                          <a:pt x="4714" y="3472"/>
                          <a:pt x="6049" y="2942"/>
                          <a:pt x="5551" y="723"/>
                        </a:cubicBezTo>
                        <a:cubicBezTo>
                          <a:pt x="4155" y="275"/>
                          <a:pt x="2538" y="1"/>
                          <a:pt x="2538" y="1"/>
                        </a:cubicBez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a:off x="2778835" y="3695643"/>
                    <a:ext cx="1303504" cy="1312854"/>
                  </a:xfrm>
                  <a:custGeom>
                    <a:avLst/>
                    <a:gdLst/>
                    <a:ahLst/>
                    <a:cxnLst/>
                    <a:rect l="l" t="t" r="r" b="b"/>
                    <a:pathLst>
                      <a:path w="16172" h="16288" extrusionOk="0">
                        <a:moveTo>
                          <a:pt x="2622" y="0"/>
                        </a:moveTo>
                        <a:cubicBezTo>
                          <a:pt x="2589" y="0"/>
                          <a:pt x="2556" y="2"/>
                          <a:pt x="2523" y="5"/>
                        </a:cubicBezTo>
                        <a:cubicBezTo>
                          <a:pt x="1249" y="124"/>
                          <a:pt x="484" y="846"/>
                          <a:pt x="192" y="2033"/>
                        </a:cubicBezTo>
                        <a:cubicBezTo>
                          <a:pt x="0" y="2805"/>
                          <a:pt x="11" y="3780"/>
                          <a:pt x="213" y="4909"/>
                        </a:cubicBezTo>
                        <a:cubicBezTo>
                          <a:pt x="722" y="7778"/>
                          <a:pt x="3356" y="12636"/>
                          <a:pt x="4515" y="13469"/>
                        </a:cubicBezTo>
                        <a:cubicBezTo>
                          <a:pt x="5424" y="14119"/>
                          <a:pt x="11534" y="15483"/>
                          <a:pt x="14129" y="16042"/>
                        </a:cubicBezTo>
                        <a:cubicBezTo>
                          <a:pt x="14843" y="16197"/>
                          <a:pt x="15291" y="16288"/>
                          <a:pt x="15291" y="16288"/>
                        </a:cubicBezTo>
                        <a:lnTo>
                          <a:pt x="15886" y="12982"/>
                        </a:lnTo>
                        <a:lnTo>
                          <a:pt x="16171" y="11383"/>
                        </a:lnTo>
                        <a:cubicBezTo>
                          <a:pt x="16171" y="11383"/>
                          <a:pt x="15702" y="11264"/>
                          <a:pt x="14991" y="11080"/>
                        </a:cubicBezTo>
                        <a:cubicBezTo>
                          <a:pt x="13017" y="10557"/>
                          <a:pt x="9199" y="9503"/>
                          <a:pt x="8586" y="9027"/>
                        </a:cubicBezTo>
                        <a:cubicBezTo>
                          <a:pt x="7763" y="8386"/>
                          <a:pt x="5096" y="0"/>
                          <a:pt x="2622" y="0"/>
                        </a:cubicBezTo>
                        <a:close/>
                      </a:path>
                    </a:pathLst>
                  </a:custGeom>
                  <a:solidFill>
                    <a:srgbClr val="C8F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a:off x="3917591" y="4588724"/>
                    <a:ext cx="164752" cy="419778"/>
                  </a:xfrm>
                  <a:custGeom>
                    <a:avLst/>
                    <a:gdLst/>
                    <a:ahLst/>
                    <a:cxnLst/>
                    <a:rect l="l" t="t" r="r" b="b"/>
                    <a:pathLst>
                      <a:path w="2044" h="5208" extrusionOk="0">
                        <a:moveTo>
                          <a:pt x="867" y="0"/>
                        </a:moveTo>
                        <a:lnTo>
                          <a:pt x="1" y="4962"/>
                        </a:lnTo>
                        <a:cubicBezTo>
                          <a:pt x="715" y="5117"/>
                          <a:pt x="1166" y="5208"/>
                          <a:pt x="1166" y="5208"/>
                        </a:cubicBezTo>
                        <a:lnTo>
                          <a:pt x="2043" y="303"/>
                        </a:lnTo>
                        <a:cubicBezTo>
                          <a:pt x="2043" y="303"/>
                          <a:pt x="1574" y="184"/>
                          <a:pt x="867" y="0"/>
                        </a:cubicBez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a:off x="3204660" y="3237899"/>
                    <a:ext cx="407043" cy="463142"/>
                  </a:xfrm>
                  <a:custGeom>
                    <a:avLst/>
                    <a:gdLst/>
                    <a:ahLst/>
                    <a:cxnLst/>
                    <a:rect l="l" t="t" r="r" b="b"/>
                    <a:pathLst>
                      <a:path w="5050" h="5746" extrusionOk="0">
                        <a:moveTo>
                          <a:pt x="574" y="0"/>
                        </a:moveTo>
                        <a:lnTo>
                          <a:pt x="509" y="430"/>
                        </a:lnTo>
                        <a:lnTo>
                          <a:pt x="1" y="3815"/>
                        </a:lnTo>
                        <a:cubicBezTo>
                          <a:pt x="1" y="3815"/>
                          <a:pt x="1906" y="5745"/>
                          <a:pt x="3577" y="5745"/>
                        </a:cubicBezTo>
                        <a:cubicBezTo>
                          <a:pt x="5049" y="5745"/>
                          <a:pt x="4717" y="4121"/>
                          <a:pt x="4620" y="3739"/>
                        </a:cubicBezTo>
                        <a:cubicBezTo>
                          <a:pt x="4605" y="3685"/>
                          <a:pt x="4595" y="3656"/>
                          <a:pt x="4595" y="3656"/>
                        </a:cubicBezTo>
                        <a:lnTo>
                          <a:pt x="4046" y="967"/>
                        </a:lnTo>
                        <a:lnTo>
                          <a:pt x="574" y="0"/>
                        </a:lnTo>
                        <a:close/>
                      </a:path>
                    </a:pathLst>
                  </a:custGeom>
                  <a:solidFill>
                    <a:srgbClr val="E2A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a:off x="3245686" y="3237899"/>
                    <a:ext cx="331357" cy="301373"/>
                  </a:xfrm>
                  <a:custGeom>
                    <a:avLst/>
                    <a:gdLst/>
                    <a:ahLst/>
                    <a:cxnLst/>
                    <a:rect l="l" t="t" r="r" b="b"/>
                    <a:pathLst>
                      <a:path w="4111" h="3739" extrusionOk="0">
                        <a:moveTo>
                          <a:pt x="65" y="0"/>
                        </a:moveTo>
                        <a:lnTo>
                          <a:pt x="0" y="430"/>
                        </a:lnTo>
                        <a:cubicBezTo>
                          <a:pt x="419" y="1624"/>
                          <a:pt x="1487" y="3465"/>
                          <a:pt x="4111" y="3739"/>
                        </a:cubicBezTo>
                        <a:cubicBezTo>
                          <a:pt x="4096" y="3688"/>
                          <a:pt x="4086" y="3656"/>
                          <a:pt x="4086" y="3656"/>
                        </a:cubicBezTo>
                        <a:lnTo>
                          <a:pt x="3537" y="967"/>
                        </a:lnTo>
                        <a:lnTo>
                          <a:pt x="65" y="0"/>
                        </a:ln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a:off x="3167421" y="2622012"/>
                    <a:ext cx="550757" cy="830931"/>
                  </a:xfrm>
                  <a:custGeom>
                    <a:avLst/>
                    <a:gdLst/>
                    <a:ahLst/>
                    <a:cxnLst/>
                    <a:rect l="l" t="t" r="r" b="b"/>
                    <a:pathLst>
                      <a:path w="6833" h="10309" extrusionOk="0">
                        <a:moveTo>
                          <a:pt x="3349" y="0"/>
                        </a:moveTo>
                        <a:cubicBezTo>
                          <a:pt x="2941" y="0"/>
                          <a:pt x="2537" y="79"/>
                          <a:pt x="2159" y="254"/>
                        </a:cubicBezTo>
                        <a:cubicBezTo>
                          <a:pt x="802" y="878"/>
                          <a:pt x="1" y="2091"/>
                          <a:pt x="48" y="4130"/>
                        </a:cubicBezTo>
                        <a:cubicBezTo>
                          <a:pt x="66" y="4996"/>
                          <a:pt x="242" y="6014"/>
                          <a:pt x="592" y="7197"/>
                        </a:cubicBezTo>
                        <a:cubicBezTo>
                          <a:pt x="592" y="7197"/>
                          <a:pt x="1556" y="10308"/>
                          <a:pt x="4194" y="10308"/>
                        </a:cubicBezTo>
                        <a:cubicBezTo>
                          <a:pt x="4457" y="10308"/>
                          <a:pt x="4717" y="10247"/>
                          <a:pt x="4948" y="10124"/>
                        </a:cubicBezTo>
                        <a:cubicBezTo>
                          <a:pt x="6832" y="9121"/>
                          <a:pt x="6825" y="4321"/>
                          <a:pt x="6782" y="2737"/>
                        </a:cubicBezTo>
                        <a:cubicBezTo>
                          <a:pt x="6778" y="2636"/>
                          <a:pt x="6767" y="2538"/>
                          <a:pt x="6749" y="2445"/>
                        </a:cubicBezTo>
                        <a:cubicBezTo>
                          <a:pt x="6533" y="1279"/>
                          <a:pt x="5244" y="251"/>
                          <a:pt x="3866" y="41"/>
                        </a:cubicBezTo>
                        <a:cubicBezTo>
                          <a:pt x="3694" y="14"/>
                          <a:pt x="3521" y="0"/>
                          <a:pt x="3349" y="0"/>
                        </a:cubicBezTo>
                        <a:close/>
                      </a:path>
                    </a:pathLst>
                  </a:custGeom>
                  <a:solidFill>
                    <a:srgbClr val="E2A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a:off x="3114213" y="2765725"/>
                    <a:ext cx="298803" cy="444854"/>
                  </a:xfrm>
                  <a:custGeom>
                    <a:avLst/>
                    <a:gdLst/>
                    <a:ahLst/>
                    <a:cxnLst/>
                    <a:rect l="l" t="t" r="r" b="b"/>
                    <a:pathLst>
                      <a:path w="3707" h="5052" extrusionOk="0">
                        <a:moveTo>
                          <a:pt x="3408" y="0"/>
                        </a:moveTo>
                        <a:cubicBezTo>
                          <a:pt x="3257" y="0"/>
                          <a:pt x="3092" y="13"/>
                          <a:pt x="3028" y="65"/>
                        </a:cubicBezTo>
                        <a:cubicBezTo>
                          <a:pt x="2898" y="169"/>
                          <a:pt x="708" y="1880"/>
                          <a:pt x="708" y="1880"/>
                        </a:cubicBezTo>
                        <a:cubicBezTo>
                          <a:pt x="708" y="1880"/>
                          <a:pt x="0" y="2963"/>
                          <a:pt x="365" y="3695"/>
                        </a:cubicBezTo>
                        <a:cubicBezTo>
                          <a:pt x="729" y="4428"/>
                          <a:pt x="1307" y="5052"/>
                          <a:pt x="1307" y="5052"/>
                        </a:cubicBezTo>
                        <a:lnTo>
                          <a:pt x="2949" y="4034"/>
                        </a:lnTo>
                        <a:cubicBezTo>
                          <a:pt x="2949" y="3244"/>
                          <a:pt x="3086" y="2750"/>
                          <a:pt x="3237" y="2443"/>
                        </a:cubicBezTo>
                        <a:cubicBezTo>
                          <a:pt x="3486" y="1934"/>
                          <a:pt x="3652" y="1389"/>
                          <a:pt x="3674" y="826"/>
                        </a:cubicBezTo>
                        <a:lnTo>
                          <a:pt x="3706" y="14"/>
                        </a:lnTo>
                        <a:cubicBezTo>
                          <a:pt x="3706" y="14"/>
                          <a:pt x="3565" y="0"/>
                          <a:pt x="3408" y="0"/>
                        </a:cubicBezTo>
                        <a:close/>
                      </a:path>
                    </a:pathLst>
                  </a:custGeom>
                  <a:solidFill>
                    <a:srgbClr val="006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a:off x="3130505" y="3041953"/>
                    <a:ext cx="174182" cy="225848"/>
                  </a:xfrm>
                  <a:custGeom>
                    <a:avLst/>
                    <a:gdLst/>
                    <a:ahLst/>
                    <a:cxnLst/>
                    <a:rect l="l" t="t" r="r" b="b"/>
                    <a:pathLst>
                      <a:path w="2161" h="2802" extrusionOk="0">
                        <a:moveTo>
                          <a:pt x="740" y="1"/>
                        </a:moveTo>
                        <a:cubicBezTo>
                          <a:pt x="0" y="1"/>
                          <a:pt x="200" y="1685"/>
                          <a:pt x="1032" y="2438"/>
                        </a:cubicBezTo>
                        <a:cubicBezTo>
                          <a:pt x="1321" y="2701"/>
                          <a:pt x="1544" y="2801"/>
                          <a:pt x="1711" y="2801"/>
                        </a:cubicBezTo>
                        <a:cubicBezTo>
                          <a:pt x="2050" y="2801"/>
                          <a:pt x="2161" y="2390"/>
                          <a:pt x="2130" y="2081"/>
                        </a:cubicBezTo>
                        <a:cubicBezTo>
                          <a:pt x="2130" y="2081"/>
                          <a:pt x="1729" y="194"/>
                          <a:pt x="856" y="13"/>
                        </a:cubicBezTo>
                        <a:cubicBezTo>
                          <a:pt x="815" y="5"/>
                          <a:pt x="776" y="1"/>
                          <a:pt x="740" y="1"/>
                        </a:cubicBezTo>
                        <a:close/>
                      </a:path>
                    </a:pathLst>
                  </a:custGeom>
                  <a:solidFill>
                    <a:srgbClr val="E9BC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a:off x="3130505" y="3041953"/>
                    <a:ext cx="174182" cy="225848"/>
                  </a:xfrm>
                  <a:custGeom>
                    <a:avLst/>
                    <a:gdLst/>
                    <a:ahLst/>
                    <a:cxnLst/>
                    <a:rect l="l" t="t" r="r" b="b"/>
                    <a:pathLst>
                      <a:path w="2161" h="2802" extrusionOk="0">
                        <a:moveTo>
                          <a:pt x="740" y="1"/>
                        </a:moveTo>
                        <a:cubicBezTo>
                          <a:pt x="0" y="1"/>
                          <a:pt x="200" y="1685"/>
                          <a:pt x="1032" y="2438"/>
                        </a:cubicBezTo>
                        <a:cubicBezTo>
                          <a:pt x="1321" y="2701"/>
                          <a:pt x="1544" y="2801"/>
                          <a:pt x="1711" y="2801"/>
                        </a:cubicBezTo>
                        <a:cubicBezTo>
                          <a:pt x="2050" y="2801"/>
                          <a:pt x="2161" y="2390"/>
                          <a:pt x="2130" y="2081"/>
                        </a:cubicBezTo>
                        <a:cubicBezTo>
                          <a:pt x="2130" y="2081"/>
                          <a:pt x="1729" y="194"/>
                          <a:pt x="856" y="13"/>
                        </a:cubicBezTo>
                        <a:cubicBezTo>
                          <a:pt x="815" y="5"/>
                          <a:pt x="776" y="1"/>
                          <a:pt x="740" y="1"/>
                        </a:cubicBezTo>
                        <a:close/>
                      </a:path>
                    </a:pathLst>
                  </a:custGeom>
                  <a:solidFill>
                    <a:srgbClr val="E2A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a:off x="3167421" y="2590781"/>
                    <a:ext cx="544067" cy="332969"/>
                  </a:xfrm>
                  <a:custGeom>
                    <a:avLst/>
                    <a:gdLst/>
                    <a:ahLst/>
                    <a:cxnLst/>
                    <a:rect l="l" t="t" r="r" b="b"/>
                    <a:pathLst>
                      <a:path w="6750" h="4131" extrusionOk="0">
                        <a:moveTo>
                          <a:pt x="3358" y="0"/>
                        </a:moveTo>
                        <a:cubicBezTo>
                          <a:pt x="3041" y="0"/>
                          <a:pt x="2725" y="48"/>
                          <a:pt x="2422" y="150"/>
                        </a:cubicBezTo>
                        <a:cubicBezTo>
                          <a:pt x="2332" y="179"/>
                          <a:pt x="2245" y="212"/>
                          <a:pt x="2159" y="252"/>
                        </a:cubicBezTo>
                        <a:cubicBezTo>
                          <a:pt x="802" y="876"/>
                          <a:pt x="1" y="2088"/>
                          <a:pt x="48" y="4131"/>
                        </a:cubicBezTo>
                        <a:cubicBezTo>
                          <a:pt x="758" y="3644"/>
                          <a:pt x="1527" y="3250"/>
                          <a:pt x="2336" y="2962"/>
                        </a:cubicBezTo>
                        <a:cubicBezTo>
                          <a:pt x="3245" y="2630"/>
                          <a:pt x="4361" y="2371"/>
                          <a:pt x="5614" y="2371"/>
                        </a:cubicBezTo>
                        <a:cubicBezTo>
                          <a:pt x="5981" y="2371"/>
                          <a:pt x="6360" y="2393"/>
                          <a:pt x="6749" y="2442"/>
                        </a:cubicBezTo>
                        <a:cubicBezTo>
                          <a:pt x="6503" y="1135"/>
                          <a:pt x="4914" y="0"/>
                          <a:pt x="3358" y="0"/>
                        </a:cubicBezTo>
                        <a:close/>
                      </a:path>
                    </a:pathLst>
                  </a:custGeom>
                  <a:solidFill>
                    <a:srgbClr val="F1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12" name="Google Shape;1412;p37"/>
            <p:cNvGrpSpPr/>
            <p:nvPr/>
          </p:nvGrpSpPr>
          <p:grpSpPr>
            <a:xfrm>
              <a:off x="7794887" y="-1179400"/>
              <a:ext cx="450408" cy="3091345"/>
              <a:chOff x="7794887" y="-953375"/>
              <a:chExt cx="450408" cy="3091345"/>
            </a:xfrm>
          </p:grpSpPr>
          <p:grpSp>
            <p:nvGrpSpPr>
              <p:cNvPr id="1413" name="Google Shape;1413;p37"/>
              <p:cNvGrpSpPr/>
              <p:nvPr/>
            </p:nvGrpSpPr>
            <p:grpSpPr>
              <a:xfrm>
                <a:off x="7794887" y="1124270"/>
                <a:ext cx="450408" cy="1013700"/>
                <a:chOff x="7747887" y="2048220"/>
                <a:chExt cx="450408" cy="1013700"/>
              </a:xfrm>
            </p:grpSpPr>
            <p:sp>
              <p:nvSpPr>
                <p:cNvPr id="1414" name="Google Shape;1414;p37"/>
                <p:cNvSpPr/>
                <p:nvPr/>
              </p:nvSpPr>
              <p:spPr>
                <a:xfrm>
                  <a:off x="7873654" y="2048220"/>
                  <a:ext cx="198601" cy="152777"/>
                </a:xfrm>
                <a:custGeom>
                  <a:avLst/>
                  <a:gdLst/>
                  <a:ahLst/>
                  <a:cxnLst/>
                  <a:rect l="l" t="t" r="r" b="b"/>
                  <a:pathLst>
                    <a:path w="2206" h="1697" extrusionOk="0">
                      <a:moveTo>
                        <a:pt x="975" y="0"/>
                      </a:moveTo>
                      <a:cubicBezTo>
                        <a:pt x="437" y="0"/>
                        <a:pt x="0" y="433"/>
                        <a:pt x="0" y="971"/>
                      </a:cubicBezTo>
                      <a:lnTo>
                        <a:pt x="0" y="1119"/>
                      </a:lnTo>
                      <a:cubicBezTo>
                        <a:pt x="0" y="1440"/>
                        <a:pt x="260" y="1696"/>
                        <a:pt x="578" y="1696"/>
                      </a:cubicBezTo>
                      <a:lnTo>
                        <a:pt x="1628" y="1696"/>
                      </a:lnTo>
                      <a:cubicBezTo>
                        <a:pt x="1949" y="1696"/>
                        <a:pt x="2205" y="1440"/>
                        <a:pt x="2205" y="1119"/>
                      </a:cubicBez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a:off x="7873654" y="2862690"/>
                  <a:ext cx="198871" cy="199231"/>
                </a:xfrm>
                <a:custGeom>
                  <a:avLst/>
                  <a:gdLst/>
                  <a:ahLst/>
                  <a:cxnLst/>
                  <a:rect l="l" t="t" r="r" b="b"/>
                  <a:pathLst>
                    <a:path w="2209" h="2213" extrusionOk="0">
                      <a:moveTo>
                        <a:pt x="448" y="0"/>
                      </a:moveTo>
                      <a:cubicBezTo>
                        <a:pt x="202" y="0"/>
                        <a:pt x="0" y="203"/>
                        <a:pt x="0" y="448"/>
                      </a:cubicBezTo>
                      <a:cubicBezTo>
                        <a:pt x="0" y="744"/>
                        <a:pt x="116" y="1022"/>
                        <a:pt x="325" y="1231"/>
                      </a:cubicBezTo>
                      <a:cubicBezTo>
                        <a:pt x="343" y="1249"/>
                        <a:pt x="365" y="1267"/>
                        <a:pt x="387" y="1289"/>
                      </a:cubicBezTo>
                      <a:cubicBezTo>
                        <a:pt x="672" y="1545"/>
                        <a:pt x="910" y="1852"/>
                        <a:pt x="1094" y="2191"/>
                      </a:cubicBezTo>
                      <a:lnTo>
                        <a:pt x="1105" y="2213"/>
                      </a:lnTo>
                      <a:lnTo>
                        <a:pt x="1119" y="2184"/>
                      </a:lnTo>
                      <a:cubicBezTo>
                        <a:pt x="1300" y="1848"/>
                        <a:pt x="1538" y="1545"/>
                        <a:pt x="1819" y="1289"/>
                      </a:cubicBezTo>
                      <a:cubicBezTo>
                        <a:pt x="1844" y="1271"/>
                        <a:pt x="1862" y="1249"/>
                        <a:pt x="1884" y="1231"/>
                      </a:cubicBezTo>
                      <a:cubicBezTo>
                        <a:pt x="2090" y="1025"/>
                        <a:pt x="2209" y="744"/>
                        <a:pt x="2205" y="452"/>
                      </a:cubicBezTo>
                      <a:cubicBezTo>
                        <a:pt x="2205" y="205"/>
                        <a:pt x="2010" y="4"/>
                        <a:pt x="1764" y="4"/>
                      </a:cubicBezTo>
                      <a:cubicBezTo>
                        <a:pt x="1762" y="4"/>
                        <a:pt x="1760" y="4"/>
                        <a:pt x="1758" y="4"/>
                      </a:cubicBezTo>
                      <a:lnTo>
                        <a:pt x="448" y="0"/>
                      </a:ln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a:off x="7747887" y="2187581"/>
                  <a:ext cx="450408" cy="683669"/>
                </a:xfrm>
                <a:custGeom>
                  <a:avLst/>
                  <a:gdLst/>
                  <a:ahLst/>
                  <a:cxnLst/>
                  <a:rect l="l" t="t" r="r" b="b"/>
                  <a:pathLst>
                    <a:path w="5003" h="7594" extrusionOk="0">
                      <a:moveTo>
                        <a:pt x="538" y="0"/>
                      </a:moveTo>
                      <a:cubicBezTo>
                        <a:pt x="239" y="0"/>
                        <a:pt x="1" y="239"/>
                        <a:pt x="1" y="538"/>
                      </a:cubicBezTo>
                      <a:lnTo>
                        <a:pt x="1" y="7059"/>
                      </a:lnTo>
                      <a:cubicBezTo>
                        <a:pt x="1" y="7355"/>
                        <a:pt x="239" y="7593"/>
                        <a:pt x="538" y="7593"/>
                      </a:cubicBezTo>
                      <a:lnTo>
                        <a:pt x="4465" y="7593"/>
                      </a:lnTo>
                      <a:cubicBezTo>
                        <a:pt x="4761" y="7593"/>
                        <a:pt x="5003" y="7355"/>
                        <a:pt x="5003" y="7059"/>
                      </a:cubicBezTo>
                      <a:lnTo>
                        <a:pt x="5003" y="538"/>
                      </a:lnTo>
                      <a:cubicBezTo>
                        <a:pt x="5003" y="239"/>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7"/>
                <p:cNvSpPr/>
                <p:nvPr/>
              </p:nvSpPr>
              <p:spPr>
                <a:xfrm>
                  <a:off x="7948646" y="2295073"/>
                  <a:ext cx="48255" cy="501453"/>
                </a:xfrm>
                <a:custGeom>
                  <a:avLst/>
                  <a:gdLst/>
                  <a:ahLst/>
                  <a:cxnLst/>
                  <a:rect l="l" t="t" r="r" b="b"/>
                  <a:pathLst>
                    <a:path w="536" h="5570" extrusionOk="0">
                      <a:moveTo>
                        <a:pt x="73" y="1"/>
                      </a:moveTo>
                      <a:cubicBezTo>
                        <a:pt x="33" y="1"/>
                        <a:pt x="1" y="33"/>
                        <a:pt x="1" y="73"/>
                      </a:cubicBezTo>
                      <a:lnTo>
                        <a:pt x="1" y="5501"/>
                      </a:lnTo>
                      <a:cubicBezTo>
                        <a:pt x="1" y="5540"/>
                        <a:pt x="33" y="5569"/>
                        <a:pt x="73" y="5569"/>
                      </a:cubicBezTo>
                      <a:lnTo>
                        <a:pt x="467" y="5569"/>
                      </a:lnTo>
                      <a:cubicBezTo>
                        <a:pt x="503" y="5569"/>
                        <a:pt x="535" y="5540"/>
                        <a:pt x="535" y="5501"/>
                      </a:cubicBezTo>
                      <a:lnTo>
                        <a:pt x="535" y="73"/>
                      </a:lnTo>
                      <a:cubicBezTo>
                        <a:pt x="535" y="33"/>
                        <a:pt x="503" y="1"/>
                        <a:pt x="467"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7"/>
                <p:cNvSpPr/>
                <p:nvPr/>
              </p:nvSpPr>
              <p:spPr>
                <a:xfrm>
                  <a:off x="7825580" y="2295073"/>
                  <a:ext cx="48165" cy="501453"/>
                </a:xfrm>
                <a:custGeom>
                  <a:avLst/>
                  <a:gdLst/>
                  <a:ahLst/>
                  <a:cxnLst/>
                  <a:rect l="l" t="t" r="r" b="b"/>
                  <a:pathLst>
                    <a:path w="535" h="5570" extrusionOk="0">
                      <a:moveTo>
                        <a:pt x="72" y="1"/>
                      </a:moveTo>
                      <a:cubicBezTo>
                        <a:pt x="33" y="1"/>
                        <a:pt x="0" y="33"/>
                        <a:pt x="0" y="73"/>
                      </a:cubicBezTo>
                      <a:lnTo>
                        <a:pt x="0" y="5501"/>
                      </a:lnTo>
                      <a:cubicBezTo>
                        <a:pt x="0" y="5540"/>
                        <a:pt x="33" y="5569"/>
                        <a:pt x="72" y="5569"/>
                      </a:cubicBezTo>
                      <a:lnTo>
                        <a:pt x="466" y="5569"/>
                      </a:lnTo>
                      <a:cubicBezTo>
                        <a:pt x="502" y="5569"/>
                        <a:pt x="534" y="5540"/>
                        <a:pt x="534" y="5501"/>
                      </a:cubicBezTo>
                      <a:lnTo>
                        <a:pt x="534" y="73"/>
                      </a:lnTo>
                      <a:cubicBezTo>
                        <a:pt x="534" y="33"/>
                        <a:pt x="502" y="1"/>
                        <a:pt x="466"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a:off x="8072162" y="2295073"/>
                  <a:ext cx="48165" cy="501453"/>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20" name="Google Shape;1420;p37"/>
              <p:cNvCxnSpPr/>
              <p:nvPr/>
            </p:nvCxnSpPr>
            <p:spPr>
              <a:xfrm rot="10800000">
                <a:off x="8020075" y="-953375"/>
                <a:ext cx="0" cy="2148000"/>
              </a:xfrm>
              <a:prstGeom prst="straightConnector1">
                <a:avLst/>
              </a:prstGeom>
              <a:noFill/>
              <a:ln w="19050" cap="flat" cmpd="sng">
                <a:solidFill>
                  <a:schemeClr val="accent3"/>
                </a:solidFill>
                <a:prstDash val="solid"/>
                <a:round/>
                <a:headEnd type="none" w="med" len="med"/>
                <a:tailEnd type="none" w="med" len="med"/>
              </a:ln>
            </p:spPr>
          </p:cxnSp>
        </p:grpSp>
        <p:grpSp>
          <p:nvGrpSpPr>
            <p:cNvPr id="1421" name="Google Shape;1421;p37"/>
            <p:cNvGrpSpPr/>
            <p:nvPr/>
          </p:nvGrpSpPr>
          <p:grpSpPr>
            <a:xfrm>
              <a:off x="898701" y="-1179400"/>
              <a:ext cx="450408" cy="3091440"/>
              <a:chOff x="898701" y="-953375"/>
              <a:chExt cx="450408" cy="3091440"/>
            </a:xfrm>
          </p:grpSpPr>
          <p:grpSp>
            <p:nvGrpSpPr>
              <p:cNvPr id="1422" name="Google Shape;1422;p37"/>
              <p:cNvGrpSpPr/>
              <p:nvPr/>
            </p:nvGrpSpPr>
            <p:grpSpPr>
              <a:xfrm>
                <a:off x="898701" y="1124356"/>
                <a:ext cx="450408" cy="1013710"/>
                <a:chOff x="5353000" y="2059225"/>
                <a:chExt cx="125075" cy="281500"/>
              </a:xfrm>
            </p:grpSpPr>
            <p:sp>
              <p:nvSpPr>
                <p:cNvPr id="1423" name="Google Shape;1423;p37"/>
                <p:cNvSpPr/>
                <p:nvPr/>
              </p:nvSpPr>
              <p:spPr>
                <a:xfrm>
                  <a:off x="5387925" y="2059225"/>
                  <a:ext cx="55150" cy="42425"/>
                </a:xfrm>
                <a:custGeom>
                  <a:avLst/>
                  <a:gdLst/>
                  <a:ahLst/>
                  <a:cxnLst/>
                  <a:rect l="l" t="t" r="r" b="b"/>
                  <a:pathLst>
                    <a:path w="2206" h="1697" extrusionOk="0">
                      <a:moveTo>
                        <a:pt x="975" y="0"/>
                      </a:moveTo>
                      <a:cubicBezTo>
                        <a:pt x="437" y="0"/>
                        <a:pt x="0" y="433"/>
                        <a:pt x="0" y="1119"/>
                      </a:cubicBezTo>
                      <a:cubicBezTo>
                        <a:pt x="0" y="1440"/>
                        <a:pt x="260" y="1696"/>
                        <a:pt x="578" y="1696"/>
                      </a:cubicBezTo>
                      <a:lnTo>
                        <a:pt x="1628" y="1696"/>
                      </a:lnTo>
                      <a:cubicBezTo>
                        <a:pt x="1949" y="1696"/>
                        <a:pt x="2205" y="1440"/>
                        <a:pt x="2205" y="1119"/>
                      </a:cubicBezTo>
                      <a:lnTo>
                        <a:pt x="2205" y="971"/>
                      </a:lnTo>
                      <a:cubicBezTo>
                        <a:pt x="2205" y="433"/>
                        <a:pt x="1772" y="0"/>
                        <a:pt x="123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5387925" y="2285400"/>
                  <a:ext cx="55150" cy="55325"/>
                </a:xfrm>
                <a:custGeom>
                  <a:avLst/>
                  <a:gdLst/>
                  <a:ahLst/>
                  <a:cxnLst/>
                  <a:rect l="l" t="t" r="r" b="b"/>
                  <a:pathLst>
                    <a:path w="2206" h="2213" extrusionOk="0">
                      <a:moveTo>
                        <a:pt x="1758" y="0"/>
                      </a:moveTo>
                      <a:lnTo>
                        <a:pt x="448" y="4"/>
                      </a:lnTo>
                      <a:cubicBezTo>
                        <a:pt x="203" y="4"/>
                        <a:pt x="0" y="203"/>
                        <a:pt x="0" y="452"/>
                      </a:cubicBezTo>
                      <a:cubicBezTo>
                        <a:pt x="0" y="744"/>
                        <a:pt x="116" y="1025"/>
                        <a:pt x="325" y="1231"/>
                      </a:cubicBezTo>
                      <a:cubicBezTo>
                        <a:pt x="343" y="1249"/>
                        <a:pt x="365" y="1271"/>
                        <a:pt x="387" y="1289"/>
                      </a:cubicBezTo>
                      <a:cubicBezTo>
                        <a:pt x="672" y="1545"/>
                        <a:pt x="910" y="1848"/>
                        <a:pt x="1087" y="2184"/>
                      </a:cubicBezTo>
                      <a:lnTo>
                        <a:pt x="1105" y="2213"/>
                      </a:lnTo>
                      <a:lnTo>
                        <a:pt x="1116" y="2191"/>
                      </a:lnTo>
                      <a:cubicBezTo>
                        <a:pt x="1296" y="1852"/>
                        <a:pt x="1538" y="1545"/>
                        <a:pt x="1823" y="1289"/>
                      </a:cubicBezTo>
                      <a:cubicBezTo>
                        <a:pt x="1845" y="1267"/>
                        <a:pt x="1866" y="1249"/>
                        <a:pt x="1884" y="1231"/>
                      </a:cubicBezTo>
                      <a:cubicBezTo>
                        <a:pt x="2090" y="1022"/>
                        <a:pt x="2205" y="744"/>
                        <a:pt x="2205" y="448"/>
                      </a:cubicBezTo>
                      <a:cubicBezTo>
                        <a:pt x="2205" y="203"/>
                        <a:pt x="2007" y="0"/>
                        <a:pt x="1758"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5353000" y="2097925"/>
                  <a:ext cx="125075" cy="189925"/>
                </a:xfrm>
                <a:custGeom>
                  <a:avLst/>
                  <a:gdLst/>
                  <a:ahLst/>
                  <a:cxnLst/>
                  <a:rect l="l" t="t" r="r" b="b"/>
                  <a:pathLst>
                    <a:path w="5003" h="7597" extrusionOk="0">
                      <a:moveTo>
                        <a:pt x="539" y="0"/>
                      </a:moveTo>
                      <a:cubicBezTo>
                        <a:pt x="239" y="0"/>
                        <a:pt x="1" y="242"/>
                        <a:pt x="1" y="538"/>
                      </a:cubicBezTo>
                      <a:lnTo>
                        <a:pt x="1" y="7059"/>
                      </a:lnTo>
                      <a:cubicBezTo>
                        <a:pt x="1" y="7355"/>
                        <a:pt x="239" y="7597"/>
                        <a:pt x="539" y="7597"/>
                      </a:cubicBezTo>
                      <a:lnTo>
                        <a:pt x="4465" y="7597"/>
                      </a:lnTo>
                      <a:cubicBezTo>
                        <a:pt x="4761" y="7597"/>
                        <a:pt x="5003" y="7355"/>
                        <a:pt x="5003" y="7059"/>
                      </a:cubicBezTo>
                      <a:lnTo>
                        <a:pt x="5003" y="538"/>
                      </a:lnTo>
                      <a:cubicBezTo>
                        <a:pt x="5003" y="242"/>
                        <a:pt x="4761" y="0"/>
                        <a:pt x="4465" y="0"/>
                      </a:cubicBezTo>
                      <a:close/>
                    </a:path>
                  </a:pathLst>
                </a:custGeom>
                <a:solidFill>
                  <a:srgbClr val="A6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5408850" y="2127775"/>
                  <a:ext cx="13375" cy="139250"/>
                </a:xfrm>
                <a:custGeom>
                  <a:avLst/>
                  <a:gdLst/>
                  <a:ahLst/>
                  <a:cxnLst/>
                  <a:rect l="l" t="t" r="r" b="b"/>
                  <a:pathLst>
                    <a:path w="535" h="5570" extrusionOk="0">
                      <a:moveTo>
                        <a:pt x="73" y="1"/>
                      </a:moveTo>
                      <a:cubicBezTo>
                        <a:pt x="33" y="1"/>
                        <a:pt x="1" y="33"/>
                        <a:pt x="1" y="73"/>
                      </a:cubicBezTo>
                      <a:lnTo>
                        <a:pt x="1" y="5501"/>
                      </a:lnTo>
                      <a:cubicBezTo>
                        <a:pt x="1" y="5540"/>
                        <a:pt x="33" y="5569"/>
                        <a:pt x="73" y="5569"/>
                      </a:cubicBezTo>
                      <a:lnTo>
                        <a:pt x="463" y="5569"/>
                      </a:lnTo>
                      <a:cubicBezTo>
                        <a:pt x="502" y="5569"/>
                        <a:pt x="535" y="5540"/>
                        <a:pt x="535" y="5501"/>
                      </a:cubicBezTo>
                      <a:lnTo>
                        <a:pt x="535" y="73"/>
                      </a:lnTo>
                      <a:cubicBezTo>
                        <a:pt x="535" y="33"/>
                        <a:pt x="502" y="1"/>
                        <a:pt x="463"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5443050"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5" y="5540"/>
                        <a:pt x="535" y="5501"/>
                      </a:cubicBezTo>
                      <a:lnTo>
                        <a:pt x="535" y="73"/>
                      </a:lnTo>
                      <a:cubicBezTo>
                        <a:pt x="535"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5374575" y="2127775"/>
                  <a:ext cx="13375" cy="139250"/>
                </a:xfrm>
                <a:custGeom>
                  <a:avLst/>
                  <a:gdLst/>
                  <a:ahLst/>
                  <a:cxnLst/>
                  <a:rect l="l" t="t" r="r" b="b"/>
                  <a:pathLst>
                    <a:path w="535" h="5570" extrusionOk="0">
                      <a:moveTo>
                        <a:pt x="73" y="1"/>
                      </a:moveTo>
                      <a:cubicBezTo>
                        <a:pt x="33" y="1"/>
                        <a:pt x="0" y="33"/>
                        <a:pt x="0" y="73"/>
                      </a:cubicBezTo>
                      <a:lnTo>
                        <a:pt x="0" y="5501"/>
                      </a:lnTo>
                      <a:cubicBezTo>
                        <a:pt x="0" y="5540"/>
                        <a:pt x="33" y="5569"/>
                        <a:pt x="73" y="5569"/>
                      </a:cubicBezTo>
                      <a:lnTo>
                        <a:pt x="462" y="5569"/>
                      </a:lnTo>
                      <a:cubicBezTo>
                        <a:pt x="502" y="5569"/>
                        <a:pt x="534" y="5540"/>
                        <a:pt x="534" y="5501"/>
                      </a:cubicBezTo>
                      <a:lnTo>
                        <a:pt x="534" y="73"/>
                      </a:lnTo>
                      <a:cubicBezTo>
                        <a:pt x="534" y="33"/>
                        <a:pt x="502" y="1"/>
                        <a:pt x="462" y="1"/>
                      </a:cubicBezTo>
                      <a:close/>
                    </a:path>
                  </a:pathLst>
                </a:custGeom>
                <a:solidFill>
                  <a:srgbClr val="D98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29" name="Google Shape;1429;p37"/>
              <p:cNvCxnSpPr/>
              <p:nvPr/>
            </p:nvCxnSpPr>
            <p:spPr>
              <a:xfrm rot="10800000">
                <a:off x="1123900" y="-953375"/>
                <a:ext cx="0" cy="2148000"/>
              </a:xfrm>
              <a:prstGeom prst="straightConnector1">
                <a:avLst/>
              </a:prstGeom>
              <a:noFill/>
              <a:ln w="19050" cap="flat" cmpd="sng">
                <a:solidFill>
                  <a:schemeClr val="accent3"/>
                </a:solidFill>
                <a:prstDash val="solid"/>
                <a:round/>
                <a:headEnd type="none" w="med" len="med"/>
                <a:tailEnd type="none" w="med" len="med"/>
              </a:ln>
            </p:spPr>
          </p:cxnSp>
        </p:grpSp>
      </p:grpSp>
    </p:spTree>
    <p:extLst>
      <p:ext uri="{BB962C8B-B14F-4D97-AF65-F5344CB8AC3E}">
        <p14:creationId xmlns:p14="http://schemas.microsoft.com/office/powerpoint/2010/main" val="1385846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CFAF97B-7F05-40CB-9FBB-82EA5F47B059}"/>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F2ADA13-EC22-4B1C-90AA-89963BF04F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814A281-D3C2-4BC9-8AC6-4EDFFC499ABB}"/>
              </a:ext>
            </a:extLst>
          </p:cNvPr>
          <p:cNvSpPr>
            <a:spLocks noGrp="1"/>
          </p:cNvSpPr>
          <p:nvPr>
            <p:ph type="sldNum" sz="quarter" idx="12"/>
          </p:nvPr>
        </p:nvSpPr>
        <p:spPr/>
        <p:txBody>
          <a:bodyPr/>
          <a:lstStyle>
            <a:lvl1pPr>
              <a:defRPr/>
            </a:lvl1pPr>
          </a:lstStyle>
          <a:p>
            <a:pPr>
              <a:defRPr/>
            </a:pPr>
            <a:fld id="{42303923-970B-4F7D-889A-EF6A2C4969CD}" type="slidenum">
              <a:rPr lang="en-US" altLang="en-US"/>
              <a:pPr>
                <a:defRPr/>
              </a:pPr>
              <a:t>‹#›</a:t>
            </a:fld>
            <a:endParaRPr lang="en-US" altLang="en-US"/>
          </a:p>
        </p:txBody>
      </p:sp>
    </p:spTree>
    <p:extLst>
      <p:ext uri="{BB962C8B-B14F-4D97-AF65-F5344CB8AC3E}">
        <p14:creationId xmlns:p14="http://schemas.microsoft.com/office/powerpoint/2010/main" val="1443604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0CF5686-EE0B-4B02-A61E-08B5D13C720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BACAD51-6808-4500-977A-3AFB388CA7A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57C2FC4-A96C-4A6F-8275-79D539325465}"/>
              </a:ext>
            </a:extLst>
          </p:cNvPr>
          <p:cNvSpPr>
            <a:spLocks noGrp="1"/>
          </p:cNvSpPr>
          <p:nvPr>
            <p:ph type="sldNum" sz="quarter" idx="12"/>
          </p:nvPr>
        </p:nvSpPr>
        <p:spPr/>
        <p:txBody>
          <a:bodyPr/>
          <a:lstStyle>
            <a:lvl1pPr>
              <a:defRPr/>
            </a:lvl1pPr>
          </a:lstStyle>
          <a:p>
            <a:pPr>
              <a:defRPr/>
            </a:pPr>
            <a:fld id="{18E7CE9F-FF36-4D0D-A580-A1F2123C5AD3}" type="slidenum">
              <a:rPr lang="en-US" altLang="en-US"/>
              <a:pPr>
                <a:defRPr/>
              </a:pPr>
              <a:t>‹#›</a:t>
            </a:fld>
            <a:endParaRPr lang="en-US" altLang="en-US"/>
          </a:p>
        </p:txBody>
      </p:sp>
    </p:spTree>
    <p:extLst>
      <p:ext uri="{BB962C8B-B14F-4D97-AF65-F5344CB8AC3E}">
        <p14:creationId xmlns:p14="http://schemas.microsoft.com/office/powerpoint/2010/main" val="2568285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49400" y="662525"/>
            <a:ext cx="3608400" cy="3608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518275" y="1322300"/>
            <a:ext cx="3876600" cy="1889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6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874675" y="3423800"/>
            <a:ext cx="3163800" cy="73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672070" y="539493"/>
            <a:ext cx="8171502" cy="2913473"/>
            <a:chOff x="748270" y="539493"/>
            <a:chExt cx="8171502" cy="2913473"/>
          </a:xfrm>
        </p:grpSpPr>
        <p:sp>
          <p:nvSpPr>
            <p:cNvPr id="14" name="Google Shape;14;p2"/>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 name="Google Shape;15;p2"/>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 name="Google Shape;16;p2"/>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 name="Google Shape;17;p2"/>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 name="Google Shape;18;p2"/>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8574029" y="1678570"/>
              <a:ext cx="345743" cy="281058"/>
              <a:chOff x="3892879" y="950703"/>
              <a:chExt cx="345743" cy="281058"/>
            </a:xfrm>
          </p:grpSpPr>
          <p:sp>
            <p:nvSpPr>
              <p:cNvPr id="20" name="Google Shape;20;p2"/>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3221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AF9CCE-88D0-4BAB-94A4-CA79316E6027}"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3463148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874442" y="2391803"/>
            <a:ext cx="3100800" cy="1217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25" name="Google Shape;25;p3"/>
          <p:cNvSpPr txBox="1">
            <a:spLocks noGrp="1"/>
          </p:cNvSpPr>
          <p:nvPr>
            <p:ph type="subTitle" idx="1"/>
          </p:nvPr>
        </p:nvSpPr>
        <p:spPr>
          <a:xfrm>
            <a:off x="4874442" y="3711414"/>
            <a:ext cx="3100800" cy="74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3"/>
          <p:cNvSpPr txBox="1">
            <a:spLocks noGrp="1"/>
          </p:cNvSpPr>
          <p:nvPr>
            <p:ph type="title" idx="2" hasCustomPrompt="1"/>
          </p:nvPr>
        </p:nvSpPr>
        <p:spPr>
          <a:xfrm>
            <a:off x="5801442" y="1164570"/>
            <a:ext cx="1246800" cy="74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5400"/>
              <a:buNone/>
              <a:defRPr sz="5400">
                <a:solidFill>
                  <a:schemeClr val="accent6"/>
                </a:solidFill>
              </a:defRPr>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r>
              <a:t>xx%</a:t>
            </a:r>
          </a:p>
        </p:txBody>
      </p:sp>
    </p:spTree>
    <p:extLst>
      <p:ext uri="{BB962C8B-B14F-4D97-AF65-F5344CB8AC3E}">
        <p14:creationId xmlns:p14="http://schemas.microsoft.com/office/powerpoint/2010/main" val="32145725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713225" y="1111400"/>
            <a:ext cx="7717500" cy="3561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grpSp>
        <p:nvGrpSpPr>
          <p:cNvPr id="30" name="Google Shape;30;p4"/>
          <p:cNvGrpSpPr/>
          <p:nvPr/>
        </p:nvGrpSpPr>
        <p:grpSpPr>
          <a:xfrm>
            <a:off x="7068466" y="310413"/>
            <a:ext cx="1766962" cy="1663821"/>
            <a:chOff x="7220866" y="310413"/>
            <a:chExt cx="1766962" cy="1663821"/>
          </a:xfrm>
        </p:grpSpPr>
        <p:grpSp>
          <p:nvGrpSpPr>
            <p:cNvPr id="31" name="Google Shape;31;p4"/>
            <p:cNvGrpSpPr/>
            <p:nvPr/>
          </p:nvGrpSpPr>
          <p:grpSpPr>
            <a:xfrm>
              <a:off x="7855428" y="310413"/>
              <a:ext cx="1132401" cy="1124818"/>
              <a:chOff x="2399528" y="668550"/>
              <a:chExt cx="1132401" cy="1124818"/>
            </a:xfrm>
          </p:grpSpPr>
          <p:sp>
            <p:nvSpPr>
              <p:cNvPr id="32" name="Google Shape;32;p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
            <p:cNvGrpSpPr/>
            <p:nvPr/>
          </p:nvGrpSpPr>
          <p:grpSpPr>
            <a:xfrm>
              <a:off x="8248754" y="1693176"/>
              <a:ext cx="345743" cy="281058"/>
              <a:chOff x="4045279" y="974526"/>
              <a:chExt cx="345743" cy="281058"/>
            </a:xfrm>
          </p:grpSpPr>
          <p:sp>
            <p:nvSpPr>
              <p:cNvPr id="41" name="Google Shape;41;p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4"/>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5" name="Google Shape;45;p4"/>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6" name="Google Shape;46;p4"/>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846278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138775" y="2511875"/>
            <a:ext cx="3005700" cy="62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3200">
                <a:solidFill>
                  <a:schemeClr val="accent1"/>
                </a:solidFill>
              </a:defRPr>
            </a:lvl2pPr>
            <a:lvl3pPr lvl="2" algn="ctr" rtl="0">
              <a:lnSpc>
                <a:spcPct val="100000"/>
              </a:lnSpc>
              <a:spcBef>
                <a:spcPts val="0"/>
              </a:spcBef>
              <a:spcAft>
                <a:spcPts val="0"/>
              </a:spcAft>
              <a:buClr>
                <a:schemeClr val="accent1"/>
              </a:buClr>
              <a:buSzPts val="3200"/>
              <a:buNone/>
              <a:defRPr sz="3200">
                <a:solidFill>
                  <a:schemeClr val="accent1"/>
                </a:solidFill>
              </a:defRPr>
            </a:lvl3pPr>
            <a:lvl4pPr lvl="3" algn="ctr" rtl="0">
              <a:lnSpc>
                <a:spcPct val="100000"/>
              </a:lnSpc>
              <a:spcBef>
                <a:spcPts val="0"/>
              </a:spcBef>
              <a:spcAft>
                <a:spcPts val="0"/>
              </a:spcAft>
              <a:buClr>
                <a:schemeClr val="accent1"/>
              </a:buClr>
              <a:buSzPts val="3200"/>
              <a:buNone/>
              <a:defRPr sz="3200">
                <a:solidFill>
                  <a:schemeClr val="accent1"/>
                </a:solidFill>
              </a:defRPr>
            </a:lvl4pPr>
            <a:lvl5pPr lvl="4" algn="ctr" rtl="0">
              <a:lnSpc>
                <a:spcPct val="100000"/>
              </a:lnSpc>
              <a:spcBef>
                <a:spcPts val="0"/>
              </a:spcBef>
              <a:spcAft>
                <a:spcPts val="0"/>
              </a:spcAft>
              <a:buClr>
                <a:schemeClr val="accent1"/>
              </a:buClr>
              <a:buSzPts val="3200"/>
              <a:buNone/>
              <a:defRPr sz="3200">
                <a:solidFill>
                  <a:schemeClr val="accent1"/>
                </a:solidFill>
              </a:defRPr>
            </a:lvl5pPr>
            <a:lvl6pPr lvl="5" algn="ctr" rtl="0">
              <a:lnSpc>
                <a:spcPct val="100000"/>
              </a:lnSpc>
              <a:spcBef>
                <a:spcPts val="0"/>
              </a:spcBef>
              <a:spcAft>
                <a:spcPts val="0"/>
              </a:spcAft>
              <a:buClr>
                <a:schemeClr val="accent1"/>
              </a:buClr>
              <a:buSzPts val="3200"/>
              <a:buNone/>
              <a:defRPr sz="3200">
                <a:solidFill>
                  <a:schemeClr val="accent1"/>
                </a:solidFill>
              </a:defRPr>
            </a:lvl6pPr>
            <a:lvl7pPr lvl="6" algn="ctr" rtl="0">
              <a:lnSpc>
                <a:spcPct val="100000"/>
              </a:lnSpc>
              <a:spcBef>
                <a:spcPts val="0"/>
              </a:spcBef>
              <a:spcAft>
                <a:spcPts val="0"/>
              </a:spcAft>
              <a:buClr>
                <a:schemeClr val="accent1"/>
              </a:buClr>
              <a:buSzPts val="3200"/>
              <a:buNone/>
              <a:defRPr sz="3200">
                <a:solidFill>
                  <a:schemeClr val="accent1"/>
                </a:solidFill>
              </a:defRPr>
            </a:lvl7pPr>
            <a:lvl8pPr lvl="7" algn="ctr" rtl="0">
              <a:lnSpc>
                <a:spcPct val="100000"/>
              </a:lnSpc>
              <a:spcBef>
                <a:spcPts val="0"/>
              </a:spcBef>
              <a:spcAft>
                <a:spcPts val="0"/>
              </a:spcAft>
              <a:buClr>
                <a:schemeClr val="accent1"/>
              </a:buClr>
              <a:buSzPts val="3200"/>
              <a:buNone/>
              <a:defRPr sz="3200">
                <a:solidFill>
                  <a:schemeClr val="accent1"/>
                </a:solidFill>
              </a:defRPr>
            </a:lvl8pPr>
            <a:lvl9pPr lvl="8" algn="ctr" rtl="0">
              <a:lnSpc>
                <a:spcPct val="100000"/>
              </a:lnSpc>
              <a:spcBef>
                <a:spcPts val="0"/>
              </a:spcBef>
              <a:spcAft>
                <a:spcPts val="0"/>
              </a:spcAft>
              <a:buClr>
                <a:schemeClr val="accent1"/>
              </a:buClr>
              <a:buSzPts val="3200"/>
              <a:buNone/>
              <a:defRPr sz="3200">
                <a:solidFill>
                  <a:schemeClr val="accent1"/>
                </a:solidFill>
              </a:defRPr>
            </a:lvl9pPr>
          </a:lstStyle>
          <a:p>
            <a:endParaRPr/>
          </a:p>
        </p:txBody>
      </p:sp>
      <p:sp>
        <p:nvSpPr>
          <p:cNvPr id="49" name="Google Shape;49;p5"/>
          <p:cNvSpPr txBox="1">
            <a:spLocks noGrp="1"/>
          </p:cNvSpPr>
          <p:nvPr>
            <p:ph type="subTitle" idx="1"/>
          </p:nvPr>
        </p:nvSpPr>
        <p:spPr>
          <a:xfrm>
            <a:off x="1138763" y="3087103"/>
            <a:ext cx="3005700" cy="123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50" name="Google Shape;50;p5"/>
          <p:cNvSpPr txBox="1">
            <a:spLocks noGrp="1"/>
          </p:cNvSpPr>
          <p:nvPr>
            <p:ph type="title" idx="2"/>
          </p:nvPr>
        </p:nvSpPr>
        <p:spPr>
          <a:xfrm>
            <a:off x="4999525" y="2511875"/>
            <a:ext cx="3005700" cy="62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3200">
                <a:solidFill>
                  <a:schemeClr val="accent1"/>
                </a:solidFill>
              </a:defRPr>
            </a:lvl2pPr>
            <a:lvl3pPr lvl="2" algn="ctr" rtl="0">
              <a:lnSpc>
                <a:spcPct val="100000"/>
              </a:lnSpc>
              <a:spcBef>
                <a:spcPts val="0"/>
              </a:spcBef>
              <a:spcAft>
                <a:spcPts val="0"/>
              </a:spcAft>
              <a:buClr>
                <a:schemeClr val="accent1"/>
              </a:buClr>
              <a:buSzPts val="3200"/>
              <a:buNone/>
              <a:defRPr sz="3200">
                <a:solidFill>
                  <a:schemeClr val="accent1"/>
                </a:solidFill>
              </a:defRPr>
            </a:lvl3pPr>
            <a:lvl4pPr lvl="3" algn="ctr" rtl="0">
              <a:lnSpc>
                <a:spcPct val="100000"/>
              </a:lnSpc>
              <a:spcBef>
                <a:spcPts val="0"/>
              </a:spcBef>
              <a:spcAft>
                <a:spcPts val="0"/>
              </a:spcAft>
              <a:buClr>
                <a:schemeClr val="accent1"/>
              </a:buClr>
              <a:buSzPts val="3200"/>
              <a:buNone/>
              <a:defRPr sz="3200">
                <a:solidFill>
                  <a:schemeClr val="accent1"/>
                </a:solidFill>
              </a:defRPr>
            </a:lvl4pPr>
            <a:lvl5pPr lvl="4" algn="ctr" rtl="0">
              <a:lnSpc>
                <a:spcPct val="100000"/>
              </a:lnSpc>
              <a:spcBef>
                <a:spcPts val="0"/>
              </a:spcBef>
              <a:spcAft>
                <a:spcPts val="0"/>
              </a:spcAft>
              <a:buClr>
                <a:schemeClr val="accent1"/>
              </a:buClr>
              <a:buSzPts val="3200"/>
              <a:buNone/>
              <a:defRPr sz="3200">
                <a:solidFill>
                  <a:schemeClr val="accent1"/>
                </a:solidFill>
              </a:defRPr>
            </a:lvl5pPr>
            <a:lvl6pPr lvl="5" algn="ctr" rtl="0">
              <a:lnSpc>
                <a:spcPct val="100000"/>
              </a:lnSpc>
              <a:spcBef>
                <a:spcPts val="0"/>
              </a:spcBef>
              <a:spcAft>
                <a:spcPts val="0"/>
              </a:spcAft>
              <a:buClr>
                <a:schemeClr val="accent1"/>
              </a:buClr>
              <a:buSzPts val="3200"/>
              <a:buNone/>
              <a:defRPr sz="3200">
                <a:solidFill>
                  <a:schemeClr val="accent1"/>
                </a:solidFill>
              </a:defRPr>
            </a:lvl6pPr>
            <a:lvl7pPr lvl="6" algn="ctr" rtl="0">
              <a:lnSpc>
                <a:spcPct val="100000"/>
              </a:lnSpc>
              <a:spcBef>
                <a:spcPts val="0"/>
              </a:spcBef>
              <a:spcAft>
                <a:spcPts val="0"/>
              </a:spcAft>
              <a:buClr>
                <a:schemeClr val="accent1"/>
              </a:buClr>
              <a:buSzPts val="3200"/>
              <a:buNone/>
              <a:defRPr sz="3200">
                <a:solidFill>
                  <a:schemeClr val="accent1"/>
                </a:solidFill>
              </a:defRPr>
            </a:lvl7pPr>
            <a:lvl8pPr lvl="7" algn="ctr" rtl="0">
              <a:lnSpc>
                <a:spcPct val="100000"/>
              </a:lnSpc>
              <a:spcBef>
                <a:spcPts val="0"/>
              </a:spcBef>
              <a:spcAft>
                <a:spcPts val="0"/>
              </a:spcAft>
              <a:buClr>
                <a:schemeClr val="accent1"/>
              </a:buClr>
              <a:buSzPts val="3200"/>
              <a:buNone/>
              <a:defRPr sz="3200">
                <a:solidFill>
                  <a:schemeClr val="accent1"/>
                </a:solidFill>
              </a:defRPr>
            </a:lvl8pPr>
            <a:lvl9pPr lvl="8" algn="ctr" rtl="0">
              <a:lnSpc>
                <a:spcPct val="100000"/>
              </a:lnSpc>
              <a:spcBef>
                <a:spcPts val="0"/>
              </a:spcBef>
              <a:spcAft>
                <a:spcPts val="0"/>
              </a:spcAft>
              <a:buClr>
                <a:schemeClr val="accent1"/>
              </a:buClr>
              <a:buSzPts val="3200"/>
              <a:buNone/>
              <a:defRPr sz="3200">
                <a:solidFill>
                  <a:schemeClr val="accent1"/>
                </a:solidFill>
              </a:defRPr>
            </a:lvl9pPr>
          </a:lstStyle>
          <a:p>
            <a:endParaRPr/>
          </a:p>
        </p:txBody>
      </p:sp>
      <p:sp>
        <p:nvSpPr>
          <p:cNvPr id="51" name="Google Shape;51;p5"/>
          <p:cNvSpPr txBox="1">
            <a:spLocks noGrp="1"/>
          </p:cNvSpPr>
          <p:nvPr>
            <p:ph type="subTitle" idx="3"/>
          </p:nvPr>
        </p:nvSpPr>
        <p:spPr>
          <a:xfrm>
            <a:off x="4999537" y="3087103"/>
            <a:ext cx="3005700" cy="123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52" name="Google Shape;52;p5"/>
          <p:cNvGrpSpPr/>
          <p:nvPr/>
        </p:nvGrpSpPr>
        <p:grpSpPr>
          <a:xfrm>
            <a:off x="3542851" y="1340119"/>
            <a:ext cx="2058298" cy="729717"/>
            <a:chOff x="3612882" y="1108137"/>
            <a:chExt cx="2058298" cy="729717"/>
          </a:xfrm>
        </p:grpSpPr>
        <p:grpSp>
          <p:nvGrpSpPr>
            <p:cNvPr id="53" name="Google Shape;53;p5"/>
            <p:cNvGrpSpPr/>
            <p:nvPr/>
          </p:nvGrpSpPr>
          <p:grpSpPr>
            <a:xfrm>
              <a:off x="3612882" y="1331126"/>
              <a:ext cx="238125" cy="210251"/>
              <a:chOff x="2571064" y="1734582"/>
              <a:chExt cx="238125" cy="210251"/>
            </a:xfrm>
          </p:grpSpPr>
          <p:sp>
            <p:nvSpPr>
              <p:cNvPr id="54" name="Google Shape;54;p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5"/>
            <p:cNvGrpSpPr/>
            <p:nvPr/>
          </p:nvGrpSpPr>
          <p:grpSpPr>
            <a:xfrm rot="5111584" flipH="1">
              <a:off x="4339839" y="1295723"/>
              <a:ext cx="345749" cy="281063"/>
              <a:chOff x="4045279" y="974526"/>
              <a:chExt cx="345743" cy="281058"/>
            </a:xfrm>
          </p:grpSpPr>
          <p:sp>
            <p:nvSpPr>
              <p:cNvPr id="58" name="Google Shape;58;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5"/>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2" name="Google Shape;62;p5"/>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 name="Google Shape;63;p5"/>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4" name="Google Shape;64;p5"/>
          <p:cNvGrpSpPr/>
          <p:nvPr/>
        </p:nvGrpSpPr>
        <p:grpSpPr>
          <a:xfrm rot="-326730">
            <a:off x="1501029" y="1194084"/>
            <a:ext cx="483321" cy="839213"/>
            <a:chOff x="1488557" y="1194076"/>
            <a:chExt cx="483315" cy="839202"/>
          </a:xfrm>
        </p:grpSpPr>
        <p:sp>
          <p:nvSpPr>
            <p:cNvPr id="65" name="Google Shape;65;p5"/>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6" name="Google Shape;66;p5"/>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7" name="Google Shape;67;p5"/>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 name="Google Shape;68;p5"/>
            <p:cNvGrpSpPr/>
            <p:nvPr/>
          </p:nvGrpSpPr>
          <p:grpSpPr>
            <a:xfrm>
              <a:off x="1626129" y="1194076"/>
              <a:ext cx="345743" cy="281058"/>
              <a:chOff x="4045279" y="974526"/>
              <a:chExt cx="345743" cy="281058"/>
            </a:xfrm>
          </p:grpSpPr>
          <p:sp>
            <p:nvSpPr>
              <p:cNvPr id="69" name="Google Shape;69;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5"/>
          <p:cNvGrpSpPr/>
          <p:nvPr/>
        </p:nvGrpSpPr>
        <p:grpSpPr>
          <a:xfrm>
            <a:off x="7256257" y="1254029"/>
            <a:ext cx="425444" cy="708168"/>
            <a:chOff x="7243811" y="1234093"/>
            <a:chExt cx="425444" cy="708168"/>
          </a:xfrm>
        </p:grpSpPr>
        <p:sp>
          <p:nvSpPr>
            <p:cNvPr id="72" name="Google Shape;72;p5"/>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3" name="Google Shape;73;p5"/>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4" name="Google Shape;74;p5"/>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268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77" name="Google Shape;77;p6"/>
          <p:cNvGrpSpPr/>
          <p:nvPr/>
        </p:nvGrpSpPr>
        <p:grpSpPr>
          <a:xfrm>
            <a:off x="210662" y="182660"/>
            <a:ext cx="8933338" cy="4798826"/>
            <a:chOff x="210662" y="182660"/>
            <a:chExt cx="8933338" cy="4798826"/>
          </a:xfrm>
        </p:grpSpPr>
        <p:sp>
          <p:nvSpPr>
            <p:cNvPr id="78" name="Google Shape;78;p6"/>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 name="Google Shape;80;p6"/>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 name="Google Shape;81;p6"/>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2" name="Google Shape;82;p6"/>
            <p:cNvGrpSpPr/>
            <p:nvPr/>
          </p:nvGrpSpPr>
          <p:grpSpPr>
            <a:xfrm rot="-2700000">
              <a:off x="7954219" y="297884"/>
              <a:ext cx="662106" cy="1322566"/>
              <a:chOff x="6933061" y="1619764"/>
              <a:chExt cx="662112" cy="1322579"/>
            </a:xfrm>
          </p:grpSpPr>
          <p:sp>
            <p:nvSpPr>
              <p:cNvPr id="83" name="Google Shape;83;p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6"/>
              <p:cNvGrpSpPr/>
              <p:nvPr/>
            </p:nvGrpSpPr>
            <p:grpSpPr>
              <a:xfrm>
                <a:off x="7258538" y="2052890"/>
                <a:ext cx="294869" cy="580974"/>
                <a:chOff x="3454938" y="1923315"/>
                <a:chExt cx="294869" cy="580974"/>
              </a:xfrm>
            </p:grpSpPr>
            <p:sp>
              <p:nvSpPr>
                <p:cNvPr id="92" name="Google Shape;92;p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 name="Google Shape;108;p6"/>
            <p:cNvGrpSpPr/>
            <p:nvPr/>
          </p:nvGrpSpPr>
          <p:grpSpPr>
            <a:xfrm rot="-2700000">
              <a:off x="8549550" y="252087"/>
              <a:ext cx="309212" cy="272428"/>
              <a:chOff x="3890683" y="1390057"/>
              <a:chExt cx="309215" cy="272430"/>
            </a:xfrm>
          </p:grpSpPr>
          <p:sp>
            <p:nvSpPr>
              <p:cNvPr id="109" name="Google Shape;109;p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22112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2642625" y="1772275"/>
            <a:ext cx="3858900" cy="5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600"/>
              <a:buNone/>
              <a:defRPr sz="46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4" name="Google Shape;114;p7"/>
          <p:cNvSpPr txBox="1">
            <a:spLocks noGrp="1"/>
          </p:cNvSpPr>
          <p:nvPr>
            <p:ph type="subTitle" idx="1"/>
          </p:nvPr>
        </p:nvSpPr>
        <p:spPr>
          <a:xfrm>
            <a:off x="2642625" y="2402740"/>
            <a:ext cx="3858900" cy="10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5" name="Google Shape;115;p7"/>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7"/>
          <p:cNvGrpSpPr/>
          <p:nvPr/>
        </p:nvGrpSpPr>
        <p:grpSpPr>
          <a:xfrm>
            <a:off x="507181" y="539510"/>
            <a:ext cx="8129637" cy="480754"/>
            <a:chOff x="507181" y="539510"/>
            <a:chExt cx="8129637" cy="480754"/>
          </a:xfrm>
        </p:grpSpPr>
        <p:grpSp>
          <p:nvGrpSpPr>
            <p:cNvPr id="117" name="Google Shape;117;p7"/>
            <p:cNvGrpSpPr/>
            <p:nvPr/>
          </p:nvGrpSpPr>
          <p:grpSpPr>
            <a:xfrm rot="-621786">
              <a:off x="537599" y="585818"/>
              <a:ext cx="550052" cy="388137"/>
              <a:chOff x="542314" y="1273315"/>
              <a:chExt cx="280381" cy="197869"/>
            </a:xfrm>
          </p:grpSpPr>
          <p:sp>
            <p:nvSpPr>
              <p:cNvPr id="118" name="Google Shape;118;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19" name="Google Shape;119;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0" name="Google Shape;120;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21" name="Google Shape;121;p7"/>
            <p:cNvGrpSpPr/>
            <p:nvPr/>
          </p:nvGrpSpPr>
          <p:grpSpPr>
            <a:xfrm rot="621786" flipH="1">
              <a:off x="8056349" y="585818"/>
              <a:ext cx="550052" cy="388137"/>
              <a:chOff x="542314" y="1273315"/>
              <a:chExt cx="280381" cy="197869"/>
            </a:xfrm>
          </p:grpSpPr>
          <p:sp>
            <p:nvSpPr>
              <p:cNvPr id="122" name="Google Shape;122;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3" name="Google Shape;123;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4" name="Google Shape;124;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3814789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8"/>
          <p:cNvSpPr/>
          <p:nvPr/>
        </p:nvSpPr>
        <p:spPr>
          <a:xfrm>
            <a:off x="2374800" y="374550"/>
            <a:ext cx="4394400" cy="439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8"/>
          <p:cNvGrpSpPr/>
          <p:nvPr/>
        </p:nvGrpSpPr>
        <p:grpSpPr>
          <a:xfrm>
            <a:off x="158482" y="174028"/>
            <a:ext cx="8827036" cy="4795443"/>
            <a:chOff x="158482" y="174028"/>
            <a:chExt cx="8827036" cy="4795443"/>
          </a:xfrm>
        </p:grpSpPr>
        <p:grpSp>
          <p:nvGrpSpPr>
            <p:cNvPr id="128" name="Google Shape;128;p8"/>
            <p:cNvGrpSpPr/>
            <p:nvPr/>
          </p:nvGrpSpPr>
          <p:grpSpPr>
            <a:xfrm>
              <a:off x="158482" y="174028"/>
              <a:ext cx="8827036" cy="4795443"/>
              <a:chOff x="137377" y="157106"/>
              <a:chExt cx="8827036" cy="4795443"/>
            </a:xfrm>
          </p:grpSpPr>
          <p:grpSp>
            <p:nvGrpSpPr>
              <p:cNvPr id="129" name="Google Shape;129;p8"/>
              <p:cNvGrpSpPr/>
              <p:nvPr/>
            </p:nvGrpSpPr>
            <p:grpSpPr>
              <a:xfrm>
                <a:off x="7197450" y="3173269"/>
                <a:ext cx="1766962" cy="1779281"/>
                <a:chOff x="7211225" y="2856519"/>
                <a:chExt cx="1766962" cy="1779281"/>
              </a:xfrm>
            </p:grpSpPr>
            <p:grpSp>
              <p:nvGrpSpPr>
                <p:cNvPr id="130" name="Google Shape;130;p8"/>
                <p:cNvGrpSpPr/>
                <p:nvPr/>
              </p:nvGrpSpPr>
              <p:grpSpPr>
                <a:xfrm>
                  <a:off x="7845787" y="3346605"/>
                  <a:ext cx="1132401" cy="1124818"/>
                  <a:chOff x="2399528" y="668550"/>
                  <a:chExt cx="1132401" cy="1124818"/>
                </a:xfrm>
              </p:grpSpPr>
              <p:sp>
                <p:nvSpPr>
                  <p:cNvPr id="131" name="Google Shape;131;p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8"/>
                <p:cNvGrpSpPr/>
                <p:nvPr/>
              </p:nvGrpSpPr>
              <p:grpSpPr>
                <a:xfrm>
                  <a:off x="8431913" y="2856519"/>
                  <a:ext cx="345743" cy="281058"/>
                  <a:chOff x="4045279" y="974526"/>
                  <a:chExt cx="345743" cy="281058"/>
                </a:xfrm>
              </p:grpSpPr>
              <p:sp>
                <p:nvSpPr>
                  <p:cNvPr id="140" name="Google Shape;140;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8"/>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4" name="Google Shape;144;p8"/>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5" name="Google Shape;145;p8"/>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46" name="Google Shape;146;p8"/>
              <p:cNvGrpSpPr/>
              <p:nvPr/>
            </p:nvGrpSpPr>
            <p:grpSpPr>
              <a:xfrm flipH="1">
                <a:off x="137377" y="157106"/>
                <a:ext cx="1717123" cy="1270538"/>
                <a:chOff x="7109429" y="197964"/>
                <a:chExt cx="1717123" cy="1270538"/>
              </a:xfrm>
            </p:grpSpPr>
            <p:sp>
              <p:nvSpPr>
                <p:cNvPr id="147" name="Google Shape;147;p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9" name="Google Shape;149;p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0" name="Google Shape;150;p8"/>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51" name="Google Shape;151;p8"/>
                <p:cNvGrpSpPr/>
                <p:nvPr/>
              </p:nvGrpSpPr>
              <p:grpSpPr>
                <a:xfrm>
                  <a:off x="8237833" y="339919"/>
                  <a:ext cx="309215" cy="272430"/>
                  <a:chOff x="3890683" y="1390057"/>
                  <a:chExt cx="309215" cy="272430"/>
                </a:xfrm>
              </p:grpSpPr>
              <p:sp>
                <p:nvSpPr>
                  <p:cNvPr id="152" name="Google Shape;152;p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8"/>
                <p:cNvGrpSpPr/>
                <p:nvPr/>
              </p:nvGrpSpPr>
              <p:grpSpPr>
                <a:xfrm flipH="1">
                  <a:off x="7617675" y="339921"/>
                  <a:ext cx="757996" cy="1065816"/>
                  <a:chOff x="1580225" y="1798159"/>
                  <a:chExt cx="757996" cy="1065816"/>
                </a:xfrm>
              </p:grpSpPr>
              <p:sp>
                <p:nvSpPr>
                  <p:cNvPr id="156" name="Google Shape;156;p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162;p8"/>
            <p:cNvGrpSpPr/>
            <p:nvPr/>
          </p:nvGrpSpPr>
          <p:grpSpPr>
            <a:xfrm>
              <a:off x="7983598" y="371692"/>
              <a:ext cx="744567" cy="790047"/>
              <a:chOff x="8060975" y="371271"/>
              <a:chExt cx="744567" cy="790047"/>
            </a:xfrm>
          </p:grpSpPr>
          <p:sp>
            <p:nvSpPr>
              <p:cNvPr id="163" name="Google Shape;163;p8"/>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8"/>
              <p:cNvGrpSpPr/>
              <p:nvPr/>
            </p:nvGrpSpPr>
            <p:grpSpPr>
              <a:xfrm rot="2552886">
                <a:off x="8074001" y="700955"/>
                <a:ext cx="631326" cy="284341"/>
                <a:chOff x="3929266" y="1226038"/>
                <a:chExt cx="631334" cy="284344"/>
              </a:xfrm>
            </p:grpSpPr>
            <p:sp>
              <p:nvSpPr>
                <p:cNvPr id="165" name="Google Shape;165;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66" name="Google Shape;166;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167" name="Google Shape;167;p8"/>
            <p:cNvGrpSpPr/>
            <p:nvPr/>
          </p:nvGrpSpPr>
          <p:grpSpPr>
            <a:xfrm>
              <a:off x="415835" y="4077017"/>
              <a:ext cx="808005" cy="694792"/>
              <a:chOff x="493212" y="4076596"/>
              <a:chExt cx="808005" cy="694792"/>
            </a:xfrm>
          </p:grpSpPr>
          <p:grpSp>
            <p:nvGrpSpPr>
              <p:cNvPr id="168" name="Google Shape;168;p8"/>
              <p:cNvGrpSpPr/>
              <p:nvPr/>
            </p:nvGrpSpPr>
            <p:grpSpPr>
              <a:xfrm rot="-8247114">
                <a:off x="656865" y="4252618"/>
                <a:ext cx="631326" cy="284341"/>
                <a:chOff x="3929266" y="1226038"/>
                <a:chExt cx="631334" cy="284344"/>
              </a:xfrm>
            </p:grpSpPr>
            <p:sp>
              <p:nvSpPr>
                <p:cNvPr id="169" name="Google Shape;169;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70" name="Google Shape;170;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171" name="Google Shape;171;p8"/>
              <p:cNvGrpSpPr/>
              <p:nvPr/>
            </p:nvGrpSpPr>
            <p:grpSpPr>
              <a:xfrm rot="-2429664">
                <a:off x="543062" y="4411718"/>
                <a:ext cx="345756" cy="281069"/>
                <a:chOff x="4045279" y="974526"/>
                <a:chExt cx="345743" cy="281058"/>
              </a:xfrm>
            </p:grpSpPr>
            <p:sp>
              <p:nvSpPr>
                <p:cNvPr id="172" name="Google Shape;172;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4" name="Google Shape;174;p8"/>
          <p:cNvSpPr txBox="1">
            <a:spLocks noGrp="1"/>
          </p:cNvSpPr>
          <p:nvPr>
            <p:ph type="title"/>
          </p:nvPr>
        </p:nvSpPr>
        <p:spPr>
          <a:xfrm>
            <a:off x="2678250" y="1659300"/>
            <a:ext cx="3787500" cy="1824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84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520314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5103292" y="1558513"/>
            <a:ext cx="2684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9"/>
          <p:cNvSpPr txBox="1">
            <a:spLocks noGrp="1"/>
          </p:cNvSpPr>
          <p:nvPr>
            <p:ph type="subTitle" idx="1"/>
          </p:nvPr>
        </p:nvSpPr>
        <p:spPr>
          <a:xfrm>
            <a:off x="5103292" y="2183013"/>
            <a:ext cx="2684700" cy="138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78" name="Google Shape;178;p9"/>
          <p:cNvGrpSpPr/>
          <p:nvPr/>
        </p:nvGrpSpPr>
        <p:grpSpPr>
          <a:xfrm>
            <a:off x="1009491" y="838877"/>
            <a:ext cx="4123560" cy="3528978"/>
            <a:chOff x="1009491" y="838877"/>
            <a:chExt cx="4123560" cy="3528978"/>
          </a:xfrm>
        </p:grpSpPr>
        <p:grpSp>
          <p:nvGrpSpPr>
            <p:cNvPr id="179" name="Google Shape;179;p9"/>
            <p:cNvGrpSpPr/>
            <p:nvPr/>
          </p:nvGrpSpPr>
          <p:grpSpPr>
            <a:xfrm rot="9899963">
              <a:off x="4493702" y="3855004"/>
              <a:ext cx="595146" cy="419959"/>
              <a:chOff x="542314" y="1273315"/>
              <a:chExt cx="280381" cy="197869"/>
            </a:xfrm>
          </p:grpSpPr>
          <p:sp>
            <p:nvSpPr>
              <p:cNvPr id="180" name="Google Shape;180;p9"/>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1" name="Google Shape;181;p9"/>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82" name="Google Shape;182;p9"/>
            <p:cNvGrpSpPr/>
            <p:nvPr/>
          </p:nvGrpSpPr>
          <p:grpSpPr>
            <a:xfrm>
              <a:off x="1009491" y="838877"/>
              <a:ext cx="668350" cy="711484"/>
              <a:chOff x="857091" y="686477"/>
              <a:chExt cx="668350" cy="711484"/>
            </a:xfrm>
          </p:grpSpPr>
          <p:sp>
            <p:nvSpPr>
              <p:cNvPr id="183" name="Google Shape;183;p9"/>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84" name="Google Shape;184;p9"/>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185" name="Google Shape;185;p9"/>
              <p:cNvGrpSpPr/>
              <p:nvPr/>
            </p:nvGrpSpPr>
            <p:grpSpPr>
              <a:xfrm>
                <a:off x="966613" y="860271"/>
                <a:ext cx="227022" cy="200116"/>
                <a:chOff x="1603713" y="1935899"/>
                <a:chExt cx="227022" cy="200116"/>
              </a:xfrm>
            </p:grpSpPr>
            <p:sp>
              <p:nvSpPr>
                <p:cNvPr id="186" name="Google Shape;186;p9"/>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9"/>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9"/>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 name="Google Shape;189;p9"/>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9"/>
          <p:cNvGrpSpPr/>
          <p:nvPr/>
        </p:nvGrpSpPr>
        <p:grpSpPr>
          <a:xfrm>
            <a:off x="7289075" y="175871"/>
            <a:ext cx="1612617" cy="1515439"/>
            <a:chOff x="7136675" y="328271"/>
            <a:chExt cx="1612617" cy="1515439"/>
          </a:xfrm>
        </p:grpSpPr>
        <p:sp>
          <p:nvSpPr>
            <p:cNvPr id="191" name="Google Shape;191;p9"/>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3" name="Google Shape;193;p9"/>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4" name="Google Shape;194;p9"/>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95" name="Google Shape;195;p9"/>
            <p:cNvGrpSpPr/>
            <p:nvPr/>
          </p:nvGrpSpPr>
          <p:grpSpPr>
            <a:xfrm rot="-5400000" flipH="1">
              <a:off x="7664505" y="390961"/>
              <a:ext cx="662112" cy="1322579"/>
              <a:chOff x="6933061" y="1619764"/>
              <a:chExt cx="662112" cy="1322579"/>
            </a:xfrm>
          </p:grpSpPr>
          <p:sp>
            <p:nvSpPr>
              <p:cNvPr id="196" name="Google Shape;196;p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9"/>
              <p:cNvGrpSpPr/>
              <p:nvPr/>
            </p:nvGrpSpPr>
            <p:grpSpPr>
              <a:xfrm>
                <a:off x="7258538" y="2052890"/>
                <a:ext cx="294869" cy="580974"/>
                <a:chOff x="3454938" y="1923315"/>
                <a:chExt cx="294869" cy="580974"/>
              </a:xfrm>
            </p:grpSpPr>
            <p:sp>
              <p:nvSpPr>
                <p:cNvPr id="205" name="Google Shape;205;p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 name="Google Shape;221;p9"/>
            <p:cNvGrpSpPr/>
            <p:nvPr/>
          </p:nvGrpSpPr>
          <p:grpSpPr>
            <a:xfrm rot="5400000" flipH="1">
              <a:off x="8403001" y="1552887"/>
              <a:ext cx="309215" cy="272430"/>
              <a:chOff x="3890683" y="1390057"/>
              <a:chExt cx="309215" cy="272430"/>
            </a:xfrm>
          </p:grpSpPr>
          <p:sp>
            <p:nvSpPr>
              <p:cNvPr id="222" name="Google Shape;222;p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22058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5"/>
        <p:cNvGrpSpPr/>
        <p:nvPr/>
      </p:nvGrpSpPr>
      <p:grpSpPr>
        <a:xfrm>
          <a:off x="0" y="0"/>
          <a:ext cx="0" cy="0"/>
          <a:chOff x="0" y="0"/>
          <a:chExt cx="0" cy="0"/>
        </a:xfrm>
      </p:grpSpPr>
      <p:sp>
        <p:nvSpPr>
          <p:cNvPr id="226" name="Google Shape;226;p10"/>
          <p:cNvSpPr/>
          <p:nvPr/>
        </p:nvSpPr>
        <p:spPr>
          <a:xfrm>
            <a:off x="526925" y="860400"/>
            <a:ext cx="3422700" cy="3422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txBox="1">
            <a:spLocks noGrp="1"/>
          </p:cNvSpPr>
          <p:nvPr>
            <p:ph type="title"/>
          </p:nvPr>
        </p:nvSpPr>
        <p:spPr>
          <a:xfrm>
            <a:off x="815075" y="1707300"/>
            <a:ext cx="2846400" cy="17289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a:lvl1pPr>
            <a:lvl2pPr lvl="1" algn="ctr" rtl="0">
              <a:lnSpc>
                <a:spcPct val="90000"/>
              </a:lnSpc>
              <a:spcBef>
                <a:spcPts val="0"/>
              </a:spcBef>
              <a:spcAft>
                <a:spcPts val="0"/>
              </a:spcAft>
              <a:buSzPts val="2800"/>
              <a:buNone/>
              <a:defRPr/>
            </a:lvl2pPr>
            <a:lvl3pPr lvl="2" algn="ctr" rtl="0">
              <a:lnSpc>
                <a:spcPct val="90000"/>
              </a:lnSpc>
              <a:spcBef>
                <a:spcPts val="0"/>
              </a:spcBef>
              <a:spcAft>
                <a:spcPts val="0"/>
              </a:spcAft>
              <a:buSzPts val="2800"/>
              <a:buNone/>
              <a:defRPr/>
            </a:lvl3pPr>
            <a:lvl4pPr lvl="3" algn="ctr" rtl="0">
              <a:lnSpc>
                <a:spcPct val="90000"/>
              </a:lnSpc>
              <a:spcBef>
                <a:spcPts val="0"/>
              </a:spcBef>
              <a:spcAft>
                <a:spcPts val="0"/>
              </a:spcAft>
              <a:buSzPts val="2800"/>
              <a:buNone/>
              <a:defRPr/>
            </a:lvl4pPr>
            <a:lvl5pPr lvl="4" algn="ctr" rtl="0">
              <a:lnSpc>
                <a:spcPct val="90000"/>
              </a:lnSpc>
              <a:spcBef>
                <a:spcPts val="0"/>
              </a:spcBef>
              <a:spcAft>
                <a:spcPts val="0"/>
              </a:spcAft>
              <a:buSzPts val="2800"/>
              <a:buNone/>
              <a:defRPr/>
            </a:lvl5pPr>
            <a:lvl6pPr lvl="5" algn="ctr" rtl="0">
              <a:lnSpc>
                <a:spcPct val="90000"/>
              </a:lnSpc>
              <a:spcBef>
                <a:spcPts val="0"/>
              </a:spcBef>
              <a:spcAft>
                <a:spcPts val="0"/>
              </a:spcAft>
              <a:buSzPts val="2800"/>
              <a:buNone/>
              <a:defRPr/>
            </a:lvl6pPr>
            <a:lvl7pPr lvl="6" algn="ctr" rtl="0">
              <a:lnSpc>
                <a:spcPct val="90000"/>
              </a:lnSpc>
              <a:spcBef>
                <a:spcPts val="0"/>
              </a:spcBef>
              <a:spcAft>
                <a:spcPts val="0"/>
              </a:spcAft>
              <a:buSzPts val="2800"/>
              <a:buNone/>
              <a:defRPr/>
            </a:lvl7pPr>
            <a:lvl8pPr lvl="7" algn="ctr" rtl="0">
              <a:lnSpc>
                <a:spcPct val="90000"/>
              </a:lnSpc>
              <a:spcBef>
                <a:spcPts val="0"/>
              </a:spcBef>
              <a:spcAft>
                <a:spcPts val="0"/>
              </a:spcAft>
              <a:buSzPts val="2800"/>
              <a:buNone/>
              <a:defRPr/>
            </a:lvl8pPr>
            <a:lvl9pPr lvl="8" algn="ctr" rtl="0">
              <a:lnSpc>
                <a:spcPct val="90000"/>
              </a:lnSpc>
              <a:spcBef>
                <a:spcPts val="0"/>
              </a:spcBef>
              <a:spcAft>
                <a:spcPts val="0"/>
              </a:spcAft>
              <a:buSzPts val="2800"/>
              <a:buNone/>
              <a:defRPr/>
            </a:lvl9pPr>
          </a:lstStyle>
          <a:p>
            <a:endParaRPr/>
          </a:p>
        </p:txBody>
      </p:sp>
      <p:grpSp>
        <p:nvGrpSpPr>
          <p:cNvPr id="228" name="Google Shape;228;p10"/>
          <p:cNvGrpSpPr/>
          <p:nvPr/>
        </p:nvGrpSpPr>
        <p:grpSpPr>
          <a:xfrm>
            <a:off x="1713236" y="3536320"/>
            <a:ext cx="1050078" cy="338861"/>
            <a:chOff x="1379852" y="3558567"/>
            <a:chExt cx="1050078" cy="338861"/>
          </a:xfrm>
        </p:grpSpPr>
        <p:sp>
          <p:nvSpPr>
            <p:cNvPr id="229" name="Google Shape;229;p10"/>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0" name="Google Shape;230;p10"/>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1" name="Google Shape;231;p10"/>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10"/>
          <p:cNvGrpSpPr/>
          <p:nvPr/>
        </p:nvGrpSpPr>
        <p:grpSpPr>
          <a:xfrm>
            <a:off x="661430" y="685291"/>
            <a:ext cx="3153691" cy="3772919"/>
            <a:chOff x="313052" y="663189"/>
            <a:chExt cx="3153691" cy="3772919"/>
          </a:xfrm>
        </p:grpSpPr>
        <p:grpSp>
          <p:nvGrpSpPr>
            <p:cNvPr id="233" name="Google Shape;233;p10"/>
            <p:cNvGrpSpPr/>
            <p:nvPr/>
          </p:nvGrpSpPr>
          <p:grpSpPr>
            <a:xfrm rot="-7798414">
              <a:off x="442349" y="699643"/>
              <a:ext cx="322875" cy="488091"/>
              <a:chOff x="3459085" y="804270"/>
              <a:chExt cx="322892" cy="488117"/>
            </a:xfrm>
          </p:grpSpPr>
          <p:sp>
            <p:nvSpPr>
              <p:cNvPr id="234" name="Google Shape;234;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5" name="Google Shape;235;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nvGrpSpPr>
            <p:cNvPr id="236" name="Google Shape;236;p10"/>
            <p:cNvGrpSpPr/>
            <p:nvPr/>
          </p:nvGrpSpPr>
          <p:grpSpPr>
            <a:xfrm rot="3003523">
              <a:off x="3014529" y="3911583"/>
              <a:ext cx="322891" cy="488116"/>
              <a:chOff x="3459085" y="804270"/>
              <a:chExt cx="322892" cy="488117"/>
            </a:xfrm>
          </p:grpSpPr>
          <p:sp>
            <p:nvSpPr>
              <p:cNvPr id="237" name="Google Shape;237;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8" name="Google Shape;238;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spTree>
    <p:extLst>
      <p:ext uri="{BB962C8B-B14F-4D97-AF65-F5344CB8AC3E}">
        <p14:creationId xmlns:p14="http://schemas.microsoft.com/office/powerpoint/2010/main" val="82675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4531550" y="1054078"/>
            <a:ext cx="3481800" cy="3481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txBox="1">
            <a:spLocks noGrp="1"/>
          </p:cNvSpPr>
          <p:nvPr>
            <p:ph type="subTitle" idx="1"/>
          </p:nvPr>
        </p:nvSpPr>
        <p:spPr>
          <a:xfrm>
            <a:off x="4814750" y="2801671"/>
            <a:ext cx="2915400" cy="10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2" name="Google Shape;242;p11"/>
          <p:cNvSpPr txBox="1">
            <a:spLocks noGrp="1"/>
          </p:cNvSpPr>
          <p:nvPr>
            <p:ph type="title" hasCustomPrompt="1"/>
          </p:nvPr>
        </p:nvSpPr>
        <p:spPr>
          <a:xfrm>
            <a:off x="5295200" y="1785297"/>
            <a:ext cx="1954500" cy="11685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62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r>
              <a:t>xx%</a:t>
            </a:r>
          </a:p>
        </p:txBody>
      </p:sp>
      <p:sp>
        <p:nvSpPr>
          <p:cNvPr id="243" name="Google Shape;243;p11"/>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076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4"/>
        <p:cNvGrpSpPr/>
        <p:nvPr/>
      </p:nvGrpSpPr>
      <p:grpSpPr>
        <a:xfrm>
          <a:off x="0" y="0"/>
          <a:ext cx="0" cy="0"/>
          <a:chOff x="0" y="0"/>
          <a:chExt cx="0" cy="0"/>
        </a:xfrm>
      </p:grpSpPr>
    </p:spTree>
    <p:extLst>
      <p:ext uri="{BB962C8B-B14F-4D97-AF65-F5344CB8AC3E}">
        <p14:creationId xmlns:p14="http://schemas.microsoft.com/office/powerpoint/2010/main" val="329711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AF9CCE-88D0-4BAB-94A4-CA79316E6027}"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23083229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7" name="Google Shape;247;p13"/>
          <p:cNvSpPr txBox="1">
            <a:spLocks noGrp="1"/>
          </p:cNvSpPr>
          <p:nvPr>
            <p:ph type="title" idx="2" hasCustomPrompt="1"/>
          </p:nvPr>
        </p:nvSpPr>
        <p:spPr>
          <a:xfrm flipH="1">
            <a:off x="1717867" y="1324558"/>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2600">
                <a:solidFill>
                  <a:srgbClr val="FFFFFF"/>
                </a:solidFill>
              </a:defRPr>
            </a:lvl1pPr>
            <a:lvl2pPr lvl="1" algn="ctr" rtl="0">
              <a:lnSpc>
                <a:spcPct val="100000"/>
              </a:lnSpc>
              <a:spcBef>
                <a:spcPts val="0"/>
              </a:spcBef>
              <a:spcAft>
                <a:spcPts val="0"/>
              </a:spcAft>
              <a:buClr>
                <a:srgbClr val="FFFFFF"/>
              </a:buClr>
              <a:buSzPts val="2600"/>
              <a:buNone/>
              <a:defRPr sz="2600">
                <a:solidFill>
                  <a:srgbClr val="FFFFFF"/>
                </a:solidFill>
              </a:defRPr>
            </a:lvl2pPr>
            <a:lvl3pPr lvl="2" algn="ctr" rtl="0">
              <a:lnSpc>
                <a:spcPct val="100000"/>
              </a:lnSpc>
              <a:spcBef>
                <a:spcPts val="0"/>
              </a:spcBef>
              <a:spcAft>
                <a:spcPts val="0"/>
              </a:spcAft>
              <a:buClr>
                <a:srgbClr val="FFFFFF"/>
              </a:buClr>
              <a:buSzPts val="2600"/>
              <a:buNone/>
              <a:defRPr sz="2600">
                <a:solidFill>
                  <a:srgbClr val="FFFFFF"/>
                </a:solidFill>
              </a:defRPr>
            </a:lvl3pPr>
            <a:lvl4pPr lvl="3" algn="ctr" rtl="0">
              <a:lnSpc>
                <a:spcPct val="100000"/>
              </a:lnSpc>
              <a:spcBef>
                <a:spcPts val="0"/>
              </a:spcBef>
              <a:spcAft>
                <a:spcPts val="0"/>
              </a:spcAft>
              <a:buClr>
                <a:srgbClr val="FFFFFF"/>
              </a:buClr>
              <a:buSzPts val="2600"/>
              <a:buNone/>
              <a:defRPr sz="2600">
                <a:solidFill>
                  <a:srgbClr val="FFFFFF"/>
                </a:solidFill>
              </a:defRPr>
            </a:lvl4pPr>
            <a:lvl5pPr lvl="4" algn="ctr" rtl="0">
              <a:lnSpc>
                <a:spcPct val="100000"/>
              </a:lnSpc>
              <a:spcBef>
                <a:spcPts val="0"/>
              </a:spcBef>
              <a:spcAft>
                <a:spcPts val="0"/>
              </a:spcAft>
              <a:buClr>
                <a:srgbClr val="FFFFFF"/>
              </a:buClr>
              <a:buSzPts val="2600"/>
              <a:buNone/>
              <a:defRPr sz="2600">
                <a:solidFill>
                  <a:srgbClr val="FFFFFF"/>
                </a:solidFill>
              </a:defRPr>
            </a:lvl5pPr>
            <a:lvl6pPr lvl="5" algn="ctr" rtl="0">
              <a:lnSpc>
                <a:spcPct val="100000"/>
              </a:lnSpc>
              <a:spcBef>
                <a:spcPts val="0"/>
              </a:spcBef>
              <a:spcAft>
                <a:spcPts val="0"/>
              </a:spcAft>
              <a:buClr>
                <a:srgbClr val="FFFFFF"/>
              </a:buClr>
              <a:buSzPts val="2600"/>
              <a:buNone/>
              <a:defRPr sz="2600">
                <a:solidFill>
                  <a:srgbClr val="FFFFFF"/>
                </a:solidFill>
              </a:defRPr>
            </a:lvl6pPr>
            <a:lvl7pPr lvl="6" algn="ctr" rtl="0">
              <a:lnSpc>
                <a:spcPct val="100000"/>
              </a:lnSpc>
              <a:spcBef>
                <a:spcPts val="0"/>
              </a:spcBef>
              <a:spcAft>
                <a:spcPts val="0"/>
              </a:spcAft>
              <a:buClr>
                <a:srgbClr val="FFFFFF"/>
              </a:buClr>
              <a:buSzPts val="2600"/>
              <a:buNone/>
              <a:defRPr sz="2600">
                <a:solidFill>
                  <a:srgbClr val="FFFFFF"/>
                </a:solidFill>
              </a:defRPr>
            </a:lvl7pPr>
            <a:lvl8pPr lvl="7" algn="ctr" rtl="0">
              <a:lnSpc>
                <a:spcPct val="100000"/>
              </a:lnSpc>
              <a:spcBef>
                <a:spcPts val="0"/>
              </a:spcBef>
              <a:spcAft>
                <a:spcPts val="0"/>
              </a:spcAft>
              <a:buClr>
                <a:srgbClr val="FFFFFF"/>
              </a:buClr>
              <a:buSzPts val="2600"/>
              <a:buNone/>
              <a:defRPr sz="2600">
                <a:solidFill>
                  <a:srgbClr val="FFFFFF"/>
                </a:solidFill>
              </a:defRPr>
            </a:lvl8pPr>
            <a:lvl9pPr lvl="8" algn="ctr" rtl="0">
              <a:lnSpc>
                <a:spcPct val="100000"/>
              </a:lnSpc>
              <a:spcBef>
                <a:spcPts val="0"/>
              </a:spcBef>
              <a:spcAft>
                <a:spcPts val="0"/>
              </a:spcAft>
              <a:buClr>
                <a:srgbClr val="FFFFFF"/>
              </a:buClr>
              <a:buSzPts val="2600"/>
              <a:buNone/>
              <a:defRPr sz="2600">
                <a:solidFill>
                  <a:srgbClr val="FFFFFF"/>
                </a:solidFill>
              </a:defRPr>
            </a:lvl9pPr>
          </a:lstStyle>
          <a:p>
            <a:r>
              <a:t>xx%</a:t>
            </a:r>
          </a:p>
        </p:txBody>
      </p:sp>
      <p:sp>
        <p:nvSpPr>
          <p:cNvPr id="248" name="Google Shape;248;p13"/>
          <p:cNvSpPr txBox="1">
            <a:spLocks noGrp="1"/>
          </p:cNvSpPr>
          <p:nvPr>
            <p:ph type="title" idx="3"/>
          </p:nvPr>
        </p:nvSpPr>
        <p:spPr>
          <a:xfrm>
            <a:off x="717217" y="1951283"/>
            <a:ext cx="2613900" cy="38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2400">
                <a:solidFill>
                  <a:schemeClr val="accent1"/>
                </a:solidFill>
              </a:defRPr>
            </a:lvl1pPr>
            <a:lvl2pPr lvl="1" algn="ctr">
              <a:lnSpc>
                <a:spcPct val="100000"/>
              </a:lnSpc>
              <a:spcBef>
                <a:spcPts val="0"/>
              </a:spcBef>
              <a:spcAft>
                <a:spcPts val="0"/>
              </a:spcAft>
              <a:buClr>
                <a:schemeClr val="accent1"/>
              </a:buClr>
              <a:buSzPts val="2400"/>
              <a:buNone/>
              <a:defRPr sz="2400">
                <a:solidFill>
                  <a:schemeClr val="accent1"/>
                </a:solidFill>
              </a:defRPr>
            </a:lvl2pPr>
            <a:lvl3pPr lvl="2" algn="ctr">
              <a:lnSpc>
                <a:spcPct val="100000"/>
              </a:lnSpc>
              <a:spcBef>
                <a:spcPts val="0"/>
              </a:spcBef>
              <a:spcAft>
                <a:spcPts val="0"/>
              </a:spcAft>
              <a:buClr>
                <a:schemeClr val="accent1"/>
              </a:buClr>
              <a:buSzPts val="2400"/>
              <a:buNone/>
              <a:defRPr sz="2400">
                <a:solidFill>
                  <a:schemeClr val="accent1"/>
                </a:solidFill>
              </a:defRPr>
            </a:lvl3pPr>
            <a:lvl4pPr lvl="3" algn="ctr">
              <a:lnSpc>
                <a:spcPct val="100000"/>
              </a:lnSpc>
              <a:spcBef>
                <a:spcPts val="0"/>
              </a:spcBef>
              <a:spcAft>
                <a:spcPts val="0"/>
              </a:spcAft>
              <a:buClr>
                <a:schemeClr val="accent1"/>
              </a:buClr>
              <a:buSzPts val="2400"/>
              <a:buNone/>
              <a:defRPr sz="2400">
                <a:solidFill>
                  <a:schemeClr val="accent1"/>
                </a:solidFill>
              </a:defRPr>
            </a:lvl4pPr>
            <a:lvl5pPr lvl="4" algn="ctr">
              <a:lnSpc>
                <a:spcPct val="100000"/>
              </a:lnSpc>
              <a:spcBef>
                <a:spcPts val="0"/>
              </a:spcBef>
              <a:spcAft>
                <a:spcPts val="0"/>
              </a:spcAft>
              <a:buClr>
                <a:schemeClr val="accent1"/>
              </a:buClr>
              <a:buSzPts val="2400"/>
              <a:buNone/>
              <a:defRPr sz="2400">
                <a:solidFill>
                  <a:schemeClr val="accent1"/>
                </a:solidFill>
              </a:defRPr>
            </a:lvl5pPr>
            <a:lvl6pPr lvl="5" algn="ctr">
              <a:lnSpc>
                <a:spcPct val="100000"/>
              </a:lnSpc>
              <a:spcBef>
                <a:spcPts val="0"/>
              </a:spcBef>
              <a:spcAft>
                <a:spcPts val="0"/>
              </a:spcAft>
              <a:buClr>
                <a:schemeClr val="accent1"/>
              </a:buClr>
              <a:buSzPts val="2400"/>
              <a:buNone/>
              <a:defRPr sz="2400">
                <a:solidFill>
                  <a:schemeClr val="accent1"/>
                </a:solidFill>
              </a:defRPr>
            </a:lvl6pPr>
            <a:lvl7pPr lvl="6" algn="ctr">
              <a:lnSpc>
                <a:spcPct val="100000"/>
              </a:lnSpc>
              <a:spcBef>
                <a:spcPts val="0"/>
              </a:spcBef>
              <a:spcAft>
                <a:spcPts val="0"/>
              </a:spcAft>
              <a:buClr>
                <a:schemeClr val="accent1"/>
              </a:buClr>
              <a:buSzPts val="2400"/>
              <a:buNone/>
              <a:defRPr sz="2400">
                <a:solidFill>
                  <a:schemeClr val="accent1"/>
                </a:solidFill>
              </a:defRPr>
            </a:lvl7pPr>
            <a:lvl8pPr lvl="7" algn="ctr">
              <a:lnSpc>
                <a:spcPct val="100000"/>
              </a:lnSpc>
              <a:spcBef>
                <a:spcPts val="0"/>
              </a:spcBef>
              <a:spcAft>
                <a:spcPts val="0"/>
              </a:spcAft>
              <a:buClr>
                <a:schemeClr val="accent1"/>
              </a:buClr>
              <a:buSzPts val="2400"/>
              <a:buNone/>
              <a:defRPr sz="2400">
                <a:solidFill>
                  <a:schemeClr val="accent1"/>
                </a:solidFill>
              </a:defRPr>
            </a:lvl8pPr>
            <a:lvl9pPr lvl="8" algn="ctr">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49" name="Google Shape;249;p13"/>
          <p:cNvSpPr txBox="1">
            <a:spLocks noGrp="1"/>
          </p:cNvSpPr>
          <p:nvPr>
            <p:ph type="subTitle" idx="1"/>
          </p:nvPr>
        </p:nvSpPr>
        <p:spPr>
          <a:xfrm>
            <a:off x="717225" y="2306131"/>
            <a:ext cx="2613900" cy="678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500"/>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a:endParaRPr/>
          </a:p>
        </p:txBody>
      </p:sp>
      <p:sp>
        <p:nvSpPr>
          <p:cNvPr id="250" name="Google Shape;250;p13"/>
          <p:cNvSpPr txBox="1">
            <a:spLocks noGrp="1"/>
          </p:cNvSpPr>
          <p:nvPr>
            <p:ph type="title" idx="4" hasCustomPrompt="1"/>
          </p:nvPr>
        </p:nvSpPr>
        <p:spPr>
          <a:xfrm>
            <a:off x="1717867" y="3092570"/>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2600">
                <a:solidFill>
                  <a:srgbClr val="FFFFFF"/>
                </a:solidFill>
              </a:defRPr>
            </a:lvl1pPr>
            <a:lvl2pPr lvl="1" algn="ctr" rtl="0">
              <a:lnSpc>
                <a:spcPct val="100000"/>
              </a:lnSpc>
              <a:spcBef>
                <a:spcPts val="0"/>
              </a:spcBef>
              <a:spcAft>
                <a:spcPts val="0"/>
              </a:spcAft>
              <a:buClr>
                <a:srgbClr val="FFFFFF"/>
              </a:buClr>
              <a:buSzPts val="2600"/>
              <a:buNone/>
              <a:defRPr sz="2600">
                <a:solidFill>
                  <a:srgbClr val="FFFFFF"/>
                </a:solidFill>
              </a:defRPr>
            </a:lvl2pPr>
            <a:lvl3pPr lvl="2" algn="ctr" rtl="0">
              <a:lnSpc>
                <a:spcPct val="100000"/>
              </a:lnSpc>
              <a:spcBef>
                <a:spcPts val="0"/>
              </a:spcBef>
              <a:spcAft>
                <a:spcPts val="0"/>
              </a:spcAft>
              <a:buClr>
                <a:srgbClr val="FFFFFF"/>
              </a:buClr>
              <a:buSzPts val="2600"/>
              <a:buNone/>
              <a:defRPr sz="2600">
                <a:solidFill>
                  <a:srgbClr val="FFFFFF"/>
                </a:solidFill>
              </a:defRPr>
            </a:lvl3pPr>
            <a:lvl4pPr lvl="3" algn="ctr" rtl="0">
              <a:lnSpc>
                <a:spcPct val="100000"/>
              </a:lnSpc>
              <a:spcBef>
                <a:spcPts val="0"/>
              </a:spcBef>
              <a:spcAft>
                <a:spcPts val="0"/>
              </a:spcAft>
              <a:buClr>
                <a:srgbClr val="FFFFFF"/>
              </a:buClr>
              <a:buSzPts val="2600"/>
              <a:buNone/>
              <a:defRPr sz="2600">
                <a:solidFill>
                  <a:srgbClr val="FFFFFF"/>
                </a:solidFill>
              </a:defRPr>
            </a:lvl4pPr>
            <a:lvl5pPr lvl="4" algn="ctr" rtl="0">
              <a:lnSpc>
                <a:spcPct val="100000"/>
              </a:lnSpc>
              <a:spcBef>
                <a:spcPts val="0"/>
              </a:spcBef>
              <a:spcAft>
                <a:spcPts val="0"/>
              </a:spcAft>
              <a:buClr>
                <a:srgbClr val="FFFFFF"/>
              </a:buClr>
              <a:buSzPts val="2600"/>
              <a:buNone/>
              <a:defRPr sz="2600">
                <a:solidFill>
                  <a:srgbClr val="FFFFFF"/>
                </a:solidFill>
              </a:defRPr>
            </a:lvl5pPr>
            <a:lvl6pPr lvl="5" algn="ctr" rtl="0">
              <a:lnSpc>
                <a:spcPct val="100000"/>
              </a:lnSpc>
              <a:spcBef>
                <a:spcPts val="0"/>
              </a:spcBef>
              <a:spcAft>
                <a:spcPts val="0"/>
              </a:spcAft>
              <a:buClr>
                <a:srgbClr val="FFFFFF"/>
              </a:buClr>
              <a:buSzPts val="2600"/>
              <a:buNone/>
              <a:defRPr sz="2600">
                <a:solidFill>
                  <a:srgbClr val="FFFFFF"/>
                </a:solidFill>
              </a:defRPr>
            </a:lvl6pPr>
            <a:lvl7pPr lvl="6" algn="ctr" rtl="0">
              <a:lnSpc>
                <a:spcPct val="100000"/>
              </a:lnSpc>
              <a:spcBef>
                <a:spcPts val="0"/>
              </a:spcBef>
              <a:spcAft>
                <a:spcPts val="0"/>
              </a:spcAft>
              <a:buClr>
                <a:srgbClr val="FFFFFF"/>
              </a:buClr>
              <a:buSzPts val="2600"/>
              <a:buNone/>
              <a:defRPr sz="2600">
                <a:solidFill>
                  <a:srgbClr val="FFFFFF"/>
                </a:solidFill>
              </a:defRPr>
            </a:lvl7pPr>
            <a:lvl8pPr lvl="7" algn="ctr" rtl="0">
              <a:lnSpc>
                <a:spcPct val="100000"/>
              </a:lnSpc>
              <a:spcBef>
                <a:spcPts val="0"/>
              </a:spcBef>
              <a:spcAft>
                <a:spcPts val="0"/>
              </a:spcAft>
              <a:buClr>
                <a:srgbClr val="FFFFFF"/>
              </a:buClr>
              <a:buSzPts val="2600"/>
              <a:buNone/>
              <a:defRPr sz="2600">
                <a:solidFill>
                  <a:srgbClr val="FFFFFF"/>
                </a:solidFill>
              </a:defRPr>
            </a:lvl8pPr>
            <a:lvl9pPr lvl="8" algn="ctr" rtl="0">
              <a:lnSpc>
                <a:spcPct val="100000"/>
              </a:lnSpc>
              <a:spcBef>
                <a:spcPts val="0"/>
              </a:spcBef>
              <a:spcAft>
                <a:spcPts val="0"/>
              </a:spcAft>
              <a:buClr>
                <a:srgbClr val="FFFFFF"/>
              </a:buClr>
              <a:buSzPts val="2600"/>
              <a:buNone/>
              <a:defRPr sz="2600">
                <a:solidFill>
                  <a:srgbClr val="FFFFFF"/>
                </a:solidFill>
              </a:defRPr>
            </a:lvl9pPr>
          </a:lstStyle>
          <a:p>
            <a:r>
              <a:t>xx%</a:t>
            </a:r>
          </a:p>
        </p:txBody>
      </p:sp>
      <p:sp>
        <p:nvSpPr>
          <p:cNvPr id="251" name="Google Shape;251;p13"/>
          <p:cNvSpPr txBox="1">
            <a:spLocks noGrp="1"/>
          </p:cNvSpPr>
          <p:nvPr>
            <p:ph type="title" idx="5"/>
          </p:nvPr>
        </p:nvSpPr>
        <p:spPr>
          <a:xfrm>
            <a:off x="717217" y="3719304"/>
            <a:ext cx="26139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52" name="Google Shape;252;p13"/>
          <p:cNvSpPr txBox="1">
            <a:spLocks noGrp="1"/>
          </p:cNvSpPr>
          <p:nvPr>
            <p:ph type="subTitle" idx="6"/>
          </p:nvPr>
        </p:nvSpPr>
        <p:spPr>
          <a:xfrm>
            <a:off x="717225" y="4074086"/>
            <a:ext cx="26139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53" name="Google Shape;253;p13"/>
          <p:cNvSpPr txBox="1">
            <a:spLocks noGrp="1"/>
          </p:cNvSpPr>
          <p:nvPr>
            <p:ph type="title" idx="7" hasCustomPrompt="1"/>
          </p:nvPr>
        </p:nvSpPr>
        <p:spPr>
          <a:xfrm>
            <a:off x="6813533" y="1324558"/>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2600">
                <a:solidFill>
                  <a:srgbClr val="FFFFFF"/>
                </a:solidFill>
              </a:defRPr>
            </a:lvl1pPr>
            <a:lvl2pPr lvl="1" algn="ctr" rtl="0">
              <a:lnSpc>
                <a:spcPct val="100000"/>
              </a:lnSpc>
              <a:spcBef>
                <a:spcPts val="0"/>
              </a:spcBef>
              <a:spcAft>
                <a:spcPts val="0"/>
              </a:spcAft>
              <a:buClr>
                <a:srgbClr val="FFFFFF"/>
              </a:buClr>
              <a:buSzPts val="2600"/>
              <a:buNone/>
              <a:defRPr sz="2600">
                <a:solidFill>
                  <a:srgbClr val="FFFFFF"/>
                </a:solidFill>
              </a:defRPr>
            </a:lvl2pPr>
            <a:lvl3pPr lvl="2" algn="ctr" rtl="0">
              <a:lnSpc>
                <a:spcPct val="100000"/>
              </a:lnSpc>
              <a:spcBef>
                <a:spcPts val="0"/>
              </a:spcBef>
              <a:spcAft>
                <a:spcPts val="0"/>
              </a:spcAft>
              <a:buClr>
                <a:srgbClr val="FFFFFF"/>
              </a:buClr>
              <a:buSzPts val="2600"/>
              <a:buNone/>
              <a:defRPr sz="2600">
                <a:solidFill>
                  <a:srgbClr val="FFFFFF"/>
                </a:solidFill>
              </a:defRPr>
            </a:lvl3pPr>
            <a:lvl4pPr lvl="3" algn="ctr" rtl="0">
              <a:lnSpc>
                <a:spcPct val="100000"/>
              </a:lnSpc>
              <a:spcBef>
                <a:spcPts val="0"/>
              </a:spcBef>
              <a:spcAft>
                <a:spcPts val="0"/>
              </a:spcAft>
              <a:buClr>
                <a:srgbClr val="FFFFFF"/>
              </a:buClr>
              <a:buSzPts val="2600"/>
              <a:buNone/>
              <a:defRPr sz="2600">
                <a:solidFill>
                  <a:srgbClr val="FFFFFF"/>
                </a:solidFill>
              </a:defRPr>
            </a:lvl4pPr>
            <a:lvl5pPr lvl="4" algn="ctr" rtl="0">
              <a:lnSpc>
                <a:spcPct val="100000"/>
              </a:lnSpc>
              <a:spcBef>
                <a:spcPts val="0"/>
              </a:spcBef>
              <a:spcAft>
                <a:spcPts val="0"/>
              </a:spcAft>
              <a:buClr>
                <a:srgbClr val="FFFFFF"/>
              </a:buClr>
              <a:buSzPts val="2600"/>
              <a:buNone/>
              <a:defRPr sz="2600">
                <a:solidFill>
                  <a:srgbClr val="FFFFFF"/>
                </a:solidFill>
              </a:defRPr>
            </a:lvl5pPr>
            <a:lvl6pPr lvl="5" algn="ctr" rtl="0">
              <a:lnSpc>
                <a:spcPct val="100000"/>
              </a:lnSpc>
              <a:spcBef>
                <a:spcPts val="0"/>
              </a:spcBef>
              <a:spcAft>
                <a:spcPts val="0"/>
              </a:spcAft>
              <a:buClr>
                <a:srgbClr val="FFFFFF"/>
              </a:buClr>
              <a:buSzPts val="2600"/>
              <a:buNone/>
              <a:defRPr sz="2600">
                <a:solidFill>
                  <a:srgbClr val="FFFFFF"/>
                </a:solidFill>
              </a:defRPr>
            </a:lvl6pPr>
            <a:lvl7pPr lvl="6" algn="ctr" rtl="0">
              <a:lnSpc>
                <a:spcPct val="100000"/>
              </a:lnSpc>
              <a:spcBef>
                <a:spcPts val="0"/>
              </a:spcBef>
              <a:spcAft>
                <a:spcPts val="0"/>
              </a:spcAft>
              <a:buClr>
                <a:srgbClr val="FFFFFF"/>
              </a:buClr>
              <a:buSzPts val="2600"/>
              <a:buNone/>
              <a:defRPr sz="2600">
                <a:solidFill>
                  <a:srgbClr val="FFFFFF"/>
                </a:solidFill>
              </a:defRPr>
            </a:lvl7pPr>
            <a:lvl8pPr lvl="7" algn="ctr" rtl="0">
              <a:lnSpc>
                <a:spcPct val="100000"/>
              </a:lnSpc>
              <a:spcBef>
                <a:spcPts val="0"/>
              </a:spcBef>
              <a:spcAft>
                <a:spcPts val="0"/>
              </a:spcAft>
              <a:buClr>
                <a:srgbClr val="FFFFFF"/>
              </a:buClr>
              <a:buSzPts val="2600"/>
              <a:buNone/>
              <a:defRPr sz="2600">
                <a:solidFill>
                  <a:srgbClr val="FFFFFF"/>
                </a:solidFill>
              </a:defRPr>
            </a:lvl8pPr>
            <a:lvl9pPr lvl="8" algn="ctr" rtl="0">
              <a:lnSpc>
                <a:spcPct val="100000"/>
              </a:lnSpc>
              <a:spcBef>
                <a:spcPts val="0"/>
              </a:spcBef>
              <a:spcAft>
                <a:spcPts val="0"/>
              </a:spcAft>
              <a:buClr>
                <a:srgbClr val="FFFFFF"/>
              </a:buClr>
              <a:buSzPts val="2600"/>
              <a:buNone/>
              <a:defRPr sz="2600">
                <a:solidFill>
                  <a:srgbClr val="FFFFFF"/>
                </a:solidFill>
              </a:defRPr>
            </a:lvl9pPr>
          </a:lstStyle>
          <a:p>
            <a:r>
              <a:t>xx%</a:t>
            </a:r>
          </a:p>
        </p:txBody>
      </p:sp>
      <p:sp>
        <p:nvSpPr>
          <p:cNvPr id="254" name="Google Shape;254;p13"/>
          <p:cNvSpPr txBox="1">
            <a:spLocks noGrp="1"/>
          </p:cNvSpPr>
          <p:nvPr>
            <p:ph type="title" idx="8"/>
          </p:nvPr>
        </p:nvSpPr>
        <p:spPr>
          <a:xfrm>
            <a:off x="5812883" y="1951283"/>
            <a:ext cx="26139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55" name="Google Shape;255;p13"/>
          <p:cNvSpPr txBox="1">
            <a:spLocks noGrp="1"/>
          </p:cNvSpPr>
          <p:nvPr>
            <p:ph type="subTitle" idx="9"/>
          </p:nvPr>
        </p:nvSpPr>
        <p:spPr>
          <a:xfrm>
            <a:off x="5812875" y="2306131"/>
            <a:ext cx="26139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256" name="Google Shape;256;p13"/>
          <p:cNvSpPr txBox="1">
            <a:spLocks noGrp="1"/>
          </p:cNvSpPr>
          <p:nvPr>
            <p:ph type="title" idx="13" hasCustomPrompt="1"/>
          </p:nvPr>
        </p:nvSpPr>
        <p:spPr>
          <a:xfrm>
            <a:off x="6813533" y="3092570"/>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2600">
                <a:solidFill>
                  <a:srgbClr val="FFFFFF"/>
                </a:solidFill>
              </a:defRPr>
            </a:lvl1pPr>
            <a:lvl2pPr lvl="1" algn="ctr" rtl="0">
              <a:lnSpc>
                <a:spcPct val="100000"/>
              </a:lnSpc>
              <a:spcBef>
                <a:spcPts val="0"/>
              </a:spcBef>
              <a:spcAft>
                <a:spcPts val="0"/>
              </a:spcAft>
              <a:buClr>
                <a:srgbClr val="FFFFFF"/>
              </a:buClr>
              <a:buSzPts val="2600"/>
              <a:buNone/>
              <a:defRPr sz="2600">
                <a:solidFill>
                  <a:srgbClr val="FFFFFF"/>
                </a:solidFill>
              </a:defRPr>
            </a:lvl2pPr>
            <a:lvl3pPr lvl="2" algn="ctr" rtl="0">
              <a:lnSpc>
                <a:spcPct val="100000"/>
              </a:lnSpc>
              <a:spcBef>
                <a:spcPts val="0"/>
              </a:spcBef>
              <a:spcAft>
                <a:spcPts val="0"/>
              </a:spcAft>
              <a:buClr>
                <a:srgbClr val="FFFFFF"/>
              </a:buClr>
              <a:buSzPts val="2600"/>
              <a:buNone/>
              <a:defRPr sz="2600">
                <a:solidFill>
                  <a:srgbClr val="FFFFFF"/>
                </a:solidFill>
              </a:defRPr>
            </a:lvl3pPr>
            <a:lvl4pPr lvl="3" algn="ctr" rtl="0">
              <a:lnSpc>
                <a:spcPct val="100000"/>
              </a:lnSpc>
              <a:spcBef>
                <a:spcPts val="0"/>
              </a:spcBef>
              <a:spcAft>
                <a:spcPts val="0"/>
              </a:spcAft>
              <a:buClr>
                <a:srgbClr val="FFFFFF"/>
              </a:buClr>
              <a:buSzPts val="2600"/>
              <a:buNone/>
              <a:defRPr sz="2600">
                <a:solidFill>
                  <a:srgbClr val="FFFFFF"/>
                </a:solidFill>
              </a:defRPr>
            </a:lvl4pPr>
            <a:lvl5pPr lvl="4" algn="ctr" rtl="0">
              <a:lnSpc>
                <a:spcPct val="100000"/>
              </a:lnSpc>
              <a:spcBef>
                <a:spcPts val="0"/>
              </a:spcBef>
              <a:spcAft>
                <a:spcPts val="0"/>
              </a:spcAft>
              <a:buClr>
                <a:srgbClr val="FFFFFF"/>
              </a:buClr>
              <a:buSzPts val="2600"/>
              <a:buNone/>
              <a:defRPr sz="2600">
                <a:solidFill>
                  <a:srgbClr val="FFFFFF"/>
                </a:solidFill>
              </a:defRPr>
            </a:lvl5pPr>
            <a:lvl6pPr lvl="5" algn="ctr" rtl="0">
              <a:lnSpc>
                <a:spcPct val="100000"/>
              </a:lnSpc>
              <a:spcBef>
                <a:spcPts val="0"/>
              </a:spcBef>
              <a:spcAft>
                <a:spcPts val="0"/>
              </a:spcAft>
              <a:buClr>
                <a:srgbClr val="FFFFFF"/>
              </a:buClr>
              <a:buSzPts val="2600"/>
              <a:buNone/>
              <a:defRPr sz="2600">
                <a:solidFill>
                  <a:srgbClr val="FFFFFF"/>
                </a:solidFill>
              </a:defRPr>
            </a:lvl6pPr>
            <a:lvl7pPr lvl="6" algn="ctr" rtl="0">
              <a:lnSpc>
                <a:spcPct val="100000"/>
              </a:lnSpc>
              <a:spcBef>
                <a:spcPts val="0"/>
              </a:spcBef>
              <a:spcAft>
                <a:spcPts val="0"/>
              </a:spcAft>
              <a:buClr>
                <a:srgbClr val="FFFFFF"/>
              </a:buClr>
              <a:buSzPts val="2600"/>
              <a:buNone/>
              <a:defRPr sz="2600">
                <a:solidFill>
                  <a:srgbClr val="FFFFFF"/>
                </a:solidFill>
              </a:defRPr>
            </a:lvl7pPr>
            <a:lvl8pPr lvl="7" algn="ctr" rtl="0">
              <a:lnSpc>
                <a:spcPct val="100000"/>
              </a:lnSpc>
              <a:spcBef>
                <a:spcPts val="0"/>
              </a:spcBef>
              <a:spcAft>
                <a:spcPts val="0"/>
              </a:spcAft>
              <a:buClr>
                <a:srgbClr val="FFFFFF"/>
              </a:buClr>
              <a:buSzPts val="2600"/>
              <a:buNone/>
              <a:defRPr sz="2600">
                <a:solidFill>
                  <a:srgbClr val="FFFFFF"/>
                </a:solidFill>
              </a:defRPr>
            </a:lvl8pPr>
            <a:lvl9pPr lvl="8" algn="ctr" rtl="0">
              <a:lnSpc>
                <a:spcPct val="100000"/>
              </a:lnSpc>
              <a:spcBef>
                <a:spcPts val="0"/>
              </a:spcBef>
              <a:spcAft>
                <a:spcPts val="0"/>
              </a:spcAft>
              <a:buClr>
                <a:srgbClr val="FFFFFF"/>
              </a:buClr>
              <a:buSzPts val="2600"/>
              <a:buNone/>
              <a:defRPr sz="2600">
                <a:solidFill>
                  <a:srgbClr val="FFFFFF"/>
                </a:solidFill>
              </a:defRPr>
            </a:lvl9pPr>
          </a:lstStyle>
          <a:p>
            <a:r>
              <a:t>xx%</a:t>
            </a:r>
          </a:p>
        </p:txBody>
      </p:sp>
      <p:sp>
        <p:nvSpPr>
          <p:cNvPr id="257" name="Google Shape;257;p13"/>
          <p:cNvSpPr txBox="1">
            <a:spLocks noGrp="1"/>
          </p:cNvSpPr>
          <p:nvPr>
            <p:ph type="title" idx="14"/>
          </p:nvPr>
        </p:nvSpPr>
        <p:spPr>
          <a:xfrm>
            <a:off x="5807725" y="3719304"/>
            <a:ext cx="26139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58" name="Google Shape;258;p13"/>
          <p:cNvSpPr txBox="1">
            <a:spLocks noGrp="1"/>
          </p:cNvSpPr>
          <p:nvPr>
            <p:ph type="subTitle" idx="15"/>
          </p:nvPr>
        </p:nvSpPr>
        <p:spPr>
          <a:xfrm>
            <a:off x="5807725" y="4074086"/>
            <a:ext cx="26139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259" name="Google Shape;259;p13"/>
          <p:cNvGrpSpPr/>
          <p:nvPr/>
        </p:nvGrpSpPr>
        <p:grpSpPr>
          <a:xfrm>
            <a:off x="5736664" y="152759"/>
            <a:ext cx="3130190" cy="817484"/>
            <a:chOff x="5736664" y="152759"/>
            <a:chExt cx="3130190" cy="817484"/>
          </a:xfrm>
        </p:grpSpPr>
        <p:grpSp>
          <p:nvGrpSpPr>
            <p:cNvPr id="260" name="Google Shape;260;p13"/>
            <p:cNvGrpSpPr/>
            <p:nvPr/>
          </p:nvGrpSpPr>
          <p:grpSpPr>
            <a:xfrm>
              <a:off x="7727618" y="250511"/>
              <a:ext cx="742327" cy="656433"/>
              <a:chOff x="2340166" y="2044486"/>
              <a:chExt cx="742327" cy="656433"/>
            </a:xfrm>
          </p:grpSpPr>
          <p:sp>
            <p:nvSpPr>
              <p:cNvPr id="261" name="Google Shape;261;p1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13"/>
            <p:cNvGrpSpPr/>
            <p:nvPr/>
          </p:nvGrpSpPr>
          <p:grpSpPr>
            <a:xfrm>
              <a:off x="5736664" y="747457"/>
              <a:ext cx="238125" cy="210251"/>
              <a:chOff x="2571064" y="1734582"/>
              <a:chExt cx="238125" cy="210251"/>
            </a:xfrm>
          </p:grpSpPr>
          <p:sp>
            <p:nvSpPr>
              <p:cNvPr id="282" name="Google Shape;282;p13"/>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3"/>
            <p:cNvGrpSpPr/>
            <p:nvPr/>
          </p:nvGrpSpPr>
          <p:grpSpPr>
            <a:xfrm flipH="1">
              <a:off x="6070313" y="258451"/>
              <a:ext cx="345743" cy="281058"/>
              <a:chOff x="4045279" y="974526"/>
              <a:chExt cx="345743" cy="281058"/>
            </a:xfrm>
          </p:grpSpPr>
          <p:sp>
            <p:nvSpPr>
              <p:cNvPr id="286" name="Google Shape;286;p1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3"/>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0" name="Google Shape;290;p13"/>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1" name="Google Shape;291;p13"/>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765401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2"/>
        <p:cNvGrpSpPr/>
        <p:nvPr/>
      </p:nvGrpSpPr>
      <p:grpSpPr>
        <a:xfrm>
          <a:off x="0" y="0"/>
          <a:ext cx="0" cy="0"/>
          <a:chOff x="0" y="0"/>
          <a:chExt cx="0" cy="0"/>
        </a:xfrm>
      </p:grpSpPr>
      <p:sp>
        <p:nvSpPr>
          <p:cNvPr id="293" name="Google Shape;293;p14"/>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 name="Google Shape;294;p14"/>
          <p:cNvSpPr txBox="1">
            <a:spLocks noGrp="1"/>
          </p:cNvSpPr>
          <p:nvPr>
            <p:ph type="title" idx="2"/>
          </p:nvPr>
        </p:nvSpPr>
        <p:spPr>
          <a:xfrm>
            <a:off x="1793550" y="1787522"/>
            <a:ext cx="2679000" cy="435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accent1"/>
              </a:buClr>
              <a:buSzPts val="2400"/>
              <a:buNone/>
              <a:defRPr sz="2400">
                <a:solidFill>
                  <a:schemeClr val="accent1"/>
                </a:solidFill>
              </a:defRPr>
            </a:lvl1pPr>
            <a:lvl2pPr lvl="1">
              <a:lnSpc>
                <a:spcPct val="100000"/>
              </a:lnSpc>
              <a:spcBef>
                <a:spcPts val="0"/>
              </a:spcBef>
              <a:spcAft>
                <a:spcPts val="0"/>
              </a:spcAft>
              <a:buClr>
                <a:schemeClr val="accent1"/>
              </a:buClr>
              <a:buSzPts val="2400"/>
              <a:buNone/>
              <a:defRPr sz="2400">
                <a:solidFill>
                  <a:schemeClr val="accent1"/>
                </a:solidFill>
              </a:defRPr>
            </a:lvl2pPr>
            <a:lvl3pPr lvl="2">
              <a:lnSpc>
                <a:spcPct val="100000"/>
              </a:lnSpc>
              <a:spcBef>
                <a:spcPts val="0"/>
              </a:spcBef>
              <a:spcAft>
                <a:spcPts val="0"/>
              </a:spcAft>
              <a:buClr>
                <a:schemeClr val="accent1"/>
              </a:buClr>
              <a:buSzPts val="2400"/>
              <a:buNone/>
              <a:defRPr sz="2400">
                <a:solidFill>
                  <a:schemeClr val="accent1"/>
                </a:solidFill>
              </a:defRPr>
            </a:lvl3pPr>
            <a:lvl4pPr lvl="3">
              <a:lnSpc>
                <a:spcPct val="100000"/>
              </a:lnSpc>
              <a:spcBef>
                <a:spcPts val="0"/>
              </a:spcBef>
              <a:spcAft>
                <a:spcPts val="0"/>
              </a:spcAft>
              <a:buClr>
                <a:schemeClr val="accent1"/>
              </a:buClr>
              <a:buSzPts val="2400"/>
              <a:buNone/>
              <a:defRPr sz="2400">
                <a:solidFill>
                  <a:schemeClr val="accent1"/>
                </a:solidFill>
              </a:defRPr>
            </a:lvl4pPr>
            <a:lvl5pPr lvl="4">
              <a:lnSpc>
                <a:spcPct val="100000"/>
              </a:lnSpc>
              <a:spcBef>
                <a:spcPts val="0"/>
              </a:spcBef>
              <a:spcAft>
                <a:spcPts val="0"/>
              </a:spcAft>
              <a:buClr>
                <a:schemeClr val="accent1"/>
              </a:buClr>
              <a:buSzPts val="2400"/>
              <a:buNone/>
              <a:defRPr sz="2400">
                <a:solidFill>
                  <a:schemeClr val="accent1"/>
                </a:solidFill>
              </a:defRPr>
            </a:lvl5pPr>
            <a:lvl6pPr lvl="5">
              <a:lnSpc>
                <a:spcPct val="100000"/>
              </a:lnSpc>
              <a:spcBef>
                <a:spcPts val="0"/>
              </a:spcBef>
              <a:spcAft>
                <a:spcPts val="0"/>
              </a:spcAft>
              <a:buClr>
                <a:schemeClr val="accent1"/>
              </a:buClr>
              <a:buSzPts val="2400"/>
              <a:buNone/>
              <a:defRPr sz="2400">
                <a:solidFill>
                  <a:schemeClr val="accent1"/>
                </a:solidFill>
              </a:defRPr>
            </a:lvl6pPr>
            <a:lvl7pPr lvl="6">
              <a:lnSpc>
                <a:spcPct val="100000"/>
              </a:lnSpc>
              <a:spcBef>
                <a:spcPts val="0"/>
              </a:spcBef>
              <a:spcAft>
                <a:spcPts val="0"/>
              </a:spcAft>
              <a:buClr>
                <a:schemeClr val="accent1"/>
              </a:buClr>
              <a:buSzPts val="2400"/>
              <a:buNone/>
              <a:defRPr sz="2400">
                <a:solidFill>
                  <a:schemeClr val="accent1"/>
                </a:solidFill>
              </a:defRPr>
            </a:lvl7pPr>
            <a:lvl8pPr lvl="7">
              <a:lnSpc>
                <a:spcPct val="100000"/>
              </a:lnSpc>
              <a:spcBef>
                <a:spcPts val="0"/>
              </a:spcBef>
              <a:spcAft>
                <a:spcPts val="0"/>
              </a:spcAft>
              <a:buClr>
                <a:schemeClr val="accent1"/>
              </a:buClr>
              <a:buSzPts val="2400"/>
              <a:buNone/>
              <a:defRPr sz="2400">
                <a:solidFill>
                  <a:schemeClr val="accent1"/>
                </a:solidFill>
              </a:defRPr>
            </a:lvl8pPr>
            <a:lvl9pPr lvl="8">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95" name="Google Shape;295;p14"/>
          <p:cNvSpPr txBox="1">
            <a:spLocks noGrp="1"/>
          </p:cNvSpPr>
          <p:nvPr>
            <p:ph type="subTitle" idx="1"/>
          </p:nvPr>
        </p:nvSpPr>
        <p:spPr>
          <a:xfrm>
            <a:off x="1793550" y="2082997"/>
            <a:ext cx="2679000" cy="71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500"/>
            </a:lvl1pPr>
            <a:lvl2pPr lvl="1">
              <a:lnSpc>
                <a:spcPct val="100000"/>
              </a:lnSpc>
              <a:spcBef>
                <a:spcPts val="0"/>
              </a:spcBef>
              <a:spcAft>
                <a:spcPts val="0"/>
              </a:spcAft>
              <a:buSzPts val="1500"/>
              <a:buNone/>
              <a:defRPr sz="1500"/>
            </a:lvl2pPr>
            <a:lvl3pPr lvl="2">
              <a:lnSpc>
                <a:spcPct val="100000"/>
              </a:lnSpc>
              <a:spcBef>
                <a:spcPts val="0"/>
              </a:spcBef>
              <a:spcAft>
                <a:spcPts val="0"/>
              </a:spcAft>
              <a:buSzPts val="1500"/>
              <a:buNone/>
              <a:defRPr sz="1500"/>
            </a:lvl3pPr>
            <a:lvl4pPr lvl="3">
              <a:lnSpc>
                <a:spcPct val="100000"/>
              </a:lnSpc>
              <a:spcBef>
                <a:spcPts val="0"/>
              </a:spcBef>
              <a:spcAft>
                <a:spcPts val="0"/>
              </a:spcAft>
              <a:buSzPts val="1500"/>
              <a:buNone/>
              <a:defRPr sz="1500"/>
            </a:lvl4pPr>
            <a:lvl5pPr lvl="4">
              <a:lnSpc>
                <a:spcPct val="100000"/>
              </a:lnSpc>
              <a:spcBef>
                <a:spcPts val="0"/>
              </a:spcBef>
              <a:spcAft>
                <a:spcPts val="0"/>
              </a:spcAft>
              <a:buSzPts val="1500"/>
              <a:buNone/>
              <a:defRPr sz="1500"/>
            </a:lvl5pPr>
            <a:lvl6pPr lvl="5">
              <a:lnSpc>
                <a:spcPct val="100000"/>
              </a:lnSpc>
              <a:spcBef>
                <a:spcPts val="0"/>
              </a:spcBef>
              <a:spcAft>
                <a:spcPts val="0"/>
              </a:spcAft>
              <a:buSzPts val="1500"/>
              <a:buNone/>
              <a:defRPr sz="1500"/>
            </a:lvl6pPr>
            <a:lvl7pPr lvl="6">
              <a:lnSpc>
                <a:spcPct val="100000"/>
              </a:lnSpc>
              <a:spcBef>
                <a:spcPts val="0"/>
              </a:spcBef>
              <a:spcAft>
                <a:spcPts val="0"/>
              </a:spcAft>
              <a:buSzPts val="1500"/>
              <a:buNone/>
              <a:defRPr sz="1500"/>
            </a:lvl7pPr>
            <a:lvl8pPr lvl="7">
              <a:lnSpc>
                <a:spcPct val="100000"/>
              </a:lnSpc>
              <a:spcBef>
                <a:spcPts val="0"/>
              </a:spcBef>
              <a:spcAft>
                <a:spcPts val="0"/>
              </a:spcAft>
              <a:buSzPts val="1500"/>
              <a:buNone/>
              <a:defRPr sz="1500"/>
            </a:lvl8pPr>
            <a:lvl9pPr lvl="8">
              <a:lnSpc>
                <a:spcPct val="100000"/>
              </a:lnSpc>
              <a:spcBef>
                <a:spcPts val="0"/>
              </a:spcBef>
              <a:spcAft>
                <a:spcPts val="0"/>
              </a:spcAft>
              <a:buSzPts val="1500"/>
              <a:buNone/>
              <a:defRPr sz="1500"/>
            </a:lvl9pPr>
          </a:lstStyle>
          <a:p>
            <a:endParaRPr/>
          </a:p>
        </p:txBody>
      </p:sp>
      <p:sp>
        <p:nvSpPr>
          <p:cNvPr id="296" name="Google Shape;296;p14"/>
          <p:cNvSpPr txBox="1">
            <a:spLocks noGrp="1"/>
          </p:cNvSpPr>
          <p:nvPr>
            <p:ph type="title" idx="3"/>
          </p:nvPr>
        </p:nvSpPr>
        <p:spPr>
          <a:xfrm>
            <a:off x="1793550" y="3007165"/>
            <a:ext cx="2679000" cy="43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97" name="Google Shape;297;p14"/>
          <p:cNvSpPr txBox="1">
            <a:spLocks noGrp="1"/>
          </p:cNvSpPr>
          <p:nvPr>
            <p:ph type="subTitle" idx="4"/>
          </p:nvPr>
        </p:nvSpPr>
        <p:spPr>
          <a:xfrm>
            <a:off x="1793550" y="3302640"/>
            <a:ext cx="2679000" cy="71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298" name="Google Shape;298;p14"/>
          <p:cNvSpPr txBox="1">
            <a:spLocks noGrp="1"/>
          </p:cNvSpPr>
          <p:nvPr>
            <p:ph type="title" idx="5"/>
          </p:nvPr>
        </p:nvSpPr>
        <p:spPr>
          <a:xfrm>
            <a:off x="5614200" y="1787522"/>
            <a:ext cx="2679000" cy="43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299" name="Google Shape;299;p14"/>
          <p:cNvSpPr txBox="1">
            <a:spLocks noGrp="1"/>
          </p:cNvSpPr>
          <p:nvPr>
            <p:ph type="subTitle" idx="6"/>
          </p:nvPr>
        </p:nvSpPr>
        <p:spPr>
          <a:xfrm>
            <a:off x="5614200" y="2082997"/>
            <a:ext cx="2679000" cy="71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300" name="Google Shape;300;p14"/>
          <p:cNvSpPr txBox="1">
            <a:spLocks noGrp="1"/>
          </p:cNvSpPr>
          <p:nvPr>
            <p:ph type="title" idx="7"/>
          </p:nvPr>
        </p:nvSpPr>
        <p:spPr>
          <a:xfrm>
            <a:off x="5614200" y="3007165"/>
            <a:ext cx="2679000" cy="43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01" name="Google Shape;301;p14"/>
          <p:cNvSpPr txBox="1">
            <a:spLocks noGrp="1"/>
          </p:cNvSpPr>
          <p:nvPr>
            <p:ph type="subTitle" idx="8"/>
          </p:nvPr>
        </p:nvSpPr>
        <p:spPr>
          <a:xfrm>
            <a:off x="5614200" y="3302640"/>
            <a:ext cx="2679000" cy="71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grpSp>
        <p:nvGrpSpPr>
          <p:cNvPr id="302" name="Google Shape;302;p14"/>
          <p:cNvGrpSpPr/>
          <p:nvPr/>
        </p:nvGrpSpPr>
        <p:grpSpPr>
          <a:xfrm>
            <a:off x="6875790" y="310413"/>
            <a:ext cx="1816306" cy="1285614"/>
            <a:chOff x="6875790" y="310413"/>
            <a:chExt cx="1816306" cy="1285614"/>
          </a:xfrm>
        </p:grpSpPr>
        <p:grpSp>
          <p:nvGrpSpPr>
            <p:cNvPr id="303" name="Google Shape;303;p14"/>
            <p:cNvGrpSpPr/>
            <p:nvPr/>
          </p:nvGrpSpPr>
          <p:grpSpPr>
            <a:xfrm flipH="1">
              <a:off x="7245828" y="310413"/>
              <a:ext cx="1132401" cy="1124818"/>
              <a:chOff x="2399528" y="668550"/>
              <a:chExt cx="1132401" cy="1124818"/>
            </a:xfrm>
          </p:grpSpPr>
          <p:sp>
            <p:nvSpPr>
              <p:cNvPr id="304" name="Google Shape;304;p1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4"/>
            <p:cNvGrpSpPr/>
            <p:nvPr/>
          </p:nvGrpSpPr>
          <p:grpSpPr>
            <a:xfrm>
              <a:off x="7069629" y="398976"/>
              <a:ext cx="345743" cy="281058"/>
              <a:chOff x="4045279" y="974526"/>
              <a:chExt cx="345743" cy="281058"/>
            </a:xfrm>
          </p:grpSpPr>
          <p:sp>
            <p:nvSpPr>
              <p:cNvPr id="313" name="Google Shape;313;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7" name="Google Shape;317;p14"/>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8" name="Google Shape;318;p14"/>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319" name="Google Shape;319;p14"/>
          <p:cNvGrpSpPr/>
          <p:nvPr/>
        </p:nvGrpSpPr>
        <p:grpSpPr>
          <a:xfrm rot="926644">
            <a:off x="23320" y="4099291"/>
            <a:ext cx="2302167" cy="949327"/>
            <a:chOff x="3418436" y="852860"/>
            <a:chExt cx="2302145" cy="949319"/>
          </a:xfrm>
        </p:grpSpPr>
        <p:grpSp>
          <p:nvGrpSpPr>
            <p:cNvPr id="320" name="Google Shape;320;p14"/>
            <p:cNvGrpSpPr/>
            <p:nvPr/>
          </p:nvGrpSpPr>
          <p:grpSpPr>
            <a:xfrm>
              <a:off x="3612882" y="1331126"/>
              <a:ext cx="238125" cy="210251"/>
              <a:chOff x="2571064" y="1734582"/>
              <a:chExt cx="238125" cy="210251"/>
            </a:xfrm>
          </p:grpSpPr>
          <p:sp>
            <p:nvSpPr>
              <p:cNvPr id="321" name="Google Shape;321;p14"/>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14"/>
            <p:cNvGrpSpPr/>
            <p:nvPr/>
          </p:nvGrpSpPr>
          <p:grpSpPr>
            <a:xfrm rot="5111584" flipH="1">
              <a:off x="4339839" y="1295723"/>
              <a:ext cx="345749" cy="281063"/>
              <a:chOff x="4045279" y="974526"/>
              <a:chExt cx="345743" cy="281058"/>
            </a:xfrm>
          </p:grpSpPr>
          <p:sp>
            <p:nvSpPr>
              <p:cNvPr id="325" name="Google Shape;325;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4"/>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29" name="Google Shape;329;p14"/>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30" name="Google Shape;330;p14"/>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307423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3" name="Google Shape;333;p15"/>
          <p:cNvSpPr txBox="1">
            <a:spLocks noGrp="1"/>
          </p:cNvSpPr>
          <p:nvPr>
            <p:ph type="title" idx="2"/>
          </p:nvPr>
        </p:nvSpPr>
        <p:spPr>
          <a:xfrm>
            <a:off x="4658900" y="1334523"/>
            <a:ext cx="3771900" cy="42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34" name="Google Shape;334;p15"/>
          <p:cNvSpPr txBox="1">
            <a:spLocks noGrp="1"/>
          </p:cNvSpPr>
          <p:nvPr>
            <p:ph type="subTitle" idx="1"/>
          </p:nvPr>
        </p:nvSpPr>
        <p:spPr>
          <a:xfrm>
            <a:off x="4658900" y="1649902"/>
            <a:ext cx="3771900" cy="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335" name="Google Shape;335;p15"/>
          <p:cNvSpPr txBox="1">
            <a:spLocks noGrp="1"/>
          </p:cNvSpPr>
          <p:nvPr>
            <p:ph type="title" idx="3"/>
          </p:nvPr>
        </p:nvSpPr>
        <p:spPr>
          <a:xfrm>
            <a:off x="4658900" y="3694323"/>
            <a:ext cx="3771900" cy="42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36" name="Google Shape;336;p15"/>
          <p:cNvSpPr txBox="1">
            <a:spLocks noGrp="1"/>
          </p:cNvSpPr>
          <p:nvPr>
            <p:ph type="subTitle" idx="4"/>
          </p:nvPr>
        </p:nvSpPr>
        <p:spPr>
          <a:xfrm>
            <a:off x="4658900" y="4005352"/>
            <a:ext cx="3771900" cy="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337" name="Google Shape;337;p15"/>
          <p:cNvSpPr txBox="1">
            <a:spLocks noGrp="1"/>
          </p:cNvSpPr>
          <p:nvPr>
            <p:ph type="title" idx="5"/>
          </p:nvPr>
        </p:nvSpPr>
        <p:spPr>
          <a:xfrm>
            <a:off x="4658900" y="2514423"/>
            <a:ext cx="3771900" cy="42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2400">
                <a:solidFill>
                  <a:schemeClr val="accent1"/>
                </a:solidFill>
              </a:defRPr>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38" name="Google Shape;338;p15"/>
          <p:cNvSpPr txBox="1">
            <a:spLocks noGrp="1"/>
          </p:cNvSpPr>
          <p:nvPr>
            <p:ph type="subTitle" idx="6"/>
          </p:nvPr>
        </p:nvSpPr>
        <p:spPr>
          <a:xfrm>
            <a:off x="4658900" y="2827627"/>
            <a:ext cx="3771900" cy="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grpSp>
        <p:nvGrpSpPr>
          <p:cNvPr id="339" name="Google Shape;339;p15"/>
          <p:cNvGrpSpPr/>
          <p:nvPr/>
        </p:nvGrpSpPr>
        <p:grpSpPr>
          <a:xfrm>
            <a:off x="6592120" y="184015"/>
            <a:ext cx="2243308" cy="1251215"/>
            <a:chOff x="6744520" y="184015"/>
            <a:chExt cx="2243308" cy="1251215"/>
          </a:xfrm>
        </p:grpSpPr>
        <p:grpSp>
          <p:nvGrpSpPr>
            <p:cNvPr id="340" name="Google Shape;340;p15"/>
            <p:cNvGrpSpPr/>
            <p:nvPr/>
          </p:nvGrpSpPr>
          <p:grpSpPr>
            <a:xfrm>
              <a:off x="7855428" y="310413"/>
              <a:ext cx="1132401" cy="1124818"/>
              <a:chOff x="2399528" y="668550"/>
              <a:chExt cx="1132401" cy="1124818"/>
            </a:xfrm>
          </p:grpSpPr>
          <p:sp>
            <p:nvSpPr>
              <p:cNvPr id="341" name="Google Shape;341;p1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5"/>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1" name="Google Shape;351;p1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2" name="Google Shape;352;p15"/>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spTree>
    <p:extLst>
      <p:ext uri="{BB962C8B-B14F-4D97-AF65-F5344CB8AC3E}">
        <p14:creationId xmlns:p14="http://schemas.microsoft.com/office/powerpoint/2010/main" val="3283818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16"/>
          <p:cNvSpPr txBox="1">
            <a:spLocks noGrp="1"/>
          </p:cNvSpPr>
          <p:nvPr>
            <p:ph type="title" idx="2"/>
          </p:nvPr>
        </p:nvSpPr>
        <p:spPr>
          <a:xfrm>
            <a:off x="713225" y="33575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56" name="Google Shape;356;p16"/>
          <p:cNvSpPr txBox="1">
            <a:spLocks noGrp="1"/>
          </p:cNvSpPr>
          <p:nvPr>
            <p:ph type="subTitle" idx="1"/>
          </p:nvPr>
        </p:nvSpPr>
        <p:spPr>
          <a:xfrm>
            <a:off x="713225" y="36286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357" name="Google Shape;357;p16"/>
          <p:cNvSpPr txBox="1">
            <a:spLocks noGrp="1"/>
          </p:cNvSpPr>
          <p:nvPr>
            <p:ph type="title" idx="3"/>
          </p:nvPr>
        </p:nvSpPr>
        <p:spPr>
          <a:xfrm>
            <a:off x="3447787" y="33575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58" name="Google Shape;358;p16"/>
          <p:cNvSpPr txBox="1">
            <a:spLocks noGrp="1"/>
          </p:cNvSpPr>
          <p:nvPr>
            <p:ph type="subTitle" idx="4"/>
          </p:nvPr>
        </p:nvSpPr>
        <p:spPr>
          <a:xfrm>
            <a:off x="3447787" y="36286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359" name="Google Shape;359;p16"/>
          <p:cNvSpPr txBox="1">
            <a:spLocks noGrp="1"/>
          </p:cNvSpPr>
          <p:nvPr>
            <p:ph type="title" idx="5"/>
          </p:nvPr>
        </p:nvSpPr>
        <p:spPr>
          <a:xfrm>
            <a:off x="6182349" y="33575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60" name="Google Shape;360;p16"/>
          <p:cNvSpPr txBox="1">
            <a:spLocks noGrp="1"/>
          </p:cNvSpPr>
          <p:nvPr>
            <p:ph type="subTitle" idx="6"/>
          </p:nvPr>
        </p:nvSpPr>
        <p:spPr>
          <a:xfrm>
            <a:off x="6182349" y="36286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361" name="Google Shape;361;p16"/>
          <p:cNvGrpSpPr/>
          <p:nvPr/>
        </p:nvGrpSpPr>
        <p:grpSpPr>
          <a:xfrm>
            <a:off x="7253408" y="211539"/>
            <a:ext cx="1515439" cy="1748904"/>
            <a:chOff x="7253408" y="211539"/>
            <a:chExt cx="1515439" cy="1748904"/>
          </a:xfrm>
        </p:grpSpPr>
        <p:sp>
          <p:nvSpPr>
            <p:cNvPr id="362" name="Google Shape;362;p16"/>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4" name="Google Shape;364;p16"/>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5" name="Google Shape;365;p16"/>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366" name="Google Shape;366;p16"/>
            <p:cNvGrpSpPr/>
            <p:nvPr/>
          </p:nvGrpSpPr>
          <p:grpSpPr>
            <a:xfrm>
              <a:off x="7734836" y="211539"/>
              <a:ext cx="662112" cy="1322579"/>
              <a:chOff x="6933061" y="1619764"/>
              <a:chExt cx="662112" cy="1322579"/>
            </a:xfrm>
          </p:grpSpPr>
          <p:sp>
            <p:nvSpPr>
              <p:cNvPr id="367" name="Google Shape;367;p1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6"/>
              <p:cNvGrpSpPr/>
              <p:nvPr/>
            </p:nvGrpSpPr>
            <p:grpSpPr>
              <a:xfrm>
                <a:off x="7258538" y="2052890"/>
                <a:ext cx="294869" cy="580974"/>
                <a:chOff x="3454938" y="1923315"/>
                <a:chExt cx="294869" cy="580974"/>
              </a:xfrm>
            </p:grpSpPr>
            <p:sp>
              <p:nvSpPr>
                <p:cNvPr id="376" name="Google Shape;376;p1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 name="Google Shape;392;p16"/>
            <p:cNvGrpSpPr/>
            <p:nvPr/>
          </p:nvGrpSpPr>
          <p:grpSpPr>
            <a:xfrm>
              <a:off x="7253408" y="403294"/>
              <a:ext cx="309215" cy="272430"/>
              <a:chOff x="3890683" y="1390057"/>
              <a:chExt cx="309215" cy="272430"/>
            </a:xfrm>
          </p:grpSpPr>
          <p:sp>
            <p:nvSpPr>
              <p:cNvPr id="393" name="Google Shape;393;p1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59799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96"/>
        <p:cNvGrpSpPr/>
        <p:nvPr/>
      </p:nvGrpSpPr>
      <p:grpSpPr>
        <a:xfrm>
          <a:off x="0" y="0"/>
          <a:ext cx="0" cy="0"/>
          <a:chOff x="0" y="0"/>
          <a:chExt cx="0" cy="0"/>
        </a:xfrm>
      </p:grpSpPr>
      <p:sp>
        <p:nvSpPr>
          <p:cNvPr id="397" name="Google Shape;397;p17"/>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8" name="Google Shape;398;p17"/>
          <p:cNvSpPr txBox="1">
            <a:spLocks noGrp="1"/>
          </p:cNvSpPr>
          <p:nvPr>
            <p:ph type="title" idx="2"/>
          </p:nvPr>
        </p:nvSpPr>
        <p:spPr>
          <a:xfrm>
            <a:off x="713225" y="35861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99" name="Google Shape;399;p17"/>
          <p:cNvSpPr txBox="1">
            <a:spLocks noGrp="1"/>
          </p:cNvSpPr>
          <p:nvPr>
            <p:ph type="subTitle" idx="1"/>
          </p:nvPr>
        </p:nvSpPr>
        <p:spPr>
          <a:xfrm>
            <a:off x="713225" y="38572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00" name="Google Shape;400;p17"/>
          <p:cNvSpPr txBox="1">
            <a:spLocks noGrp="1"/>
          </p:cNvSpPr>
          <p:nvPr>
            <p:ph type="title" idx="3"/>
          </p:nvPr>
        </p:nvSpPr>
        <p:spPr>
          <a:xfrm>
            <a:off x="3447787" y="35861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01" name="Google Shape;401;p17"/>
          <p:cNvSpPr txBox="1">
            <a:spLocks noGrp="1"/>
          </p:cNvSpPr>
          <p:nvPr>
            <p:ph type="subTitle" idx="4"/>
          </p:nvPr>
        </p:nvSpPr>
        <p:spPr>
          <a:xfrm>
            <a:off x="3447787" y="38572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02" name="Google Shape;402;p17"/>
          <p:cNvSpPr txBox="1">
            <a:spLocks noGrp="1"/>
          </p:cNvSpPr>
          <p:nvPr>
            <p:ph type="title" idx="5"/>
          </p:nvPr>
        </p:nvSpPr>
        <p:spPr>
          <a:xfrm>
            <a:off x="6182349" y="3586193"/>
            <a:ext cx="2248500" cy="435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03" name="Google Shape;403;p17"/>
          <p:cNvSpPr txBox="1">
            <a:spLocks noGrp="1"/>
          </p:cNvSpPr>
          <p:nvPr>
            <p:ph type="subTitle" idx="6"/>
          </p:nvPr>
        </p:nvSpPr>
        <p:spPr>
          <a:xfrm>
            <a:off x="6182349" y="3857287"/>
            <a:ext cx="2248500" cy="66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404" name="Google Shape;404;p17"/>
          <p:cNvGrpSpPr/>
          <p:nvPr/>
        </p:nvGrpSpPr>
        <p:grpSpPr>
          <a:xfrm rot="-894623" flipH="1">
            <a:off x="7199237" y="222476"/>
            <a:ext cx="1558934" cy="1546611"/>
            <a:chOff x="7253204" y="211539"/>
            <a:chExt cx="1558982" cy="1546658"/>
          </a:xfrm>
        </p:grpSpPr>
        <p:sp>
          <p:nvSpPr>
            <p:cNvPr id="405" name="Google Shape;405;p17"/>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07" name="Google Shape;407;p17"/>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08" name="Google Shape;408;p17"/>
            <p:cNvGrpSpPr/>
            <p:nvPr/>
          </p:nvGrpSpPr>
          <p:grpSpPr>
            <a:xfrm>
              <a:off x="7734836" y="211539"/>
              <a:ext cx="662112" cy="1322579"/>
              <a:chOff x="6933061" y="1619764"/>
              <a:chExt cx="662112" cy="1322579"/>
            </a:xfrm>
          </p:grpSpPr>
          <p:sp>
            <p:nvSpPr>
              <p:cNvPr id="409" name="Google Shape;409;p17"/>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7"/>
              <p:cNvGrpSpPr/>
              <p:nvPr/>
            </p:nvGrpSpPr>
            <p:grpSpPr>
              <a:xfrm>
                <a:off x="7258538" y="2052890"/>
                <a:ext cx="294869" cy="580974"/>
                <a:chOff x="3454938" y="1923315"/>
                <a:chExt cx="294869" cy="580974"/>
              </a:xfrm>
            </p:grpSpPr>
            <p:sp>
              <p:nvSpPr>
                <p:cNvPr id="418" name="Google Shape;418;p17"/>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7"/>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7"/>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 name="Google Shape;434;p17"/>
            <p:cNvGrpSpPr/>
            <p:nvPr/>
          </p:nvGrpSpPr>
          <p:grpSpPr>
            <a:xfrm>
              <a:off x="7482008" y="403294"/>
              <a:ext cx="309215" cy="272430"/>
              <a:chOff x="4119283" y="1390057"/>
              <a:chExt cx="309215" cy="272430"/>
            </a:xfrm>
          </p:grpSpPr>
          <p:sp>
            <p:nvSpPr>
              <p:cNvPr id="435" name="Google Shape;435;p17"/>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16994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38"/>
        <p:cNvGrpSpPr/>
        <p:nvPr/>
      </p:nvGrpSpPr>
      <p:grpSpPr>
        <a:xfrm>
          <a:off x="0" y="0"/>
          <a:ext cx="0" cy="0"/>
          <a:chOff x="0" y="0"/>
          <a:chExt cx="0" cy="0"/>
        </a:xfrm>
      </p:grpSpPr>
      <p:sp>
        <p:nvSpPr>
          <p:cNvPr id="439" name="Google Shape;439;p18"/>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18"/>
          <p:cNvSpPr txBox="1">
            <a:spLocks noGrp="1"/>
          </p:cNvSpPr>
          <p:nvPr>
            <p:ph type="title" idx="2" hasCustomPrompt="1"/>
          </p:nvPr>
        </p:nvSpPr>
        <p:spPr>
          <a:xfrm flipH="1">
            <a:off x="1533178" y="1483054"/>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41" name="Google Shape;441;p18"/>
          <p:cNvSpPr txBox="1">
            <a:spLocks noGrp="1"/>
          </p:cNvSpPr>
          <p:nvPr>
            <p:ph type="title" idx="3"/>
          </p:nvPr>
        </p:nvSpPr>
        <p:spPr>
          <a:xfrm>
            <a:off x="715228" y="2033575"/>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42" name="Google Shape;442;p18"/>
          <p:cNvSpPr txBox="1">
            <a:spLocks noGrp="1"/>
          </p:cNvSpPr>
          <p:nvPr>
            <p:ph type="subTitle" idx="1"/>
          </p:nvPr>
        </p:nvSpPr>
        <p:spPr>
          <a:xfrm>
            <a:off x="715228" y="2312222"/>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43" name="Google Shape;443;p18"/>
          <p:cNvSpPr txBox="1">
            <a:spLocks noGrp="1"/>
          </p:cNvSpPr>
          <p:nvPr>
            <p:ph type="title" idx="4" hasCustomPrompt="1"/>
          </p:nvPr>
        </p:nvSpPr>
        <p:spPr>
          <a:xfrm>
            <a:off x="1533178" y="3251066"/>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44" name="Google Shape;444;p18"/>
          <p:cNvSpPr txBox="1">
            <a:spLocks noGrp="1"/>
          </p:cNvSpPr>
          <p:nvPr>
            <p:ph type="title" idx="5"/>
          </p:nvPr>
        </p:nvSpPr>
        <p:spPr>
          <a:xfrm>
            <a:off x="715228" y="3801591"/>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45" name="Google Shape;445;p18"/>
          <p:cNvSpPr txBox="1">
            <a:spLocks noGrp="1"/>
          </p:cNvSpPr>
          <p:nvPr>
            <p:ph type="subTitle" idx="6"/>
          </p:nvPr>
        </p:nvSpPr>
        <p:spPr>
          <a:xfrm>
            <a:off x="715228" y="4080176"/>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46" name="Google Shape;446;p18"/>
          <p:cNvSpPr txBox="1">
            <a:spLocks noGrp="1"/>
          </p:cNvSpPr>
          <p:nvPr>
            <p:ph type="title" idx="7" hasCustomPrompt="1"/>
          </p:nvPr>
        </p:nvSpPr>
        <p:spPr>
          <a:xfrm flipH="1">
            <a:off x="4265678" y="1483054"/>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47" name="Google Shape;447;p18"/>
          <p:cNvSpPr txBox="1">
            <a:spLocks noGrp="1"/>
          </p:cNvSpPr>
          <p:nvPr>
            <p:ph type="title" idx="8"/>
          </p:nvPr>
        </p:nvSpPr>
        <p:spPr>
          <a:xfrm>
            <a:off x="3447728" y="2033575"/>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48" name="Google Shape;448;p18"/>
          <p:cNvSpPr txBox="1">
            <a:spLocks noGrp="1"/>
          </p:cNvSpPr>
          <p:nvPr>
            <p:ph type="subTitle" idx="9"/>
          </p:nvPr>
        </p:nvSpPr>
        <p:spPr>
          <a:xfrm>
            <a:off x="3447728" y="2312222"/>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49" name="Google Shape;449;p18"/>
          <p:cNvSpPr txBox="1">
            <a:spLocks noGrp="1"/>
          </p:cNvSpPr>
          <p:nvPr>
            <p:ph type="title" idx="13" hasCustomPrompt="1"/>
          </p:nvPr>
        </p:nvSpPr>
        <p:spPr>
          <a:xfrm>
            <a:off x="4265678" y="3251066"/>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50" name="Google Shape;450;p18"/>
          <p:cNvSpPr txBox="1">
            <a:spLocks noGrp="1"/>
          </p:cNvSpPr>
          <p:nvPr>
            <p:ph type="title" idx="14"/>
          </p:nvPr>
        </p:nvSpPr>
        <p:spPr>
          <a:xfrm>
            <a:off x="3447728" y="3801591"/>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51" name="Google Shape;451;p18"/>
          <p:cNvSpPr txBox="1">
            <a:spLocks noGrp="1"/>
          </p:cNvSpPr>
          <p:nvPr>
            <p:ph type="subTitle" idx="15"/>
          </p:nvPr>
        </p:nvSpPr>
        <p:spPr>
          <a:xfrm>
            <a:off x="3447728" y="4080176"/>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52" name="Google Shape;452;p18"/>
          <p:cNvSpPr txBox="1">
            <a:spLocks noGrp="1"/>
          </p:cNvSpPr>
          <p:nvPr>
            <p:ph type="title" idx="16" hasCustomPrompt="1"/>
          </p:nvPr>
        </p:nvSpPr>
        <p:spPr>
          <a:xfrm flipH="1">
            <a:off x="6998178" y="1483054"/>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53" name="Google Shape;453;p18"/>
          <p:cNvSpPr txBox="1">
            <a:spLocks noGrp="1"/>
          </p:cNvSpPr>
          <p:nvPr>
            <p:ph type="title" idx="17"/>
          </p:nvPr>
        </p:nvSpPr>
        <p:spPr>
          <a:xfrm>
            <a:off x="6180228" y="2033575"/>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54" name="Google Shape;454;p18"/>
          <p:cNvSpPr txBox="1">
            <a:spLocks noGrp="1"/>
          </p:cNvSpPr>
          <p:nvPr>
            <p:ph type="subTitle" idx="18"/>
          </p:nvPr>
        </p:nvSpPr>
        <p:spPr>
          <a:xfrm>
            <a:off x="6180228" y="2312222"/>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sp>
        <p:nvSpPr>
          <p:cNvPr id="455" name="Google Shape;455;p18"/>
          <p:cNvSpPr txBox="1">
            <a:spLocks noGrp="1"/>
          </p:cNvSpPr>
          <p:nvPr>
            <p:ph type="title" idx="19" hasCustomPrompt="1"/>
          </p:nvPr>
        </p:nvSpPr>
        <p:spPr>
          <a:xfrm>
            <a:off x="6998178" y="3251066"/>
            <a:ext cx="6126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2600">
                <a:solidFill>
                  <a:schemeClr val="accent6"/>
                </a:solidFill>
              </a:defRPr>
            </a:lvl1pPr>
            <a:lvl2pPr lvl="1" algn="ctr" rtl="0">
              <a:lnSpc>
                <a:spcPct val="100000"/>
              </a:lnSpc>
              <a:spcBef>
                <a:spcPts val="0"/>
              </a:spcBef>
              <a:spcAft>
                <a:spcPts val="0"/>
              </a:spcAft>
              <a:buClr>
                <a:schemeClr val="accent6"/>
              </a:buClr>
              <a:buSzPts val="2600"/>
              <a:buNone/>
              <a:defRPr sz="2600">
                <a:solidFill>
                  <a:schemeClr val="accent6"/>
                </a:solidFill>
              </a:defRPr>
            </a:lvl2pPr>
            <a:lvl3pPr lvl="2" algn="ctr" rtl="0">
              <a:lnSpc>
                <a:spcPct val="100000"/>
              </a:lnSpc>
              <a:spcBef>
                <a:spcPts val="0"/>
              </a:spcBef>
              <a:spcAft>
                <a:spcPts val="0"/>
              </a:spcAft>
              <a:buClr>
                <a:schemeClr val="accent6"/>
              </a:buClr>
              <a:buSzPts val="2600"/>
              <a:buNone/>
              <a:defRPr sz="2600">
                <a:solidFill>
                  <a:schemeClr val="accent6"/>
                </a:solidFill>
              </a:defRPr>
            </a:lvl3pPr>
            <a:lvl4pPr lvl="3" algn="ctr" rtl="0">
              <a:lnSpc>
                <a:spcPct val="100000"/>
              </a:lnSpc>
              <a:spcBef>
                <a:spcPts val="0"/>
              </a:spcBef>
              <a:spcAft>
                <a:spcPts val="0"/>
              </a:spcAft>
              <a:buClr>
                <a:schemeClr val="accent6"/>
              </a:buClr>
              <a:buSzPts val="2600"/>
              <a:buNone/>
              <a:defRPr sz="2600">
                <a:solidFill>
                  <a:schemeClr val="accent6"/>
                </a:solidFill>
              </a:defRPr>
            </a:lvl4pPr>
            <a:lvl5pPr lvl="4" algn="ctr" rtl="0">
              <a:lnSpc>
                <a:spcPct val="100000"/>
              </a:lnSpc>
              <a:spcBef>
                <a:spcPts val="0"/>
              </a:spcBef>
              <a:spcAft>
                <a:spcPts val="0"/>
              </a:spcAft>
              <a:buClr>
                <a:schemeClr val="accent6"/>
              </a:buClr>
              <a:buSzPts val="2600"/>
              <a:buNone/>
              <a:defRPr sz="2600">
                <a:solidFill>
                  <a:schemeClr val="accent6"/>
                </a:solidFill>
              </a:defRPr>
            </a:lvl5pPr>
            <a:lvl6pPr lvl="5" algn="ctr" rtl="0">
              <a:lnSpc>
                <a:spcPct val="100000"/>
              </a:lnSpc>
              <a:spcBef>
                <a:spcPts val="0"/>
              </a:spcBef>
              <a:spcAft>
                <a:spcPts val="0"/>
              </a:spcAft>
              <a:buClr>
                <a:schemeClr val="accent6"/>
              </a:buClr>
              <a:buSzPts val="2600"/>
              <a:buNone/>
              <a:defRPr sz="2600">
                <a:solidFill>
                  <a:schemeClr val="accent6"/>
                </a:solidFill>
              </a:defRPr>
            </a:lvl6pPr>
            <a:lvl7pPr lvl="6" algn="ctr" rtl="0">
              <a:lnSpc>
                <a:spcPct val="100000"/>
              </a:lnSpc>
              <a:spcBef>
                <a:spcPts val="0"/>
              </a:spcBef>
              <a:spcAft>
                <a:spcPts val="0"/>
              </a:spcAft>
              <a:buClr>
                <a:schemeClr val="accent6"/>
              </a:buClr>
              <a:buSzPts val="2600"/>
              <a:buNone/>
              <a:defRPr sz="2600">
                <a:solidFill>
                  <a:schemeClr val="accent6"/>
                </a:solidFill>
              </a:defRPr>
            </a:lvl7pPr>
            <a:lvl8pPr lvl="7" algn="ctr" rtl="0">
              <a:lnSpc>
                <a:spcPct val="100000"/>
              </a:lnSpc>
              <a:spcBef>
                <a:spcPts val="0"/>
              </a:spcBef>
              <a:spcAft>
                <a:spcPts val="0"/>
              </a:spcAft>
              <a:buClr>
                <a:schemeClr val="accent6"/>
              </a:buClr>
              <a:buSzPts val="2600"/>
              <a:buNone/>
              <a:defRPr sz="2600">
                <a:solidFill>
                  <a:schemeClr val="accent6"/>
                </a:solidFill>
              </a:defRPr>
            </a:lvl8pPr>
            <a:lvl9pPr lvl="8" algn="ctr" rtl="0">
              <a:lnSpc>
                <a:spcPct val="100000"/>
              </a:lnSpc>
              <a:spcBef>
                <a:spcPts val="0"/>
              </a:spcBef>
              <a:spcAft>
                <a:spcPts val="0"/>
              </a:spcAft>
              <a:buClr>
                <a:schemeClr val="accent6"/>
              </a:buClr>
              <a:buSzPts val="2600"/>
              <a:buNone/>
              <a:defRPr sz="2600">
                <a:solidFill>
                  <a:schemeClr val="accent6"/>
                </a:solidFill>
              </a:defRPr>
            </a:lvl9pPr>
          </a:lstStyle>
          <a:p>
            <a:r>
              <a:t>xx%</a:t>
            </a:r>
          </a:p>
        </p:txBody>
      </p:sp>
      <p:sp>
        <p:nvSpPr>
          <p:cNvPr id="456" name="Google Shape;456;p18"/>
          <p:cNvSpPr txBox="1">
            <a:spLocks noGrp="1"/>
          </p:cNvSpPr>
          <p:nvPr>
            <p:ph type="title" idx="20"/>
          </p:nvPr>
        </p:nvSpPr>
        <p:spPr>
          <a:xfrm>
            <a:off x="6180228" y="3801591"/>
            <a:ext cx="2248500" cy="380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2400">
                <a:solidFill>
                  <a:schemeClr val="accent1"/>
                </a:solidFill>
              </a:defRPr>
            </a:lvl1pPr>
            <a:lvl2pPr lvl="1" algn="ctr" rtl="0">
              <a:lnSpc>
                <a:spcPct val="100000"/>
              </a:lnSpc>
              <a:spcBef>
                <a:spcPts val="0"/>
              </a:spcBef>
              <a:spcAft>
                <a:spcPts val="0"/>
              </a:spcAft>
              <a:buClr>
                <a:schemeClr val="accent1"/>
              </a:buClr>
              <a:buSzPts val="2400"/>
              <a:buNone/>
              <a:defRPr sz="2400">
                <a:solidFill>
                  <a:schemeClr val="accent1"/>
                </a:solidFill>
              </a:defRPr>
            </a:lvl2pPr>
            <a:lvl3pPr lvl="2" algn="ctr" rtl="0">
              <a:lnSpc>
                <a:spcPct val="100000"/>
              </a:lnSpc>
              <a:spcBef>
                <a:spcPts val="0"/>
              </a:spcBef>
              <a:spcAft>
                <a:spcPts val="0"/>
              </a:spcAft>
              <a:buClr>
                <a:schemeClr val="accent1"/>
              </a:buClr>
              <a:buSzPts val="2400"/>
              <a:buNone/>
              <a:defRPr sz="2400">
                <a:solidFill>
                  <a:schemeClr val="accent1"/>
                </a:solidFill>
              </a:defRPr>
            </a:lvl3pPr>
            <a:lvl4pPr lvl="3" algn="ctr" rtl="0">
              <a:lnSpc>
                <a:spcPct val="100000"/>
              </a:lnSpc>
              <a:spcBef>
                <a:spcPts val="0"/>
              </a:spcBef>
              <a:spcAft>
                <a:spcPts val="0"/>
              </a:spcAft>
              <a:buClr>
                <a:schemeClr val="accent1"/>
              </a:buClr>
              <a:buSzPts val="2400"/>
              <a:buNone/>
              <a:defRPr sz="2400">
                <a:solidFill>
                  <a:schemeClr val="accent1"/>
                </a:solidFill>
              </a:defRPr>
            </a:lvl4pPr>
            <a:lvl5pPr lvl="4" algn="ctr" rtl="0">
              <a:lnSpc>
                <a:spcPct val="100000"/>
              </a:lnSpc>
              <a:spcBef>
                <a:spcPts val="0"/>
              </a:spcBef>
              <a:spcAft>
                <a:spcPts val="0"/>
              </a:spcAft>
              <a:buClr>
                <a:schemeClr val="accent1"/>
              </a:buClr>
              <a:buSzPts val="2400"/>
              <a:buNone/>
              <a:defRPr sz="2400">
                <a:solidFill>
                  <a:schemeClr val="accent1"/>
                </a:solidFill>
              </a:defRPr>
            </a:lvl5pPr>
            <a:lvl6pPr lvl="5" algn="ctr" rtl="0">
              <a:lnSpc>
                <a:spcPct val="100000"/>
              </a:lnSpc>
              <a:spcBef>
                <a:spcPts val="0"/>
              </a:spcBef>
              <a:spcAft>
                <a:spcPts val="0"/>
              </a:spcAft>
              <a:buClr>
                <a:schemeClr val="accent1"/>
              </a:buClr>
              <a:buSzPts val="2400"/>
              <a:buNone/>
              <a:defRPr sz="2400">
                <a:solidFill>
                  <a:schemeClr val="accent1"/>
                </a:solidFill>
              </a:defRPr>
            </a:lvl6pPr>
            <a:lvl7pPr lvl="6" algn="ctr" rtl="0">
              <a:lnSpc>
                <a:spcPct val="100000"/>
              </a:lnSpc>
              <a:spcBef>
                <a:spcPts val="0"/>
              </a:spcBef>
              <a:spcAft>
                <a:spcPts val="0"/>
              </a:spcAft>
              <a:buClr>
                <a:schemeClr val="accent1"/>
              </a:buClr>
              <a:buSzPts val="2400"/>
              <a:buNone/>
              <a:defRPr sz="2400">
                <a:solidFill>
                  <a:schemeClr val="accent1"/>
                </a:solidFill>
              </a:defRPr>
            </a:lvl7pPr>
            <a:lvl8pPr lvl="7" algn="ctr" rtl="0">
              <a:lnSpc>
                <a:spcPct val="100000"/>
              </a:lnSpc>
              <a:spcBef>
                <a:spcPts val="0"/>
              </a:spcBef>
              <a:spcAft>
                <a:spcPts val="0"/>
              </a:spcAft>
              <a:buClr>
                <a:schemeClr val="accent1"/>
              </a:buClr>
              <a:buSzPts val="2400"/>
              <a:buNone/>
              <a:defRPr sz="2400">
                <a:solidFill>
                  <a:schemeClr val="accent1"/>
                </a:solidFill>
              </a:defRPr>
            </a:lvl8pPr>
            <a:lvl9pPr lvl="8" algn="ctr"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57" name="Google Shape;457;p18"/>
          <p:cNvSpPr txBox="1">
            <a:spLocks noGrp="1"/>
          </p:cNvSpPr>
          <p:nvPr>
            <p:ph type="subTitle" idx="21"/>
          </p:nvPr>
        </p:nvSpPr>
        <p:spPr>
          <a:xfrm>
            <a:off x="6180228" y="4080176"/>
            <a:ext cx="22485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500"/>
            </a:lvl1pPr>
            <a:lvl2pPr lvl="1" algn="ctr" rtl="0">
              <a:lnSpc>
                <a:spcPct val="100000"/>
              </a:lnSpc>
              <a:spcBef>
                <a:spcPts val="0"/>
              </a:spcBef>
              <a:spcAft>
                <a:spcPts val="0"/>
              </a:spcAft>
              <a:buSzPts val="1500"/>
              <a:buNone/>
              <a:defRPr sz="1500"/>
            </a:lvl2pPr>
            <a:lvl3pPr lvl="2" algn="ctr" rtl="0">
              <a:lnSpc>
                <a:spcPct val="100000"/>
              </a:lnSpc>
              <a:spcBef>
                <a:spcPts val="0"/>
              </a:spcBef>
              <a:spcAft>
                <a:spcPts val="0"/>
              </a:spcAft>
              <a:buSzPts val="1500"/>
              <a:buNone/>
              <a:defRPr sz="1500"/>
            </a:lvl3pPr>
            <a:lvl4pPr lvl="3" algn="ctr" rtl="0">
              <a:lnSpc>
                <a:spcPct val="100000"/>
              </a:lnSpc>
              <a:spcBef>
                <a:spcPts val="0"/>
              </a:spcBef>
              <a:spcAft>
                <a:spcPts val="0"/>
              </a:spcAft>
              <a:buSzPts val="1500"/>
              <a:buNone/>
              <a:defRPr sz="1500"/>
            </a:lvl4pPr>
            <a:lvl5pPr lvl="4" algn="ctr" rtl="0">
              <a:lnSpc>
                <a:spcPct val="100000"/>
              </a:lnSpc>
              <a:spcBef>
                <a:spcPts val="0"/>
              </a:spcBef>
              <a:spcAft>
                <a:spcPts val="0"/>
              </a:spcAft>
              <a:buSzPts val="1500"/>
              <a:buNone/>
              <a:defRPr sz="1500"/>
            </a:lvl5pPr>
            <a:lvl6pPr lvl="5" algn="ctr" rtl="0">
              <a:lnSpc>
                <a:spcPct val="100000"/>
              </a:lnSpc>
              <a:spcBef>
                <a:spcPts val="0"/>
              </a:spcBef>
              <a:spcAft>
                <a:spcPts val="0"/>
              </a:spcAft>
              <a:buSzPts val="1500"/>
              <a:buNone/>
              <a:defRPr sz="1500"/>
            </a:lvl6pPr>
            <a:lvl7pPr lvl="6" algn="ctr" rtl="0">
              <a:lnSpc>
                <a:spcPct val="100000"/>
              </a:lnSpc>
              <a:spcBef>
                <a:spcPts val="0"/>
              </a:spcBef>
              <a:spcAft>
                <a:spcPts val="0"/>
              </a:spcAft>
              <a:buSzPts val="1500"/>
              <a:buNone/>
              <a:defRPr sz="1500"/>
            </a:lvl7pPr>
            <a:lvl8pPr lvl="7" algn="ctr" rtl="0">
              <a:lnSpc>
                <a:spcPct val="100000"/>
              </a:lnSpc>
              <a:spcBef>
                <a:spcPts val="0"/>
              </a:spcBef>
              <a:spcAft>
                <a:spcPts val="0"/>
              </a:spcAft>
              <a:buSzPts val="1500"/>
              <a:buNone/>
              <a:defRPr sz="1500"/>
            </a:lvl8pPr>
            <a:lvl9pPr lvl="8" algn="ctr" rtl="0">
              <a:lnSpc>
                <a:spcPct val="100000"/>
              </a:lnSpc>
              <a:spcBef>
                <a:spcPts val="0"/>
              </a:spcBef>
              <a:spcAft>
                <a:spcPts val="0"/>
              </a:spcAft>
              <a:buSzPts val="1500"/>
              <a:buNone/>
              <a:defRPr sz="1500"/>
            </a:lvl9pPr>
          </a:lstStyle>
          <a:p>
            <a:endParaRPr/>
          </a:p>
        </p:txBody>
      </p:sp>
      <p:grpSp>
        <p:nvGrpSpPr>
          <p:cNvPr id="458" name="Google Shape;458;p18"/>
          <p:cNvGrpSpPr/>
          <p:nvPr/>
        </p:nvGrpSpPr>
        <p:grpSpPr>
          <a:xfrm>
            <a:off x="7414229" y="197964"/>
            <a:ext cx="1437619" cy="1207774"/>
            <a:chOff x="7109429" y="197964"/>
            <a:chExt cx="1437619" cy="1207774"/>
          </a:xfrm>
        </p:grpSpPr>
        <p:sp>
          <p:nvSpPr>
            <p:cNvPr id="459" name="Google Shape;459;p1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61" name="Google Shape;461;p18"/>
            <p:cNvGrpSpPr/>
            <p:nvPr/>
          </p:nvGrpSpPr>
          <p:grpSpPr>
            <a:xfrm>
              <a:off x="8237833" y="339919"/>
              <a:ext cx="309215" cy="272430"/>
              <a:chOff x="3890683" y="1390057"/>
              <a:chExt cx="309215" cy="272430"/>
            </a:xfrm>
          </p:grpSpPr>
          <p:sp>
            <p:nvSpPr>
              <p:cNvPr id="462" name="Google Shape;462;p1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8"/>
            <p:cNvGrpSpPr/>
            <p:nvPr/>
          </p:nvGrpSpPr>
          <p:grpSpPr>
            <a:xfrm flipH="1">
              <a:off x="7617675" y="339921"/>
              <a:ext cx="757996" cy="1065816"/>
              <a:chOff x="1580225" y="1798159"/>
              <a:chExt cx="757996" cy="1065816"/>
            </a:xfrm>
          </p:grpSpPr>
          <p:sp>
            <p:nvSpPr>
              <p:cNvPr id="466" name="Google Shape;466;p1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469675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2"/>
        <p:cNvGrpSpPr/>
        <p:nvPr/>
      </p:nvGrpSpPr>
      <p:grpSpPr>
        <a:xfrm>
          <a:off x="0" y="0"/>
          <a:ext cx="0" cy="0"/>
          <a:chOff x="0" y="0"/>
          <a:chExt cx="0" cy="0"/>
        </a:xfrm>
      </p:grpSpPr>
      <p:sp>
        <p:nvSpPr>
          <p:cNvPr id="473" name="Google Shape;473;p19"/>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19"/>
          <p:cNvSpPr txBox="1">
            <a:spLocks noGrp="1"/>
          </p:cNvSpPr>
          <p:nvPr>
            <p:ph type="subTitle" idx="1"/>
          </p:nvPr>
        </p:nvSpPr>
        <p:spPr>
          <a:xfrm>
            <a:off x="6030718" y="2292275"/>
            <a:ext cx="2391000" cy="139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5" name="Google Shape;475;p19"/>
          <p:cNvGrpSpPr/>
          <p:nvPr/>
        </p:nvGrpSpPr>
        <p:grpSpPr>
          <a:xfrm>
            <a:off x="5435672" y="223880"/>
            <a:ext cx="3676063" cy="1917838"/>
            <a:chOff x="5435672" y="223880"/>
            <a:chExt cx="3676063" cy="1917838"/>
          </a:xfrm>
        </p:grpSpPr>
        <p:grpSp>
          <p:nvGrpSpPr>
            <p:cNvPr id="476" name="Google Shape;476;p19"/>
            <p:cNvGrpSpPr/>
            <p:nvPr/>
          </p:nvGrpSpPr>
          <p:grpSpPr>
            <a:xfrm>
              <a:off x="5435672" y="1266157"/>
              <a:ext cx="913277" cy="875561"/>
              <a:chOff x="5435672" y="1266157"/>
              <a:chExt cx="913277" cy="875561"/>
            </a:xfrm>
          </p:grpSpPr>
          <p:sp>
            <p:nvSpPr>
              <p:cNvPr id="477" name="Google Shape;477;p19"/>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19"/>
              <p:cNvGrpSpPr/>
              <p:nvPr/>
            </p:nvGrpSpPr>
            <p:grpSpPr>
              <a:xfrm rot="2552886">
                <a:off x="5419945" y="1543274"/>
                <a:ext cx="944732" cy="321326"/>
                <a:chOff x="5455325" y="-198554"/>
                <a:chExt cx="944745" cy="321331"/>
              </a:xfrm>
            </p:grpSpPr>
            <p:sp>
              <p:nvSpPr>
                <p:cNvPr id="479" name="Google Shape;479;p19"/>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480" name="Google Shape;480;p19"/>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481" name="Google Shape;481;p19"/>
            <p:cNvGrpSpPr/>
            <p:nvPr/>
          </p:nvGrpSpPr>
          <p:grpSpPr>
            <a:xfrm rot="1394609">
              <a:off x="7853749" y="370487"/>
              <a:ext cx="908159" cy="803077"/>
              <a:chOff x="2340166" y="2044486"/>
              <a:chExt cx="742327" cy="656433"/>
            </a:xfrm>
          </p:grpSpPr>
          <p:sp>
            <p:nvSpPr>
              <p:cNvPr id="482" name="Google Shape;482;p1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rot="-2700000">
              <a:off x="7593604" y="359037"/>
              <a:ext cx="577542" cy="982198"/>
              <a:chOff x="2369929" y="512616"/>
              <a:chExt cx="577548" cy="982207"/>
            </a:xfrm>
          </p:grpSpPr>
          <p:sp>
            <p:nvSpPr>
              <p:cNvPr id="503" name="Google Shape;503;p19"/>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4" name="Google Shape;504;p19"/>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5" name="Google Shape;505;p19"/>
            <p:cNvGrpSpPr/>
            <p:nvPr/>
          </p:nvGrpSpPr>
          <p:grpSpPr>
            <a:xfrm rot="2700000" flipH="1">
              <a:off x="8495741" y="351900"/>
              <a:ext cx="541878" cy="434085"/>
              <a:chOff x="3766050" y="1621086"/>
              <a:chExt cx="541884" cy="434089"/>
            </a:xfrm>
          </p:grpSpPr>
          <p:sp>
            <p:nvSpPr>
              <p:cNvPr id="506" name="Google Shape;506;p1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7" name="Google Shape;507;p1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8" name="Google Shape;508;p19"/>
            <p:cNvGrpSpPr/>
            <p:nvPr/>
          </p:nvGrpSpPr>
          <p:grpSpPr>
            <a:xfrm rot="-948507">
              <a:off x="7536490" y="732303"/>
              <a:ext cx="345715" cy="281035"/>
              <a:chOff x="4045279" y="974526"/>
              <a:chExt cx="345743" cy="281058"/>
            </a:xfrm>
          </p:grpSpPr>
          <p:sp>
            <p:nvSpPr>
              <p:cNvPr id="509" name="Google Shape;509;p1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432565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11"/>
        <p:cNvGrpSpPr/>
        <p:nvPr/>
      </p:nvGrpSpPr>
      <p:grpSpPr>
        <a:xfrm>
          <a:off x="0" y="0"/>
          <a:ext cx="0" cy="0"/>
          <a:chOff x="0" y="0"/>
          <a:chExt cx="0" cy="0"/>
        </a:xfrm>
      </p:grpSpPr>
      <p:sp>
        <p:nvSpPr>
          <p:cNvPr id="512" name="Google Shape;512;p20"/>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3" name="Google Shape;513;p20"/>
          <p:cNvGrpSpPr/>
          <p:nvPr/>
        </p:nvGrpSpPr>
        <p:grpSpPr>
          <a:xfrm>
            <a:off x="7068466" y="310413"/>
            <a:ext cx="1766962" cy="1663821"/>
            <a:chOff x="7220866" y="310413"/>
            <a:chExt cx="1766962" cy="1663821"/>
          </a:xfrm>
        </p:grpSpPr>
        <p:grpSp>
          <p:nvGrpSpPr>
            <p:cNvPr id="514" name="Google Shape;514;p20"/>
            <p:cNvGrpSpPr/>
            <p:nvPr/>
          </p:nvGrpSpPr>
          <p:grpSpPr>
            <a:xfrm>
              <a:off x="7855428" y="310413"/>
              <a:ext cx="1132401" cy="1124818"/>
              <a:chOff x="2399528" y="668550"/>
              <a:chExt cx="1132401" cy="1124818"/>
            </a:xfrm>
          </p:grpSpPr>
          <p:sp>
            <p:nvSpPr>
              <p:cNvPr id="515" name="Google Shape;515;p2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20"/>
            <p:cNvGrpSpPr/>
            <p:nvPr/>
          </p:nvGrpSpPr>
          <p:grpSpPr>
            <a:xfrm>
              <a:off x="8248754" y="1693176"/>
              <a:ext cx="345743" cy="281058"/>
              <a:chOff x="4045279" y="974526"/>
              <a:chExt cx="345743" cy="281058"/>
            </a:xfrm>
          </p:grpSpPr>
          <p:sp>
            <p:nvSpPr>
              <p:cNvPr id="524" name="Google Shape;524;p2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2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8" name="Google Shape;528;p2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9" name="Google Shape;529;p2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386346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30"/>
        <p:cNvGrpSpPr/>
        <p:nvPr/>
      </p:nvGrpSpPr>
      <p:grpSpPr>
        <a:xfrm>
          <a:off x="0" y="0"/>
          <a:ext cx="0" cy="0"/>
          <a:chOff x="0" y="0"/>
          <a:chExt cx="0" cy="0"/>
        </a:xfrm>
      </p:grpSpPr>
      <p:sp>
        <p:nvSpPr>
          <p:cNvPr id="531" name="Google Shape;531;p21"/>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32" name="Google Shape;532;p21"/>
          <p:cNvGrpSpPr/>
          <p:nvPr/>
        </p:nvGrpSpPr>
        <p:grpSpPr>
          <a:xfrm flipH="1">
            <a:off x="7261829" y="121764"/>
            <a:ext cx="1717123" cy="1270538"/>
            <a:chOff x="7109429" y="197964"/>
            <a:chExt cx="1717123" cy="1270538"/>
          </a:xfrm>
        </p:grpSpPr>
        <p:sp>
          <p:nvSpPr>
            <p:cNvPr id="533" name="Google Shape;533;p2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5" name="Google Shape;535;p2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6" name="Google Shape;536;p2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37" name="Google Shape;537;p21"/>
            <p:cNvGrpSpPr/>
            <p:nvPr/>
          </p:nvGrpSpPr>
          <p:grpSpPr>
            <a:xfrm>
              <a:off x="8237833" y="339919"/>
              <a:ext cx="309215" cy="272430"/>
              <a:chOff x="3890683" y="1390057"/>
              <a:chExt cx="309215" cy="272430"/>
            </a:xfrm>
          </p:grpSpPr>
          <p:sp>
            <p:nvSpPr>
              <p:cNvPr id="538" name="Google Shape;538;p2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21"/>
            <p:cNvGrpSpPr/>
            <p:nvPr/>
          </p:nvGrpSpPr>
          <p:grpSpPr>
            <a:xfrm flipH="1">
              <a:off x="7617675" y="339921"/>
              <a:ext cx="757996" cy="1065816"/>
              <a:chOff x="1580225" y="1798159"/>
              <a:chExt cx="757996" cy="1065816"/>
            </a:xfrm>
          </p:grpSpPr>
          <p:sp>
            <p:nvSpPr>
              <p:cNvPr id="542" name="Google Shape;542;p2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8" name="Google Shape;548;p21"/>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50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49"/>
        <p:cNvGrpSpPr/>
        <p:nvPr/>
      </p:nvGrpSpPr>
      <p:grpSpPr>
        <a:xfrm>
          <a:off x="0" y="0"/>
          <a:ext cx="0" cy="0"/>
          <a:chOff x="0" y="0"/>
          <a:chExt cx="0" cy="0"/>
        </a:xfrm>
      </p:grpSpPr>
      <p:sp>
        <p:nvSpPr>
          <p:cNvPr id="550" name="Google Shape;550;p22"/>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1" name="Google Shape;551;p22"/>
          <p:cNvGrpSpPr/>
          <p:nvPr/>
        </p:nvGrpSpPr>
        <p:grpSpPr>
          <a:xfrm>
            <a:off x="7414229" y="197964"/>
            <a:ext cx="1437619" cy="1739812"/>
            <a:chOff x="7414229" y="197964"/>
            <a:chExt cx="1437619" cy="1739812"/>
          </a:xfrm>
        </p:grpSpPr>
        <p:grpSp>
          <p:nvGrpSpPr>
            <p:cNvPr id="552" name="Google Shape;552;p22"/>
            <p:cNvGrpSpPr/>
            <p:nvPr/>
          </p:nvGrpSpPr>
          <p:grpSpPr>
            <a:xfrm>
              <a:off x="7414229" y="197964"/>
              <a:ext cx="1437619" cy="1207774"/>
              <a:chOff x="7109429" y="197964"/>
              <a:chExt cx="1437619" cy="1207774"/>
            </a:xfrm>
          </p:grpSpPr>
          <p:sp>
            <p:nvSpPr>
              <p:cNvPr id="553" name="Google Shape;553;p22"/>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55" name="Google Shape;555;p22"/>
              <p:cNvGrpSpPr/>
              <p:nvPr/>
            </p:nvGrpSpPr>
            <p:grpSpPr>
              <a:xfrm>
                <a:off x="8237833" y="339919"/>
                <a:ext cx="309215" cy="272430"/>
                <a:chOff x="3890683" y="1390057"/>
                <a:chExt cx="309215" cy="272430"/>
              </a:xfrm>
            </p:grpSpPr>
            <p:sp>
              <p:nvSpPr>
                <p:cNvPr id="556" name="Google Shape;556;p2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2"/>
              <p:cNvGrpSpPr/>
              <p:nvPr/>
            </p:nvGrpSpPr>
            <p:grpSpPr>
              <a:xfrm flipH="1">
                <a:off x="7617675" y="339921"/>
                <a:ext cx="757996" cy="1065816"/>
                <a:chOff x="1580225" y="1798159"/>
                <a:chExt cx="757996" cy="1065816"/>
              </a:xfrm>
            </p:grpSpPr>
            <p:sp>
              <p:nvSpPr>
                <p:cNvPr id="560" name="Google Shape;560;p22"/>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22"/>
            <p:cNvGrpSpPr/>
            <p:nvPr/>
          </p:nvGrpSpPr>
          <p:grpSpPr>
            <a:xfrm>
              <a:off x="8200989" y="1617732"/>
              <a:ext cx="489286" cy="320044"/>
              <a:chOff x="8191021" y="1677540"/>
              <a:chExt cx="489286" cy="320044"/>
            </a:xfrm>
          </p:grpSpPr>
          <p:sp>
            <p:nvSpPr>
              <p:cNvPr id="567" name="Google Shape;567;p22"/>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sp>
            <p:nvSpPr>
              <p:cNvPr id="568" name="Google Shape;568;p22"/>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grpSp>
      </p:grpSp>
      <p:grpSp>
        <p:nvGrpSpPr>
          <p:cNvPr id="569" name="Google Shape;569;p22"/>
          <p:cNvGrpSpPr/>
          <p:nvPr/>
        </p:nvGrpSpPr>
        <p:grpSpPr>
          <a:xfrm>
            <a:off x="415835" y="4077017"/>
            <a:ext cx="808005" cy="694792"/>
            <a:chOff x="493212" y="4076596"/>
            <a:chExt cx="808005" cy="694792"/>
          </a:xfrm>
        </p:grpSpPr>
        <p:grpSp>
          <p:nvGrpSpPr>
            <p:cNvPr id="570" name="Google Shape;570;p22"/>
            <p:cNvGrpSpPr/>
            <p:nvPr/>
          </p:nvGrpSpPr>
          <p:grpSpPr>
            <a:xfrm rot="-8247114">
              <a:off x="656865" y="4252618"/>
              <a:ext cx="631326" cy="284341"/>
              <a:chOff x="3929266" y="1226038"/>
              <a:chExt cx="631334" cy="284344"/>
            </a:xfrm>
          </p:grpSpPr>
          <p:sp>
            <p:nvSpPr>
              <p:cNvPr id="571" name="Google Shape;571;p2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572" name="Google Shape;572;p2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573" name="Google Shape;573;p22"/>
            <p:cNvGrpSpPr/>
            <p:nvPr/>
          </p:nvGrpSpPr>
          <p:grpSpPr>
            <a:xfrm rot="-2429664">
              <a:off x="543062" y="4411718"/>
              <a:ext cx="345756" cy="281069"/>
              <a:chOff x="4045279" y="974526"/>
              <a:chExt cx="345743" cy="281058"/>
            </a:xfrm>
          </p:grpSpPr>
          <p:sp>
            <p:nvSpPr>
              <p:cNvPr id="574" name="Google Shape;574;p2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3146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F9CCE-88D0-4BAB-94A4-CA79316E6027}"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3136998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76"/>
        <p:cNvGrpSpPr/>
        <p:nvPr/>
      </p:nvGrpSpPr>
      <p:grpSpPr>
        <a:xfrm>
          <a:off x="0" y="0"/>
          <a:ext cx="0" cy="0"/>
          <a:chOff x="0" y="0"/>
          <a:chExt cx="0" cy="0"/>
        </a:xfrm>
      </p:grpSpPr>
      <p:sp>
        <p:nvSpPr>
          <p:cNvPr id="577" name="Google Shape;577;p23"/>
          <p:cNvSpPr txBox="1">
            <a:spLocks noGrp="1"/>
          </p:cNvSpPr>
          <p:nvPr>
            <p:ph type="title"/>
          </p:nvPr>
        </p:nvSpPr>
        <p:spPr>
          <a:xfrm>
            <a:off x="713225" y="387100"/>
            <a:ext cx="5788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78" name="Google Shape;578;p23"/>
          <p:cNvGrpSpPr/>
          <p:nvPr/>
        </p:nvGrpSpPr>
        <p:grpSpPr>
          <a:xfrm>
            <a:off x="44159" y="203588"/>
            <a:ext cx="8903283" cy="5033925"/>
            <a:chOff x="12954" y="203588"/>
            <a:chExt cx="8903283" cy="5033925"/>
          </a:xfrm>
        </p:grpSpPr>
        <p:grpSp>
          <p:nvGrpSpPr>
            <p:cNvPr id="579" name="Google Shape;579;p23"/>
            <p:cNvGrpSpPr/>
            <p:nvPr/>
          </p:nvGrpSpPr>
          <p:grpSpPr>
            <a:xfrm>
              <a:off x="7206429" y="203588"/>
              <a:ext cx="1709807" cy="1208322"/>
              <a:chOff x="7206429" y="203588"/>
              <a:chExt cx="1709807" cy="1208322"/>
            </a:xfrm>
          </p:grpSpPr>
          <p:sp>
            <p:nvSpPr>
              <p:cNvPr id="580" name="Google Shape;580;p23"/>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81" name="Google Shape;581;p23"/>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82" name="Google Shape;582;p23"/>
              <p:cNvGrpSpPr/>
              <p:nvPr/>
            </p:nvGrpSpPr>
            <p:grpSpPr>
              <a:xfrm rot="-4814516">
                <a:off x="7877277" y="54845"/>
                <a:ext cx="662158" cy="1322670"/>
                <a:chOff x="6933061" y="1619764"/>
                <a:chExt cx="662112" cy="1322579"/>
              </a:xfrm>
            </p:grpSpPr>
            <p:sp>
              <p:nvSpPr>
                <p:cNvPr id="583" name="Google Shape;583;p2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23"/>
                <p:cNvGrpSpPr/>
                <p:nvPr/>
              </p:nvGrpSpPr>
              <p:grpSpPr>
                <a:xfrm>
                  <a:off x="7258538" y="2052890"/>
                  <a:ext cx="294869" cy="580974"/>
                  <a:chOff x="3454938" y="1923315"/>
                  <a:chExt cx="294869" cy="580974"/>
                </a:xfrm>
              </p:grpSpPr>
              <p:sp>
                <p:nvSpPr>
                  <p:cNvPr id="592" name="Google Shape;592;p2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8" name="Google Shape;608;p23"/>
              <p:cNvGrpSpPr/>
              <p:nvPr/>
            </p:nvGrpSpPr>
            <p:grpSpPr>
              <a:xfrm rot="-6101652">
                <a:off x="7883645" y="1096669"/>
                <a:ext cx="309233" cy="272446"/>
                <a:chOff x="3890683" y="1390057"/>
                <a:chExt cx="309215" cy="272430"/>
              </a:xfrm>
            </p:grpSpPr>
            <p:sp>
              <p:nvSpPr>
                <p:cNvPr id="609" name="Google Shape;609;p2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2" name="Google Shape;612;p23"/>
            <p:cNvGrpSpPr/>
            <p:nvPr/>
          </p:nvGrpSpPr>
          <p:grpSpPr>
            <a:xfrm>
              <a:off x="12954" y="3650034"/>
              <a:ext cx="1580570" cy="1587478"/>
              <a:chOff x="12954" y="3650034"/>
              <a:chExt cx="1580570" cy="1587478"/>
            </a:xfrm>
          </p:grpSpPr>
          <p:sp>
            <p:nvSpPr>
              <p:cNvPr id="613" name="Google Shape;613;p23"/>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23"/>
              <p:cNvGrpSpPr/>
              <p:nvPr/>
            </p:nvGrpSpPr>
            <p:grpSpPr>
              <a:xfrm rot="-956677">
                <a:off x="165089" y="3800595"/>
                <a:ext cx="1276299" cy="1286358"/>
                <a:chOff x="119418" y="3221570"/>
                <a:chExt cx="1276336" cy="1286395"/>
              </a:xfrm>
            </p:grpSpPr>
            <p:grpSp>
              <p:nvGrpSpPr>
                <p:cNvPr id="615" name="Google Shape;615;p23"/>
                <p:cNvGrpSpPr/>
                <p:nvPr/>
              </p:nvGrpSpPr>
              <p:grpSpPr>
                <a:xfrm>
                  <a:off x="487592" y="3704885"/>
                  <a:ext cx="908163" cy="803080"/>
                  <a:chOff x="2340166" y="2044486"/>
                  <a:chExt cx="742327" cy="656433"/>
                </a:xfrm>
              </p:grpSpPr>
              <p:sp>
                <p:nvSpPr>
                  <p:cNvPr id="616" name="Google Shape;616;p2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23"/>
                <p:cNvGrpSpPr/>
                <p:nvPr/>
              </p:nvGrpSpPr>
              <p:grpSpPr>
                <a:xfrm rot="-2700000">
                  <a:off x="184360" y="3344515"/>
                  <a:ext cx="511605" cy="395599"/>
                  <a:chOff x="3804263" y="1648281"/>
                  <a:chExt cx="511610" cy="395602"/>
                </a:xfrm>
              </p:grpSpPr>
              <p:sp>
                <p:nvSpPr>
                  <p:cNvPr id="637" name="Google Shape;637;p23"/>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8" name="Google Shape;638;p23"/>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grpSp>
    </p:spTree>
    <p:extLst>
      <p:ext uri="{BB962C8B-B14F-4D97-AF65-F5344CB8AC3E}">
        <p14:creationId xmlns:p14="http://schemas.microsoft.com/office/powerpoint/2010/main" val="3373242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9"/>
        <p:cNvGrpSpPr/>
        <p:nvPr/>
      </p:nvGrpSpPr>
      <p:grpSpPr>
        <a:xfrm>
          <a:off x="0" y="0"/>
          <a:ext cx="0" cy="0"/>
          <a:chOff x="0" y="0"/>
          <a:chExt cx="0" cy="0"/>
        </a:xfrm>
      </p:grpSpPr>
      <p:sp>
        <p:nvSpPr>
          <p:cNvPr id="640" name="Google Shape;640;p24"/>
          <p:cNvSpPr txBox="1">
            <a:spLocks noGrp="1"/>
          </p:cNvSpPr>
          <p:nvPr>
            <p:ph type="title"/>
          </p:nvPr>
        </p:nvSpPr>
        <p:spPr>
          <a:xfrm>
            <a:off x="1027175" y="3138050"/>
            <a:ext cx="4830000" cy="5727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200"/>
            </a:lvl1pPr>
            <a:lvl2pPr lvl="1">
              <a:spcBef>
                <a:spcPts val="0"/>
              </a:spcBef>
              <a:spcAft>
                <a:spcPts val="0"/>
              </a:spcAft>
              <a:buSzPts val="1800"/>
              <a:buFont typeface="Open Sans"/>
              <a:buNone/>
              <a:defRPr sz="1800">
                <a:latin typeface="Open Sans"/>
                <a:ea typeface="Open Sans"/>
                <a:cs typeface="Open Sans"/>
                <a:sym typeface="Open Sans"/>
              </a:defRPr>
            </a:lvl2pPr>
            <a:lvl3pPr lvl="2">
              <a:spcBef>
                <a:spcPts val="0"/>
              </a:spcBef>
              <a:spcAft>
                <a:spcPts val="0"/>
              </a:spcAft>
              <a:buSzPts val="1800"/>
              <a:buFont typeface="Open Sans"/>
              <a:buNone/>
              <a:defRPr sz="1800">
                <a:latin typeface="Open Sans"/>
                <a:ea typeface="Open Sans"/>
                <a:cs typeface="Open Sans"/>
                <a:sym typeface="Open Sans"/>
              </a:defRPr>
            </a:lvl3pPr>
            <a:lvl4pPr lvl="3">
              <a:spcBef>
                <a:spcPts val="0"/>
              </a:spcBef>
              <a:spcAft>
                <a:spcPts val="0"/>
              </a:spcAft>
              <a:buSzPts val="1800"/>
              <a:buFont typeface="Open Sans"/>
              <a:buNone/>
              <a:defRPr sz="1800">
                <a:latin typeface="Open Sans"/>
                <a:ea typeface="Open Sans"/>
                <a:cs typeface="Open Sans"/>
                <a:sym typeface="Open Sans"/>
              </a:defRPr>
            </a:lvl4pPr>
            <a:lvl5pPr lvl="4">
              <a:spcBef>
                <a:spcPts val="0"/>
              </a:spcBef>
              <a:spcAft>
                <a:spcPts val="0"/>
              </a:spcAft>
              <a:buSzPts val="1800"/>
              <a:buFont typeface="Open Sans"/>
              <a:buNone/>
              <a:defRPr sz="1800">
                <a:latin typeface="Open Sans"/>
                <a:ea typeface="Open Sans"/>
                <a:cs typeface="Open Sans"/>
                <a:sym typeface="Open Sans"/>
              </a:defRPr>
            </a:lvl5pPr>
            <a:lvl6pPr lvl="5">
              <a:spcBef>
                <a:spcPts val="0"/>
              </a:spcBef>
              <a:spcAft>
                <a:spcPts val="0"/>
              </a:spcAft>
              <a:buSzPts val="1800"/>
              <a:buFont typeface="Open Sans"/>
              <a:buNone/>
              <a:defRPr sz="1800">
                <a:latin typeface="Open Sans"/>
                <a:ea typeface="Open Sans"/>
                <a:cs typeface="Open Sans"/>
                <a:sym typeface="Open Sans"/>
              </a:defRPr>
            </a:lvl6pPr>
            <a:lvl7pPr lvl="6">
              <a:spcBef>
                <a:spcPts val="0"/>
              </a:spcBef>
              <a:spcAft>
                <a:spcPts val="0"/>
              </a:spcAft>
              <a:buSzPts val="1800"/>
              <a:buFont typeface="Open Sans"/>
              <a:buNone/>
              <a:defRPr sz="1800">
                <a:latin typeface="Open Sans"/>
                <a:ea typeface="Open Sans"/>
                <a:cs typeface="Open Sans"/>
                <a:sym typeface="Open Sans"/>
              </a:defRPr>
            </a:lvl7pPr>
            <a:lvl8pPr lvl="7">
              <a:spcBef>
                <a:spcPts val="0"/>
              </a:spcBef>
              <a:spcAft>
                <a:spcPts val="0"/>
              </a:spcAft>
              <a:buSzPts val="1800"/>
              <a:buFont typeface="Open Sans"/>
              <a:buNone/>
              <a:defRPr sz="1800">
                <a:latin typeface="Open Sans"/>
                <a:ea typeface="Open Sans"/>
                <a:cs typeface="Open Sans"/>
                <a:sym typeface="Open Sans"/>
              </a:defRPr>
            </a:lvl8pPr>
            <a:lvl9pPr lvl="8">
              <a:spcBef>
                <a:spcPts val="0"/>
              </a:spcBef>
              <a:spcAft>
                <a:spcPts val="0"/>
              </a:spcAft>
              <a:buSzPts val="1800"/>
              <a:buFont typeface="Open Sans"/>
              <a:buNone/>
              <a:defRPr sz="1800">
                <a:latin typeface="Open Sans"/>
                <a:ea typeface="Open Sans"/>
                <a:cs typeface="Open Sans"/>
                <a:sym typeface="Open Sans"/>
              </a:defRPr>
            </a:lvl9pPr>
          </a:lstStyle>
          <a:p>
            <a:endParaRPr/>
          </a:p>
        </p:txBody>
      </p:sp>
      <p:sp>
        <p:nvSpPr>
          <p:cNvPr id="641" name="Google Shape;641;p24"/>
          <p:cNvSpPr txBox="1">
            <a:spLocks noGrp="1"/>
          </p:cNvSpPr>
          <p:nvPr>
            <p:ph type="subTitle" idx="1"/>
          </p:nvPr>
        </p:nvSpPr>
        <p:spPr>
          <a:xfrm>
            <a:off x="1027175" y="1286675"/>
            <a:ext cx="4830000" cy="1890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600"/>
              <a:buNone/>
              <a:defRPr sz="2600"/>
            </a:lvl1pPr>
            <a:lvl2pPr lvl="1">
              <a:lnSpc>
                <a:spcPct val="100000"/>
              </a:lnSpc>
              <a:spcBef>
                <a:spcPts val="0"/>
              </a:spcBef>
              <a:spcAft>
                <a:spcPts val="0"/>
              </a:spcAft>
              <a:buSzPts val="2200"/>
              <a:buNone/>
              <a:defRPr sz="2200"/>
            </a:lvl2pPr>
            <a:lvl3pPr lvl="2">
              <a:lnSpc>
                <a:spcPct val="100000"/>
              </a:lnSpc>
              <a:spcBef>
                <a:spcPts val="0"/>
              </a:spcBef>
              <a:spcAft>
                <a:spcPts val="0"/>
              </a:spcAft>
              <a:buSzPts val="2200"/>
              <a:buNone/>
              <a:defRPr sz="2200"/>
            </a:lvl3pPr>
            <a:lvl4pPr lvl="3">
              <a:lnSpc>
                <a:spcPct val="100000"/>
              </a:lnSpc>
              <a:spcBef>
                <a:spcPts val="0"/>
              </a:spcBef>
              <a:spcAft>
                <a:spcPts val="0"/>
              </a:spcAft>
              <a:buSzPts val="2200"/>
              <a:buNone/>
              <a:defRPr sz="2200"/>
            </a:lvl4pPr>
            <a:lvl5pPr lvl="4">
              <a:lnSpc>
                <a:spcPct val="100000"/>
              </a:lnSpc>
              <a:spcBef>
                <a:spcPts val="0"/>
              </a:spcBef>
              <a:spcAft>
                <a:spcPts val="0"/>
              </a:spcAft>
              <a:buSzPts val="2200"/>
              <a:buNone/>
              <a:defRPr sz="2200"/>
            </a:lvl5pPr>
            <a:lvl6pPr lvl="5">
              <a:lnSpc>
                <a:spcPct val="100000"/>
              </a:lnSpc>
              <a:spcBef>
                <a:spcPts val="0"/>
              </a:spcBef>
              <a:spcAft>
                <a:spcPts val="0"/>
              </a:spcAft>
              <a:buSzPts val="2200"/>
              <a:buNone/>
              <a:defRPr sz="2200"/>
            </a:lvl6pPr>
            <a:lvl7pPr lvl="6">
              <a:lnSpc>
                <a:spcPct val="100000"/>
              </a:lnSpc>
              <a:spcBef>
                <a:spcPts val="0"/>
              </a:spcBef>
              <a:spcAft>
                <a:spcPts val="0"/>
              </a:spcAft>
              <a:buSzPts val="2200"/>
              <a:buNone/>
              <a:defRPr sz="2200"/>
            </a:lvl7pPr>
            <a:lvl8pPr lvl="7">
              <a:lnSpc>
                <a:spcPct val="100000"/>
              </a:lnSpc>
              <a:spcBef>
                <a:spcPts val="0"/>
              </a:spcBef>
              <a:spcAft>
                <a:spcPts val="0"/>
              </a:spcAft>
              <a:buSzPts val="2200"/>
              <a:buNone/>
              <a:defRPr sz="2200"/>
            </a:lvl8pPr>
            <a:lvl9pPr lvl="8">
              <a:lnSpc>
                <a:spcPct val="100000"/>
              </a:lnSpc>
              <a:spcBef>
                <a:spcPts val="0"/>
              </a:spcBef>
              <a:spcAft>
                <a:spcPts val="0"/>
              </a:spcAft>
              <a:buSzPts val="2200"/>
              <a:buNone/>
              <a:defRPr sz="2200"/>
            </a:lvl9pPr>
          </a:lstStyle>
          <a:p>
            <a:endParaRPr/>
          </a:p>
        </p:txBody>
      </p:sp>
      <p:sp>
        <p:nvSpPr>
          <p:cNvPr id="642" name="Google Shape;642;p24"/>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327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43"/>
        <p:cNvGrpSpPr/>
        <p:nvPr/>
      </p:nvGrpSpPr>
      <p:grpSpPr>
        <a:xfrm>
          <a:off x="0" y="0"/>
          <a:ext cx="0" cy="0"/>
          <a:chOff x="0" y="0"/>
          <a:chExt cx="0" cy="0"/>
        </a:xfrm>
      </p:grpSpPr>
      <p:sp>
        <p:nvSpPr>
          <p:cNvPr id="644" name="Google Shape;644;p25"/>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5" name="Google Shape;645;p25"/>
          <p:cNvSpPr txBox="1">
            <a:spLocks noGrp="1"/>
          </p:cNvSpPr>
          <p:nvPr>
            <p:ph type="title" idx="2" hasCustomPrompt="1"/>
          </p:nvPr>
        </p:nvSpPr>
        <p:spPr>
          <a:xfrm flipH="1">
            <a:off x="3591827" y="2700850"/>
            <a:ext cx="13977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3600" b="1">
                <a:solidFill>
                  <a:schemeClr val="accent1"/>
                </a:solidFill>
              </a:defRPr>
            </a:lvl2pPr>
            <a:lvl3pPr lvl="2" algn="ctr" rtl="0">
              <a:lnSpc>
                <a:spcPct val="100000"/>
              </a:lnSpc>
              <a:spcBef>
                <a:spcPts val="0"/>
              </a:spcBef>
              <a:spcAft>
                <a:spcPts val="0"/>
              </a:spcAft>
              <a:buClr>
                <a:schemeClr val="accent1"/>
              </a:buClr>
              <a:buSzPts val="3600"/>
              <a:buNone/>
              <a:defRPr sz="3600" b="1">
                <a:solidFill>
                  <a:schemeClr val="accent1"/>
                </a:solidFill>
              </a:defRPr>
            </a:lvl3pPr>
            <a:lvl4pPr lvl="3" algn="ctr" rtl="0">
              <a:lnSpc>
                <a:spcPct val="100000"/>
              </a:lnSpc>
              <a:spcBef>
                <a:spcPts val="0"/>
              </a:spcBef>
              <a:spcAft>
                <a:spcPts val="0"/>
              </a:spcAft>
              <a:buClr>
                <a:schemeClr val="accent1"/>
              </a:buClr>
              <a:buSzPts val="3600"/>
              <a:buNone/>
              <a:defRPr sz="3600" b="1">
                <a:solidFill>
                  <a:schemeClr val="accent1"/>
                </a:solidFill>
              </a:defRPr>
            </a:lvl4pPr>
            <a:lvl5pPr lvl="4" algn="ctr" rtl="0">
              <a:lnSpc>
                <a:spcPct val="100000"/>
              </a:lnSpc>
              <a:spcBef>
                <a:spcPts val="0"/>
              </a:spcBef>
              <a:spcAft>
                <a:spcPts val="0"/>
              </a:spcAft>
              <a:buClr>
                <a:schemeClr val="accent1"/>
              </a:buClr>
              <a:buSzPts val="3600"/>
              <a:buNone/>
              <a:defRPr sz="3600" b="1">
                <a:solidFill>
                  <a:schemeClr val="accent1"/>
                </a:solidFill>
              </a:defRPr>
            </a:lvl5pPr>
            <a:lvl6pPr lvl="5" algn="ctr" rtl="0">
              <a:lnSpc>
                <a:spcPct val="100000"/>
              </a:lnSpc>
              <a:spcBef>
                <a:spcPts val="0"/>
              </a:spcBef>
              <a:spcAft>
                <a:spcPts val="0"/>
              </a:spcAft>
              <a:buClr>
                <a:schemeClr val="accent1"/>
              </a:buClr>
              <a:buSzPts val="3600"/>
              <a:buNone/>
              <a:defRPr sz="3600" b="1">
                <a:solidFill>
                  <a:schemeClr val="accent1"/>
                </a:solidFill>
              </a:defRPr>
            </a:lvl6pPr>
            <a:lvl7pPr lvl="6" algn="ctr" rtl="0">
              <a:lnSpc>
                <a:spcPct val="100000"/>
              </a:lnSpc>
              <a:spcBef>
                <a:spcPts val="0"/>
              </a:spcBef>
              <a:spcAft>
                <a:spcPts val="0"/>
              </a:spcAft>
              <a:buClr>
                <a:schemeClr val="accent1"/>
              </a:buClr>
              <a:buSzPts val="3600"/>
              <a:buNone/>
              <a:defRPr sz="3600" b="1">
                <a:solidFill>
                  <a:schemeClr val="accent1"/>
                </a:solidFill>
              </a:defRPr>
            </a:lvl7pPr>
            <a:lvl8pPr lvl="7" algn="ctr" rtl="0">
              <a:lnSpc>
                <a:spcPct val="100000"/>
              </a:lnSpc>
              <a:spcBef>
                <a:spcPts val="0"/>
              </a:spcBef>
              <a:spcAft>
                <a:spcPts val="0"/>
              </a:spcAft>
              <a:buClr>
                <a:schemeClr val="accent1"/>
              </a:buClr>
              <a:buSzPts val="3600"/>
              <a:buNone/>
              <a:defRPr sz="3600" b="1">
                <a:solidFill>
                  <a:schemeClr val="accent1"/>
                </a:solidFill>
              </a:defRPr>
            </a:lvl8pPr>
            <a:lvl9pPr lvl="8" algn="ctr" rtl="0">
              <a:lnSpc>
                <a:spcPct val="100000"/>
              </a:lnSpc>
              <a:spcBef>
                <a:spcPts val="0"/>
              </a:spcBef>
              <a:spcAft>
                <a:spcPts val="0"/>
              </a:spcAft>
              <a:buClr>
                <a:schemeClr val="accent1"/>
              </a:buClr>
              <a:buSzPts val="3600"/>
              <a:buNone/>
              <a:defRPr sz="3600" b="1">
                <a:solidFill>
                  <a:schemeClr val="accent1"/>
                </a:solidFill>
              </a:defRPr>
            </a:lvl9pPr>
          </a:lstStyle>
          <a:p>
            <a:r>
              <a:t>xx%</a:t>
            </a:r>
          </a:p>
        </p:txBody>
      </p:sp>
      <p:sp>
        <p:nvSpPr>
          <p:cNvPr id="646" name="Google Shape;646;p25"/>
          <p:cNvSpPr txBox="1">
            <a:spLocks noGrp="1"/>
          </p:cNvSpPr>
          <p:nvPr>
            <p:ph type="subTitle" idx="1"/>
          </p:nvPr>
        </p:nvSpPr>
        <p:spPr>
          <a:xfrm>
            <a:off x="5017200" y="2805400"/>
            <a:ext cx="3413400" cy="4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647" name="Google Shape;647;p25"/>
          <p:cNvSpPr txBox="1">
            <a:spLocks noGrp="1"/>
          </p:cNvSpPr>
          <p:nvPr>
            <p:ph type="title" idx="3" hasCustomPrompt="1"/>
          </p:nvPr>
        </p:nvSpPr>
        <p:spPr>
          <a:xfrm flipH="1">
            <a:off x="3999054" y="3648650"/>
            <a:ext cx="13977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3600" b="1">
                <a:solidFill>
                  <a:schemeClr val="accent1"/>
                </a:solidFill>
              </a:defRPr>
            </a:lvl2pPr>
            <a:lvl3pPr lvl="2" algn="ctr" rtl="0">
              <a:lnSpc>
                <a:spcPct val="100000"/>
              </a:lnSpc>
              <a:spcBef>
                <a:spcPts val="0"/>
              </a:spcBef>
              <a:spcAft>
                <a:spcPts val="0"/>
              </a:spcAft>
              <a:buClr>
                <a:schemeClr val="accent1"/>
              </a:buClr>
              <a:buSzPts val="3600"/>
              <a:buNone/>
              <a:defRPr sz="3600" b="1">
                <a:solidFill>
                  <a:schemeClr val="accent1"/>
                </a:solidFill>
              </a:defRPr>
            </a:lvl3pPr>
            <a:lvl4pPr lvl="3" algn="ctr" rtl="0">
              <a:lnSpc>
                <a:spcPct val="100000"/>
              </a:lnSpc>
              <a:spcBef>
                <a:spcPts val="0"/>
              </a:spcBef>
              <a:spcAft>
                <a:spcPts val="0"/>
              </a:spcAft>
              <a:buClr>
                <a:schemeClr val="accent1"/>
              </a:buClr>
              <a:buSzPts val="3600"/>
              <a:buNone/>
              <a:defRPr sz="3600" b="1">
                <a:solidFill>
                  <a:schemeClr val="accent1"/>
                </a:solidFill>
              </a:defRPr>
            </a:lvl4pPr>
            <a:lvl5pPr lvl="4" algn="ctr" rtl="0">
              <a:lnSpc>
                <a:spcPct val="100000"/>
              </a:lnSpc>
              <a:spcBef>
                <a:spcPts val="0"/>
              </a:spcBef>
              <a:spcAft>
                <a:spcPts val="0"/>
              </a:spcAft>
              <a:buClr>
                <a:schemeClr val="accent1"/>
              </a:buClr>
              <a:buSzPts val="3600"/>
              <a:buNone/>
              <a:defRPr sz="3600" b="1">
                <a:solidFill>
                  <a:schemeClr val="accent1"/>
                </a:solidFill>
              </a:defRPr>
            </a:lvl5pPr>
            <a:lvl6pPr lvl="5" algn="ctr" rtl="0">
              <a:lnSpc>
                <a:spcPct val="100000"/>
              </a:lnSpc>
              <a:spcBef>
                <a:spcPts val="0"/>
              </a:spcBef>
              <a:spcAft>
                <a:spcPts val="0"/>
              </a:spcAft>
              <a:buClr>
                <a:schemeClr val="accent1"/>
              </a:buClr>
              <a:buSzPts val="3600"/>
              <a:buNone/>
              <a:defRPr sz="3600" b="1">
                <a:solidFill>
                  <a:schemeClr val="accent1"/>
                </a:solidFill>
              </a:defRPr>
            </a:lvl6pPr>
            <a:lvl7pPr lvl="6" algn="ctr" rtl="0">
              <a:lnSpc>
                <a:spcPct val="100000"/>
              </a:lnSpc>
              <a:spcBef>
                <a:spcPts val="0"/>
              </a:spcBef>
              <a:spcAft>
                <a:spcPts val="0"/>
              </a:spcAft>
              <a:buClr>
                <a:schemeClr val="accent1"/>
              </a:buClr>
              <a:buSzPts val="3600"/>
              <a:buNone/>
              <a:defRPr sz="3600" b="1">
                <a:solidFill>
                  <a:schemeClr val="accent1"/>
                </a:solidFill>
              </a:defRPr>
            </a:lvl7pPr>
            <a:lvl8pPr lvl="7" algn="ctr" rtl="0">
              <a:lnSpc>
                <a:spcPct val="100000"/>
              </a:lnSpc>
              <a:spcBef>
                <a:spcPts val="0"/>
              </a:spcBef>
              <a:spcAft>
                <a:spcPts val="0"/>
              </a:spcAft>
              <a:buClr>
                <a:schemeClr val="accent1"/>
              </a:buClr>
              <a:buSzPts val="3600"/>
              <a:buNone/>
              <a:defRPr sz="3600" b="1">
                <a:solidFill>
                  <a:schemeClr val="accent1"/>
                </a:solidFill>
              </a:defRPr>
            </a:lvl8pPr>
            <a:lvl9pPr lvl="8" algn="ctr" rtl="0">
              <a:lnSpc>
                <a:spcPct val="100000"/>
              </a:lnSpc>
              <a:spcBef>
                <a:spcPts val="0"/>
              </a:spcBef>
              <a:spcAft>
                <a:spcPts val="0"/>
              </a:spcAft>
              <a:buClr>
                <a:schemeClr val="accent1"/>
              </a:buClr>
              <a:buSzPts val="3600"/>
              <a:buNone/>
              <a:defRPr sz="3600" b="1">
                <a:solidFill>
                  <a:schemeClr val="accent1"/>
                </a:solidFill>
              </a:defRPr>
            </a:lvl9pPr>
          </a:lstStyle>
          <a:p>
            <a:r>
              <a:t>xx%</a:t>
            </a:r>
          </a:p>
        </p:txBody>
      </p:sp>
      <p:sp>
        <p:nvSpPr>
          <p:cNvPr id="648" name="Google Shape;648;p25"/>
          <p:cNvSpPr txBox="1">
            <a:spLocks noGrp="1"/>
          </p:cNvSpPr>
          <p:nvPr>
            <p:ph type="subTitle" idx="4"/>
          </p:nvPr>
        </p:nvSpPr>
        <p:spPr>
          <a:xfrm>
            <a:off x="5423100" y="3753200"/>
            <a:ext cx="3007500" cy="4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sp>
        <p:nvSpPr>
          <p:cNvPr id="649" name="Google Shape;649;p25"/>
          <p:cNvSpPr txBox="1">
            <a:spLocks noGrp="1"/>
          </p:cNvSpPr>
          <p:nvPr>
            <p:ph type="title" idx="5" hasCustomPrompt="1"/>
          </p:nvPr>
        </p:nvSpPr>
        <p:spPr>
          <a:xfrm flipH="1">
            <a:off x="3184600" y="1753050"/>
            <a:ext cx="1397700" cy="6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3600" b="1">
                <a:solidFill>
                  <a:schemeClr val="accent1"/>
                </a:solidFill>
              </a:defRPr>
            </a:lvl2pPr>
            <a:lvl3pPr lvl="2" algn="ctr" rtl="0">
              <a:lnSpc>
                <a:spcPct val="100000"/>
              </a:lnSpc>
              <a:spcBef>
                <a:spcPts val="0"/>
              </a:spcBef>
              <a:spcAft>
                <a:spcPts val="0"/>
              </a:spcAft>
              <a:buClr>
                <a:schemeClr val="accent1"/>
              </a:buClr>
              <a:buSzPts val="3600"/>
              <a:buNone/>
              <a:defRPr sz="3600" b="1">
                <a:solidFill>
                  <a:schemeClr val="accent1"/>
                </a:solidFill>
              </a:defRPr>
            </a:lvl3pPr>
            <a:lvl4pPr lvl="3" algn="ctr" rtl="0">
              <a:lnSpc>
                <a:spcPct val="100000"/>
              </a:lnSpc>
              <a:spcBef>
                <a:spcPts val="0"/>
              </a:spcBef>
              <a:spcAft>
                <a:spcPts val="0"/>
              </a:spcAft>
              <a:buClr>
                <a:schemeClr val="accent1"/>
              </a:buClr>
              <a:buSzPts val="3600"/>
              <a:buNone/>
              <a:defRPr sz="3600" b="1">
                <a:solidFill>
                  <a:schemeClr val="accent1"/>
                </a:solidFill>
              </a:defRPr>
            </a:lvl4pPr>
            <a:lvl5pPr lvl="4" algn="ctr" rtl="0">
              <a:lnSpc>
                <a:spcPct val="100000"/>
              </a:lnSpc>
              <a:spcBef>
                <a:spcPts val="0"/>
              </a:spcBef>
              <a:spcAft>
                <a:spcPts val="0"/>
              </a:spcAft>
              <a:buClr>
                <a:schemeClr val="accent1"/>
              </a:buClr>
              <a:buSzPts val="3600"/>
              <a:buNone/>
              <a:defRPr sz="3600" b="1">
                <a:solidFill>
                  <a:schemeClr val="accent1"/>
                </a:solidFill>
              </a:defRPr>
            </a:lvl5pPr>
            <a:lvl6pPr lvl="5" algn="ctr" rtl="0">
              <a:lnSpc>
                <a:spcPct val="100000"/>
              </a:lnSpc>
              <a:spcBef>
                <a:spcPts val="0"/>
              </a:spcBef>
              <a:spcAft>
                <a:spcPts val="0"/>
              </a:spcAft>
              <a:buClr>
                <a:schemeClr val="accent1"/>
              </a:buClr>
              <a:buSzPts val="3600"/>
              <a:buNone/>
              <a:defRPr sz="3600" b="1">
                <a:solidFill>
                  <a:schemeClr val="accent1"/>
                </a:solidFill>
              </a:defRPr>
            </a:lvl6pPr>
            <a:lvl7pPr lvl="6" algn="ctr" rtl="0">
              <a:lnSpc>
                <a:spcPct val="100000"/>
              </a:lnSpc>
              <a:spcBef>
                <a:spcPts val="0"/>
              </a:spcBef>
              <a:spcAft>
                <a:spcPts val="0"/>
              </a:spcAft>
              <a:buClr>
                <a:schemeClr val="accent1"/>
              </a:buClr>
              <a:buSzPts val="3600"/>
              <a:buNone/>
              <a:defRPr sz="3600" b="1">
                <a:solidFill>
                  <a:schemeClr val="accent1"/>
                </a:solidFill>
              </a:defRPr>
            </a:lvl7pPr>
            <a:lvl8pPr lvl="7" algn="ctr" rtl="0">
              <a:lnSpc>
                <a:spcPct val="100000"/>
              </a:lnSpc>
              <a:spcBef>
                <a:spcPts val="0"/>
              </a:spcBef>
              <a:spcAft>
                <a:spcPts val="0"/>
              </a:spcAft>
              <a:buClr>
                <a:schemeClr val="accent1"/>
              </a:buClr>
              <a:buSzPts val="3600"/>
              <a:buNone/>
              <a:defRPr sz="3600" b="1">
                <a:solidFill>
                  <a:schemeClr val="accent1"/>
                </a:solidFill>
              </a:defRPr>
            </a:lvl8pPr>
            <a:lvl9pPr lvl="8" algn="ctr" rtl="0">
              <a:lnSpc>
                <a:spcPct val="100000"/>
              </a:lnSpc>
              <a:spcBef>
                <a:spcPts val="0"/>
              </a:spcBef>
              <a:spcAft>
                <a:spcPts val="0"/>
              </a:spcAft>
              <a:buClr>
                <a:schemeClr val="accent1"/>
              </a:buClr>
              <a:buSzPts val="3600"/>
              <a:buNone/>
              <a:defRPr sz="3600" b="1">
                <a:solidFill>
                  <a:schemeClr val="accent1"/>
                </a:solidFill>
              </a:defRPr>
            </a:lvl9pPr>
          </a:lstStyle>
          <a:p>
            <a:r>
              <a:t>xx%</a:t>
            </a:r>
          </a:p>
        </p:txBody>
      </p:sp>
      <p:sp>
        <p:nvSpPr>
          <p:cNvPr id="650" name="Google Shape;650;p25"/>
          <p:cNvSpPr txBox="1">
            <a:spLocks noGrp="1"/>
          </p:cNvSpPr>
          <p:nvPr>
            <p:ph type="subTitle" idx="6"/>
          </p:nvPr>
        </p:nvSpPr>
        <p:spPr>
          <a:xfrm>
            <a:off x="4608650" y="1857625"/>
            <a:ext cx="3822000" cy="40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500"/>
              <a:buNone/>
              <a:defRPr sz="1500"/>
            </a:lvl2pPr>
            <a:lvl3pPr lvl="2" rtl="0">
              <a:lnSpc>
                <a:spcPct val="100000"/>
              </a:lnSpc>
              <a:spcBef>
                <a:spcPts val="0"/>
              </a:spcBef>
              <a:spcAft>
                <a:spcPts val="0"/>
              </a:spcAft>
              <a:buSzPts val="1500"/>
              <a:buNone/>
              <a:defRPr sz="1500"/>
            </a:lvl3pPr>
            <a:lvl4pPr lvl="3" rtl="0">
              <a:lnSpc>
                <a:spcPct val="100000"/>
              </a:lnSpc>
              <a:spcBef>
                <a:spcPts val="0"/>
              </a:spcBef>
              <a:spcAft>
                <a:spcPts val="0"/>
              </a:spcAft>
              <a:buSzPts val="1500"/>
              <a:buNone/>
              <a:defRPr sz="1500"/>
            </a:lvl4pPr>
            <a:lvl5pPr lvl="4" rtl="0">
              <a:lnSpc>
                <a:spcPct val="100000"/>
              </a:lnSpc>
              <a:spcBef>
                <a:spcPts val="0"/>
              </a:spcBef>
              <a:spcAft>
                <a:spcPts val="0"/>
              </a:spcAft>
              <a:buSzPts val="1500"/>
              <a:buNone/>
              <a:defRPr sz="1500"/>
            </a:lvl5pPr>
            <a:lvl6pPr lvl="5" rtl="0">
              <a:lnSpc>
                <a:spcPct val="100000"/>
              </a:lnSpc>
              <a:spcBef>
                <a:spcPts val="0"/>
              </a:spcBef>
              <a:spcAft>
                <a:spcPts val="0"/>
              </a:spcAft>
              <a:buSzPts val="1500"/>
              <a:buNone/>
              <a:defRPr sz="1500"/>
            </a:lvl6pPr>
            <a:lvl7pPr lvl="6" rtl="0">
              <a:lnSpc>
                <a:spcPct val="100000"/>
              </a:lnSpc>
              <a:spcBef>
                <a:spcPts val="0"/>
              </a:spcBef>
              <a:spcAft>
                <a:spcPts val="0"/>
              </a:spcAft>
              <a:buSzPts val="1500"/>
              <a:buNone/>
              <a:defRPr sz="1500"/>
            </a:lvl7pPr>
            <a:lvl8pPr lvl="7" rtl="0">
              <a:lnSpc>
                <a:spcPct val="100000"/>
              </a:lnSpc>
              <a:spcBef>
                <a:spcPts val="0"/>
              </a:spcBef>
              <a:spcAft>
                <a:spcPts val="0"/>
              </a:spcAft>
              <a:buSzPts val="1500"/>
              <a:buNone/>
              <a:defRPr sz="1500"/>
            </a:lvl8pPr>
            <a:lvl9pPr lvl="8" rtl="0">
              <a:lnSpc>
                <a:spcPct val="100000"/>
              </a:lnSpc>
              <a:spcBef>
                <a:spcPts val="0"/>
              </a:spcBef>
              <a:spcAft>
                <a:spcPts val="0"/>
              </a:spcAft>
              <a:buSzPts val="1500"/>
              <a:buNone/>
              <a:defRPr sz="1500"/>
            </a:lvl9pPr>
          </a:lstStyle>
          <a:p>
            <a:endParaRPr/>
          </a:p>
        </p:txBody>
      </p:sp>
      <p:grpSp>
        <p:nvGrpSpPr>
          <p:cNvPr id="651" name="Google Shape;651;p25"/>
          <p:cNvGrpSpPr/>
          <p:nvPr/>
        </p:nvGrpSpPr>
        <p:grpSpPr>
          <a:xfrm>
            <a:off x="7109429" y="197964"/>
            <a:ext cx="1717123" cy="1270538"/>
            <a:chOff x="7109429" y="197964"/>
            <a:chExt cx="1717123" cy="1270538"/>
          </a:xfrm>
        </p:grpSpPr>
        <p:sp>
          <p:nvSpPr>
            <p:cNvPr id="652" name="Google Shape;652;p2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4" name="Google Shape;654;p2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5" name="Google Shape;655;p2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56" name="Google Shape;656;p25"/>
            <p:cNvGrpSpPr/>
            <p:nvPr/>
          </p:nvGrpSpPr>
          <p:grpSpPr>
            <a:xfrm>
              <a:off x="8237833" y="339919"/>
              <a:ext cx="309215" cy="272430"/>
              <a:chOff x="3890683" y="1390057"/>
              <a:chExt cx="309215" cy="272430"/>
            </a:xfrm>
          </p:grpSpPr>
          <p:sp>
            <p:nvSpPr>
              <p:cNvPr id="657" name="Google Shape;657;p2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25"/>
            <p:cNvGrpSpPr/>
            <p:nvPr/>
          </p:nvGrpSpPr>
          <p:grpSpPr>
            <a:xfrm flipH="1">
              <a:off x="7617675" y="339921"/>
              <a:ext cx="757996" cy="1065816"/>
              <a:chOff x="1580225" y="1798159"/>
              <a:chExt cx="757996" cy="1065816"/>
            </a:xfrm>
          </p:grpSpPr>
          <p:sp>
            <p:nvSpPr>
              <p:cNvPr id="661" name="Google Shape;661;p2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16264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67"/>
        <p:cNvGrpSpPr/>
        <p:nvPr/>
      </p:nvGrpSpPr>
      <p:grpSpPr>
        <a:xfrm>
          <a:off x="0" y="0"/>
          <a:ext cx="0" cy="0"/>
          <a:chOff x="0" y="0"/>
          <a:chExt cx="0" cy="0"/>
        </a:xfrm>
      </p:grpSpPr>
      <p:sp>
        <p:nvSpPr>
          <p:cNvPr id="668" name="Google Shape;668;p26"/>
          <p:cNvSpPr txBox="1">
            <a:spLocks noGrp="1"/>
          </p:cNvSpPr>
          <p:nvPr>
            <p:ph type="title"/>
          </p:nvPr>
        </p:nvSpPr>
        <p:spPr>
          <a:xfrm flipH="1">
            <a:off x="1453525" y="1558513"/>
            <a:ext cx="2544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69" name="Google Shape;669;p26"/>
          <p:cNvSpPr txBox="1">
            <a:spLocks noGrp="1"/>
          </p:cNvSpPr>
          <p:nvPr>
            <p:ph type="subTitle" idx="1"/>
          </p:nvPr>
        </p:nvSpPr>
        <p:spPr>
          <a:xfrm flipH="1">
            <a:off x="1453525" y="2183013"/>
            <a:ext cx="2544300" cy="1389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5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670" name="Google Shape;670;p26"/>
          <p:cNvGrpSpPr/>
          <p:nvPr/>
        </p:nvGrpSpPr>
        <p:grpSpPr>
          <a:xfrm flipH="1">
            <a:off x="325400" y="243280"/>
            <a:ext cx="8493200" cy="4656939"/>
            <a:chOff x="342229" y="310413"/>
            <a:chExt cx="8493200" cy="4656939"/>
          </a:xfrm>
        </p:grpSpPr>
        <p:grpSp>
          <p:nvGrpSpPr>
            <p:cNvPr id="671" name="Google Shape;671;p26"/>
            <p:cNvGrpSpPr/>
            <p:nvPr/>
          </p:nvGrpSpPr>
          <p:grpSpPr>
            <a:xfrm>
              <a:off x="7068466" y="310413"/>
              <a:ext cx="1766962" cy="1289194"/>
              <a:chOff x="7220866" y="310413"/>
              <a:chExt cx="1766962" cy="1289194"/>
            </a:xfrm>
          </p:grpSpPr>
          <p:grpSp>
            <p:nvGrpSpPr>
              <p:cNvPr id="672" name="Google Shape;672;p26"/>
              <p:cNvGrpSpPr/>
              <p:nvPr/>
            </p:nvGrpSpPr>
            <p:grpSpPr>
              <a:xfrm>
                <a:off x="7855428" y="310413"/>
                <a:ext cx="1132401" cy="1124818"/>
                <a:chOff x="2399528" y="668550"/>
                <a:chExt cx="1132401" cy="1124818"/>
              </a:xfrm>
            </p:grpSpPr>
            <p:sp>
              <p:nvSpPr>
                <p:cNvPr id="673" name="Google Shape;673;p2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26"/>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3" name="Google Shape;683;p26"/>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4" name="Google Shape;684;p26"/>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85" name="Google Shape;685;p26"/>
            <p:cNvGrpSpPr/>
            <p:nvPr/>
          </p:nvGrpSpPr>
          <p:grpSpPr>
            <a:xfrm>
              <a:off x="342229" y="3696814"/>
              <a:ext cx="1266243" cy="1270538"/>
              <a:chOff x="7109429" y="197964"/>
              <a:chExt cx="1266243" cy="1270538"/>
            </a:xfrm>
          </p:grpSpPr>
          <p:sp>
            <p:nvSpPr>
              <p:cNvPr id="686" name="Google Shape;686;p26"/>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8" name="Google Shape;688;p26"/>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9" name="Google Shape;689;p26"/>
              <p:cNvGrpSpPr/>
              <p:nvPr/>
            </p:nvGrpSpPr>
            <p:grpSpPr>
              <a:xfrm flipH="1">
                <a:off x="7617675" y="339921"/>
                <a:ext cx="757996" cy="1065816"/>
                <a:chOff x="1580225" y="1798159"/>
                <a:chExt cx="757996" cy="1065816"/>
              </a:xfrm>
            </p:grpSpPr>
            <p:sp>
              <p:nvSpPr>
                <p:cNvPr id="690" name="Google Shape;690;p26"/>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96" name="Google Shape;696;p26"/>
          <p:cNvGrpSpPr/>
          <p:nvPr/>
        </p:nvGrpSpPr>
        <p:grpSpPr>
          <a:xfrm flipH="1">
            <a:off x="7167125" y="762677"/>
            <a:ext cx="668350" cy="711484"/>
            <a:chOff x="857091" y="686477"/>
            <a:chExt cx="668350" cy="711484"/>
          </a:xfrm>
        </p:grpSpPr>
        <p:sp>
          <p:nvSpPr>
            <p:cNvPr id="697" name="Google Shape;697;p26"/>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698" name="Google Shape;698;p26"/>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699" name="Google Shape;699;p26"/>
            <p:cNvGrpSpPr/>
            <p:nvPr/>
          </p:nvGrpSpPr>
          <p:grpSpPr>
            <a:xfrm>
              <a:off x="966613" y="860271"/>
              <a:ext cx="227022" cy="200116"/>
              <a:chOff x="1603713" y="1935899"/>
              <a:chExt cx="227022" cy="200116"/>
            </a:xfrm>
          </p:grpSpPr>
          <p:sp>
            <p:nvSpPr>
              <p:cNvPr id="700" name="Google Shape;700;p26"/>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19367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4572125" y="1102520"/>
            <a:ext cx="3858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5" name="Google Shape;705;p27"/>
          <p:cNvSpPr txBox="1">
            <a:spLocks noGrp="1"/>
          </p:cNvSpPr>
          <p:nvPr>
            <p:ph type="body" idx="1"/>
          </p:nvPr>
        </p:nvSpPr>
        <p:spPr>
          <a:xfrm>
            <a:off x="4572125" y="1724820"/>
            <a:ext cx="3858600" cy="23781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Clr>
                <a:srgbClr val="434343"/>
              </a:buClr>
              <a:buSzPts val="1500"/>
              <a:buAutoNum type="arabicPeriod"/>
              <a:defRPr sz="1500"/>
            </a:lvl1pPr>
            <a:lvl2pPr marL="914400" lvl="1" indent="-323850" rtl="0">
              <a:spcBef>
                <a:spcPts val="0"/>
              </a:spcBef>
              <a:spcAft>
                <a:spcPts val="0"/>
              </a:spcAft>
              <a:buClr>
                <a:srgbClr val="434343"/>
              </a:buClr>
              <a:buSzPts val="1500"/>
              <a:buFont typeface="Roboto Condensed Light"/>
              <a:buAutoNum type="alphaLcPeriod"/>
              <a:defRPr sz="1500"/>
            </a:lvl2pPr>
            <a:lvl3pPr marL="1371600" lvl="2" indent="-323850" rtl="0">
              <a:spcBef>
                <a:spcPts val="0"/>
              </a:spcBef>
              <a:spcAft>
                <a:spcPts val="0"/>
              </a:spcAft>
              <a:buClr>
                <a:srgbClr val="434343"/>
              </a:buClr>
              <a:buSzPts val="1500"/>
              <a:buFont typeface="Roboto Condensed Light"/>
              <a:buAutoNum type="romanLcPeriod"/>
              <a:defRPr sz="1500"/>
            </a:lvl3pPr>
            <a:lvl4pPr marL="1828800" lvl="3" indent="-323850" rtl="0">
              <a:spcBef>
                <a:spcPts val="0"/>
              </a:spcBef>
              <a:spcAft>
                <a:spcPts val="0"/>
              </a:spcAft>
              <a:buClr>
                <a:srgbClr val="434343"/>
              </a:buClr>
              <a:buSzPts val="1500"/>
              <a:buFont typeface="Roboto Condensed Light"/>
              <a:buAutoNum type="arabicPeriod"/>
              <a:defRPr sz="1500"/>
            </a:lvl4pPr>
            <a:lvl5pPr marL="2286000" lvl="4" indent="-323850" rtl="0">
              <a:spcBef>
                <a:spcPts val="0"/>
              </a:spcBef>
              <a:spcAft>
                <a:spcPts val="0"/>
              </a:spcAft>
              <a:buClr>
                <a:srgbClr val="434343"/>
              </a:buClr>
              <a:buSzPts val="1500"/>
              <a:buFont typeface="Roboto Condensed Light"/>
              <a:buAutoNum type="alphaLcPeriod"/>
              <a:defRPr sz="1500"/>
            </a:lvl5pPr>
            <a:lvl6pPr marL="2743200" lvl="5" indent="-323850" rtl="0">
              <a:spcBef>
                <a:spcPts val="0"/>
              </a:spcBef>
              <a:spcAft>
                <a:spcPts val="0"/>
              </a:spcAft>
              <a:buClr>
                <a:srgbClr val="434343"/>
              </a:buClr>
              <a:buSzPts val="1500"/>
              <a:buFont typeface="Roboto Condensed Light"/>
              <a:buAutoNum type="romanLcPeriod"/>
              <a:defRPr sz="1500"/>
            </a:lvl6pPr>
            <a:lvl7pPr marL="3200400" lvl="6" indent="-323850" rtl="0">
              <a:spcBef>
                <a:spcPts val="0"/>
              </a:spcBef>
              <a:spcAft>
                <a:spcPts val="0"/>
              </a:spcAft>
              <a:buClr>
                <a:srgbClr val="434343"/>
              </a:buClr>
              <a:buSzPts val="1500"/>
              <a:buFont typeface="Roboto Condensed Light"/>
              <a:buAutoNum type="arabicPeriod"/>
              <a:defRPr sz="1500"/>
            </a:lvl7pPr>
            <a:lvl8pPr marL="3657600" lvl="7" indent="-323850" rtl="0">
              <a:spcBef>
                <a:spcPts val="0"/>
              </a:spcBef>
              <a:spcAft>
                <a:spcPts val="0"/>
              </a:spcAft>
              <a:buClr>
                <a:srgbClr val="434343"/>
              </a:buClr>
              <a:buSzPts val="1500"/>
              <a:buFont typeface="Roboto Condensed Light"/>
              <a:buAutoNum type="alphaLcPeriod"/>
              <a:defRPr sz="1500"/>
            </a:lvl8pPr>
            <a:lvl9pPr marL="4114800" lvl="8" indent="-323850" rtl="0">
              <a:spcBef>
                <a:spcPts val="0"/>
              </a:spcBef>
              <a:spcAft>
                <a:spcPts val="0"/>
              </a:spcAft>
              <a:buClr>
                <a:srgbClr val="434343"/>
              </a:buClr>
              <a:buSzPts val="1500"/>
              <a:buFont typeface="Roboto Condensed Light"/>
              <a:buAutoNum type="romanLcPeriod"/>
              <a:defRPr sz="1500"/>
            </a:lvl9pPr>
          </a:lstStyle>
          <a:p>
            <a:endParaRPr/>
          </a:p>
        </p:txBody>
      </p:sp>
      <p:grpSp>
        <p:nvGrpSpPr>
          <p:cNvPr id="706" name="Google Shape;706;p27"/>
          <p:cNvGrpSpPr/>
          <p:nvPr/>
        </p:nvGrpSpPr>
        <p:grpSpPr>
          <a:xfrm>
            <a:off x="338458" y="371271"/>
            <a:ext cx="8467084" cy="4400958"/>
            <a:chOff x="119418" y="491845"/>
            <a:chExt cx="8467084" cy="4400958"/>
          </a:xfrm>
        </p:grpSpPr>
        <p:sp>
          <p:nvSpPr>
            <p:cNvPr id="707" name="Google Shape;707;p27"/>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 name="Google Shape;708;p27"/>
            <p:cNvGrpSpPr/>
            <p:nvPr/>
          </p:nvGrpSpPr>
          <p:grpSpPr>
            <a:xfrm rot="2552886">
              <a:off x="7854961" y="821529"/>
              <a:ext cx="631326" cy="284341"/>
              <a:chOff x="3929266" y="1226038"/>
              <a:chExt cx="631334" cy="284344"/>
            </a:xfrm>
          </p:grpSpPr>
          <p:sp>
            <p:nvSpPr>
              <p:cNvPr id="709" name="Google Shape;709;p27"/>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10" name="Google Shape;710;p27"/>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11" name="Google Shape;711;p27"/>
            <p:cNvGrpSpPr/>
            <p:nvPr/>
          </p:nvGrpSpPr>
          <p:grpSpPr>
            <a:xfrm>
              <a:off x="119418" y="3221570"/>
              <a:ext cx="1667763" cy="1671234"/>
              <a:chOff x="119418" y="3221570"/>
              <a:chExt cx="1667763" cy="1671234"/>
            </a:xfrm>
          </p:grpSpPr>
          <p:grpSp>
            <p:nvGrpSpPr>
              <p:cNvPr id="712" name="Google Shape;712;p27"/>
              <p:cNvGrpSpPr/>
              <p:nvPr/>
            </p:nvGrpSpPr>
            <p:grpSpPr>
              <a:xfrm>
                <a:off x="487592" y="3704885"/>
                <a:ext cx="908163" cy="803080"/>
                <a:chOff x="2340166" y="2044486"/>
                <a:chExt cx="742327" cy="656433"/>
              </a:xfrm>
            </p:grpSpPr>
            <p:sp>
              <p:nvSpPr>
                <p:cNvPr id="713" name="Google Shape;713;p27"/>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7"/>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27"/>
              <p:cNvGrpSpPr/>
              <p:nvPr/>
            </p:nvGrpSpPr>
            <p:grpSpPr>
              <a:xfrm rot="-2700000">
                <a:off x="184360" y="3344515"/>
                <a:ext cx="511605" cy="395599"/>
                <a:chOff x="3804263" y="1648281"/>
                <a:chExt cx="511610" cy="395602"/>
              </a:xfrm>
            </p:grpSpPr>
            <p:sp>
              <p:nvSpPr>
                <p:cNvPr id="734" name="Google Shape;734;p27"/>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5" name="Google Shape;735;p27"/>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736" name="Google Shape;736;p27"/>
              <p:cNvGrpSpPr/>
              <p:nvPr/>
            </p:nvGrpSpPr>
            <p:grpSpPr>
              <a:xfrm rot="5695668" flipH="1">
                <a:off x="1276725" y="4387176"/>
                <a:ext cx="541882" cy="434087"/>
                <a:chOff x="3766050" y="1621086"/>
                <a:chExt cx="541884" cy="434089"/>
              </a:xfrm>
            </p:grpSpPr>
            <p:sp>
              <p:nvSpPr>
                <p:cNvPr id="737" name="Google Shape;737;p27"/>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8" name="Google Shape;738;p27"/>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2276783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39"/>
        <p:cNvGrpSpPr/>
        <p:nvPr/>
      </p:nvGrpSpPr>
      <p:grpSpPr>
        <a:xfrm>
          <a:off x="0" y="0"/>
          <a:ext cx="0" cy="0"/>
          <a:chOff x="0" y="0"/>
          <a:chExt cx="0" cy="0"/>
        </a:xfrm>
      </p:grpSpPr>
      <p:sp>
        <p:nvSpPr>
          <p:cNvPr id="740" name="Google Shape;740;p28"/>
          <p:cNvSpPr txBox="1">
            <a:spLocks noGrp="1"/>
          </p:cNvSpPr>
          <p:nvPr>
            <p:ph type="body" idx="1"/>
          </p:nvPr>
        </p:nvSpPr>
        <p:spPr>
          <a:xfrm>
            <a:off x="4289225" y="1386675"/>
            <a:ext cx="4141500" cy="34203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AutoNum type="arabicPeriod"/>
              <a:defRPr sz="1500"/>
            </a:lvl1pPr>
            <a:lvl2pPr marL="914400" lvl="1" indent="-323850" rtl="0">
              <a:spcBef>
                <a:spcPts val="0"/>
              </a:spcBef>
              <a:spcAft>
                <a:spcPts val="0"/>
              </a:spcAft>
              <a:buClr>
                <a:srgbClr val="434343"/>
              </a:buClr>
              <a:buSzPts val="1500"/>
              <a:buFont typeface="Roboto Condensed Light"/>
              <a:buAutoNum type="alphaLcPeriod"/>
              <a:defRPr sz="1500"/>
            </a:lvl2pPr>
            <a:lvl3pPr marL="1371600" lvl="2" indent="-323850" rtl="0">
              <a:spcBef>
                <a:spcPts val="0"/>
              </a:spcBef>
              <a:spcAft>
                <a:spcPts val="0"/>
              </a:spcAft>
              <a:buClr>
                <a:srgbClr val="434343"/>
              </a:buClr>
              <a:buSzPts val="1500"/>
              <a:buFont typeface="Roboto Condensed Light"/>
              <a:buAutoNum type="romanLcPeriod"/>
              <a:defRPr sz="1500"/>
            </a:lvl3pPr>
            <a:lvl4pPr marL="1828800" lvl="3" indent="-323850" rtl="0">
              <a:spcBef>
                <a:spcPts val="0"/>
              </a:spcBef>
              <a:spcAft>
                <a:spcPts val="0"/>
              </a:spcAft>
              <a:buClr>
                <a:srgbClr val="434343"/>
              </a:buClr>
              <a:buSzPts val="1500"/>
              <a:buFont typeface="Roboto Condensed Light"/>
              <a:buAutoNum type="arabicPeriod"/>
              <a:defRPr sz="1500"/>
            </a:lvl4pPr>
            <a:lvl5pPr marL="2286000" lvl="4" indent="-323850" rtl="0">
              <a:spcBef>
                <a:spcPts val="0"/>
              </a:spcBef>
              <a:spcAft>
                <a:spcPts val="0"/>
              </a:spcAft>
              <a:buClr>
                <a:srgbClr val="434343"/>
              </a:buClr>
              <a:buSzPts val="1500"/>
              <a:buFont typeface="Roboto Condensed Light"/>
              <a:buAutoNum type="alphaLcPeriod"/>
              <a:defRPr sz="1500"/>
            </a:lvl5pPr>
            <a:lvl6pPr marL="2743200" lvl="5" indent="-323850" rtl="0">
              <a:spcBef>
                <a:spcPts val="0"/>
              </a:spcBef>
              <a:spcAft>
                <a:spcPts val="0"/>
              </a:spcAft>
              <a:buClr>
                <a:srgbClr val="434343"/>
              </a:buClr>
              <a:buSzPts val="1500"/>
              <a:buFont typeface="Roboto Condensed Light"/>
              <a:buAutoNum type="romanLcPeriod"/>
              <a:defRPr sz="1500"/>
            </a:lvl6pPr>
            <a:lvl7pPr marL="3200400" lvl="6" indent="-323850" rtl="0">
              <a:spcBef>
                <a:spcPts val="0"/>
              </a:spcBef>
              <a:spcAft>
                <a:spcPts val="0"/>
              </a:spcAft>
              <a:buClr>
                <a:srgbClr val="434343"/>
              </a:buClr>
              <a:buSzPts val="1500"/>
              <a:buFont typeface="Roboto Condensed Light"/>
              <a:buAutoNum type="arabicPeriod"/>
              <a:defRPr sz="1500"/>
            </a:lvl7pPr>
            <a:lvl8pPr marL="3657600" lvl="7" indent="-323850" rtl="0">
              <a:spcBef>
                <a:spcPts val="0"/>
              </a:spcBef>
              <a:spcAft>
                <a:spcPts val="0"/>
              </a:spcAft>
              <a:buClr>
                <a:srgbClr val="434343"/>
              </a:buClr>
              <a:buSzPts val="1500"/>
              <a:buFont typeface="Roboto Condensed Light"/>
              <a:buAutoNum type="alphaLcPeriod"/>
              <a:defRPr sz="1500"/>
            </a:lvl8pPr>
            <a:lvl9pPr marL="4114800" lvl="8" indent="-323850" rtl="0">
              <a:spcBef>
                <a:spcPts val="0"/>
              </a:spcBef>
              <a:spcAft>
                <a:spcPts val="0"/>
              </a:spcAft>
              <a:buClr>
                <a:srgbClr val="434343"/>
              </a:buClr>
              <a:buSzPts val="1500"/>
              <a:buFont typeface="Roboto Condensed Light"/>
              <a:buAutoNum type="romanLcPeriod"/>
              <a:defRPr sz="1500"/>
            </a:lvl9pPr>
          </a:lstStyle>
          <a:p>
            <a:endParaRPr/>
          </a:p>
        </p:txBody>
      </p:sp>
      <p:sp>
        <p:nvSpPr>
          <p:cNvPr id="741" name="Google Shape;741;p28"/>
          <p:cNvSpPr txBox="1">
            <a:spLocks noGrp="1"/>
          </p:cNvSpPr>
          <p:nvPr>
            <p:ph type="title"/>
          </p:nvPr>
        </p:nvSpPr>
        <p:spPr>
          <a:xfrm>
            <a:off x="713225" y="387100"/>
            <a:ext cx="77175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2" name="Google Shape;742;p28"/>
          <p:cNvSpPr txBox="1">
            <a:spLocks noGrp="1"/>
          </p:cNvSpPr>
          <p:nvPr>
            <p:ph type="body" idx="2"/>
          </p:nvPr>
        </p:nvSpPr>
        <p:spPr>
          <a:xfrm>
            <a:off x="713225" y="1345275"/>
            <a:ext cx="3278100" cy="34617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AutoNum type="arabicPeriod"/>
              <a:defRPr sz="1500"/>
            </a:lvl1pPr>
            <a:lvl2pPr marL="914400" lvl="1" indent="-323850" rtl="0">
              <a:spcBef>
                <a:spcPts val="0"/>
              </a:spcBef>
              <a:spcAft>
                <a:spcPts val="0"/>
              </a:spcAft>
              <a:buClr>
                <a:srgbClr val="434343"/>
              </a:buClr>
              <a:buSzPts val="1500"/>
              <a:buFont typeface="Roboto Condensed Light"/>
              <a:buAutoNum type="alphaLcPeriod"/>
              <a:defRPr sz="1500"/>
            </a:lvl2pPr>
            <a:lvl3pPr marL="1371600" lvl="2" indent="-323850" rtl="0">
              <a:spcBef>
                <a:spcPts val="0"/>
              </a:spcBef>
              <a:spcAft>
                <a:spcPts val="0"/>
              </a:spcAft>
              <a:buClr>
                <a:srgbClr val="434343"/>
              </a:buClr>
              <a:buSzPts val="1500"/>
              <a:buFont typeface="Roboto Condensed Light"/>
              <a:buAutoNum type="romanLcPeriod"/>
              <a:defRPr sz="1500"/>
            </a:lvl3pPr>
            <a:lvl4pPr marL="1828800" lvl="3" indent="-323850" rtl="0">
              <a:spcBef>
                <a:spcPts val="0"/>
              </a:spcBef>
              <a:spcAft>
                <a:spcPts val="0"/>
              </a:spcAft>
              <a:buClr>
                <a:srgbClr val="434343"/>
              </a:buClr>
              <a:buSzPts val="1500"/>
              <a:buFont typeface="Roboto Condensed Light"/>
              <a:buAutoNum type="arabicPeriod"/>
              <a:defRPr sz="1500"/>
            </a:lvl4pPr>
            <a:lvl5pPr marL="2286000" lvl="4" indent="-323850" rtl="0">
              <a:spcBef>
                <a:spcPts val="0"/>
              </a:spcBef>
              <a:spcAft>
                <a:spcPts val="0"/>
              </a:spcAft>
              <a:buClr>
                <a:srgbClr val="434343"/>
              </a:buClr>
              <a:buSzPts val="1500"/>
              <a:buFont typeface="Roboto Condensed Light"/>
              <a:buAutoNum type="alphaLcPeriod"/>
              <a:defRPr sz="1500"/>
            </a:lvl5pPr>
            <a:lvl6pPr marL="2743200" lvl="5" indent="-323850" rtl="0">
              <a:spcBef>
                <a:spcPts val="0"/>
              </a:spcBef>
              <a:spcAft>
                <a:spcPts val="0"/>
              </a:spcAft>
              <a:buClr>
                <a:srgbClr val="434343"/>
              </a:buClr>
              <a:buSzPts val="1500"/>
              <a:buFont typeface="Roboto Condensed Light"/>
              <a:buAutoNum type="romanLcPeriod"/>
              <a:defRPr sz="1500"/>
            </a:lvl6pPr>
            <a:lvl7pPr marL="3200400" lvl="6" indent="-323850" rtl="0">
              <a:spcBef>
                <a:spcPts val="0"/>
              </a:spcBef>
              <a:spcAft>
                <a:spcPts val="0"/>
              </a:spcAft>
              <a:buClr>
                <a:srgbClr val="434343"/>
              </a:buClr>
              <a:buSzPts val="1500"/>
              <a:buFont typeface="Roboto Condensed Light"/>
              <a:buAutoNum type="arabicPeriod"/>
              <a:defRPr sz="1500"/>
            </a:lvl7pPr>
            <a:lvl8pPr marL="3657600" lvl="7" indent="-323850" rtl="0">
              <a:spcBef>
                <a:spcPts val="0"/>
              </a:spcBef>
              <a:spcAft>
                <a:spcPts val="0"/>
              </a:spcAft>
              <a:buClr>
                <a:srgbClr val="434343"/>
              </a:buClr>
              <a:buSzPts val="1500"/>
              <a:buFont typeface="Roboto Condensed Light"/>
              <a:buAutoNum type="alphaLcPeriod"/>
              <a:defRPr sz="1500"/>
            </a:lvl8pPr>
            <a:lvl9pPr marL="4114800" lvl="8" indent="-323850" rtl="0">
              <a:spcBef>
                <a:spcPts val="0"/>
              </a:spcBef>
              <a:spcAft>
                <a:spcPts val="0"/>
              </a:spcAft>
              <a:buClr>
                <a:srgbClr val="434343"/>
              </a:buClr>
              <a:buSzPts val="1500"/>
              <a:buFont typeface="Roboto Condensed Light"/>
              <a:buAutoNum type="romanLcPeriod"/>
              <a:defRPr sz="1500"/>
            </a:lvl9pPr>
          </a:lstStyle>
          <a:p>
            <a:endParaRPr/>
          </a:p>
        </p:txBody>
      </p:sp>
      <p:grpSp>
        <p:nvGrpSpPr>
          <p:cNvPr id="743" name="Google Shape;743;p28"/>
          <p:cNvGrpSpPr/>
          <p:nvPr/>
        </p:nvGrpSpPr>
        <p:grpSpPr>
          <a:xfrm>
            <a:off x="7068466" y="310413"/>
            <a:ext cx="1766962" cy="1663821"/>
            <a:chOff x="7220866" y="310413"/>
            <a:chExt cx="1766962" cy="1663821"/>
          </a:xfrm>
        </p:grpSpPr>
        <p:grpSp>
          <p:nvGrpSpPr>
            <p:cNvPr id="744" name="Google Shape;744;p28"/>
            <p:cNvGrpSpPr/>
            <p:nvPr/>
          </p:nvGrpSpPr>
          <p:grpSpPr>
            <a:xfrm>
              <a:off x="7855428" y="310413"/>
              <a:ext cx="1132401" cy="1124818"/>
              <a:chOff x="2399528" y="668550"/>
              <a:chExt cx="1132401" cy="1124818"/>
            </a:xfrm>
          </p:grpSpPr>
          <p:sp>
            <p:nvSpPr>
              <p:cNvPr id="745" name="Google Shape;745;p2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8"/>
            <p:cNvGrpSpPr/>
            <p:nvPr/>
          </p:nvGrpSpPr>
          <p:grpSpPr>
            <a:xfrm>
              <a:off x="8248754" y="1693176"/>
              <a:ext cx="345743" cy="281058"/>
              <a:chOff x="4045279" y="974526"/>
              <a:chExt cx="345743" cy="281058"/>
            </a:xfrm>
          </p:grpSpPr>
          <p:sp>
            <p:nvSpPr>
              <p:cNvPr id="754" name="Google Shape;754;p2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2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8" name="Google Shape;758;p2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9" name="Google Shape;759;p2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extLst>
      <p:ext uri="{BB962C8B-B14F-4D97-AF65-F5344CB8AC3E}">
        <p14:creationId xmlns:p14="http://schemas.microsoft.com/office/powerpoint/2010/main" val="3679802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0"/>
        <p:cNvGrpSpPr/>
        <p:nvPr/>
      </p:nvGrpSpPr>
      <p:grpSpPr>
        <a:xfrm>
          <a:off x="0" y="0"/>
          <a:ext cx="0" cy="0"/>
          <a:chOff x="0" y="0"/>
          <a:chExt cx="0" cy="0"/>
        </a:xfrm>
      </p:grpSpPr>
      <p:sp>
        <p:nvSpPr>
          <p:cNvPr id="761" name="Google Shape;761;p29"/>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txBox="1">
            <a:spLocks noGrp="1"/>
          </p:cNvSpPr>
          <p:nvPr>
            <p:ph type="title"/>
          </p:nvPr>
        </p:nvSpPr>
        <p:spPr>
          <a:xfrm>
            <a:off x="2079548" y="1093500"/>
            <a:ext cx="3849600" cy="801600"/>
          </a:xfrm>
          <a:prstGeom prst="rect">
            <a:avLst/>
          </a:prstGeom>
        </p:spPr>
        <p:txBody>
          <a:bodyPr spcFirstLastPara="1" wrap="square" lIns="91425" tIns="91425" rIns="91425" bIns="91425" anchor="ctr" anchorCtr="0">
            <a:noAutofit/>
          </a:bodyPr>
          <a:lstStyle>
            <a:lvl1pPr lvl="0">
              <a:spcBef>
                <a:spcPts val="0"/>
              </a:spcBef>
              <a:spcAft>
                <a:spcPts val="0"/>
              </a:spcAft>
              <a:buSzPts val="5400"/>
              <a:buNone/>
              <a:defRPr sz="5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3" name="Google Shape;763;p29"/>
          <p:cNvSpPr txBox="1">
            <a:spLocks noGrp="1"/>
          </p:cNvSpPr>
          <p:nvPr>
            <p:ph type="subTitle" idx="1"/>
          </p:nvPr>
        </p:nvSpPr>
        <p:spPr>
          <a:xfrm>
            <a:off x="2079548" y="1876625"/>
            <a:ext cx="3849600" cy="114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5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64" name="Google Shape;764;p29"/>
          <p:cNvSpPr txBox="1"/>
          <p:nvPr/>
        </p:nvSpPr>
        <p:spPr>
          <a:xfrm>
            <a:off x="2079548" y="3066425"/>
            <a:ext cx="3849600" cy="74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chemeClr val="dk1"/>
                </a:solidFill>
                <a:latin typeface="Open Sans"/>
                <a:ea typeface="Open Sans"/>
                <a:cs typeface="Open Sans"/>
                <a:sym typeface="Open Sans"/>
              </a:rPr>
              <a:t>CREDITS</a:t>
            </a:r>
            <a:r>
              <a:rPr lang="en" sz="1200">
                <a:solidFill>
                  <a:schemeClr val="dk1"/>
                </a:solidFill>
                <a:latin typeface="Open Sans"/>
                <a:ea typeface="Open Sans"/>
                <a:cs typeface="Open Sans"/>
                <a:sym typeface="Open Sans"/>
              </a:rPr>
              <a:t>: This presentation template was created by </a:t>
            </a:r>
            <a:r>
              <a:rPr lang="en" sz="12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200" b="1">
                <a:solidFill>
                  <a:schemeClr val="dk1"/>
                </a:solidFill>
                <a:latin typeface="Open Sans"/>
                <a:ea typeface="Open Sans"/>
                <a:cs typeface="Open Sans"/>
                <a:sym typeface="Open Sans"/>
              </a:rPr>
              <a:t>,</a:t>
            </a:r>
            <a:r>
              <a:rPr lang="en" sz="1200">
                <a:solidFill>
                  <a:schemeClr val="dk1"/>
                </a:solidFill>
                <a:latin typeface="Open Sans"/>
                <a:ea typeface="Open Sans"/>
                <a:cs typeface="Open Sans"/>
                <a:sym typeface="Open Sans"/>
              </a:rPr>
              <a:t> including icons by </a:t>
            </a:r>
            <a:r>
              <a:rPr lang="en" sz="12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Open Sans"/>
                <a:ea typeface="Open Sans"/>
                <a:cs typeface="Open Sans"/>
                <a:sym typeface="Open Sans"/>
              </a:rPr>
              <a:t> and infographics &amp; images by </a:t>
            </a:r>
            <a:r>
              <a:rPr lang="en" sz="12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200">
              <a:solidFill>
                <a:schemeClr val="dk1"/>
              </a:solidFill>
              <a:latin typeface="Open Sans"/>
              <a:ea typeface="Open Sans"/>
              <a:cs typeface="Open Sans"/>
              <a:sym typeface="Open Sans"/>
            </a:endParaRPr>
          </a:p>
        </p:txBody>
      </p:sp>
      <p:grpSp>
        <p:nvGrpSpPr>
          <p:cNvPr id="765" name="Google Shape;765;p29"/>
          <p:cNvGrpSpPr/>
          <p:nvPr/>
        </p:nvGrpSpPr>
        <p:grpSpPr>
          <a:xfrm>
            <a:off x="900397" y="539687"/>
            <a:ext cx="7516675" cy="797746"/>
            <a:chOff x="900397" y="539687"/>
            <a:chExt cx="7516675" cy="797746"/>
          </a:xfrm>
        </p:grpSpPr>
        <p:grpSp>
          <p:nvGrpSpPr>
            <p:cNvPr id="766" name="Google Shape;766;p29"/>
            <p:cNvGrpSpPr/>
            <p:nvPr/>
          </p:nvGrpSpPr>
          <p:grpSpPr>
            <a:xfrm>
              <a:off x="7529236" y="539687"/>
              <a:ext cx="887836" cy="797746"/>
              <a:chOff x="7489364" y="509783"/>
              <a:chExt cx="887836" cy="797746"/>
            </a:xfrm>
          </p:grpSpPr>
          <p:sp>
            <p:nvSpPr>
              <p:cNvPr id="767" name="Google Shape;767;p29"/>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768" name="Google Shape;768;p29"/>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769" name="Google Shape;769;p29"/>
              <p:cNvGrpSpPr/>
              <p:nvPr/>
            </p:nvGrpSpPr>
            <p:grpSpPr>
              <a:xfrm rot="925227">
                <a:off x="7850885" y="737370"/>
                <a:ext cx="309215" cy="272430"/>
                <a:chOff x="3890683" y="1390057"/>
                <a:chExt cx="309215" cy="272430"/>
              </a:xfrm>
            </p:grpSpPr>
            <p:sp>
              <p:nvSpPr>
                <p:cNvPr id="770" name="Google Shape;770;p2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73" name="Google Shape;773;p29"/>
            <p:cNvGrpSpPr/>
            <p:nvPr/>
          </p:nvGrpSpPr>
          <p:grpSpPr>
            <a:xfrm>
              <a:off x="900397" y="872825"/>
              <a:ext cx="965796" cy="347235"/>
              <a:chOff x="900397" y="872825"/>
              <a:chExt cx="965796" cy="347235"/>
            </a:xfrm>
          </p:grpSpPr>
          <p:sp>
            <p:nvSpPr>
              <p:cNvPr id="774" name="Google Shape;774;p29"/>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76" name="Google Shape;776;p29"/>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13200036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grpSp>
        <p:nvGrpSpPr>
          <p:cNvPr id="778" name="Google Shape;778;p30"/>
          <p:cNvGrpSpPr/>
          <p:nvPr/>
        </p:nvGrpSpPr>
        <p:grpSpPr>
          <a:xfrm>
            <a:off x="338458" y="371271"/>
            <a:ext cx="8467084" cy="4400958"/>
            <a:chOff x="119418" y="491845"/>
            <a:chExt cx="8467084" cy="4400958"/>
          </a:xfrm>
        </p:grpSpPr>
        <p:sp>
          <p:nvSpPr>
            <p:cNvPr id="779" name="Google Shape;779;p30"/>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30"/>
            <p:cNvGrpSpPr/>
            <p:nvPr/>
          </p:nvGrpSpPr>
          <p:grpSpPr>
            <a:xfrm rot="2552886">
              <a:off x="7854961" y="821529"/>
              <a:ext cx="631326" cy="284341"/>
              <a:chOff x="3929266" y="1226038"/>
              <a:chExt cx="631334" cy="284344"/>
            </a:xfrm>
          </p:grpSpPr>
          <p:sp>
            <p:nvSpPr>
              <p:cNvPr id="781" name="Google Shape;781;p30"/>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82" name="Google Shape;782;p30"/>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83" name="Google Shape;783;p30"/>
            <p:cNvGrpSpPr/>
            <p:nvPr/>
          </p:nvGrpSpPr>
          <p:grpSpPr>
            <a:xfrm>
              <a:off x="119418" y="3221570"/>
              <a:ext cx="1667763" cy="1671234"/>
              <a:chOff x="119418" y="3221570"/>
              <a:chExt cx="1667763" cy="1671234"/>
            </a:xfrm>
          </p:grpSpPr>
          <p:grpSp>
            <p:nvGrpSpPr>
              <p:cNvPr id="784" name="Google Shape;784;p30"/>
              <p:cNvGrpSpPr/>
              <p:nvPr/>
            </p:nvGrpSpPr>
            <p:grpSpPr>
              <a:xfrm>
                <a:off x="487592" y="3704885"/>
                <a:ext cx="908163" cy="803080"/>
                <a:chOff x="2340166" y="2044486"/>
                <a:chExt cx="742327" cy="656433"/>
              </a:xfrm>
            </p:grpSpPr>
            <p:sp>
              <p:nvSpPr>
                <p:cNvPr id="785" name="Google Shape;785;p30"/>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0"/>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0"/>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0"/>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0"/>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0"/>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0"/>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0"/>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30"/>
              <p:cNvGrpSpPr/>
              <p:nvPr/>
            </p:nvGrpSpPr>
            <p:grpSpPr>
              <a:xfrm rot="-2700000">
                <a:off x="184360" y="3344515"/>
                <a:ext cx="511605" cy="395599"/>
                <a:chOff x="3804263" y="1648281"/>
                <a:chExt cx="511610" cy="395602"/>
              </a:xfrm>
            </p:grpSpPr>
            <p:sp>
              <p:nvSpPr>
                <p:cNvPr id="806" name="Google Shape;806;p30"/>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7" name="Google Shape;807;p30"/>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08" name="Google Shape;808;p30"/>
              <p:cNvGrpSpPr/>
              <p:nvPr/>
            </p:nvGrpSpPr>
            <p:grpSpPr>
              <a:xfrm rot="5695668" flipH="1">
                <a:off x="1276725" y="4387176"/>
                <a:ext cx="541882" cy="434087"/>
                <a:chOff x="3766050" y="1621086"/>
                <a:chExt cx="541884" cy="434089"/>
              </a:xfrm>
            </p:grpSpPr>
            <p:sp>
              <p:nvSpPr>
                <p:cNvPr id="809" name="Google Shape;809;p30"/>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0" name="Google Shape;810;p30"/>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extLst>
      <p:ext uri="{BB962C8B-B14F-4D97-AF65-F5344CB8AC3E}">
        <p14:creationId xmlns:p14="http://schemas.microsoft.com/office/powerpoint/2010/main" val="947496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11"/>
        <p:cNvGrpSpPr/>
        <p:nvPr/>
      </p:nvGrpSpPr>
      <p:grpSpPr>
        <a:xfrm>
          <a:off x="0" y="0"/>
          <a:ext cx="0" cy="0"/>
          <a:chOff x="0" y="0"/>
          <a:chExt cx="0" cy="0"/>
        </a:xfrm>
      </p:grpSpPr>
      <p:grpSp>
        <p:nvGrpSpPr>
          <p:cNvPr id="812" name="Google Shape;812;p31"/>
          <p:cNvGrpSpPr/>
          <p:nvPr/>
        </p:nvGrpSpPr>
        <p:grpSpPr>
          <a:xfrm>
            <a:off x="7253408" y="211539"/>
            <a:ext cx="1515439" cy="1748904"/>
            <a:chOff x="7253408" y="211539"/>
            <a:chExt cx="1515439" cy="1748904"/>
          </a:xfrm>
        </p:grpSpPr>
        <p:sp>
          <p:nvSpPr>
            <p:cNvPr id="813" name="Google Shape;813;p31"/>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5" name="Google Shape;815;p31"/>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6" name="Google Shape;816;p31"/>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17" name="Google Shape;817;p31"/>
            <p:cNvGrpSpPr/>
            <p:nvPr/>
          </p:nvGrpSpPr>
          <p:grpSpPr>
            <a:xfrm>
              <a:off x="7734836" y="211539"/>
              <a:ext cx="662112" cy="1322579"/>
              <a:chOff x="6933061" y="1619764"/>
              <a:chExt cx="662112" cy="1322579"/>
            </a:xfrm>
          </p:grpSpPr>
          <p:sp>
            <p:nvSpPr>
              <p:cNvPr id="818" name="Google Shape;818;p31"/>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31"/>
              <p:cNvGrpSpPr/>
              <p:nvPr/>
            </p:nvGrpSpPr>
            <p:grpSpPr>
              <a:xfrm>
                <a:off x="7258538" y="2052890"/>
                <a:ext cx="294869" cy="580974"/>
                <a:chOff x="3454938" y="1923315"/>
                <a:chExt cx="294869" cy="580974"/>
              </a:xfrm>
            </p:grpSpPr>
            <p:sp>
              <p:nvSpPr>
                <p:cNvPr id="827" name="Google Shape;827;p31"/>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3" name="Google Shape;843;p31"/>
            <p:cNvGrpSpPr/>
            <p:nvPr/>
          </p:nvGrpSpPr>
          <p:grpSpPr>
            <a:xfrm>
              <a:off x="7253408" y="403294"/>
              <a:ext cx="309215" cy="272430"/>
              <a:chOff x="3890683" y="1390057"/>
              <a:chExt cx="309215" cy="272430"/>
            </a:xfrm>
          </p:grpSpPr>
          <p:sp>
            <p:nvSpPr>
              <p:cNvPr id="844" name="Google Shape;844;p3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117217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47"/>
        <p:cNvGrpSpPr/>
        <p:nvPr/>
      </p:nvGrpSpPr>
      <p:grpSpPr>
        <a:xfrm>
          <a:off x="0" y="0"/>
          <a:ext cx="0" cy="0"/>
          <a:chOff x="0" y="0"/>
          <a:chExt cx="0" cy="0"/>
        </a:xfrm>
      </p:grpSpPr>
      <p:sp>
        <p:nvSpPr>
          <p:cNvPr id="848" name="Google Shape;848;p32"/>
          <p:cNvSpPr/>
          <p:nvPr/>
        </p:nvSpPr>
        <p:spPr>
          <a:xfrm>
            <a:off x="0" y="4127500"/>
            <a:ext cx="9144000" cy="1016100"/>
          </a:xfrm>
          <a:prstGeom prst="rect">
            <a:avLst/>
          </a:prstGeom>
          <a:solidFill>
            <a:srgbClr val="AA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32"/>
          <p:cNvGrpSpPr/>
          <p:nvPr/>
        </p:nvGrpSpPr>
        <p:grpSpPr>
          <a:xfrm>
            <a:off x="289783" y="196654"/>
            <a:ext cx="8564433" cy="991162"/>
            <a:chOff x="289783" y="120454"/>
            <a:chExt cx="8564433" cy="991162"/>
          </a:xfrm>
        </p:grpSpPr>
        <p:grpSp>
          <p:nvGrpSpPr>
            <p:cNvPr id="850" name="Google Shape;850;p32"/>
            <p:cNvGrpSpPr/>
            <p:nvPr/>
          </p:nvGrpSpPr>
          <p:grpSpPr>
            <a:xfrm>
              <a:off x="7966381" y="248525"/>
              <a:ext cx="887836" cy="797746"/>
              <a:chOff x="7489364" y="509783"/>
              <a:chExt cx="887836" cy="797746"/>
            </a:xfrm>
          </p:grpSpPr>
          <p:sp>
            <p:nvSpPr>
              <p:cNvPr id="851" name="Google Shape;851;p32"/>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852" name="Google Shape;852;p32"/>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853" name="Google Shape;853;p32"/>
              <p:cNvGrpSpPr/>
              <p:nvPr/>
            </p:nvGrpSpPr>
            <p:grpSpPr>
              <a:xfrm rot="925227">
                <a:off x="7850885" y="737370"/>
                <a:ext cx="309215" cy="272430"/>
                <a:chOff x="3890683" y="1390057"/>
                <a:chExt cx="309215" cy="272430"/>
              </a:xfrm>
            </p:grpSpPr>
            <p:sp>
              <p:nvSpPr>
                <p:cNvPr id="854" name="Google Shape;854;p3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7" name="Google Shape;857;p32"/>
            <p:cNvGrpSpPr/>
            <p:nvPr/>
          </p:nvGrpSpPr>
          <p:grpSpPr>
            <a:xfrm rot="-2700000">
              <a:off x="302471" y="398071"/>
              <a:ext cx="965787" cy="435928"/>
              <a:chOff x="900397" y="784127"/>
              <a:chExt cx="965796" cy="435933"/>
            </a:xfrm>
          </p:grpSpPr>
          <p:sp>
            <p:nvSpPr>
              <p:cNvPr id="858" name="Google Shape;858;p32"/>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60" name="Google Shape;860;p32"/>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extLst>
      <p:ext uri="{BB962C8B-B14F-4D97-AF65-F5344CB8AC3E}">
        <p14:creationId xmlns:p14="http://schemas.microsoft.com/office/powerpoint/2010/main" val="1581165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AF9CCE-88D0-4BAB-94A4-CA79316E6027}"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3570851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861"/>
        <p:cNvGrpSpPr/>
        <p:nvPr/>
      </p:nvGrpSpPr>
      <p:grpSpPr>
        <a:xfrm>
          <a:off x="0" y="0"/>
          <a:ext cx="0" cy="0"/>
          <a:chOff x="0" y="0"/>
          <a:chExt cx="0" cy="0"/>
        </a:xfrm>
      </p:grpSpPr>
      <p:grpSp>
        <p:nvGrpSpPr>
          <p:cNvPr id="862" name="Google Shape;862;p33"/>
          <p:cNvGrpSpPr/>
          <p:nvPr/>
        </p:nvGrpSpPr>
        <p:grpSpPr>
          <a:xfrm flipH="1">
            <a:off x="325400" y="243280"/>
            <a:ext cx="8493200" cy="4656939"/>
            <a:chOff x="342229" y="310413"/>
            <a:chExt cx="8493200" cy="4656939"/>
          </a:xfrm>
        </p:grpSpPr>
        <p:grpSp>
          <p:nvGrpSpPr>
            <p:cNvPr id="863" name="Google Shape;863;p33"/>
            <p:cNvGrpSpPr/>
            <p:nvPr/>
          </p:nvGrpSpPr>
          <p:grpSpPr>
            <a:xfrm>
              <a:off x="7068466" y="310413"/>
              <a:ext cx="1766962" cy="1663821"/>
              <a:chOff x="7220866" y="310413"/>
              <a:chExt cx="1766962" cy="1663821"/>
            </a:xfrm>
          </p:grpSpPr>
          <p:grpSp>
            <p:nvGrpSpPr>
              <p:cNvPr id="864" name="Google Shape;864;p33"/>
              <p:cNvGrpSpPr/>
              <p:nvPr/>
            </p:nvGrpSpPr>
            <p:grpSpPr>
              <a:xfrm>
                <a:off x="7855428" y="310413"/>
                <a:ext cx="1132401" cy="1124818"/>
                <a:chOff x="2399528" y="668550"/>
                <a:chExt cx="1132401" cy="1124818"/>
              </a:xfrm>
            </p:grpSpPr>
            <p:sp>
              <p:nvSpPr>
                <p:cNvPr id="865" name="Google Shape;865;p33"/>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33"/>
              <p:cNvGrpSpPr/>
              <p:nvPr/>
            </p:nvGrpSpPr>
            <p:grpSpPr>
              <a:xfrm>
                <a:off x="8248754" y="1693176"/>
                <a:ext cx="345743" cy="281058"/>
                <a:chOff x="4045279" y="974526"/>
                <a:chExt cx="345743" cy="281058"/>
              </a:xfrm>
            </p:grpSpPr>
            <p:sp>
              <p:nvSpPr>
                <p:cNvPr id="874" name="Google Shape;874;p3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3"/>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8" name="Google Shape;878;p33"/>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9" name="Google Shape;879;p33"/>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80" name="Google Shape;880;p33"/>
            <p:cNvGrpSpPr/>
            <p:nvPr/>
          </p:nvGrpSpPr>
          <p:grpSpPr>
            <a:xfrm>
              <a:off x="342229" y="3696814"/>
              <a:ext cx="1717123" cy="1270538"/>
              <a:chOff x="7109429" y="197964"/>
              <a:chExt cx="1717123" cy="1270538"/>
            </a:xfrm>
          </p:grpSpPr>
          <p:sp>
            <p:nvSpPr>
              <p:cNvPr id="881" name="Google Shape;881;p3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3" name="Google Shape;883;p3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4" name="Google Shape;884;p3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85" name="Google Shape;885;p33"/>
              <p:cNvGrpSpPr/>
              <p:nvPr/>
            </p:nvGrpSpPr>
            <p:grpSpPr>
              <a:xfrm>
                <a:off x="8237833" y="339919"/>
                <a:ext cx="309215" cy="272430"/>
                <a:chOff x="3890683" y="1390057"/>
                <a:chExt cx="309215" cy="272430"/>
              </a:xfrm>
            </p:grpSpPr>
            <p:sp>
              <p:nvSpPr>
                <p:cNvPr id="886" name="Google Shape;886;p3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33"/>
              <p:cNvGrpSpPr/>
              <p:nvPr/>
            </p:nvGrpSpPr>
            <p:grpSpPr>
              <a:xfrm flipH="1">
                <a:off x="7617675" y="339921"/>
                <a:ext cx="757996" cy="1065816"/>
                <a:chOff x="1580225" y="1798159"/>
                <a:chExt cx="757996" cy="1065816"/>
              </a:xfrm>
            </p:grpSpPr>
            <p:sp>
              <p:nvSpPr>
                <p:cNvPr id="890" name="Google Shape;890;p3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590327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70"/>
        <p:cNvGrpSpPr/>
        <p:nvPr/>
      </p:nvGrpSpPr>
      <p:grpSpPr>
        <a:xfrm>
          <a:off x="0" y="0"/>
          <a:ext cx="0" cy="0"/>
          <a:chOff x="0" y="0"/>
          <a:chExt cx="0" cy="0"/>
        </a:xfrm>
      </p:grpSpPr>
      <p:sp>
        <p:nvSpPr>
          <p:cNvPr id="71" name="Google Shape;71;p14"/>
          <p:cNvSpPr/>
          <p:nvPr/>
        </p:nvSpPr>
        <p:spPr>
          <a:xfrm rot="-5400000">
            <a:off x="2904661" y="-1123119"/>
            <a:ext cx="3362208" cy="917103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subTitle" idx="1"/>
          </p:nvPr>
        </p:nvSpPr>
        <p:spPr>
          <a:xfrm>
            <a:off x="1007076" y="313750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 name="Google Shape;74;p14"/>
          <p:cNvSpPr txBox="1">
            <a:spLocks noGrp="1"/>
          </p:cNvSpPr>
          <p:nvPr>
            <p:ph type="title" idx="2"/>
          </p:nvPr>
        </p:nvSpPr>
        <p:spPr>
          <a:xfrm>
            <a:off x="1007075" y="2708000"/>
            <a:ext cx="1859700" cy="382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5" name="Google Shape;75;p14"/>
          <p:cNvSpPr txBox="1">
            <a:spLocks noGrp="1"/>
          </p:cNvSpPr>
          <p:nvPr>
            <p:ph type="subTitle" idx="3"/>
          </p:nvPr>
        </p:nvSpPr>
        <p:spPr>
          <a:xfrm>
            <a:off x="6314181" y="313750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6" name="Google Shape;76;p14"/>
          <p:cNvSpPr txBox="1">
            <a:spLocks noGrp="1"/>
          </p:cNvSpPr>
          <p:nvPr>
            <p:ph type="title" idx="4"/>
          </p:nvPr>
        </p:nvSpPr>
        <p:spPr>
          <a:xfrm>
            <a:off x="6314176" y="2708000"/>
            <a:ext cx="1859700" cy="382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77" name="Google Shape;77;p14"/>
          <p:cNvSpPr txBox="1">
            <a:spLocks noGrp="1"/>
          </p:cNvSpPr>
          <p:nvPr>
            <p:ph type="subTitle" idx="5"/>
          </p:nvPr>
        </p:nvSpPr>
        <p:spPr>
          <a:xfrm>
            <a:off x="3642153" y="313750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8" name="Google Shape;78;p14"/>
          <p:cNvSpPr txBox="1">
            <a:spLocks noGrp="1"/>
          </p:cNvSpPr>
          <p:nvPr>
            <p:ph type="title" idx="6"/>
          </p:nvPr>
        </p:nvSpPr>
        <p:spPr>
          <a:xfrm>
            <a:off x="3642146" y="2708000"/>
            <a:ext cx="1859700" cy="382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669502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433"/>
        <p:cNvGrpSpPr/>
        <p:nvPr/>
      </p:nvGrpSpPr>
      <p:grpSpPr>
        <a:xfrm>
          <a:off x="0" y="0"/>
          <a:ext cx="0" cy="0"/>
          <a:chOff x="0" y="0"/>
          <a:chExt cx="0" cy="0"/>
        </a:xfrm>
      </p:grpSpPr>
    </p:spTree>
    <p:extLst>
      <p:ext uri="{BB962C8B-B14F-4D97-AF65-F5344CB8AC3E}">
        <p14:creationId xmlns:p14="http://schemas.microsoft.com/office/powerpoint/2010/main" val="295379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7AF9CCE-88D0-4BAB-94A4-CA79316E6027}"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C1B45-7BD1-4E01-A646-3F134DD818A9}" type="slidenum">
              <a:rPr lang="en-US" smtClean="0"/>
              <a:t>‹#›</a:t>
            </a:fld>
            <a:endParaRPr lang="en-US"/>
          </a:p>
        </p:txBody>
      </p:sp>
    </p:spTree>
    <p:extLst>
      <p:ext uri="{BB962C8B-B14F-4D97-AF65-F5344CB8AC3E}">
        <p14:creationId xmlns:p14="http://schemas.microsoft.com/office/powerpoint/2010/main" val="62013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theme" Target="../theme/theme3.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7AF9CCE-88D0-4BAB-94A4-CA79316E6027}" type="datetimeFigureOut">
              <a:rPr lang="en-US" smtClean="0"/>
              <a:t>11/14/2021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77C1B45-7BD1-4E01-A646-3F134DD818A9}" type="slidenum">
              <a:rPr lang="en-US" smtClean="0"/>
              <a:t>‹#›</a:t>
            </a:fld>
            <a:endParaRPr lang="en-US"/>
          </a:p>
        </p:txBody>
      </p:sp>
    </p:spTree>
    <p:extLst>
      <p:ext uri="{BB962C8B-B14F-4D97-AF65-F5344CB8AC3E}">
        <p14:creationId xmlns:p14="http://schemas.microsoft.com/office/powerpoint/2010/main" val="12188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Berkshire Swash"/>
              <a:buNone/>
              <a:defRPr sz="4000">
                <a:solidFill>
                  <a:schemeClr val="dk1"/>
                </a:solidFill>
                <a:latin typeface="Berkshire Swash"/>
                <a:ea typeface="Berkshire Swash"/>
                <a:cs typeface="Berkshire Swash"/>
                <a:sym typeface="Berkshire Swash"/>
              </a:defRPr>
            </a:lvl1pPr>
            <a:lvl2pPr lvl="1">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2pPr>
            <a:lvl3pPr lvl="2">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3pPr>
            <a:lvl4pPr lvl="3">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4pPr>
            <a:lvl5pPr lvl="4">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5pPr>
            <a:lvl6pPr lvl="5">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6pPr>
            <a:lvl7pPr lvl="6">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7pPr>
            <a:lvl8pPr lvl="7">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8pPr>
            <a:lvl9pPr lvl="8">
              <a:spcBef>
                <a:spcPts val="0"/>
              </a:spcBef>
              <a:spcAft>
                <a:spcPts val="0"/>
              </a:spcAft>
              <a:buClr>
                <a:schemeClr val="lt2"/>
              </a:buClr>
              <a:buSzPts val="4000"/>
              <a:buFont typeface="Berkshire Swash"/>
              <a:buNone/>
              <a:defRPr sz="4000">
                <a:solidFill>
                  <a:schemeClr val="lt2"/>
                </a:solidFill>
                <a:latin typeface="Berkshire Swash"/>
                <a:ea typeface="Berkshire Swash"/>
                <a:cs typeface="Berkshire Swash"/>
                <a:sym typeface="Berkshire Swa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50891688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97" r:id="rId36"/>
    <p:sldLayoutId id="2147483798"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8710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Patrick Hand"/>
              <a:buNone/>
              <a:defRPr sz="36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48753849"/>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430"/>
        <p:cNvGrpSpPr/>
        <p:nvPr/>
      </p:nvGrpSpPr>
      <p:grpSpPr>
        <a:xfrm>
          <a:off x="0" y="0"/>
          <a:ext cx="0" cy="0"/>
          <a:chOff x="0" y="0"/>
          <a:chExt cx="0" cy="0"/>
        </a:xfrm>
      </p:grpSpPr>
      <p:sp>
        <p:nvSpPr>
          <p:cNvPr id="1431" name="Google Shape;1431;p38"/>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432" name="Google Shape;1432;p38"/>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605144526"/>
      </p:ext>
    </p:extLst>
  </p:cSld>
  <p:clrMap bg1="lt1" tx1="dk1" bg2="dk2" tx2="lt2" accent1="accent1" accent2="accent2" accent3="accent3" accent4="accent4" accent5="accent5" accent6="accent6" hlink="hlink" folHlink="folHlink"/>
  <p:sldLayoutIdLst>
    <p:sldLayoutId id="21474837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hyperlink" Target="https://fonts.google.com/specimen/Berkshire+Swash?query=berk" TargetMode="External"/><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openxmlformats.org/officeDocument/2006/relationships/hyperlink" Target="https://fonts.google.com/specimen/Open+Sans?query=open+s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gif"/><Relationship Id="rId7" Type="http://schemas.openxmlformats.org/officeDocument/2006/relationships/image" Target="http://www.aseansec.org/d3/flag_cambodia.gif" TargetMode="External"/><Relationship Id="rId2" Type="http://schemas.openxmlformats.org/officeDocument/2006/relationships/hyperlink" Target="http://www.mfa.laogov.net/" TargetMode="External"/><Relationship Id="rId1" Type="http://schemas.openxmlformats.org/officeDocument/2006/relationships/slideLayout" Target="../slideLayouts/slideLayout47.xml"/><Relationship Id="rId6" Type="http://schemas.openxmlformats.org/officeDocument/2006/relationships/image" Target="../media/image10.gif"/><Relationship Id="rId5" Type="http://schemas.openxmlformats.org/officeDocument/2006/relationships/hyperlink" Target="http://www.mfaic.gov.kh/" TargetMode="External"/><Relationship Id="rId4" Type="http://schemas.openxmlformats.org/officeDocument/2006/relationships/image" Target="http://www.aseansec.org/d3/flag_laos.gif" TargetMode="Externa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CCB9AC70-D9B9-430D-84FE-41E3CE2B9F0A}"/>
              </a:ext>
            </a:extLst>
          </p:cNvPr>
          <p:cNvSpPr txBox="1">
            <a:spLocks noChangeArrowheads="1"/>
          </p:cNvSpPr>
          <p:nvPr/>
        </p:nvSpPr>
        <p:spPr bwMode="auto">
          <a:xfrm>
            <a:off x="114300" y="342900"/>
            <a:ext cx="89154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1500" b="1">
                <a:solidFill>
                  <a:srgbClr val="0033CC"/>
                </a:solidFill>
                <a:latin typeface="Times New Roman" panose="02020603050405020304" pitchFamily="18" charset="0"/>
                <a:cs typeface="Times New Roman" panose="02020603050405020304" pitchFamily="18" charset="0"/>
              </a:rPr>
              <a:t>Câu 1:</a:t>
            </a:r>
            <a:r>
              <a:rPr lang="en-US" altLang="en-US" sz="1500">
                <a:solidFill>
                  <a:srgbClr val="0033CC"/>
                </a:solidFill>
                <a:latin typeface="Times New Roman" panose="02020603050405020304" pitchFamily="18" charset="0"/>
                <a:cs typeface="Times New Roman" panose="02020603050405020304" pitchFamily="18" charset="0"/>
              </a:rPr>
              <a:t> Hiệp hội các quốc gia Đông Nam Á ra đời vào năm:</a:t>
            </a:r>
          </a:p>
          <a:p>
            <a:pPr algn="just"/>
            <a:r>
              <a:rPr lang="en-US" altLang="en-US" sz="1500">
                <a:solidFill>
                  <a:srgbClr val="0033CC"/>
                </a:solidFill>
                <a:latin typeface="Times New Roman" panose="02020603050405020304" pitchFamily="18" charset="0"/>
                <a:cs typeface="Times New Roman" panose="02020603050405020304" pitchFamily="18" charset="0"/>
              </a:rPr>
              <a:t>   A. 1965      B. 1966</a:t>
            </a:r>
          </a:p>
          <a:p>
            <a:pPr algn="just"/>
            <a:r>
              <a:rPr lang="en-US" altLang="en-US" sz="1500">
                <a:solidFill>
                  <a:srgbClr val="0033CC"/>
                </a:solidFill>
                <a:latin typeface="Times New Roman" panose="02020603050405020304" pitchFamily="18" charset="0"/>
                <a:cs typeface="Times New Roman" panose="02020603050405020304" pitchFamily="18" charset="0"/>
              </a:rPr>
              <a:t>   C. 1967      D. 1968</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2:</a:t>
            </a:r>
            <a:r>
              <a:rPr lang="en-US" altLang="en-US" sz="1500">
                <a:solidFill>
                  <a:srgbClr val="0033CC"/>
                </a:solidFill>
                <a:latin typeface="Times New Roman" panose="02020603050405020304" pitchFamily="18" charset="0"/>
                <a:cs typeface="Times New Roman" panose="02020603050405020304" pitchFamily="18" charset="0"/>
              </a:rPr>
              <a:t> Những năm đầu các nước trong Hiệp hội các quốc gia Đông Nam hợp tác về lĩnh vực:</a:t>
            </a:r>
          </a:p>
          <a:p>
            <a:pPr algn="just"/>
            <a:r>
              <a:rPr lang="en-US" altLang="en-US" sz="1500">
                <a:solidFill>
                  <a:srgbClr val="0033CC"/>
                </a:solidFill>
                <a:latin typeface="Times New Roman" panose="02020603050405020304" pitchFamily="18" charset="0"/>
                <a:cs typeface="Times New Roman" panose="02020603050405020304" pitchFamily="18" charset="0"/>
              </a:rPr>
              <a:t>   A. Kinh tế</a:t>
            </a:r>
          </a:p>
          <a:p>
            <a:pPr algn="just"/>
            <a:r>
              <a:rPr lang="en-US" altLang="en-US" sz="1500">
                <a:solidFill>
                  <a:srgbClr val="0033CC"/>
                </a:solidFill>
                <a:latin typeface="Times New Roman" panose="02020603050405020304" pitchFamily="18" charset="0"/>
                <a:cs typeface="Times New Roman" panose="02020603050405020304" pitchFamily="18" charset="0"/>
              </a:rPr>
              <a:t>   B. Giáo dục</a:t>
            </a:r>
          </a:p>
          <a:p>
            <a:pPr algn="just"/>
            <a:r>
              <a:rPr lang="en-US" altLang="en-US" sz="1500">
                <a:solidFill>
                  <a:srgbClr val="0033CC"/>
                </a:solidFill>
                <a:latin typeface="Times New Roman" panose="02020603050405020304" pitchFamily="18" charset="0"/>
                <a:cs typeface="Times New Roman" panose="02020603050405020304" pitchFamily="18" charset="0"/>
              </a:rPr>
              <a:t>   C. Văn hóa</a:t>
            </a:r>
          </a:p>
          <a:p>
            <a:pPr algn="just"/>
            <a:r>
              <a:rPr lang="en-US" altLang="en-US" sz="1500">
                <a:solidFill>
                  <a:srgbClr val="0033CC"/>
                </a:solidFill>
                <a:latin typeface="Times New Roman" panose="02020603050405020304" pitchFamily="18" charset="0"/>
                <a:cs typeface="Times New Roman" panose="02020603050405020304" pitchFamily="18" charset="0"/>
              </a:rPr>
              <a:t>   D. Quân sự</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3:</a:t>
            </a:r>
            <a:r>
              <a:rPr lang="en-US" altLang="en-US" sz="1500">
                <a:solidFill>
                  <a:srgbClr val="0033CC"/>
                </a:solidFill>
                <a:latin typeface="Times New Roman" panose="02020603050405020304" pitchFamily="18" charset="0"/>
                <a:cs typeface="Times New Roman" panose="02020603050405020304" pitchFamily="18" charset="0"/>
              </a:rPr>
              <a:t> Hiện nay có bao nhiêu quốc gia tham gia vào ASEAN</a:t>
            </a:r>
          </a:p>
          <a:p>
            <a:pPr algn="just"/>
            <a:r>
              <a:rPr lang="en-US" altLang="en-US" sz="1500">
                <a:solidFill>
                  <a:srgbClr val="0033CC"/>
                </a:solidFill>
                <a:latin typeface="Times New Roman" panose="02020603050405020304" pitchFamily="18" charset="0"/>
                <a:cs typeface="Times New Roman" panose="02020603050405020304" pitchFamily="18" charset="0"/>
              </a:rPr>
              <a:t>   A. 9</a:t>
            </a:r>
          </a:p>
          <a:p>
            <a:pPr algn="just"/>
            <a:r>
              <a:rPr lang="en-US" altLang="en-US" sz="1500">
                <a:solidFill>
                  <a:srgbClr val="0033CC"/>
                </a:solidFill>
                <a:latin typeface="Times New Roman" panose="02020603050405020304" pitchFamily="18" charset="0"/>
                <a:cs typeface="Times New Roman" panose="02020603050405020304" pitchFamily="18" charset="0"/>
              </a:rPr>
              <a:t>   B. 10</a:t>
            </a:r>
          </a:p>
          <a:p>
            <a:pPr algn="just"/>
            <a:r>
              <a:rPr lang="en-US" altLang="en-US" sz="1500">
                <a:solidFill>
                  <a:srgbClr val="0033CC"/>
                </a:solidFill>
                <a:latin typeface="Times New Roman" panose="02020603050405020304" pitchFamily="18" charset="0"/>
                <a:cs typeface="Times New Roman" panose="02020603050405020304" pitchFamily="18" charset="0"/>
              </a:rPr>
              <a:t>   C. 11</a:t>
            </a:r>
          </a:p>
          <a:p>
            <a:pPr algn="just"/>
            <a:r>
              <a:rPr lang="en-US" altLang="en-US" sz="1500">
                <a:solidFill>
                  <a:srgbClr val="0033CC"/>
                </a:solidFill>
                <a:latin typeface="Times New Roman" panose="02020603050405020304" pitchFamily="18" charset="0"/>
                <a:cs typeface="Times New Roman" panose="02020603050405020304" pitchFamily="18" charset="0"/>
              </a:rPr>
              <a:t>   D. 12</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4:</a:t>
            </a:r>
            <a:r>
              <a:rPr lang="en-US" altLang="en-US" sz="1500">
                <a:solidFill>
                  <a:srgbClr val="0033CC"/>
                </a:solidFill>
                <a:latin typeface="Times New Roman" panose="02020603050405020304" pitchFamily="18" charset="0"/>
                <a:cs typeface="Times New Roman" panose="02020603050405020304" pitchFamily="18" charset="0"/>
              </a:rPr>
              <a:t> Việt Nam gia nhập ASEAN vào năm nào</a:t>
            </a:r>
          </a:p>
          <a:p>
            <a:pPr algn="just"/>
            <a:r>
              <a:rPr lang="en-US" altLang="en-US" sz="1500">
                <a:solidFill>
                  <a:srgbClr val="0033CC"/>
                </a:solidFill>
                <a:latin typeface="Times New Roman" panose="02020603050405020304" pitchFamily="18" charset="0"/>
                <a:cs typeface="Times New Roman" panose="02020603050405020304" pitchFamily="18" charset="0"/>
              </a:rPr>
              <a:t>   A. 1967      B. 1984</a:t>
            </a:r>
          </a:p>
          <a:p>
            <a:pPr algn="just"/>
            <a:r>
              <a:rPr lang="en-US" altLang="en-US" sz="1500">
                <a:solidFill>
                  <a:srgbClr val="0033CC"/>
                </a:solidFill>
                <a:latin typeface="Times New Roman" panose="02020603050405020304" pitchFamily="18" charset="0"/>
                <a:cs typeface="Times New Roman" panose="02020603050405020304" pitchFamily="18" charset="0"/>
              </a:rPr>
              <a:t>   C. 1995      D. 1997</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5:</a:t>
            </a:r>
            <a:r>
              <a:rPr lang="en-US" altLang="en-US" sz="1500">
                <a:solidFill>
                  <a:srgbClr val="0033CC"/>
                </a:solidFill>
                <a:latin typeface="Times New Roman" panose="02020603050405020304" pitchFamily="18" charset="0"/>
                <a:cs typeface="Times New Roman" panose="02020603050405020304" pitchFamily="18" charset="0"/>
              </a:rPr>
              <a:t> Mục tiêu chung của ASEAN là</a:t>
            </a:r>
          </a:p>
          <a:p>
            <a:pPr algn="just"/>
            <a:r>
              <a:rPr lang="en-US" altLang="en-US" sz="1500">
                <a:solidFill>
                  <a:srgbClr val="0033CC"/>
                </a:solidFill>
                <a:latin typeface="Times New Roman" panose="02020603050405020304" pitchFamily="18" charset="0"/>
                <a:cs typeface="Times New Roman" panose="02020603050405020304" pitchFamily="18" charset="0"/>
              </a:rPr>
              <a:t>   A. Giữ vững hòa bình, an ninh, ổn định khu vực.</a:t>
            </a:r>
          </a:p>
          <a:p>
            <a:pPr algn="just"/>
            <a:r>
              <a:rPr lang="en-US" altLang="en-US" sz="1500">
                <a:solidFill>
                  <a:srgbClr val="0033CC"/>
                </a:solidFill>
                <a:latin typeface="Times New Roman" panose="02020603050405020304" pitchFamily="18" charset="0"/>
                <a:cs typeface="Times New Roman" panose="02020603050405020304" pitchFamily="18" charset="0"/>
              </a:rPr>
              <a:t>   B. Xây dựng một công đồng hòa hợp.</a:t>
            </a:r>
          </a:p>
          <a:p>
            <a:pPr algn="just"/>
            <a:r>
              <a:rPr lang="en-US" altLang="en-US" sz="1500">
                <a:solidFill>
                  <a:srgbClr val="0033CC"/>
                </a:solidFill>
                <a:latin typeface="Times New Roman" panose="02020603050405020304" pitchFamily="18" charset="0"/>
                <a:cs typeface="Times New Roman" panose="02020603050405020304" pitchFamily="18" charset="0"/>
              </a:rPr>
              <a:t>   C. Cùng nhau phát triển kinh tế -xã hội.</a:t>
            </a:r>
          </a:p>
          <a:p>
            <a:pPr algn="just"/>
            <a:r>
              <a:rPr lang="en-US" altLang="en-US" sz="1500">
                <a:solidFill>
                  <a:srgbClr val="0033CC"/>
                </a:solidFill>
                <a:latin typeface="Times New Roman" panose="02020603050405020304" pitchFamily="18" charset="0"/>
                <a:cs typeface="Times New Roman" panose="02020603050405020304" pitchFamily="18" charset="0"/>
              </a:rPr>
              <a:t>   D. Cả 3 ý trên.</a:t>
            </a:r>
          </a:p>
        </p:txBody>
      </p:sp>
      <p:sp>
        <p:nvSpPr>
          <p:cNvPr id="4099" name="TextBox 5">
            <a:extLst>
              <a:ext uri="{FF2B5EF4-FFF2-40B4-BE49-F238E27FC236}">
                <a16:creationId xmlns:a16="http://schemas.microsoft.com/office/drawing/2014/main" id="{98F028AD-8325-4C73-924F-E930BE158417}"/>
              </a:ext>
            </a:extLst>
          </p:cNvPr>
          <p:cNvSpPr txBox="1">
            <a:spLocks noChangeArrowheads="1"/>
          </p:cNvSpPr>
          <p:nvPr/>
        </p:nvSpPr>
        <p:spPr bwMode="auto">
          <a:xfrm>
            <a:off x="3200400" y="0"/>
            <a:ext cx="3314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100" b="1">
                <a:solidFill>
                  <a:srgbClr val="FF0000"/>
                </a:solidFill>
                <a:latin typeface="Times New Roman" panose="02020603050405020304" pitchFamily="18" charset="0"/>
                <a:cs typeface="Times New Roman" panose="02020603050405020304" pitchFamily="18" charset="0"/>
              </a:rPr>
              <a:t>KIỂM TRA BÀI CŨ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pic>
        <p:nvPicPr>
          <p:cNvPr id="8194" name="Picture 2" descr="Palace Png Hd - Cambodia Royal Palace Png Clipart (#412897) - PinClipart">
            <a:extLst>
              <a:ext uri="{FF2B5EF4-FFF2-40B4-BE49-F238E27FC236}">
                <a16:creationId xmlns:a16="http://schemas.microsoft.com/office/drawing/2014/main" id="{86313222-699E-4252-B153-17399EEB6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713" b="94993" l="1023" r="96591">
                        <a14:foregroundMark x1="50341" y1="6627" x2="50000" y2="15317"/>
                      </a14:backgroundRemoval>
                    </a14:imgEffect>
                  </a14:imgLayer>
                </a14:imgProps>
              </a:ext>
              <a:ext uri="{28A0092B-C50C-407E-A947-70E740481C1C}">
                <a14:useLocalDpi xmlns:a14="http://schemas.microsoft.com/office/drawing/2010/main" val="0"/>
              </a:ext>
            </a:extLst>
          </a:blip>
          <a:srcRect/>
          <a:stretch>
            <a:fillRect/>
          </a:stretch>
        </p:blipFill>
        <p:spPr bwMode="auto">
          <a:xfrm>
            <a:off x="-217110" y="1944336"/>
            <a:ext cx="2820474" cy="21763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Folded Corner 13">
            <a:extLst>
              <a:ext uri="{FF2B5EF4-FFF2-40B4-BE49-F238E27FC236}">
                <a16:creationId xmlns:a16="http://schemas.microsoft.com/office/drawing/2014/main" id="{C3824BB3-76C2-4247-8607-A3FF69CAA285}"/>
              </a:ext>
            </a:extLst>
          </p:cNvPr>
          <p:cNvSpPr/>
          <p:nvPr/>
        </p:nvSpPr>
        <p:spPr>
          <a:xfrm>
            <a:off x="0" y="102151"/>
            <a:ext cx="1974715" cy="557591"/>
          </a:xfrm>
          <a:prstGeom prst="foldedCorner">
            <a:avLst/>
          </a:prstGeom>
          <a:solidFill>
            <a:srgbClr val="00B0F0"/>
          </a:solidFill>
          <a:ln w="25400" cap="flat" cmpd="sng" algn="ctr">
            <a:noFill/>
            <a:prstDash val="solid"/>
          </a:ln>
          <a:effectLst/>
        </p:spPr>
        <p:txBody>
          <a:bodyPr rtlCol="0" anchor="ct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D1F8F8"/>
              </a:solidFill>
              <a:effectLst/>
              <a:uLnTx/>
              <a:uFillTx/>
              <a:latin typeface="Arial"/>
              <a:ea typeface="+mn-ea"/>
              <a:cs typeface="+mn-cs"/>
            </a:endParaRPr>
          </a:p>
        </p:txBody>
      </p:sp>
      <p:sp>
        <p:nvSpPr>
          <p:cNvPr id="15" name="TextBox 14">
            <a:extLst>
              <a:ext uri="{FF2B5EF4-FFF2-40B4-BE49-F238E27FC236}">
                <a16:creationId xmlns:a16="http://schemas.microsoft.com/office/drawing/2014/main" id="{7633A7D9-EE4E-4774-8ACD-836355E61171}"/>
              </a:ext>
            </a:extLst>
          </p:cNvPr>
          <p:cNvSpPr txBox="1"/>
          <p:nvPr/>
        </p:nvSpPr>
        <p:spPr>
          <a:xfrm>
            <a:off x="0" y="144558"/>
            <a:ext cx="2003897" cy="461665"/>
          </a:xfrm>
          <a:prstGeom prst="rect">
            <a:avLst/>
          </a:prstGeom>
          <a:noFill/>
        </p:spPr>
        <p:txBody>
          <a:bodyPr wrap="square">
            <a:spAutoFit/>
          </a:bodyPr>
          <a:lstStyle/>
          <a:p>
            <a:pPr algn="ctr" defTabSz="685749">
              <a:tabLst>
                <a:tab pos="1031875" algn="l"/>
              </a:tabLst>
              <a:defRPr/>
            </a:pPr>
            <a:r>
              <a:rPr lang="en-US" sz="2400" b="1" dirty="0">
                <a:solidFill>
                  <a:srgbClr val="FEFEFE"/>
                </a:solidFill>
                <a:latin typeface="#9Slide03 Roboto Condensed" panose="02000000000000000000" pitchFamily="2" charset="0"/>
                <a:ea typeface="#9Slide03 Roboto Condensed" panose="02000000000000000000" pitchFamily="2" charset="0"/>
                <a:cs typeface="Times New Roman" panose="02020603050405020304" pitchFamily="18" charset="0"/>
              </a:rPr>
              <a:t>CAM-PU-CHIA</a:t>
            </a:r>
            <a:endParaRPr lang="en-US" sz="2400" dirty="0">
              <a:solidFill>
                <a:srgbClr val="FEFEFE"/>
              </a:solidFill>
              <a:latin typeface="#9Slide03 Roboto Condensed" panose="02000000000000000000" pitchFamily="2" charset="0"/>
              <a:ea typeface="#9Slide03 Roboto Condensed" panose="02000000000000000000" pitchFamily="2" charset="0"/>
            </a:endParaRPr>
          </a:p>
        </p:txBody>
      </p:sp>
      <p:sp>
        <p:nvSpPr>
          <p:cNvPr id="16" name="TextBox 15">
            <a:extLst>
              <a:ext uri="{FF2B5EF4-FFF2-40B4-BE49-F238E27FC236}">
                <a16:creationId xmlns:a16="http://schemas.microsoft.com/office/drawing/2014/main" id="{3AE1DA9F-76A8-4617-82F0-3B43BA6DF35A}"/>
              </a:ext>
            </a:extLst>
          </p:cNvPr>
          <p:cNvSpPr txBox="1"/>
          <p:nvPr/>
        </p:nvSpPr>
        <p:spPr>
          <a:xfrm>
            <a:off x="1894426" y="792018"/>
            <a:ext cx="2559269" cy="461665"/>
          </a:xfrm>
          <a:prstGeom prst="rect">
            <a:avLst/>
          </a:prstGeom>
          <a:noFill/>
        </p:spPr>
        <p:txBody>
          <a:bodyPr wrap="square">
            <a:spAutoFit/>
          </a:bodyPr>
          <a:lstStyle/>
          <a:p>
            <a:pPr algn="ctr" defTabSz="685749">
              <a:defRPr/>
            </a:pPr>
            <a:r>
              <a:rPr lang="en-US" sz="2300" b="1" dirty="0">
                <a:solidFill>
                  <a:srgbClr val="101F1F"/>
                </a:solidFill>
                <a:latin typeface="#9Slide03 Roboto Condensed" panose="02000000000000000000" pitchFamily="2" charset="0"/>
                <a:ea typeface="#9Slide03 Roboto Condensed" panose="02000000000000000000" pitchFamily="2" charset="0"/>
                <a:cs typeface="Times New Roman" panose="02020603050405020304" pitchFamily="18" charset="0"/>
              </a:rPr>
              <a:t>VỊ TRÍ ĐỊA LÍ</a:t>
            </a:r>
            <a:endParaRPr lang="en-US" sz="2300" dirty="0">
              <a:solidFill>
                <a:srgbClr val="101F1F"/>
              </a:solidFill>
              <a:latin typeface="#9Slide03 Roboto Condensed" panose="02000000000000000000" pitchFamily="2" charset="0"/>
              <a:ea typeface="#9Slide03 Roboto Condensed" panose="02000000000000000000" pitchFamily="2" charset="0"/>
            </a:endParaRPr>
          </a:p>
        </p:txBody>
      </p:sp>
      <p:sp>
        <p:nvSpPr>
          <p:cNvPr id="17" name="Left Brace 16">
            <a:extLst>
              <a:ext uri="{FF2B5EF4-FFF2-40B4-BE49-F238E27FC236}">
                <a16:creationId xmlns:a16="http://schemas.microsoft.com/office/drawing/2014/main" id="{44E3FDB1-E6D4-4C1B-91CE-395E6F999366}"/>
              </a:ext>
            </a:extLst>
          </p:cNvPr>
          <p:cNvSpPr/>
          <p:nvPr/>
        </p:nvSpPr>
        <p:spPr>
          <a:xfrm rot="5400000">
            <a:off x="2911364" y="-676633"/>
            <a:ext cx="294291" cy="4142305"/>
          </a:xfrm>
          <a:prstGeom prst="leftBrac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CBE6"/>
              </a:solidFill>
              <a:effectLst/>
              <a:uLnTx/>
              <a:uFillTx/>
              <a:latin typeface="Arial"/>
              <a:ea typeface="+mn-ea"/>
              <a:cs typeface="+mn-cs"/>
            </a:endParaRPr>
          </a:p>
        </p:txBody>
      </p:sp>
      <p:sp>
        <p:nvSpPr>
          <p:cNvPr id="18" name="TextBox 17">
            <a:extLst>
              <a:ext uri="{FF2B5EF4-FFF2-40B4-BE49-F238E27FC236}">
                <a16:creationId xmlns:a16="http://schemas.microsoft.com/office/drawing/2014/main" id="{3AEF95C8-8141-46C7-BBEB-917CFB2C1C44}"/>
              </a:ext>
            </a:extLst>
          </p:cNvPr>
          <p:cNvSpPr txBox="1"/>
          <p:nvPr/>
        </p:nvSpPr>
        <p:spPr>
          <a:xfrm>
            <a:off x="3366985" y="2031734"/>
            <a:ext cx="4277739" cy="1384995"/>
          </a:xfrm>
          <a:prstGeom prst="rect">
            <a:avLst/>
          </a:prstGeom>
          <a:noFill/>
        </p:spPr>
        <p:txBody>
          <a:bodyPr wrap="square">
            <a:spAutoFit/>
          </a:bodyPr>
          <a:lstStyle/>
          <a:p>
            <a:pPr marL="285750" indent="-285750">
              <a:buFont typeface="Wingdings" panose="05000000000000000000" pitchFamily="2" charset="2"/>
              <a:buChar char="ü"/>
            </a:pP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Việt</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Nam ở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phía</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nam</a:t>
            </a:r>
            <a:endParaRPr lang="en-US" sz="2100" b="0" i="0" dirty="0">
              <a:solidFill>
                <a:srgbClr val="000000"/>
              </a:solidFill>
              <a:effectLst/>
              <a:latin typeface="#9Slide03 Roboto Condensed" panose="02000000000000000000" pitchFamily="2" charset="0"/>
              <a:ea typeface="#9Slide03 Roboto Condensed" panose="02000000000000000000" pitchFamily="2" charset="0"/>
            </a:endParaRPr>
          </a:p>
          <a:p>
            <a:pPr marL="285750" indent="-285750">
              <a:buFont typeface="Wingdings" panose="05000000000000000000" pitchFamily="2" charset="2"/>
              <a:buChar char="ü"/>
            </a:pP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dirty="0" err="1">
                <a:solidFill>
                  <a:srgbClr val="000000"/>
                </a:solidFill>
                <a:latin typeface="#9Slide03 Roboto Condensed" panose="02000000000000000000" pitchFamily="2" charset="0"/>
                <a:ea typeface="#9Slide03 Roboto Condensed" panose="02000000000000000000" pitchFamily="2" charset="0"/>
              </a:rPr>
              <a:t>L</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ào</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ở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phía</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bắc</a:t>
            </a:r>
            <a:endParaRPr lang="en-US" sz="2100" b="0" i="0" dirty="0">
              <a:solidFill>
                <a:srgbClr val="000000"/>
              </a:solidFill>
              <a:effectLst/>
              <a:latin typeface="#9Slide03 Roboto Condensed" panose="02000000000000000000" pitchFamily="2" charset="0"/>
              <a:ea typeface="#9Slide03 Roboto Condensed" panose="02000000000000000000" pitchFamily="2" charset="0"/>
            </a:endParaRPr>
          </a:p>
          <a:p>
            <a:pPr marL="285750" indent="-285750">
              <a:buFont typeface="Wingdings" panose="05000000000000000000" pitchFamily="2" charset="2"/>
              <a:buChar char="ü"/>
            </a:pP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Lan ở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phía</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Bắc</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và</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Bắc</a:t>
            </a:r>
            <a:endParaRPr lang="en-US" sz="2100" dirty="0">
              <a:solidFill>
                <a:srgbClr val="000000"/>
              </a:solidFill>
              <a:latin typeface="#9Slide03 Roboto Condensed" panose="02000000000000000000" pitchFamily="2" charset="0"/>
              <a:ea typeface="#9Slide03 Roboto Condensed" panose="02000000000000000000" pitchFamily="2" charset="0"/>
            </a:endParaRPr>
          </a:p>
          <a:p>
            <a:pPr marL="285750" indent="-285750">
              <a:buFont typeface="Wingdings" panose="05000000000000000000" pitchFamily="2" charset="2"/>
              <a:buChar char="ü"/>
            </a:pP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Phía</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Tây</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Nam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giáp</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vịnh</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a:t>
            </a:r>
            <a:r>
              <a:rPr lang="en-US" sz="21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100" b="0" i="0" dirty="0">
                <a:solidFill>
                  <a:srgbClr val="000000"/>
                </a:solidFill>
                <a:effectLst/>
                <a:latin typeface="#9Slide03 Roboto Condensed" panose="02000000000000000000" pitchFamily="2" charset="0"/>
                <a:ea typeface="#9Slide03 Roboto Condensed" panose="02000000000000000000" pitchFamily="2" charset="0"/>
              </a:rPr>
              <a:t> Lan.</a:t>
            </a:r>
            <a:endParaRPr lang="en-US" sz="2100" dirty="0">
              <a:latin typeface="#9Slide03 Roboto Condensed" panose="02000000000000000000" pitchFamily="2" charset="0"/>
              <a:ea typeface="#9Slide03 Roboto Condensed" panose="02000000000000000000" pitchFamily="2" charset="0"/>
            </a:endParaRPr>
          </a:p>
        </p:txBody>
      </p:sp>
      <p:sp>
        <p:nvSpPr>
          <p:cNvPr id="20" name="TextBox 19">
            <a:extLst>
              <a:ext uri="{FF2B5EF4-FFF2-40B4-BE49-F238E27FC236}">
                <a16:creationId xmlns:a16="http://schemas.microsoft.com/office/drawing/2014/main" id="{4A342999-1F2A-4020-93CA-EBCDA11BDABB}"/>
              </a:ext>
            </a:extLst>
          </p:cNvPr>
          <p:cNvSpPr txBox="1"/>
          <p:nvPr/>
        </p:nvSpPr>
        <p:spPr>
          <a:xfrm>
            <a:off x="187631" y="1560666"/>
            <a:ext cx="2166836" cy="646331"/>
          </a:xfrm>
          <a:prstGeom prst="rect">
            <a:avLst/>
          </a:prstGeom>
          <a:noFill/>
        </p:spPr>
        <p:txBody>
          <a:bodyPr wrap="square">
            <a:spAutoFit/>
          </a:bodyPr>
          <a:lstStyle/>
          <a:p>
            <a:r>
              <a:rPr lang="en-US" b="0" i="0" dirty="0" err="1">
                <a:solidFill>
                  <a:srgbClr val="000000"/>
                </a:solidFill>
                <a:effectLst/>
                <a:latin typeface="Open Sans" panose="020B0606030504020204" pitchFamily="34" charset="0"/>
              </a:rPr>
              <a:t>Thuộc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khu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vực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bán</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đảo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Trung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Ấn</a:t>
            </a:r>
            <a:endParaRPr lang="en-US" dirty="0"/>
          </a:p>
        </p:txBody>
      </p:sp>
      <p:sp>
        <p:nvSpPr>
          <p:cNvPr id="23" name="TextBox 22">
            <a:extLst>
              <a:ext uri="{FF2B5EF4-FFF2-40B4-BE49-F238E27FC236}">
                <a16:creationId xmlns:a16="http://schemas.microsoft.com/office/drawing/2014/main" id="{76EB5A8F-3500-484A-890B-EA9F29AAA1C9}"/>
              </a:ext>
            </a:extLst>
          </p:cNvPr>
          <p:cNvSpPr txBox="1"/>
          <p:nvPr/>
        </p:nvSpPr>
        <p:spPr>
          <a:xfrm>
            <a:off x="3393946" y="1660148"/>
            <a:ext cx="1907628" cy="430887"/>
          </a:xfrm>
          <a:prstGeom prst="rect">
            <a:avLst/>
          </a:prstGeom>
          <a:noFill/>
        </p:spPr>
        <p:txBody>
          <a:bodyPr wrap="square">
            <a:spAutoFit/>
          </a:bodyPr>
          <a:lstStyle/>
          <a:p>
            <a:pPr algn="ct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Tiếp</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giáp</a:t>
            </a:r>
            <a:r>
              <a:rPr lang="en-US" sz="2200" b="0" i="0" dirty="0">
                <a:solidFill>
                  <a:srgbClr val="000000"/>
                </a:solidFill>
                <a:effectLst/>
                <a:latin typeface="#9Slide03 Roboto Condensed" panose="02000000000000000000" pitchFamily="2" charset="0"/>
                <a:ea typeface="#9Slide03 Roboto Condensed" panose="02000000000000000000" pitchFamily="2" charset="0"/>
              </a:rPr>
              <a:t>:</a:t>
            </a:r>
          </a:p>
        </p:txBody>
      </p:sp>
      <p:sp>
        <p:nvSpPr>
          <p:cNvPr id="26" name="Arrow: Right 25">
            <a:extLst>
              <a:ext uri="{FF2B5EF4-FFF2-40B4-BE49-F238E27FC236}">
                <a16:creationId xmlns:a16="http://schemas.microsoft.com/office/drawing/2014/main" id="{FF6CEBC4-BEEE-40B5-BC76-B79BBBDE8C03}"/>
              </a:ext>
            </a:extLst>
          </p:cNvPr>
          <p:cNvSpPr/>
          <p:nvPr/>
        </p:nvSpPr>
        <p:spPr>
          <a:xfrm>
            <a:off x="145915" y="4415402"/>
            <a:ext cx="544749" cy="437744"/>
          </a:xfrm>
          <a:prstGeom prst="rightArrow">
            <a:avLst/>
          </a:prstGeom>
          <a:solidFill>
            <a:srgbClr val="00B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9FBAB3D-3DED-422A-8F2B-BBA1F177EF80}"/>
              </a:ext>
            </a:extLst>
          </p:cNvPr>
          <p:cNvSpPr txBox="1"/>
          <p:nvPr/>
        </p:nvSpPr>
        <p:spPr>
          <a:xfrm>
            <a:off x="702821" y="4241659"/>
            <a:ext cx="5328328" cy="769441"/>
          </a:xfrm>
          <a:prstGeom prst="rect">
            <a:avLst/>
          </a:prstGeom>
          <a:solidFill>
            <a:schemeClr val="bg1">
              <a:lumMod val="90000"/>
            </a:schemeClr>
          </a:solid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Cam-pu-chia có thể liên hệ với nước ngoài bằng cả đường biển, đường sông và đường bộ.</a:t>
            </a:r>
            <a:endParaRPr lang="en-US" sz="2200" dirty="0">
              <a:latin typeface="#9Slide03 Roboto Condensed" panose="02000000000000000000" pitchFamily="2" charset="0"/>
              <a:ea typeface="#9Slide03 Roboto Condensed" panose="02000000000000000000" pitchFamily="2" charset="0"/>
            </a:endParaRPr>
          </a:p>
        </p:txBody>
      </p:sp>
      <p:pic>
        <p:nvPicPr>
          <p:cNvPr id="8196" name="Picture 4" descr="Download Cambodia Drawing Temple Laos - Phnom Penh Clipart PNG Image with  No Background - PNGkey.com">
            <a:extLst>
              <a:ext uri="{FF2B5EF4-FFF2-40B4-BE49-F238E27FC236}">
                <a16:creationId xmlns:a16="http://schemas.microsoft.com/office/drawing/2014/main" id="{1E6038BE-4B6E-4E81-BA22-7CFDE9E50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0638" y="3416729"/>
            <a:ext cx="2521286" cy="15905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C96865-769F-4B13-B14C-745056B7477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5586761" y="0"/>
            <a:ext cx="3557239" cy="2091035"/>
          </a:xfrm>
          <a:prstGeom prst="rect">
            <a:avLst/>
          </a:prstGeom>
        </p:spPr>
      </p:pic>
    </p:spTree>
    <p:extLst>
      <p:ext uri="{BB962C8B-B14F-4D97-AF65-F5344CB8AC3E}">
        <p14:creationId xmlns:p14="http://schemas.microsoft.com/office/powerpoint/2010/main" val="408506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196"/>
                                        </p:tgtEl>
                                        <p:attrNameLst>
                                          <p:attrName>style.visibility</p:attrName>
                                        </p:attrNameLst>
                                      </p:cBhvr>
                                      <p:to>
                                        <p:strVal val="visible"/>
                                      </p:to>
                                    </p:set>
                                    <p:anim calcmode="lin" valueType="num">
                                      <p:cBhvr additive="base">
                                        <p:cTn id="29" dur="500" fill="hold"/>
                                        <p:tgtEl>
                                          <p:spTgt spid="8196"/>
                                        </p:tgtEl>
                                        <p:attrNameLst>
                                          <p:attrName>ppt_x</p:attrName>
                                        </p:attrNameLst>
                                      </p:cBhvr>
                                      <p:tavLst>
                                        <p:tav tm="0">
                                          <p:val>
                                            <p:strVal val="#ppt_x"/>
                                          </p:val>
                                        </p:tav>
                                        <p:tav tm="100000">
                                          <p:val>
                                            <p:strVal val="#ppt_x"/>
                                          </p:val>
                                        </p:tav>
                                      </p:tavLst>
                                    </p:anim>
                                    <p:anim calcmode="lin" valueType="num">
                                      <p:cBhvr additive="base">
                                        <p:cTn id="30"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2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3" name="TextBox 2">
            <a:extLst>
              <a:ext uri="{FF2B5EF4-FFF2-40B4-BE49-F238E27FC236}">
                <a16:creationId xmlns:a16="http://schemas.microsoft.com/office/drawing/2014/main" id="{9F382C8F-8061-4DF9-B75F-0C8744E8ABED}"/>
              </a:ext>
            </a:extLst>
          </p:cNvPr>
          <p:cNvSpPr txBox="1"/>
          <p:nvPr/>
        </p:nvSpPr>
        <p:spPr>
          <a:xfrm>
            <a:off x="4013737" y="2362805"/>
            <a:ext cx="5001307"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1200"/>
              </a:spcBef>
              <a:spcAft>
                <a:spcPts val="0"/>
              </a:spcAft>
              <a:buClrTx/>
              <a:buSzTx/>
              <a:buFontTx/>
              <a:buNone/>
              <a:tabLst/>
              <a:defRPr/>
            </a:pPr>
            <a:r>
              <a:rPr kumimoji="0" lang="en-US" sz="3200" b="1" i="0" u="none" strike="noStrike" kern="1200" cap="none" spc="0" normalizeH="0" baseline="0" noProof="0" dirty="0">
                <a:ln>
                  <a:noFill/>
                </a:ln>
                <a:solidFill>
                  <a:srgbClr val="77933C"/>
                </a:solidFill>
                <a:effectLst/>
                <a:uLnTx/>
                <a:uFillTx/>
                <a:latin typeface="#9Slide03 IcielPanton Black" panose="00000A00000000000000" pitchFamily="2" charset="-93"/>
                <a:ea typeface="#9Slide03 Roboto Condensed" panose="02000000000000000000" pitchFamily="2" charset="0"/>
                <a:cs typeface="Arial" panose="020B0604020202020204" pitchFamily="34" charset="0"/>
              </a:rPr>
              <a:t>2. ĐIỀU KIỆN TỰ</a:t>
            </a:r>
            <a:r>
              <a:rPr lang="en-US" sz="3200" b="1" dirty="0">
                <a:solidFill>
                  <a:srgbClr val="77933C"/>
                </a:solidFill>
                <a:latin typeface="#9Slide03 IcielPanton Black" panose="00000A00000000000000" pitchFamily="2" charset="-93"/>
                <a:ea typeface="#9Slide03 Roboto Condensed" panose="02000000000000000000" pitchFamily="2" charset="0"/>
                <a:cs typeface="Arial" panose="020B0604020202020204" pitchFamily="34" charset="0"/>
              </a:rPr>
              <a:t> NHIÊN</a:t>
            </a:r>
            <a:endParaRPr kumimoji="0" lang="en-US" sz="3200" b="1" i="0" u="none" strike="noStrike" kern="1200" cap="none" spc="0" normalizeH="0" baseline="0" noProof="0" dirty="0">
              <a:ln>
                <a:noFill/>
              </a:ln>
              <a:solidFill>
                <a:srgbClr val="77933C"/>
              </a:solidFill>
              <a:effectLst/>
              <a:uLnTx/>
              <a:uFillTx/>
              <a:latin typeface="#9Slide03 IcielPanton Black" panose="00000A00000000000000" pitchFamily="2" charset="-93"/>
              <a:ea typeface="#9Slide03 Roboto Condensed" panose="02000000000000000000" pitchFamily="2" charset="0"/>
              <a:cs typeface="Arial" panose="020B0604020202020204" pitchFamily="34" charset="0"/>
            </a:endParaRPr>
          </a:p>
        </p:txBody>
      </p:sp>
      <p:pic>
        <p:nvPicPr>
          <p:cNvPr id="9218" name="Picture 2" descr="Greenery, hills, landscape, mountains, nature, pine trees, sun icon -  Download on Iconfinder | Sun icon, Colorful landscape, Landscape icon">
            <a:extLst>
              <a:ext uri="{FF2B5EF4-FFF2-40B4-BE49-F238E27FC236}">
                <a16:creationId xmlns:a16="http://schemas.microsoft.com/office/drawing/2014/main" id="{569E0E9B-5D7F-4C0E-8703-FA53C91F66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6" b="97984" l="240" r="96447">
                        <a14:foregroundMark x1="8305" y1="35334" x2="8305" y2="35334"/>
                        <a14:foregroundMark x1="7825" y1="30533" x2="12386" y2="42391"/>
                        <a14:foregroundMark x1="11954" y1="31445" x2="13058" y2="45607"/>
                        <a14:foregroundMark x1="7393" y1="31445" x2="768" y2="39222"/>
                        <a14:foregroundMark x1="8497" y1="41239" x2="5761" y2="32597"/>
                        <a14:foregroundMark x1="6913" y1="31445" x2="336" y2="31685"/>
                        <a14:foregroundMark x1="20835" y1="39222" x2="25396" y2="53337"/>
                        <a14:foregroundMark x1="21267" y1="34181" x2="29477" y2="53577"/>
                        <a14:foregroundMark x1="25828" y1="25060" x2="40182" y2="29621"/>
                        <a14:foregroundMark x1="50456" y1="28949" x2="61162" y2="43063"/>
                        <a14:foregroundMark x1="47480" y1="30101" x2="58905" y2="50360"/>
                        <a14:foregroundMark x1="46375" y1="46039" x2="65963" y2="24148"/>
                        <a14:foregroundMark x1="77820" y1="39414" x2="77820" y2="39414"/>
                        <a14:foregroundMark x1="74364" y1="37398" x2="84638" y2="38310"/>
                        <a14:foregroundMark x1="79165" y1="61546" x2="79405" y2="44695"/>
                        <a14:foregroundMark x1="50696" y1="12290" x2="65482" y2="23044"/>
                      </a14:backgroundRemoval>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653562"/>
            <a:ext cx="4208585" cy="420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8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a:extLst>
              <a:ext uri="{FF2B5EF4-FFF2-40B4-BE49-F238E27FC236}">
                <a16:creationId xmlns:a16="http://schemas.microsoft.com/office/drawing/2014/main" id="{B38C878D-FEA2-410A-BC02-961DCC1705B3}"/>
              </a:ext>
            </a:extLst>
          </p:cNvPr>
          <p:cNvSpPr txBox="1">
            <a:spLocks noChangeArrowheads="1"/>
          </p:cNvSpPr>
          <p:nvPr/>
        </p:nvSpPr>
        <p:spPr bwMode="auto">
          <a:xfrm>
            <a:off x="17860" y="1259681"/>
            <a:ext cx="7628334" cy="369332"/>
          </a:xfrm>
          <a:prstGeom prst="rect">
            <a:avLst/>
          </a:prstGeom>
          <a:noFill/>
          <a:ln>
            <a:noFill/>
          </a:ln>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spcBef>
                <a:spcPct val="50000"/>
              </a:spcBef>
            </a:pPr>
            <a:r>
              <a:rPr lang="en-US" altLang="en-US">
                <a:solidFill>
                  <a:srgbClr val="FF0000"/>
                </a:solidFill>
                <a:latin typeface="Times New Roman" panose="02020603050405020304" pitchFamily="18" charset="0"/>
              </a:rPr>
              <a:t>Dựa vào H18.1 và 18.2, trình bày về Lào và Campuchia theo các nội dung sau:</a:t>
            </a:r>
          </a:p>
        </p:txBody>
      </p:sp>
      <p:sp>
        <p:nvSpPr>
          <p:cNvPr id="11267" name="Text Box 6">
            <a:extLst>
              <a:ext uri="{FF2B5EF4-FFF2-40B4-BE49-F238E27FC236}">
                <a16:creationId xmlns:a16="http://schemas.microsoft.com/office/drawing/2014/main" id="{1FD0C67E-6A6D-46EB-9B7A-35801CA956B0}"/>
              </a:ext>
            </a:extLst>
          </p:cNvPr>
          <p:cNvSpPr txBox="1">
            <a:spLocks noChangeArrowheads="1"/>
          </p:cNvSpPr>
          <p:nvPr/>
        </p:nvSpPr>
        <p:spPr bwMode="auto">
          <a:xfrm>
            <a:off x="17860" y="1666876"/>
            <a:ext cx="3696890" cy="3000821"/>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a:spcBef>
                <a:spcPct val="50000"/>
              </a:spcBef>
              <a:buFontTx/>
              <a:buChar char="-"/>
            </a:pPr>
            <a:r>
              <a:rPr lang="en-US" altLang="en-US">
                <a:solidFill>
                  <a:srgbClr val="C00000"/>
                </a:solidFill>
                <a:latin typeface="Times New Roman" panose="02020603050405020304" pitchFamily="18" charset="0"/>
              </a:rPr>
              <a:t> Địa hình: Các dạng núi, cao nguyên, đồng bằng trong lãnh thổ từng nước?</a:t>
            </a:r>
          </a:p>
          <a:p>
            <a:pPr algn="just">
              <a:spcBef>
                <a:spcPct val="50000"/>
              </a:spcBef>
              <a:buFontTx/>
              <a:buChar char="-"/>
            </a:pPr>
            <a:r>
              <a:rPr lang="en-US" altLang="en-US">
                <a:solidFill>
                  <a:srgbClr val="C00000"/>
                </a:solidFill>
                <a:latin typeface="Times New Roman" panose="02020603050405020304" pitchFamily="18" charset="0"/>
              </a:rPr>
              <a:t> Khí hậu: Thuộc đới khí hậu nào, chịu ảnh hưởng cảu gió màu như thế nào? Đặc điểm màu khô, mùa mưa?</a:t>
            </a:r>
          </a:p>
          <a:p>
            <a:pPr algn="just">
              <a:spcBef>
                <a:spcPct val="50000"/>
              </a:spcBef>
              <a:buFontTx/>
              <a:buChar char="-"/>
            </a:pPr>
            <a:r>
              <a:rPr lang="en-US" altLang="en-US">
                <a:solidFill>
                  <a:srgbClr val="C00000"/>
                </a:solidFill>
                <a:latin typeface="Times New Roman" panose="02020603050405020304" pitchFamily="18" charset="0"/>
              </a:rPr>
              <a:t> Sông , hồ lớn? </a:t>
            </a:r>
          </a:p>
          <a:p>
            <a:pPr algn="just">
              <a:spcBef>
                <a:spcPct val="50000"/>
              </a:spcBef>
              <a:buFontTx/>
              <a:buChar char="-"/>
            </a:pPr>
            <a:r>
              <a:rPr lang="en-US" altLang="en-US">
                <a:solidFill>
                  <a:srgbClr val="C00000"/>
                </a:solidFill>
                <a:latin typeface="Times New Roman" panose="02020603050405020304" pitchFamily="18" charset="0"/>
              </a:rPr>
              <a:t> Nhận xét thuận lợi và khó khăn của vị trí địa lí và tự nhiên với sản xuất nông nghiệp</a:t>
            </a:r>
          </a:p>
        </p:txBody>
      </p:sp>
      <p:sp>
        <p:nvSpPr>
          <p:cNvPr id="11268" name="TextBox 5">
            <a:extLst>
              <a:ext uri="{FF2B5EF4-FFF2-40B4-BE49-F238E27FC236}">
                <a16:creationId xmlns:a16="http://schemas.microsoft.com/office/drawing/2014/main" id="{88AFC931-B076-4163-82CE-F10B4BD0695F}"/>
              </a:ext>
            </a:extLst>
          </p:cNvPr>
          <p:cNvSpPr txBox="1">
            <a:spLocks noChangeArrowheads="1"/>
          </p:cNvSpPr>
          <p:nvPr/>
        </p:nvSpPr>
        <p:spPr bwMode="auto">
          <a:xfrm>
            <a:off x="0" y="498873"/>
            <a:ext cx="44005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b="1">
                <a:solidFill>
                  <a:srgbClr val="002060"/>
                </a:solidFill>
                <a:latin typeface="Times New Roman" panose="02020603050405020304" pitchFamily="18" charset="0"/>
                <a:cs typeface="Times New Roman" panose="02020603050405020304" pitchFamily="18" charset="0"/>
              </a:rPr>
              <a:t>1. Vị trí địa lí</a:t>
            </a:r>
          </a:p>
        </p:txBody>
      </p:sp>
      <p:sp>
        <p:nvSpPr>
          <p:cNvPr id="11269" name="TextBox 6">
            <a:extLst>
              <a:ext uri="{FF2B5EF4-FFF2-40B4-BE49-F238E27FC236}">
                <a16:creationId xmlns:a16="http://schemas.microsoft.com/office/drawing/2014/main" id="{FD43AA53-1270-446D-AC04-ADAA6A6CD418}"/>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1270" name="TextBox 7">
            <a:extLst>
              <a:ext uri="{FF2B5EF4-FFF2-40B4-BE49-F238E27FC236}">
                <a16:creationId xmlns:a16="http://schemas.microsoft.com/office/drawing/2014/main" id="{0D8345C8-291C-47F1-BF41-7D0A05D51D6E}"/>
              </a:ext>
            </a:extLst>
          </p:cNvPr>
          <p:cNvSpPr txBox="1">
            <a:spLocks noChangeArrowheads="1"/>
          </p:cNvSpPr>
          <p:nvPr/>
        </p:nvSpPr>
        <p:spPr bwMode="auto">
          <a:xfrm>
            <a:off x="0" y="913210"/>
            <a:ext cx="44005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b="1">
                <a:solidFill>
                  <a:srgbClr val="002060"/>
                </a:solidFill>
                <a:latin typeface="Times New Roman" panose="02020603050405020304" pitchFamily="18" charset="0"/>
                <a:cs typeface="Times New Roman" panose="02020603050405020304" pitchFamily="18" charset="0"/>
              </a:rPr>
              <a:t>2. Điều kiện tự nhiên</a:t>
            </a:r>
          </a:p>
        </p:txBody>
      </p:sp>
      <p:grpSp>
        <p:nvGrpSpPr>
          <p:cNvPr id="11271" name="Group 8">
            <a:extLst>
              <a:ext uri="{FF2B5EF4-FFF2-40B4-BE49-F238E27FC236}">
                <a16:creationId xmlns:a16="http://schemas.microsoft.com/office/drawing/2014/main" id="{67036819-6B60-4468-8ECE-105F1551183A}"/>
              </a:ext>
            </a:extLst>
          </p:cNvPr>
          <p:cNvGrpSpPr>
            <a:grpSpLocks/>
          </p:cNvGrpSpPr>
          <p:nvPr/>
        </p:nvGrpSpPr>
        <p:grpSpPr bwMode="auto">
          <a:xfrm>
            <a:off x="3488531" y="1956198"/>
            <a:ext cx="3138488" cy="3118735"/>
            <a:chOff x="1004854" y="378279"/>
            <a:chExt cx="5986057" cy="6589819"/>
          </a:xfrm>
        </p:grpSpPr>
        <p:pic>
          <p:nvPicPr>
            <p:cNvPr id="11275" name="Picture 3">
              <a:extLst>
                <a:ext uri="{FF2B5EF4-FFF2-40B4-BE49-F238E27FC236}">
                  <a16:creationId xmlns:a16="http://schemas.microsoft.com/office/drawing/2014/main" id="{030B94BA-A938-47AE-8AFF-C15177283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699" y="378279"/>
              <a:ext cx="5124366" cy="568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Rectangle 7">
              <a:extLst>
                <a:ext uri="{FF2B5EF4-FFF2-40B4-BE49-F238E27FC236}">
                  <a16:creationId xmlns:a16="http://schemas.microsoft.com/office/drawing/2014/main" id="{A946F9B9-B21C-4057-A7ED-907FE6030CE0}"/>
                </a:ext>
              </a:extLst>
            </p:cNvPr>
            <p:cNvSpPr>
              <a:spLocks noChangeArrowheads="1"/>
            </p:cNvSpPr>
            <p:nvPr/>
          </p:nvSpPr>
          <p:spPr bwMode="auto">
            <a:xfrm>
              <a:off x="1004854" y="6334031"/>
              <a:ext cx="5986057" cy="63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b="1">
                  <a:solidFill>
                    <a:schemeClr val="tx2"/>
                  </a:solidFill>
                  <a:latin typeface=".VnTime" panose="020B7200000000000000" pitchFamily="34" charset="0"/>
                </a:rPr>
                <a:t>H 18.1. Lược đồ tự nhiên Campuchia</a:t>
              </a:r>
            </a:p>
          </p:txBody>
        </p:sp>
      </p:grpSp>
      <p:grpSp>
        <p:nvGrpSpPr>
          <p:cNvPr id="11272" name="Group 11">
            <a:extLst>
              <a:ext uri="{FF2B5EF4-FFF2-40B4-BE49-F238E27FC236}">
                <a16:creationId xmlns:a16="http://schemas.microsoft.com/office/drawing/2014/main" id="{E29DBAAB-30E2-48CF-99A7-D6AB8F15D893}"/>
              </a:ext>
            </a:extLst>
          </p:cNvPr>
          <p:cNvGrpSpPr>
            <a:grpSpLocks/>
          </p:cNvGrpSpPr>
          <p:nvPr/>
        </p:nvGrpSpPr>
        <p:grpSpPr bwMode="auto">
          <a:xfrm>
            <a:off x="6490097" y="1949054"/>
            <a:ext cx="2789634" cy="3126239"/>
            <a:chOff x="6934201" y="213389"/>
            <a:chExt cx="5321153" cy="6625756"/>
          </a:xfrm>
        </p:grpSpPr>
        <p:pic>
          <p:nvPicPr>
            <p:cNvPr id="11273" name="Picture 4">
              <a:extLst>
                <a:ext uri="{FF2B5EF4-FFF2-40B4-BE49-F238E27FC236}">
                  <a16:creationId xmlns:a16="http://schemas.microsoft.com/office/drawing/2014/main" id="{378BD3D4-8D18-4CA8-A250-22EF2265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213389"/>
              <a:ext cx="4953000" cy="577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Rectangle 7">
              <a:extLst>
                <a:ext uri="{FF2B5EF4-FFF2-40B4-BE49-F238E27FC236}">
                  <a16:creationId xmlns:a16="http://schemas.microsoft.com/office/drawing/2014/main" id="{197A912B-BF76-4F24-81B0-632B96361CEB}"/>
                </a:ext>
              </a:extLst>
            </p:cNvPr>
            <p:cNvSpPr>
              <a:spLocks noChangeArrowheads="1"/>
            </p:cNvSpPr>
            <p:nvPr/>
          </p:nvSpPr>
          <p:spPr bwMode="auto">
            <a:xfrm>
              <a:off x="7302353" y="6203151"/>
              <a:ext cx="4953001" cy="63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b="1">
                  <a:solidFill>
                    <a:schemeClr val="tx2"/>
                  </a:solidFill>
                  <a:latin typeface=".VnTime" panose="020B7200000000000000" pitchFamily="34" charset="0"/>
                </a:rPr>
                <a:t>H 18.2. Lược đồ tự nhiên Lào</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BC3872A3-CED4-46F9-9BA5-A73696DE6CA2}"/>
              </a:ext>
            </a:extLst>
          </p:cNvPr>
          <p:cNvSpPr txBox="1">
            <a:spLocks noChangeArrowheads="1"/>
          </p:cNvSpPr>
          <p:nvPr/>
        </p:nvSpPr>
        <p:spPr bwMode="auto">
          <a:xfrm>
            <a:off x="1543050" y="628650"/>
            <a:ext cx="17716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1350" b="1" u="sng">
                <a:solidFill>
                  <a:srgbClr val="0000CC"/>
                </a:solidFill>
                <a:cs typeface="Arial" panose="020B0604020202020204" pitchFamily="34" charset="0"/>
              </a:rPr>
              <a:t>1VỊ TRÍ ĐỊA LÍ</a:t>
            </a:r>
          </a:p>
        </p:txBody>
      </p:sp>
      <p:grpSp>
        <p:nvGrpSpPr>
          <p:cNvPr id="10243" name="Group 1">
            <a:extLst>
              <a:ext uri="{FF2B5EF4-FFF2-40B4-BE49-F238E27FC236}">
                <a16:creationId xmlns:a16="http://schemas.microsoft.com/office/drawing/2014/main" id="{D10D9B5A-86B3-452C-9D92-E5F341F474BE}"/>
              </a:ext>
            </a:extLst>
          </p:cNvPr>
          <p:cNvGrpSpPr>
            <a:grpSpLocks/>
          </p:cNvGrpSpPr>
          <p:nvPr/>
        </p:nvGrpSpPr>
        <p:grpSpPr bwMode="auto">
          <a:xfrm>
            <a:off x="228601" y="182166"/>
            <a:ext cx="4175522" cy="4814932"/>
            <a:chOff x="304800" y="242886"/>
            <a:chExt cx="5567516" cy="6419911"/>
          </a:xfrm>
        </p:grpSpPr>
        <p:pic>
          <p:nvPicPr>
            <p:cNvPr id="10247" name="Picture 3">
              <a:extLst>
                <a:ext uri="{FF2B5EF4-FFF2-40B4-BE49-F238E27FC236}">
                  <a16:creationId xmlns:a16="http://schemas.microsoft.com/office/drawing/2014/main" id="{F49A952D-4F1A-444C-9946-B954C382F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2886"/>
              <a:ext cx="556751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7">
              <a:extLst>
                <a:ext uri="{FF2B5EF4-FFF2-40B4-BE49-F238E27FC236}">
                  <a16:creationId xmlns:a16="http://schemas.microsoft.com/office/drawing/2014/main" id="{57A9D1FA-2813-4C3A-946A-55E7CC447269}"/>
                </a:ext>
              </a:extLst>
            </p:cNvPr>
            <p:cNvSpPr>
              <a:spLocks noChangeArrowheads="1"/>
            </p:cNvSpPr>
            <p:nvPr/>
          </p:nvSpPr>
          <p:spPr bwMode="auto">
            <a:xfrm>
              <a:off x="533400" y="6262688"/>
              <a:ext cx="4953000" cy="40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b="1">
                  <a:solidFill>
                    <a:schemeClr val="tx2"/>
                  </a:solidFill>
                  <a:latin typeface="Times New Roman" panose="02020603050405020304" pitchFamily="18" charset="0"/>
                  <a:cs typeface="Times New Roman" panose="02020603050405020304" pitchFamily="18" charset="0"/>
                </a:rPr>
                <a:t>H 18.1. Lược đồ tự nhiên Campuchia</a:t>
              </a:r>
            </a:p>
          </p:txBody>
        </p:sp>
      </p:grpSp>
      <p:grpSp>
        <p:nvGrpSpPr>
          <p:cNvPr id="10244" name="Group 2">
            <a:extLst>
              <a:ext uri="{FF2B5EF4-FFF2-40B4-BE49-F238E27FC236}">
                <a16:creationId xmlns:a16="http://schemas.microsoft.com/office/drawing/2014/main" id="{91D543AD-53E5-421F-850C-766A3E357AB1}"/>
              </a:ext>
            </a:extLst>
          </p:cNvPr>
          <p:cNvGrpSpPr>
            <a:grpSpLocks/>
          </p:cNvGrpSpPr>
          <p:nvPr/>
        </p:nvGrpSpPr>
        <p:grpSpPr bwMode="auto">
          <a:xfrm>
            <a:off x="4739878" y="159544"/>
            <a:ext cx="4175522" cy="4849403"/>
            <a:chOff x="6319684" y="213389"/>
            <a:chExt cx="5567516" cy="6464537"/>
          </a:xfrm>
        </p:grpSpPr>
        <p:pic>
          <p:nvPicPr>
            <p:cNvPr id="10245" name="Picture 4">
              <a:extLst>
                <a:ext uri="{FF2B5EF4-FFF2-40B4-BE49-F238E27FC236}">
                  <a16:creationId xmlns:a16="http://schemas.microsoft.com/office/drawing/2014/main" id="{75E92F55-04CB-4C8D-9FE8-90DC1300D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684" y="213389"/>
              <a:ext cx="5567516" cy="577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7">
              <a:extLst>
                <a:ext uri="{FF2B5EF4-FFF2-40B4-BE49-F238E27FC236}">
                  <a16:creationId xmlns:a16="http://schemas.microsoft.com/office/drawing/2014/main" id="{D9B4E52B-1C7E-4910-9C11-CD81311E3774}"/>
                </a:ext>
              </a:extLst>
            </p:cNvPr>
            <p:cNvSpPr>
              <a:spLocks noChangeArrowheads="1"/>
            </p:cNvSpPr>
            <p:nvPr/>
          </p:nvSpPr>
          <p:spPr bwMode="auto">
            <a:xfrm>
              <a:off x="6477000" y="6277899"/>
              <a:ext cx="4953000" cy="40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350" b="1">
                  <a:solidFill>
                    <a:schemeClr val="tx2"/>
                  </a:solidFill>
                  <a:latin typeface="Times New Roman" panose="02020603050405020304" pitchFamily="18" charset="0"/>
                  <a:cs typeface="Times New Roman" panose="02020603050405020304" pitchFamily="18" charset="0"/>
                </a:rPr>
                <a:t>H 18.2. Lược đồ tự nhiên Lào</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5">
            <a:extLst>
              <a:ext uri="{FF2B5EF4-FFF2-40B4-BE49-F238E27FC236}">
                <a16:creationId xmlns:a16="http://schemas.microsoft.com/office/drawing/2014/main" id="{9DB04643-887A-4E70-8050-EADE602BC773}"/>
              </a:ext>
            </a:extLst>
          </p:cNvPr>
          <p:cNvSpPr txBox="1">
            <a:spLocks noChangeArrowheads="1"/>
          </p:cNvSpPr>
          <p:nvPr/>
        </p:nvSpPr>
        <p:spPr bwMode="auto">
          <a:xfrm>
            <a:off x="0" y="498873"/>
            <a:ext cx="44005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b="1">
                <a:solidFill>
                  <a:srgbClr val="002060"/>
                </a:solidFill>
                <a:latin typeface="Times New Roman" panose="02020603050405020304" pitchFamily="18" charset="0"/>
                <a:cs typeface="Times New Roman" panose="02020603050405020304" pitchFamily="18" charset="0"/>
              </a:rPr>
              <a:t>1. Vị trí địa lí</a:t>
            </a:r>
          </a:p>
        </p:txBody>
      </p:sp>
      <p:sp>
        <p:nvSpPr>
          <p:cNvPr id="12291" name="TextBox 6">
            <a:extLst>
              <a:ext uri="{FF2B5EF4-FFF2-40B4-BE49-F238E27FC236}">
                <a16:creationId xmlns:a16="http://schemas.microsoft.com/office/drawing/2014/main" id="{0F2A7140-F749-4B63-8239-5A95AA639695}"/>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2292" name="TextBox 7">
            <a:extLst>
              <a:ext uri="{FF2B5EF4-FFF2-40B4-BE49-F238E27FC236}">
                <a16:creationId xmlns:a16="http://schemas.microsoft.com/office/drawing/2014/main" id="{85F97F9B-ED28-4384-9957-6C5DC8A110EC}"/>
              </a:ext>
            </a:extLst>
          </p:cNvPr>
          <p:cNvSpPr txBox="1">
            <a:spLocks noChangeArrowheads="1"/>
          </p:cNvSpPr>
          <p:nvPr/>
        </p:nvSpPr>
        <p:spPr bwMode="auto">
          <a:xfrm>
            <a:off x="0" y="913210"/>
            <a:ext cx="44005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b="1">
                <a:solidFill>
                  <a:srgbClr val="002060"/>
                </a:solidFill>
                <a:latin typeface="Times New Roman" panose="02020603050405020304" pitchFamily="18" charset="0"/>
                <a:cs typeface="Times New Roman" panose="02020603050405020304" pitchFamily="18" charset="0"/>
              </a:rPr>
              <a:t>2. Điều kiện tự nhiên</a:t>
            </a:r>
          </a:p>
        </p:txBody>
      </p:sp>
      <p:graphicFrame>
        <p:nvGraphicFramePr>
          <p:cNvPr id="3" name="Table 8">
            <a:extLst>
              <a:ext uri="{FF2B5EF4-FFF2-40B4-BE49-F238E27FC236}">
                <a16:creationId xmlns:a16="http://schemas.microsoft.com/office/drawing/2014/main" id="{01617CA8-2D6B-412F-AF62-BB64B97F1141}"/>
              </a:ext>
            </a:extLst>
          </p:cNvPr>
          <p:cNvGraphicFramePr>
            <a:graphicFrameLocks noGrp="1"/>
          </p:cNvGraphicFramePr>
          <p:nvPr/>
        </p:nvGraphicFramePr>
        <p:xfrm>
          <a:off x="1284685" y="1714500"/>
          <a:ext cx="6096000" cy="1714500"/>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23495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297180">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Campuchia</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Lào</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7180">
                <a:tc>
                  <a:txBody>
                    <a:bodyPr/>
                    <a:lstStyle/>
                    <a:p>
                      <a:r>
                        <a:rPr lang="en-US" sz="1500">
                          <a:solidFill>
                            <a:srgbClr val="C00000"/>
                          </a:solidFill>
                          <a:latin typeface="Times New Roman" panose="02020603050405020304" pitchFamily="18" charset="0"/>
                          <a:cs typeface="Times New Roman" panose="02020603050405020304" pitchFamily="18" charset="0"/>
                        </a:rPr>
                        <a:t>Địa hình</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7180">
                <a:tc>
                  <a:txBody>
                    <a:bodyPr/>
                    <a:lstStyle/>
                    <a:p>
                      <a:r>
                        <a:rPr lang="en-US" sz="1500">
                          <a:solidFill>
                            <a:srgbClr val="C00000"/>
                          </a:solidFill>
                          <a:latin typeface="Times New Roman" panose="02020603050405020304" pitchFamily="18" charset="0"/>
                          <a:cs typeface="Times New Roman" panose="02020603050405020304" pitchFamily="18" charset="0"/>
                        </a:rPr>
                        <a:t>Khí hậu</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0">
                <a:tc>
                  <a:txBody>
                    <a:bodyPr/>
                    <a:lstStyle/>
                    <a:p>
                      <a:r>
                        <a:rPr lang="en-US" sz="1500">
                          <a:solidFill>
                            <a:srgbClr val="C00000"/>
                          </a:solidFill>
                          <a:latin typeface="Times New Roman" panose="02020603050405020304" pitchFamily="18" charset="0"/>
                          <a:cs typeface="Times New Roman" panose="02020603050405020304" pitchFamily="18" charset="0"/>
                        </a:rPr>
                        <a:t>Sông, hồ</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5780">
                <a:tc>
                  <a:txBody>
                    <a:bodyPr/>
                    <a:lstStyle/>
                    <a:p>
                      <a:r>
                        <a:rPr lang="en-US" sz="1500">
                          <a:solidFill>
                            <a:srgbClr val="C00000"/>
                          </a:solidFill>
                          <a:latin typeface="Times New Roman" panose="02020603050405020304" pitchFamily="18" charset="0"/>
                          <a:cs typeface="Times New Roman" panose="02020603050405020304" pitchFamily="18" charset="0"/>
                        </a:rPr>
                        <a:t>Thuận lợi và khó khăn</a:t>
                      </a: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7" descr="Luoc_do_tu_nhien_kinh_te_Lao">
            <a:extLst>
              <a:ext uri="{FF2B5EF4-FFF2-40B4-BE49-F238E27FC236}">
                <a16:creationId xmlns:a16="http://schemas.microsoft.com/office/drawing/2014/main" id="{72FEF1AE-552E-4FFF-AEDE-A5F8D7594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0029"/>
            <a:ext cx="4038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8" descr="Luoc_do_tu_nhien_kinh_te_Cam-pu-chia">
            <a:extLst>
              <a:ext uri="{FF2B5EF4-FFF2-40B4-BE49-F238E27FC236}">
                <a16:creationId xmlns:a16="http://schemas.microsoft.com/office/drawing/2014/main" id="{5A1DF673-1607-4BAE-9DC4-C71ACEFCB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9" y="2126456"/>
            <a:ext cx="4193381" cy="3086100"/>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1" name="Table 20">
            <a:extLst>
              <a:ext uri="{FF2B5EF4-FFF2-40B4-BE49-F238E27FC236}">
                <a16:creationId xmlns:a16="http://schemas.microsoft.com/office/drawing/2014/main" id="{5AAD4B66-4700-420E-B85B-5F75C5C7CB17}"/>
              </a:ext>
            </a:extLst>
          </p:cNvPr>
          <p:cNvGraphicFramePr>
            <a:graphicFrameLocks noGrp="1"/>
          </p:cNvGraphicFramePr>
          <p:nvPr/>
        </p:nvGraphicFramePr>
        <p:xfrm>
          <a:off x="14287" y="819151"/>
          <a:ext cx="9129713" cy="1307307"/>
        </p:xfrm>
        <a:graphic>
          <a:graphicData uri="http://schemas.openxmlformats.org/drawingml/2006/table">
            <a:tbl>
              <a:tblPr firstRow="1" bandRow="1">
                <a:tableStyleId>{5C22544A-7EE6-4342-B048-85BDC9FD1C3A}</a:tableStyleId>
              </a:tblPr>
              <a:tblGrid>
                <a:gridCol w="738359">
                  <a:extLst>
                    <a:ext uri="{9D8B030D-6E8A-4147-A177-3AD203B41FA5}">
                      <a16:colId xmlns:a16="http://schemas.microsoft.com/office/drawing/2014/main" val="20000"/>
                    </a:ext>
                  </a:extLst>
                </a:gridCol>
                <a:gridCol w="4282484">
                  <a:extLst>
                    <a:ext uri="{9D8B030D-6E8A-4147-A177-3AD203B41FA5}">
                      <a16:colId xmlns:a16="http://schemas.microsoft.com/office/drawing/2014/main" val="20001"/>
                    </a:ext>
                  </a:extLst>
                </a:gridCol>
                <a:gridCol w="4108870">
                  <a:extLst>
                    <a:ext uri="{9D8B030D-6E8A-4147-A177-3AD203B41FA5}">
                      <a16:colId xmlns:a16="http://schemas.microsoft.com/office/drawing/2014/main" val="20002"/>
                    </a:ext>
                  </a:extLst>
                </a:gridCol>
              </a:tblGrid>
              <a:tr h="324142">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Campuchia</a:t>
                      </a: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Lào</a:t>
                      </a: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83165">
                <a:tc>
                  <a:txBody>
                    <a:bodyPr/>
                    <a:lstStyle/>
                    <a:p>
                      <a:r>
                        <a:rPr lang="en-US" sz="1500">
                          <a:solidFill>
                            <a:srgbClr val="C00000"/>
                          </a:solidFill>
                          <a:latin typeface="Times New Roman" panose="02020603050405020304" pitchFamily="18" charset="0"/>
                          <a:cs typeface="Times New Roman" panose="02020603050405020304" pitchFamily="18" charset="0"/>
                        </a:rPr>
                        <a:t>Địa hình</a:t>
                      </a: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7" marB="342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330" name="TextBox 21">
            <a:extLst>
              <a:ext uri="{FF2B5EF4-FFF2-40B4-BE49-F238E27FC236}">
                <a16:creationId xmlns:a16="http://schemas.microsoft.com/office/drawing/2014/main" id="{620828A1-951E-4205-8C9B-D72B15629F3A}"/>
              </a:ext>
            </a:extLst>
          </p:cNvPr>
          <p:cNvSpPr txBox="1">
            <a:spLocks noChangeArrowheads="1"/>
          </p:cNvSpPr>
          <p:nvPr/>
        </p:nvSpPr>
        <p:spPr bwMode="auto">
          <a:xfrm>
            <a:off x="-29766" y="85725"/>
            <a:ext cx="44005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1. Vị trí địa lí</a:t>
            </a:r>
          </a:p>
        </p:txBody>
      </p:sp>
      <p:sp>
        <p:nvSpPr>
          <p:cNvPr id="13331" name="TextBox 22">
            <a:extLst>
              <a:ext uri="{FF2B5EF4-FFF2-40B4-BE49-F238E27FC236}">
                <a16:creationId xmlns:a16="http://schemas.microsoft.com/office/drawing/2014/main" id="{D38E9786-2987-408F-81A7-16A8582C16C4}"/>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3332" name="TextBox 23">
            <a:extLst>
              <a:ext uri="{FF2B5EF4-FFF2-40B4-BE49-F238E27FC236}">
                <a16:creationId xmlns:a16="http://schemas.microsoft.com/office/drawing/2014/main" id="{663A6DD1-D63D-4744-AEC1-F0D06D3404BF}"/>
              </a:ext>
            </a:extLst>
          </p:cNvPr>
          <p:cNvSpPr txBox="1">
            <a:spLocks noChangeArrowheads="1"/>
          </p:cNvSpPr>
          <p:nvPr/>
        </p:nvSpPr>
        <p:spPr bwMode="auto">
          <a:xfrm>
            <a:off x="-29766" y="490538"/>
            <a:ext cx="44005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2. Điều kiện tự nhiên</a:t>
            </a:r>
          </a:p>
        </p:txBody>
      </p:sp>
      <p:sp>
        <p:nvSpPr>
          <p:cNvPr id="25" name="Text Box 16">
            <a:extLst>
              <a:ext uri="{FF2B5EF4-FFF2-40B4-BE49-F238E27FC236}">
                <a16:creationId xmlns:a16="http://schemas.microsoft.com/office/drawing/2014/main" id="{32F8266C-78B8-4E3B-88A5-9F131E3E1F7F}"/>
              </a:ext>
            </a:extLst>
          </p:cNvPr>
          <p:cNvSpPr txBox="1">
            <a:spLocks noChangeArrowheads="1"/>
          </p:cNvSpPr>
          <p:nvPr/>
        </p:nvSpPr>
        <p:spPr bwMode="auto">
          <a:xfrm>
            <a:off x="5161360" y="1143000"/>
            <a:ext cx="3774281"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1500">
                <a:solidFill>
                  <a:srgbClr val="C00000"/>
                </a:solidFill>
                <a:latin typeface="Times New Roman" panose="02020603050405020304" pitchFamily="18" charset="0"/>
                <a:cs typeface="Arial" panose="020B0604020202020204" pitchFamily="34" charset="0"/>
              </a:rPr>
              <a:t>-90% là núi,cao nguyên. Các dãy núi tập trung ở phía bắc, cao nguyên chạy dài  từ bắc xuống nam. </a:t>
            </a:r>
          </a:p>
        </p:txBody>
      </p:sp>
      <p:sp>
        <p:nvSpPr>
          <p:cNvPr id="26" name="Text Box 15">
            <a:extLst>
              <a:ext uri="{FF2B5EF4-FFF2-40B4-BE49-F238E27FC236}">
                <a16:creationId xmlns:a16="http://schemas.microsoft.com/office/drawing/2014/main" id="{1A6638D9-468C-464E-9982-409543803CA4}"/>
              </a:ext>
            </a:extLst>
          </p:cNvPr>
          <p:cNvSpPr txBox="1">
            <a:spLocks noChangeArrowheads="1"/>
          </p:cNvSpPr>
          <p:nvPr/>
        </p:nvSpPr>
        <p:spPr bwMode="auto">
          <a:xfrm>
            <a:off x="857250" y="1318022"/>
            <a:ext cx="40576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1350">
                <a:solidFill>
                  <a:srgbClr val="C00000"/>
                </a:solidFill>
                <a:latin typeface="Times New Roman" panose="02020603050405020304" pitchFamily="18" charset="0"/>
                <a:cs typeface="Arial" panose="020B0604020202020204" pitchFamily="34" charset="0"/>
              </a:rPr>
              <a:t>-75% diện tích là đồng bằng, núi và cao nguyên phân bố biên giới.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descr="Luoc_do_tu_nhien_kinh_te_Lao">
            <a:extLst>
              <a:ext uri="{FF2B5EF4-FFF2-40B4-BE49-F238E27FC236}">
                <a16:creationId xmlns:a16="http://schemas.microsoft.com/office/drawing/2014/main" id="{B87C0D56-9CDD-415B-941E-103688FB2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393157"/>
            <a:ext cx="4038600" cy="282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8" descr="Luoc_do_tu_nhien_kinh_te_Cam-pu-chia">
            <a:extLst>
              <a:ext uri="{FF2B5EF4-FFF2-40B4-BE49-F238E27FC236}">
                <a16:creationId xmlns:a16="http://schemas.microsoft.com/office/drawing/2014/main" id="{6EDCD6E4-3AE8-465F-B038-0D11DF80E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9" y="2393156"/>
            <a:ext cx="4193381" cy="2819400"/>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1" name="Table 20">
            <a:extLst>
              <a:ext uri="{FF2B5EF4-FFF2-40B4-BE49-F238E27FC236}">
                <a16:creationId xmlns:a16="http://schemas.microsoft.com/office/drawing/2014/main" id="{C0246DAF-4819-4358-9260-6304D6E78781}"/>
              </a:ext>
            </a:extLst>
          </p:cNvPr>
          <p:cNvGraphicFramePr>
            <a:graphicFrameLocks noGrp="1"/>
          </p:cNvGraphicFramePr>
          <p:nvPr/>
        </p:nvGraphicFramePr>
        <p:xfrm>
          <a:off x="14287" y="819151"/>
          <a:ext cx="9129713" cy="1535907"/>
        </p:xfrm>
        <a:graphic>
          <a:graphicData uri="http://schemas.openxmlformats.org/drawingml/2006/table">
            <a:tbl>
              <a:tblPr firstRow="1" bandRow="1">
                <a:tableStyleId>{5C22544A-7EE6-4342-B048-85BDC9FD1C3A}</a:tableStyleId>
              </a:tblPr>
              <a:tblGrid>
                <a:gridCol w="738359">
                  <a:extLst>
                    <a:ext uri="{9D8B030D-6E8A-4147-A177-3AD203B41FA5}">
                      <a16:colId xmlns:a16="http://schemas.microsoft.com/office/drawing/2014/main" val="20000"/>
                    </a:ext>
                  </a:extLst>
                </a:gridCol>
                <a:gridCol w="4282484">
                  <a:extLst>
                    <a:ext uri="{9D8B030D-6E8A-4147-A177-3AD203B41FA5}">
                      <a16:colId xmlns:a16="http://schemas.microsoft.com/office/drawing/2014/main" val="20001"/>
                    </a:ext>
                  </a:extLst>
                </a:gridCol>
                <a:gridCol w="4108870">
                  <a:extLst>
                    <a:ext uri="{9D8B030D-6E8A-4147-A177-3AD203B41FA5}">
                      <a16:colId xmlns:a16="http://schemas.microsoft.com/office/drawing/2014/main" val="20002"/>
                    </a:ext>
                  </a:extLst>
                </a:gridCol>
              </a:tblGrid>
              <a:tr h="324133">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Campuchia</a:t>
                      </a: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Lào</a:t>
                      </a: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11774">
                <a:tc>
                  <a:txBody>
                    <a:bodyPr/>
                    <a:lstStyle/>
                    <a:p>
                      <a:r>
                        <a:rPr lang="en-US" sz="1500">
                          <a:solidFill>
                            <a:srgbClr val="C00000"/>
                          </a:solidFill>
                          <a:latin typeface="Times New Roman" panose="02020603050405020304" pitchFamily="18" charset="0"/>
                          <a:cs typeface="Times New Roman" panose="02020603050405020304" pitchFamily="18" charset="0"/>
                        </a:rPr>
                        <a:t>Khí hậu</a:t>
                      </a: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5" marB="3429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354" name="TextBox 21">
            <a:extLst>
              <a:ext uri="{FF2B5EF4-FFF2-40B4-BE49-F238E27FC236}">
                <a16:creationId xmlns:a16="http://schemas.microsoft.com/office/drawing/2014/main" id="{1CC05EE4-DD22-4FE2-8F3E-B3BFA6A11F2F}"/>
              </a:ext>
            </a:extLst>
          </p:cNvPr>
          <p:cNvSpPr txBox="1">
            <a:spLocks noChangeArrowheads="1"/>
          </p:cNvSpPr>
          <p:nvPr/>
        </p:nvSpPr>
        <p:spPr bwMode="auto">
          <a:xfrm>
            <a:off x="0" y="259556"/>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1. Vị trí địa lí</a:t>
            </a:r>
          </a:p>
        </p:txBody>
      </p:sp>
      <p:sp>
        <p:nvSpPr>
          <p:cNvPr id="14355" name="TextBox 22">
            <a:extLst>
              <a:ext uri="{FF2B5EF4-FFF2-40B4-BE49-F238E27FC236}">
                <a16:creationId xmlns:a16="http://schemas.microsoft.com/office/drawing/2014/main" id="{999E531B-D512-49C3-B9F0-3AFC03EFCB0D}"/>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24 -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4356" name="TextBox 23">
            <a:extLst>
              <a:ext uri="{FF2B5EF4-FFF2-40B4-BE49-F238E27FC236}">
                <a16:creationId xmlns:a16="http://schemas.microsoft.com/office/drawing/2014/main" id="{51EFBCE9-7381-49D0-8DA4-2440B9FBCEF6}"/>
              </a:ext>
            </a:extLst>
          </p:cNvPr>
          <p:cNvSpPr txBox="1">
            <a:spLocks noChangeArrowheads="1"/>
          </p:cNvSpPr>
          <p:nvPr/>
        </p:nvSpPr>
        <p:spPr bwMode="auto">
          <a:xfrm>
            <a:off x="14288" y="520304"/>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2. Điều kiện tự nhiên</a:t>
            </a:r>
          </a:p>
        </p:txBody>
      </p:sp>
      <p:sp>
        <p:nvSpPr>
          <p:cNvPr id="27" name="Text Box 20">
            <a:extLst>
              <a:ext uri="{FF2B5EF4-FFF2-40B4-BE49-F238E27FC236}">
                <a16:creationId xmlns:a16="http://schemas.microsoft.com/office/drawing/2014/main" id="{07C646F2-8435-4B04-93A9-50BC301399D8}"/>
              </a:ext>
            </a:extLst>
          </p:cNvPr>
          <p:cNvSpPr txBox="1">
            <a:spLocks noChangeArrowheads="1"/>
          </p:cNvSpPr>
          <p:nvPr/>
        </p:nvSpPr>
        <p:spPr bwMode="auto">
          <a:xfrm>
            <a:off x="800100" y="1085851"/>
            <a:ext cx="42291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Khí hậu nhiệt đới gió mùa nóng quanh năm </a:t>
            </a:r>
          </a:p>
          <a:p>
            <a:pPr algn="just"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-Mùa mưa do gió tây nam thổi từ biển đem hơi nước đến </a:t>
            </a:r>
          </a:p>
          <a:p>
            <a:pPr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-Mùa khô có gió đông bắc thổi từ lục địa mang không khí hanh, khô đến   </a:t>
            </a:r>
          </a:p>
        </p:txBody>
      </p:sp>
      <p:sp>
        <p:nvSpPr>
          <p:cNvPr id="28" name="Text Box 22">
            <a:extLst>
              <a:ext uri="{FF2B5EF4-FFF2-40B4-BE49-F238E27FC236}">
                <a16:creationId xmlns:a16="http://schemas.microsoft.com/office/drawing/2014/main" id="{F7819FA9-24AC-4879-A173-DCD6A58951C6}"/>
              </a:ext>
            </a:extLst>
          </p:cNvPr>
          <p:cNvSpPr txBox="1">
            <a:spLocks noChangeArrowheads="1"/>
          </p:cNvSpPr>
          <p:nvPr/>
        </p:nvSpPr>
        <p:spPr bwMode="auto">
          <a:xfrm>
            <a:off x="5067300" y="1087041"/>
            <a:ext cx="40386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Khí hậu Nhiệt đới gió mùa:</a:t>
            </a:r>
          </a:p>
          <a:p>
            <a:pPr eaLnBrk="1" hangingPunct="1">
              <a:lnSpc>
                <a:spcPct val="100000"/>
              </a:lnSpc>
              <a:spcBef>
                <a:spcPct val="0"/>
              </a:spcBef>
              <a:buFontTx/>
              <a:buChar char="-"/>
            </a:pPr>
            <a:r>
              <a:rPr lang="en-US" altLang="en-US" sz="1500">
                <a:solidFill>
                  <a:srgbClr val="FF0000"/>
                </a:solidFill>
                <a:latin typeface="Times New Roman" panose="02020603050405020304" pitchFamily="18" charset="0"/>
                <a:cs typeface="Arial" panose="020B0604020202020204" pitchFamily="34" charset="0"/>
              </a:rPr>
              <a:t>Mùa mưa chịu ảnh hưởng của gió tây nam từ biển thổi vào gây mưa nhiều</a:t>
            </a:r>
          </a:p>
          <a:p>
            <a:pPr algn="just" eaLnBrk="1" hangingPunct="1">
              <a:lnSpc>
                <a:spcPct val="100000"/>
              </a:lnSpc>
              <a:spcBef>
                <a:spcPct val="0"/>
              </a:spcBef>
              <a:buFontTx/>
              <a:buChar char="-"/>
            </a:pPr>
            <a:r>
              <a:rPr lang="en-US" altLang="en-US" sz="1500">
                <a:solidFill>
                  <a:srgbClr val="FF0000"/>
                </a:solidFill>
                <a:latin typeface="Times New Roman" panose="02020603050405020304" pitchFamily="18" charset="0"/>
                <a:cs typeface="Arial" panose="020B0604020202020204" pitchFamily="34" charset="0"/>
              </a:rPr>
              <a:t>Mùa khô chịu ảnh hưởng của gió mùa đông bắc từ lục địa thổi đến mang theo không khí khô, lạnh</a:t>
            </a:r>
          </a:p>
          <a:p>
            <a:pPr eaLnBrk="1" hangingPunct="1">
              <a:lnSpc>
                <a:spcPct val="100000"/>
              </a:lnSpc>
              <a:spcBef>
                <a:spcPct val="50000"/>
              </a:spcBef>
              <a:buFontTx/>
              <a:buChar char="-"/>
            </a:pPr>
            <a:endParaRPr lang="en-US" altLang="en-US" sz="1200">
              <a:solidFill>
                <a:srgbClr val="FF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Luoc_do_tu_nhien_kinh_te_Lao">
            <a:extLst>
              <a:ext uri="{FF2B5EF4-FFF2-40B4-BE49-F238E27FC236}">
                <a16:creationId xmlns:a16="http://schemas.microsoft.com/office/drawing/2014/main" id="{1B850F4D-3CFB-4F9C-86E2-BA04D484C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84748"/>
            <a:ext cx="4038600" cy="343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descr="Luoc_do_tu_nhien_kinh_te_Cam-pu-chia">
            <a:extLst>
              <a:ext uri="{FF2B5EF4-FFF2-40B4-BE49-F238E27FC236}">
                <a16:creationId xmlns:a16="http://schemas.microsoft.com/office/drawing/2014/main" id="{0BEDBEA8-0D89-424B-9C29-C58024C19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9" y="1784747"/>
            <a:ext cx="4193381" cy="3427809"/>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1" name="Table 20">
            <a:extLst>
              <a:ext uri="{FF2B5EF4-FFF2-40B4-BE49-F238E27FC236}">
                <a16:creationId xmlns:a16="http://schemas.microsoft.com/office/drawing/2014/main" id="{85389974-06F2-4E93-8C8F-4343F848BA19}"/>
              </a:ext>
            </a:extLst>
          </p:cNvPr>
          <p:cNvGraphicFramePr>
            <a:graphicFrameLocks noGrp="1"/>
          </p:cNvGraphicFramePr>
          <p:nvPr/>
        </p:nvGraphicFramePr>
        <p:xfrm>
          <a:off x="14287" y="742951"/>
          <a:ext cx="9129713" cy="1078707"/>
        </p:xfrm>
        <a:graphic>
          <a:graphicData uri="http://schemas.openxmlformats.org/drawingml/2006/table">
            <a:tbl>
              <a:tblPr firstRow="1" bandRow="1">
                <a:tableStyleId>{5C22544A-7EE6-4342-B048-85BDC9FD1C3A}</a:tableStyleId>
              </a:tblPr>
              <a:tblGrid>
                <a:gridCol w="738359">
                  <a:extLst>
                    <a:ext uri="{9D8B030D-6E8A-4147-A177-3AD203B41FA5}">
                      <a16:colId xmlns:a16="http://schemas.microsoft.com/office/drawing/2014/main" val="20000"/>
                    </a:ext>
                  </a:extLst>
                </a:gridCol>
                <a:gridCol w="4282484">
                  <a:extLst>
                    <a:ext uri="{9D8B030D-6E8A-4147-A177-3AD203B41FA5}">
                      <a16:colId xmlns:a16="http://schemas.microsoft.com/office/drawing/2014/main" val="20001"/>
                    </a:ext>
                  </a:extLst>
                </a:gridCol>
                <a:gridCol w="4108870">
                  <a:extLst>
                    <a:ext uri="{9D8B030D-6E8A-4147-A177-3AD203B41FA5}">
                      <a16:colId xmlns:a16="http://schemas.microsoft.com/office/drawing/2014/main" val="20002"/>
                    </a:ext>
                  </a:extLst>
                </a:gridCol>
              </a:tblGrid>
              <a:tr h="324155">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Campuchia</a:t>
                      </a: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500">
                          <a:solidFill>
                            <a:srgbClr val="C00000"/>
                          </a:solidFill>
                          <a:latin typeface="Times New Roman" panose="02020603050405020304" pitchFamily="18" charset="0"/>
                          <a:cs typeface="Times New Roman" panose="02020603050405020304" pitchFamily="18" charset="0"/>
                        </a:rPr>
                        <a:t>Lào</a:t>
                      </a: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54552">
                <a:tc>
                  <a:txBody>
                    <a:bodyPr/>
                    <a:lstStyle/>
                    <a:p>
                      <a:r>
                        <a:rPr lang="en-US" sz="1500">
                          <a:solidFill>
                            <a:srgbClr val="C00000"/>
                          </a:solidFill>
                          <a:latin typeface="Times New Roman" panose="02020603050405020304" pitchFamily="18" charset="0"/>
                          <a:cs typeface="Times New Roman" panose="02020603050405020304" pitchFamily="18" charset="0"/>
                        </a:rPr>
                        <a:t>Sông ngòi</a:t>
                      </a:r>
                    </a:p>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500">
                        <a:solidFill>
                          <a:srgbClr val="C00000"/>
                        </a:solidFill>
                        <a:latin typeface="Times New Roman" panose="02020603050405020304" pitchFamily="18" charset="0"/>
                        <a:cs typeface="Times New Roman" panose="02020603050405020304" pitchFamily="18" charset="0"/>
                      </a:endParaRPr>
                    </a:p>
                  </a:txBody>
                  <a:tcPr marL="68576" marR="68576" marT="34298" marB="3429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5378" name="TextBox 21">
            <a:extLst>
              <a:ext uri="{FF2B5EF4-FFF2-40B4-BE49-F238E27FC236}">
                <a16:creationId xmlns:a16="http://schemas.microsoft.com/office/drawing/2014/main" id="{521F9C03-005B-433D-A4B3-7C34163F0D85}"/>
              </a:ext>
            </a:extLst>
          </p:cNvPr>
          <p:cNvSpPr txBox="1">
            <a:spLocks noChangeArrowheads="1"/>
          </p:cNvSpPr>
          <p:nvPr/>
        </p:nvSpPr>
        <p:spPr bwMode="auto">
          <a:xfrm>
            <a:off x="0" y="104775"/>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1. Vị trí địa lí</a:t>
            </a:r>
          </a:p>
        </p:txBody>
      </p:sp>
      <p:sp>
        <p:nvSpPr>
          <p:cNvPr id="15379" name="TextBox 22">
            <a:extLst>
              <a:ext uri="{FF2B5EF4-FFF2-40B4-BE49-F238E27FC236}">
                <a16:creationId xmlns:a16="http://schemas.microsoft.com/office/drawing/2014/main" id="{FA09AFE2-F894-4F69-887B-897F5E1F46D2}"/>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5380" name="TextBox 23">
            <a:extLst>
              <a:ext uri="{FF2B5EF4-FFF2-40B4-BE49-F238E27FC236}">
                <a16:creationId xmlns:a16="http://schemas.microsoft.com/office/drawing/2014/main" id="{CA4F19B5-0023-4E11-81B9-921D28E0FA1C}"/>
              </a:ext>
            </a:extLst>
          </p:cNvPr>
          <p:cNvSpPr txBox="1">
            <a:spLocks noChangeArrowheads="1"/>
          </p:cNvSpPr>
          <p:nvPr/>
        </p:nvSpPr>
        <p:spPr bwMode="auto">
          <a:xfrm>
            <a:off x="0" y="390525"/>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2. Điều kiện tự nhiên</a:t>
            </a:r>
          </a:p>
        </p:txBody>
      </p:sp>
      <p:sp>
        <p:nvSpPr>
          <p:cNvPr id="27" name="Text Box 20">
            <a:extLst>
              <a:ext uri="{FF2B5EF4-FFF2-40B4-BE49-F238E27FC236}">
                <a16:creationId xmlns:a16="http://schemas.microsoft.com/office/drawing/2014/main" id="{34EE2879-E29B-4938-81A3-49724CA0148F}"/>
              </a:ext>
            </a:extLst>
          </p:cNvPr>
          <p:cNvSpPr txBox="1">
            <a:spLocks noChangeArrowheads="1"/>
          </p:cNvSpPr>
          <p:nvPr/>
        </p:nvSpPr>
        <p:spPr bwMode="auto">
          <a:xfrm>
            <a:off x="721519" y="1103947"/>
            <a:ext cx="448557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500">
                <a:solidFill>
                  <a:srgbClr val="003300"/>
                </a:solidFill>
                <a:latin typeface="Times New Roman" panose="02020603050405020304" pitchFamily="18" charset="0"/>
                <a:cs typeface="Arial" panose="020B0604020202020204" pitchFamily="34" charset="0"/>
              </a:rPr>
              <a:t>- Sông Mê-công ,  sông Xre-poc và Biển Hồ</a:t>
            </a:r>
          </a:p>
          <a:p>
            <a:pPr eaLnBrk="1" hangingPunct="1">
              <a:lnSpc>
                <a:spcPct val="100000"/>
              </a:lnSpc>
              <a:spcBef>
                <a:spcPct val="0"/>
              </a:spcBef>
              <a:buFontTx/>
              <a:buNone/>
            </a:pPr>
            <a:r>
              <a:rPr lang="en-US" altLang="en-US" sz="1500">
                <a:solidFill>
                  <a:srgbClr val="003300"/>
                </a:solidFill>
                <a:latin typeface="Times New Roman" panose="02020603050405020304" pitchFamily="18" charset="0"/>
                <a:cs typeface="Arial" panose="020B0604020202020204" pitchFamily="34" charset="0"/>
              </a:rPr>
              <a:t>- Mạng lưới phát triển, chảy trên địa hình bằng phẳng</a:t>
            </a:r>
            <a:endParaRPr lang="en-US" altLang="en-US" sz="1500">
              <a:solidFill>
                <a:srgbClr val="FF0000"/>
              </a:solidFill>
              <a:latin typeface="Times New Roman" panose="02020603050405020304" pitchFamily="18" charset="0"/>
              <a:cs typeface="Arial" panose="020B0604020202020204" pitchFamily="34" charset="0"/>
            </a:endParaRPr>
          </a:p>
        </p:txBody>
      </p:sp>
      <p:sp>
        <p:nvSpPr>
          <p:cNvPr id="28" name="Text Box 22">
            <a:extLst>
              <a:ext uri="{FF2B5EF4-FFF2-40B4-BE49-F238E27FC236}">
                <a16:creationId xmlns:a16="http://schemas.microsoft.com/office/drawing/2014/main" id="{61CE54EE-604D-4F64-A88C-FD1D7E148733}"/>
              </a:ext>
            </a:extLst>
          </p:cNvPr>
          <p:cNvSpPr txBox="1">
            <a:spLocks noChangeArrowheads="1"/>
          </p:cNvSpPr>
          <p:nvPr/>
        </p:nvSpPr>
        <p:spPr bwMode="auto">
          <a:xfrm>
            <a:off x="5067300" y="1087041"/>
            <a:ext cx="4038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 Sông Mê Công</a:t>
            </a:r>
          </a:p>
          <a:p>
            <a:pPr eaLnBrk="1" hangingPunct="1">
              <a:lnSpc>
                <a:spcPct val="100000"/>
              </a:lnSpc>
              <a:spcBef>
                <a:spcPct val="0"/>
              </a:spcBef>
              <a:buFontTx/>
              <a:buNone/>
            </a:pPr>
            <a:r>
              <a:rPr lang="en-US" altLang="en-US" sz="1500">
                <a:solidFill>
                  <a:srgbClr val="FF0000"/>
                </a:solidFill>
                <a:latin typeface="Times New Roman" panose="02020603050405020304" pitchFamily="18" charset="0"/>
                <a:cs typeface="Arial" panose="020B0604020202020204" pitchFamily="34" charset="0"/>
              </a:rPr>
              <a:t>- Mạng lưới sông phát triển, chảy trên địa hình cao </a:t>
            </a:r>
            <a:endParaRPr lang="en-US" altLang="en-US" sz="1200">
              <a:solidFill>
                <a:srgbClr val="FF0000"/>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1050678-FB32-44C4-8031-55138250D398}"/>
              </a:ext>
            </a:extLst>
          </p:cNvPr>
          <p:cNvGraphicFramePr>
            <a:graphicFrameLocks noGrp="1"/>
          </p:cNvGraphicFramePr>
          <p:nvPr>
            <p:extLst>
              <p:ext uri="{D42A27DB-BD31-4B8C-83A1-F6EECF244321}">
                <p14:modId xmlns:p14="http://schemas.microsoft.com/office/powerpoint/2010/main" val="1316925887"/>
              </p:ext>
            </p:extLst>
          </p:nvPr>
        </p:nvGraphicFramePr>
        <p:xfrm>
          <a:off x="0" y="882253"/>
          <a:ext cx="9144000" cy="4283753"/>
        </p:xfrm>
        <a:graphic>
          <a:graphicData uri="http://schemas.openxmlformats.org/drawingml/2006/table">
            <a:tbl>
              <a:tblPr firstRow="1" bandRow="1">
                <a:tableStyleId>{5C22544A-7EE6-4342-B048-85BDC9FD1C3A}</a:tableStyleId>
              </a:tblPr>
              <a:tblGrid>
                <a:gridCol w="3178098">
                  <a:extLst>
                    <a:ext uri="{9D8B030D-6E8A-4147-A177-3AD203B41FA5}">
                      <a16:colId xmlns:a16="http://schemas.microsoft.com/office/drawing/2014/main" val="20000"/>
                    </a:ext>
                  </a:extLst>
                </a:gridCol>
                <a:gridCol w="5965902">
                  <a:extLst>
                    <a:ext uri="{9D8B030D-6E8A-4147-A177-3AD203B41FA5}">
                      <a16:colId xmlns:a16="http://schemas.microsoft.com/office/drawing/2014/main" val="20001"/>
                    </a:ext>
                  </a:extLst>
                </a:gridCol>
              </a:tblGrid>
              <a:tr h="374687">
                <a:tc>
                  <a:txBody>
                    <a:bodyPr/>
                    <a:lstStyle/>
                    <a:p>
                      <a:r>
                        <a:rPr lang="en-US" sz="1400">
                          <a:solidFill>
                            <a:srgbClr val="C00000"/>
                          </a:solidFill>
                        </a:rPr>
                        <a:t>Campuchia</a:t>
                      </a:r>
                    </a:p>
                  </a:txBody>
                  <a:tcPr marL="68580" marR="68580" marT="34293" marB="342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1400">
                          <a:solidFill>
                            <a:srgbClr val="C00000"/>
                          </a:solidFill>
                        </a:rPr>
                        <a:t>Lào</a:t>
                      </a:r>
                    </a:p>
                  </a:txBody>
                  <a:tcPr marL="68580" marR="68580" marT="34293" marB="342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72260">
                <a:tc>
                  <a:txBody>
                    <a:bodyPr/>
                    <a:lstStyle/>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p>
                      <a:endParaRPr lang="en-US" sz="1400"/>
                    </a:p>
                  </a:txBody>
                  <a:tcPr marL="68580" marR="68580" marT="34293" marB="342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400"/>
                    </a:p>
                  </a:txBody>
                  <a:tcPr marL="68580" marR="68580" marT="34293" marB="3429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Text Box 24">
            <a:extLst>
              <a:ext uri="{FF2B5EF4-FFF2-40B4-BE49-F238E27FC236}">
                <a16:creationId xmlns:a16="http://schemas.microsoft.com/office/drawing/2014/main" id="{BA116D75-221C-41AE-8EF7-FF2DA8B10CE6}"/>
              </a:ext>
            </a:extLst>
          </p:cNvPr>
          <p:cNvSpPr txBox="1">
            <a:spLocks noChangeArrowheads="1"/>
          </p:cNvSpPr>
          <p:nvPr/>
        </p:nvSpPr>
        <p:spPr bwMode="auto">
          <a:xfrm>
            <a:off x="-20241" y="1284685"/>
            <a:ext cx="3176036" cy="199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t">
              <a:buNone/>
            </a:pPr>
            <a:r>
              <a:rPr lang="en-US" sz="1600">
                <a:solidFill>
                  <a:schemeClr val="bg1">
                    <a:lumMod val="10000"/>
                  </a:schemeClr>
                </a:solidFill>
                <a:latin typeface="#9Slide03 Roboto Condensed" panose="02000000000000000000" pitchFamily="2" charset="0"/>
                <a:ea typeface="#9Slide03 Roboto Condensed" panose="02000000000000000000" pitchFamily="2" charset="0"/>
              </a:rPr>
              <a:t>- </a:t>
            </a:r>
            <a:r>
              <a:rPr lang="vi-VN" sz="1600">
                <a:solidFill>
                  <a:schemeClr val="bg1">
                    <a:lumMod val="10000"/>
                  </a:schemeClr>
                </a:solidFill>
                <a:latin typeface="+mj-lt"/>
                <a:ea typeface="#9Slide03 Roboto Condensed" panose="02000000000000000000" pitchFamily="2" charset="0"/>
              </a:rPr>
              <a:t>Thuận lợi: Đồng bằng chiếm phần lớn diện tích, khí hậu nhiệt đới nóng ẩm, nguồn nước dồi dào (có sông Mê Công, Biển Hồ) thuận lợi cho canh tác nông nghiệp (trồng lúa).</a:t>
            </a:r>
          </a:p>
          <a:p>
            <a:pPr algn="just" fontAlgn="t">
              <a:buNone/>
            </a:pPr>
            <a:r>
              <a:rPr lang="en-US" sz="1600">
                <a:solidFill>
                  <a:schemeClr val="bg1">
                    <a:lumMod val="10000"/>
                  </a:schemeClr>
                </a:solidFill>
                <a:latin typeface="+mj-lt"/>
                <a:ea typeface="#9Slide03 Roboto Condensed" panose="02000000000000000000" pitchFamily="2" charset="0"/>
              </a:rPr>
              <a:t>- </a:t>
            </a:r>
            <a:r>
              <a:rPr lang="vi-VN" sz="1600">
                <a:solidFill>
                  <a:schemeClr val="bg1">
                    <a:lumMod val="10000"/>
                  </a:schemeClr>
                </a:solidFill>
                <a:latin typeface="+mj-lt"/>
                <a:ea typeface="#9Slide03 Roboto Condensed" panose="02000000000000000000" pitchFamily="2" charset="0"/>
              </a:rPr>
              <a:t>Khó khăn: Mùa khô thiếu nước, mùa mưa có thể bị lũ lụt ảnh hưởng đến mùa màng.</a:t>
            </a:r>
            <a:endParaRPr lang="vi-VN" sz="1600" dirty="0">
              <a:solidFill>
                <a:schemeClr val="bg1">
                  <a:lumMod val="10000"/>
                </a:schemeClr>
              </a:solidFill>
              <a:latin typeface="+mj-lt"/>
              <a:ea typeface="#9Slide03 Roboto Condensed" panose="02000000000000000000" pitchFamily="2" charset="0"/>
            </a:endParaRPr>
          </a:p>
        </p:txBody>
      </p:sp>
      <p:sp>
        <p:nvSpPr>
          <p:cNvPr id="7" name="Text Box 29">
            <a:extLst>
              <a:ext uri="{FF2B5EF4-FFF2-40B4-BE49-F238E27FC236}">
                <a16:creationId xmlns:a16="http://schemas.microsoft.com/office/drawing/2014/main" id="{EDFFEFB8-4C9F-45EE-92B8-F0684CCD8497}"/>
              </a:ext>
            </a:extLst>
          </p:cNvPr>
          <p:cNvSpPr txBox="1">
            <a:spLocks noChangeArrowheads="1"/>
          </p:cNvSpPr>
          <p:nvPr/>
        </p:nvSpPr>
        <p:spPr bwMode="auto">
          <a:xfrm>
            <a:off x="3278460" y="1279592"/>
            <a:ext cx="586554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t">
              <a:buNone/>
            </a:pPr>
            <a:r>
              <a:rPr lang="en-US" sz="1600">
                <a:solidFill>
                  <a:schemeClr val="bg1">
                    <a:lumMod val="10000"/>
                  </a:schemeClr>
                </a:solidFill>
                <a:latin typeface="+mj-lt"/>
                <a:ea typeface="#9Slide03 Roboto Condensed" panose="02000000000000000000" pitchFamily="2" charset="0"/>
              </a:rPr>
              <a:t>- </a:t>
            </a:r>
            <a:r>
              <a:rPr lang="vi-VN" sz="1600">
                <a:solidFill>
                  <a:schemeClr val="bg1">
                    <a:lumMod val="10000"/>
                  </a:schemeClr>
                </a:solidFill>
                <a:latin typeface="+mj-lt"/>
                <a:ea typeface="#9Slide03 Roboto Condensed" panose="02000000000000000000" pitchFamily="2" charset="0"/>
              </a:rPr>
              <a:t>Thuận lợi:</a:t>
            </a:r>
          </a:p>
          <a:p>
            <a:pPr algn="just" fontAlgn="t">
              <a:spcBef>
                <a:spcPts val="0"/>
              </a:spcBef>
              <a:buNone/>
            </a:pPr>
            <a:r>
              <a:rPr lang="vi-VN" sz="1600">
                <a:solidFill>
                  <a:schemeClr val="bg1">
                    <a:lumMod val="10000"/>
                  </a:schemeClr>
                </a:solidFill>
                <a:latin typeface="+mj-lt"/>
                <a:ea typeface="#9Slide03 Roboto Condensed" panose="02000000000000000000" pitchFamily="2" charset="0"/>
              </a:rPr>
              <a:t>+ Khí hậu nhiệt đới nguồn nhiệt ẩm dồi dào, sông ngòi nhiều nước, đồng bằng phù sa màu mỡ,… thuận lợi cho phát triển nông nghiệp.</a:t>
            </a:r>
            <a:r>
              <a:rPr lang="en-US" sz="1600">
                <a:solidFill>
                  <a:schemeClr val="bg1">
                    <a:lumMod val="10000"/>
                  </a:schemeClr>
                </a:solidFill>
                <a:latin typeface="+mj-lt"/>
                <a:ea typeface="#9Slide03 Roboto Condensed" panose="02000000000000000000" pitchFamily="2" charset="0"/>
              </a:rPr>
              <a:t> </a:t>
            </a:r>
            <a:r>
              <a:rPr lang="vi-VN" sz="1600">
                <a:solidFill>
                  <a:schemeClr val="bg1">
                    <a:lumMod val="10000"/>
                  </a:schemeClr>
                </a:solidFill>
                <a:latin typeface="+mj-lt"/>
                <a:ea typeface="#9Slide03 Roboto Condensed" panose="02000000000000000000" pitchFamily="2" charset="0"/>
              </a:rPr>
              <a:t>Đất lâm nghiệp còn nhiều diện tích rừng giàu.</a:t>
            </a:r>
          </a:p>
          <a:p>
            <a:pPr algn="just" fontAlgn="t">
              <a:spcBef>
                <a:spcPts val="0"/>
              </a:spcBef>
              <a:buNone/>
            </a:pPr>
            <a:r>
              <a:rPr lang="vi-VN" sz="1600">
                <a:solidFill>
                  <a:schemeClr val="bg1">
                    <a:lumMod val="10000"/>
                  </a:schemeClr>
                </a:solidFill>
                <a:latin typeface="+mj-lt"/>
                <a:ea typeface="#9Slide03 Roboto Condensed" panose="02000000000000000000" pitchFamily="2" charset="0"/>
              </a:rPr>
              <a:t>- Khó khăn:</a:t>
            </a:r>
          </a:p>
          <a:p>
            <a:pPr algn="just" fontAlgn="t">
              <a:spcBef>
                <a:spcPts val="0"/>
              </a:spcBef>
              <a:buNone/>
            </a:pPr>
            <a:r>
              <a:rPr lang="vi-VN" sz="1600">
                <a:solidFill>
                  <a:schemeClr val="bg1">
                    <a:lumMod val="10000"/>
                  </a:schemeClr>
                </a:solidFill>
                <a:latin typeface="+mj-lt"/>
                <a:ea typeface="#9Slide03 Roboto Condensed" panose="02000000000000000000" pitchFamily="2" charset="0"/>
              </a:rPr>
              <a:t>+ Không giáp biển nên mùa khô khí hậu khô hạn, khó khăn cho sản xuất nông nghiệp</a:t>
            </a:r>
          </a:p>
          <a:p>
            <a:pPr algn="just" fontAlgn="t">
              <a:spcBef>
                <a:spcPts val="0"/>
              </a:spcBef>
              <a:buNone/>
            </a:pPr>
            <a:r>
              <a:rPr lang="vi-VN" sz="1600">
                <a:solidFill>
                  <a:schemeClr val="bg1">
                    <a:lumMod val="10000"/>
                  </a:schemeClr>
                </a:solidFill>
                <a:latin typeface="+mj-lt"/>
                <a:ea typeface="#9Slide03 Roboto Condensed" panose="02000000000000000000" pitchFamily="2" charset="0"/>
              </a:rPr>
              <a:t>+ Địa hình miền núi dễ xảy ra thiên tai sạt lở, xói mòn đất vào mùa mưa</a:t>
            </a:r>
            <a:endParaRPr lang="en-US" altLang="en-US" sz="1500" u="sng">
              <a:solidFill>
                <a:srgbClr val="0033CC"/>
              </a:solidFill>
              <a:latin typeface="+mj-lt"/>
              <a:cs typeface="Arial" panose="020B0604020202020204" pitchFamily="34" charset="0"/>
            </a:endParaRPr>
          </a:p>
        </p:txBody>
      </p:sp>
      <p:sp>
        <p:nvSpPr>
          <p:cNvPr id="16399" name="TextBox 7">
            <a:extLst>
              <a:ext uri="{FF2B5EF4-FFF2-40B4-BE49-F238E27FC236}">
                <a16:creationId xmlns:a16="http://schemas.microsoft.com/office/drawing/2014/main" id="{97FCB0C1-6BEB-4577-AE04-BF019BA2EE69}"/>
              </a:ext>
            </a:extLst>
          </p:cNvPr>
          <p:cNvSpPr txBox="1">
            <a:spLocks noChangeArrowheads="1"/>
          </p:cNvSpPr>
          <p:nvPr/>
        </p:nvSpPr>
        <p:spPr bwMode="auto">
          <a:xfrm>
            <a:off x="0" y="104775"/>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1. Vị trí địa lí</a:t>
            </a:r>
          </a:p>
        </p:txBody>
      </p:sp>
      <p:sp>
        <p:nvSpPr>
          <p:cNvPr id="16400" name="TextBox 8">
            <a:extLst>
              <a:ext uri="{FF2B5EF4-FFF2-40B4-BE49-F238E27FC236}">
                <a16:creationId xmlns:a16="http://schemas.microsoft.com/office/drawing/2014/main" id="{14415FCE-8577-458D-9785-DD1B9395C440}"/>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16401" name="TextBox 9">
            <a:extLst>
              <a:ext uri="{FF2B5EF4-FFF2-40B4-BE49-F238E27FC236}">
                <a16:creationId xmlns:a16="http://schemas.microsoft.com/office/drawing/2014/main" id="{8176CCC2-E835-4B40-8E28-734ECF13112A}"/>
              </a:ext>
            </a:extLst>
          </p:cNvPr>
          <p:cNvSpPr txBox="1">
            <a:spLocks noChangeArrowheads="1"/>
          </p:cNvSpPr>
          <p:nvPr/>
        </p:nvSpPr>
        <p:spPr bwMode="auto">
          <a:xfrm>
            <a:off x="0" y="390525"/>
            <a:ext cx="4400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002060"/>
                </a:solidFill>
                <a:latin typeface="Times New Roman" panose="02020603050405020304" pitchFamily="18" charset="0"/>
                <a:cs typeface="Times New Roman" panose="02020603050405020304" pitchFamily="18" charset="0"/>
              </a:rPr>
              <a:t>2. Điều kiện tự nhiên</a:t>
            </a:r>
          </a:p>
        </p:txBody>
      </p:sp>
      <p:pic>
        <p:nvPicPr>
          <p:cNvPr id="16402" name="Picture 17" descr="Luoc_do_tu_nhien_kinh_te_Lao">
            <a:extLst>
              <a:ext uri="{FF2B5EF4-FFF2-40B4-BE49-F238E27FC236}">
                <a16:creationId xmlns:a16="http://schemas.microsoft.com/office/drawing/2014/main" id="{0C78F2F6-C5AD-47A0-B3BB-49A8028E9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907" y="3294460"/>
            <a:ext cx="4038600" cy="18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8" descr="Luoc_do_tu_nhien_kinh_te_Cam-pu-chia">
            <a:extLst>
              <a:ext uri="{FF2B5EF4-FFF2-40B4-BE49-F238E27FC236}">
                <a16:creationId xmlns:a16="http://schemas.microsoft.com/office/drawing/2014/main" id="{EF4D3450-E297-4DA0-AF19-E7CFE98B8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4460"/>
            <a:ext cx="3155795" cy="1849040"/>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1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circle(in)">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circle(in)">
                                      <p:cBhvr>
                                        <p:cTn id="32"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718DBE9-DB7A-4DB5-BCA3-6F4FAA301CB0}"/>
              </a:ext>
            </a:extLst>
          </p:cNvPr>
          <p:cNvGraphicFramePr>
            <a:graphicFrameLocks noGrp="1"/>
          </p:cNvGraphicFramePr>
          <p:nvPr>
            <p:extLst>
              <p:ext uri="{D42A27DB-BD31-4B8C-83A1-F6EECF244321}">
                <p14:modId xmlns:p14="http://schemas.microsoft.com/office/powerpoint/2010/main" val="839326790"/>
              </p:ext>
            </p:extLst>
          </p:nvPr>
        </p:nvGraphicFramePr>
        <p:xfrm>
          <a:off x="68560" y="343668"/>
          <a:ext cx="9050726" cy="4561009"/>
        </p:xfrm>
        <a:graphic>
          <a:graphicData uri="http://schemas.openxmlformats.org/drawingml/2006/table">
            <a:tbl>
              <a:tblPr>
                <a:tableStyleId>{ED083AE6-46FA-4A59-8FB0-9F97EB10719F}</a:tableStyleId>
              </a:tblPr>
              <a:tblGrid>
                <a:gridCol w="1097057">
                  <a:extLst>
                    <a:ext uri="{9D8B030D-6E8A-4147-A177-3AD203B41FA5}">
                      <a16:colId xmlns:a16="http://schemas.microsoft.com/office/drawing/2014/main" val="1088005254"/>
                    </a:ext>
                  </a:extLst>
                </a:gridCol>
                <a:gridCol w="3960700">
                  <a:extLst>
                    <a:ext uri="{9D8B030D-6E8A-4147-A177-3AD203B41FA5}">
                      <a16:colId xmlns:a16="http://schemas.microsoft.com/office/drawing/2014/main" val="1208075410"/>
                    </a:ext>
                  </a:extLst>
                </a:gridCol>
                <a:gridCol w="3992969">
                  <a:extLst>
                    <a:ext uri="{9D8B030D-6E8A-4147-A177-3AD203B41FA5}">
                      <a16:colId xmlns:a16="http://schemas.microsoft.com/office/drawing/2014/main" val="853650829"/>
                    </a:ext>
                  </a:extLst>
                </a:gridCol>
              </a:tblGrid>
              <a:tr h="352797">
                <a:tc>
                  <a:txBody>
                    <a:bodyPr/>
                    <a:lstStyle/>
                    <a:p>
                      <a:pPr fontAlgn="t"/>
                      <a:r>
                        <a:rPr lang="vi-VN" sz="1600" b="1" dirty="0">
                          <a:solidFill>
                            <a:srgbClr val="FEFEFE"/>
                          </a:solidFill>
                          <a:effectLst/>
                          <a:latin typeface="+mj-lt"/>
                          <a:ea typeface="#9Slide03 Roboto Condensed" panose="02000000000000000000" pitchFamily="2" charset="0"/>
                        </a:rPr>
                        <a:t>Yếu tố</a:t>
                      </a:r>
                      <a:endParaRPr lang="vi-VN" sz="1600" b="0" dirty="0">
                        <a:solidFill>
                          <a:srgbClr val="FEFEFE"/>
                        </a:solidFill>
                        <a:effectLst/>
                        <a:latin typeface="+mj-lt"/>
                        <a:ea typeface="#9Slide03 Roboto Condensed" panose="02000000000000000000" pitchFamily="2" charset="0"/>
                      </a:endParaRPr>
                    </a:p>
                  </a:txBody>
                  <a:tcPr marL="18954" marR="18954" marT="18954" marB="18954">
                    <a:noFill/>
                  </a:tcPr>
                </a:tc>
                <a:tc>
                  <a:txBody>
                    <a:bodyPr/>
                    <a:lstStyle/>
                    <a:p>
                      <a:pPr algn="ctr" fontAlgn="t"/>
                      <a:r>
                        <a:rPr lang="en-US" sz="1600" b="1">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Campuchia</a:t>
                      </a:r>
                      <a:endParaRPr lang="en-US" sz="1600" b="0" dirty="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tc>
                  <a:txBody>
                    <a:bodyPr/>
                    <a:lstStyle/>
                    <a:p>
                      <a:pPr algn="ctr" fontAlgn="t"/>
                      <a:r>
                        <a:rPr lang="en-US" sz="1600" b="1">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Lào</a:t>
                      </a:r>
                      <a:endParaRPr lang="en-US" sz="1600" b="0" dirty="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extLst>
                  <a:ext uri="{0D108BD9-81ED-4DB2-BD59-A6C34878D82A}">
                    <a16:rowId xmlns:a16="http://schemas.microsoft.com/office/drawing/2014/main" val="4112551689"/>
                  </a:ext>
                </a:extLst>
              </a:tr>
              <a:tr h="796669">
                <a:tc>
                  <a:txBody>
                    <a:bodyPr/>
                    <a:lstStyle/>
                    <a:p>
                      <a:pPr fontAlgn="t"/>
                      <a:r>
                        <a:rPr lang="en-US" sz="1600" b="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Địa hình</a:t>
                      </a:r>
                      <a:endParaRPr lang="en-US" sz="1600" b="0" dirty="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tc>
                  <a:txBody>
                    <a:bodyPr/>
                    <a:lstStyle/>
                    <a:p>
                      <a:pPr algn="just" eaLnBrk="1" hangingPunct="1">
                        <a:lnSpc>
                          <a:spcPct val="100000"/>
                        </a:lnSpc>
                        <a:spcBef>
                          <a:spcPct val="50000"/>
                        </a:spcBef>
                        <a:buFontTx/>
                        <a:buNone/>
                      </a:pPr>
                      <a:r>
                        <a:rPr lang="en-US" altLang="en-US" sz="1600">
                          <a:solidFill>
                            <a:srgbClr val="002060"/>
                          </a:solidFill>
                          <a:latin typeface="Times New Roman" panose="02020603050405020304" pitchFamily="18" charset="0"/>
                          <a:cs typeface="Times New Roman" panose="02020603050405020304" pitchFamily="18" charset="0"/>
                        </a:rPr>
                        <a:t>-75% diện tích là đồng bằng, núi và cao nguyên phân bố biên giới.</a:t>
                      </a:r>
                    </a:p>
                  </a:txBody>
                  <a:tcPr marL="18954" marR="18954" marT="18954" marB="18954">
                    <a:noFill/>
                  </a:tcPr>
                </a:tc>
                <a:tc>
                  <a:txBody>
                    <a:bodyPr/>
                    <a:lstStyle/>
                    <a:p>
                      <a:pPr algn="just" eaLnBrk="1" hangingPunct="1">
                        <a:lnSpc>
                          <a:spcPct val="100000"/>
                        </a:lnSpc>
                        <a:spcBef>
                          <a:spcPct val="50000"/>
                        </a:spcBef>
                        <a:buFontTx/>
                        <a:buNone/>
                      </a:pPr>
                      <a:r>
                        <a:rPr lang="en-US" altLang="en-US" sz="1600">
                          <a:solidFill>
                            <a:srgbClr val="002060"/>
                          </a:solidFill>
                          <a:latin typeface="Times New Roman" panose="02020603050405020304" pitchFamily="18" charset="0"/>
                          <a:cs typeface="Times New Roman" panose="02020603050405020304" pitchFamily="18" charset="0"/>
                        </a:rPr>
                        <a:t>-90% là núi,cao nguyên. Các dãy núi tập trung ở phía bắc, cao nguyên chạy dài  từ bắc xuống nam. </a:t>
                      </a:r>
                    </a:p>
                  </a:txBody>
                  <a:tcPr marL="18954" marR="18954" marT="18954" marB="18954">
                    <a:noFill/>
                  </a:tcPr>
                </a:tc>
                <a:extLst>
                  <a:ext uri="{0D108BD9-81ED-4DB2-BD59-A6C34878D82A}">
                    <a16:rowId xmlns:a16="http://schemas.microsoft.com/office/drawing/2014/main" val="2600321231"/>
                  </a:ext>
                </a:extLst>
              </a:tr>
              <a:tr h="844952">
                <a:tc>
                  <a:txBody>
                    <a:bodyPr/>
                    <a:lstStyle/>
                    <a:p>
                      <a:pPr fontAlgn="t"/>
                      <a:r>
                        <a:rPr lang="en-US" sz="1600" b="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Khí hậu</a:t>
                      </a:r>
                    </a:p>
                  </a:txBody>
                  <a:tcPr marL="18954" marR="18954" marT="18954" marB="18954">
                    <a:noFill/>
                  </a:tcPr>
                </a:tc>
                <a:tc gridSpan="2">
                  <a:txBody>
                    <a:bodyPr/>
                    <a:lstStyle/>
                    <a:p>
                      <a:pPr eaLnBrk="1" hangingPunct="1">
                        <a:lnSpc>
                          <a:spcPct val="100000"/>
                        </a:lnSpc>
                        <a:spcBef>
                          <a:spcPct val="0"/>
                        </a:spcBef>
                        <a:buFontTx/>
                        <a:buNone/>
                      </a:pPr>
                      <a:r>
                        <a:rPr lang="en-US" altLang="en-US" sz="1600">
                          <a:solidFill>
                            <a:srgbClr val="002060"/>
                          </a:solidFill>
                          <a:latin typeface="Times New Roman" panose="02020603050405020304" pitchFamily="18" charset="0"/>
                          <a:cs typeface="Times New Roman" panose="02020603050405020304" pitchFamily="18" charset="0"/>
                        </a:rPr>
                        <a:t>- Khí hậu nhiệt đới gió mùa:</a:t>
                      </a:r>
                    </a:p>
                    <a:p>
                      <a:pPr eaLnBrk="1" hangingPunct="1">
                        <a:lnSpc>
                          <a:spcPct val="100000"/>
                        </a:lnSpc>
                        <a:spcBef>
                          <a:spcPct val="0"/>
                        </a:spcBef>
                        <a:buFontTx/>
                        <a:buChar char="-"/>
                      </a:pPr>
                      <a:r>
                        <a:rPr lang="en-US" altLang="en-US" sz="1600">
                          <a:solidFill>
                            <a:srgbClr val="002060"/>
                          </a:solidFill>
                          <a:latin typeface="Times New Roman" panose="02020603050405020304" pitchFamily="18" charset="0"/>
                          <a:cs typeface="Times New Roman" panose="02020603050405020304" pitchFamily="18" charset="0"/>
                        </a:rPr>
                        <a:t>Mùa mưa: gió tây nam từ biển thổi vào gây mưa nhiều</a:t>
                      </a:r>
                    </a:p>
                    <a:p>
                      <a:pPr algn="just" eaLnBrk="1" hangingPunct="1">
                        <a:lnSpc>
                          <a:spcPct val="100000"/>
                        </a:lnSpc>
                        <a:spcBef>
                          <a:spcPct val="0"/>
                        </a:spcBef>
                        <a:buFontTx/>
                        <a:buChar char="-"/>
                      </a:pPr>
                      <a:r>
                        <a:rPr lang="en-US" altLang="en-US" sz="1600">
                          <a:solidFill>
                            <a:srgbClr val="002060"/>
                          </a:solidFill>
                          <a:latin typeface="Times New Roman" panose="02020603050405020304" pitchFamily="18" charset="0"/>
                          <a:cs typeface="Times New Roman" panose="02020603050405020304" pitchFamily="18" charset="0"/>
                        </a:rPr>
                        <a:t>Mùa khô: gió mùa đông bắc từ lục địa thổi đến mang theo không khí khô, lạnh</a:t>
                      </a:r>
                    </a:p>
                  </a:txBody>
                  <a:tcPr marL="18954" marR="18954" marT="18954" marB="18954">
                    <a:noFill/>
                  </a:tcPr>
                </a:tc>
                <a:tc hMerge="1">
                  <a:txBody>
                    <a:body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endParaRPr lang="vi-VN" sz="1600" b="0" dirty="0">
                        <a:solidFill>
                          <a:schemeClr val="bg1">
                            <a:lumMod val="10000"/>
                          </a:schemeClr>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extLst>
                  <a:ext uri="{0D108BD9-81ED-4DB2-BD59-A6C34878D82A}">
                    <a16:rowId xmlns:a16="http://schemas.microsoft.com/office/drawing/2014/main" val="2298926858"/>
                  </a:ext>
                </a:extLst>
              </a:tr>
              <a:tr h="821803">
                <a:tc>
                  <a:txBody>
                    <a:bodyPr/>
                    <a:lstStyle/>
                    <a:p>
                      <a:pPr fontAlgn="t"/>
                      <a:r>
                        <a:rPr lang="en-US" sz="1600" b="0" err="1">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Sông</a:t>
                      </a:r>
                      <a:r>
                        <a:rPr lang="en-US" sz="1600" b="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 hồ </a:t>
                      </a:r>
                      <a:r>
                        <a:rPr lang="en-US" sz="1600" b="0" dirty="0" err="1">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rPr>
                        <a:t>lớn</a:t>
                      </a:r>
                      <a:endParaRPr lang="en-US" sz="1600" b="0" dirty="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tc>
                  <a:txBody>
                    <a:bodyPr/>
                    <a:lstStyle/>
                    <a:p>
                      <a:pPr eaLnBrk="1" hangingPunct="1">
                        <a:lnSpc>
                          <a:spcPct val="100000"/>
                        </a:lnSpc>
                        <a:spcBef>
                          <a:spcPct val="0"/>
                        </a:spcBef>
                        <a:buFontTx/>
                        <a:buNone/>
                      </a:pPr>
                      <a:r>
                        <a:rPr lang="en-US" altLang="en-US" sz="1600">
                          <a:solidFill>
                            <a:srgbClr val="002060"/>
                          </a:solidFill>
                          <a:latin typeface="Times New Roman" panose="02020603050405020304" pitchFamily="18" charset="0"/>
                          <a:cs typeface="Arial" panose="020B0604020202020204" pitchFamily="34" charset="0"/>
                        </a:rPr>
                        <a:t>- Sông Mê-công ,  sông Xre-poc và Biển Hồ</a:t>
                      </a:r>
                    </a:p>
                    <a:p>
                      <a:pPr eaLnBrk="1" hangingPunct="1">
                        <a:lnSpc>
                          <a:spcPct val="100000"/>
                        </a:lnSpc>
                        <a:spcBef>
                          <a:spcPct val="0"/>
                        </a:spcBef>
                        <a:buFontTx/>
                        <a:buNone/>
                      </a:pPr>
                      <a:r>
                        <a:rPr lang="en-US" altLang="en-US" sz="1600">
                          <a:solidFill>
                            <a:srgbClr val="002060"/>
                          </a:solidFill>
                          <a:latin typeface="Times New Roman" panose="02020603050405020304" pitchFamily="18" charset="0"/>
                          <a:cs typeface="Arial" panose="020B0604020202020204" pitchFamily="34" charset="0"/>
                        </a:rPr>
                        <a:t>- Mạng lưới phát triển, chảy trên địa hình bằng phẳng</a:t>
                      </a:r>
                    </a:p>
                  </a:txBody>
                  <a:tcPr marL="18954" marR="18954" marT="18954" marB="18954">
                    <a:noFill/>
                  </a:tcPr>
                </a:tc>
                <a:tc>
                  <a:txBody>
                    <a:bodyPr/>
                    <a:lstStyle/>
                    <a:p>
                      <a:pPr eaLnBrk="1" hangingPunct="1">
                        <a:lnSpc>
                          <a:spcPct val="100000"/>
                        </a:lnSpc>
                        <a:spcBef>
                          <a:spcPct val="0"/>
                        </a:spcBef>
                        <a:buFontTx/>
                        <a:buNone/>
                      </a:pPr>
                      <a:r>
                        <a:rPr lang="en-US" altLang="en-US" sz="1600">
                          <a:solidFill>
                            <a:srgbClr val="002060"/>
                          </a:solidFill>
                          <a:latin typeface="Times New Roman" panose="02020603050405020304" pitchFamily="18" charset="0"/>
                          <a:cs typeface="Arial" panose="020B0604020202020204" pitchFamily="34" charset="0"/>
                        </a:rPr>
                        <a:t>- Sông Mê Công</a:t>
                      </a:r>
                    </a:p>
                    <a:p>
                      <a:pPr eaLnBrk="1" hangingPunct="1">
                        <a:lnSpc>
                          <a:spcPct val="100000"/>
                        </a:lnSpc>
                        <a:spcBef>
                          <a:spcPct val="0"/>
                        </a:spcBef>
                        <a:buFontTx/>
                        <a:buNone/>
                      </a:pPr>
                      <a:r>
                        <a:rPr lang="en-US" altLang="en-US" sz="1600">
                          <a:solidFill>
                            <a:srgbClr val="002060"/>
                          </a:solidFill>
                          <a:latin typeface="Times New Roman" panose="02020603050405020304" pitchFamily="18" charset="0"/>
                          <a:cs typeface="Arial" panose="020B0604020202020204" pitchFamily="34" charset="0"/>
                        </a:rPr>
                        <a:t>- Mạng lưới sông phát triển, chảy trên địa hình cao </a:t>
                      </a:r>
                    </a:p>
                  </a:txBody>
                  <a:tcPr marL="18954" marR="18954" marT="18954" marB="18954">
                    <a:noFill/>
                  </a:tcPr>
                </a:tc>
                <a:extLst>
                  <a:ext uri="{0D108BD9-81ED-4DB2-BD59-A6C34878D82A}">
                    <a16:rowId xmlns:a16="http://schemas.microsoft.com/office/drawing/2014/main" val="938087415"/>
                  </a:ext>
                </a:extLst>
              </a:tr>
              <a:tr h="737733">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1600">
                          <a:solidFill>
                            <a:srgbClr val="002060"/>
                          </a:solidFill>
                          <a:latin typeface="Times New Roman" panose="02020603050405020304" pitchFamily="18" charset="0"/>
                          <a:cs typeface="Times New Roman" panose="02020603050405020304" pitchFamily="18" charset="0"/>
                        </a:rPr>
                        <a:t>Thuận lợi và khó khăn</a:t>
                      </a:r>
                    </a:p>
                    <a:p>
                      <a:pPr fontAlgn="t"/>
                      <a:endParaRPr lang="en-US" sz="1600" b="0" dirty="0">
                        <a:solidFill>
                          <a:srgbClr val="00206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18954" marR="18954" marT="18954" marB="18954">
                    <a:noFill/>
                  </a:tcPr>
                </a:tc>
                <a:tc>
                  <a:txBody>
                    <a:bodyPr/>
                    <a:lstStyle/>
                    <a:p>
                      <a:pPr algn="just" fontAlgn="t">
                        <a:buNone/>
                      </a:pP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Thuận lợi: Đồng bằng chiếm phần lớn diện tích, khí hậu nhiệt đới nóng ẩm, nguồn nước dồi dào (có sông Mê Công, Biển Hồ) thuận lợi cho canh tác nông nghiệp (trồng lúa).</a:t>
                      </a:r>
                    </a:p>
                    <a:p>
                      <a:pPr algn="just" fontAlgn="t">
                        <a:buNone/>
                      </a:pP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Khó khăn: Mùa khô thiếu nước, mùa mưa có thể bị lũ lụt ảnh hưởng đến mùa màng.</a:t>
                      </a:r>
                    </a:p>
                    <a:p>
                      <a:pPr algn="just" fontAlgn="t"/>
                      <a:endParaRPr lang="en-US" sz="1600" b="0" dirty="0">
                        <a:solidFill>
                          <a:srgbClr val="002060"/>
                        </a:solidFill>
                        <a:effectLst/>
                        <a:latin typeface="+mj-lt"/>
                        <a:ea typeface="#9Slide03 Roboto Condensed" panose="02000000000000000000" pitchFamily="2" charset="0"/>
                      </a:endParaRPr>
                    </a:p>
                  </a:txBody>
                  <a:tcPr marL="18954" marR="18954" marT="18954" marB="18954">
                    <a:noFill/>
                  </a:tcPr>
                </a:tc>
                <a:tc>
                  <a:txBody>
                    <a:bodyPr/>
                    <a:lstStyle/>
                    <a:p>
                      <a:pPr algn="just" fontAlgn="t">
                        <a:buNone/>
                      </a:pP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Thuận lợi:</a:t>
                      </a: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Khí hậu nhiệt đới nguồn nhiệt ẩm dồi dào, sông ngòi nhiều nước, đồng bằng phù sa màu mỡ,… thuận lợi cho phát triển nông nghiệp.</a:t>
                      </a: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Đất lâm nghiệp còn nhiều diện tích rừng giàu.</a:t>
                      </a:r>
                    </a:p>
                    <a:p>
                      <a:pPr algn="just" fontAlgn="t">
                        <a:spcBef>
                          <a:spcPts val="0"/>
                        </a:spcBef>
                        <a:buNone/>
                      </a:pPr>
                      <a:r>
                        <a:rPr lang="vi-VN" sz="1600" b="0" i="0" u="none" strike="noStrike" cap="none">
                          <a:solidFill>
                            <a:srgbClr val="002060"/>
                          </a:solidFill>
                          <a:latin typeface="+mj-lt"/>
                          <a:ea typeface="#9Slide03 Roboto Condensed" panose="02000000000000000000" pitchFamily="2" charset="0"/>
                          <a:cs typeface="+mn-cs"/>
                          <a:sym typeface="Arial"/>
                        </a:rPr>
                        <a:t>- Khó khăn:</a:t>
                      </a: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Không giáp biển</a:t>
                      </a:r>
                      <a:r>
                        <a:rPr lang="en-US" sz="1600" b="0" i="0" u="none" strike="noStrike" cap="none">
                          <a:solidFill>
                            <a:srgbClr val="002060"/>
                          </a:solidFill>
                          <a:latin typeface="+mj-lt"/>
                          <a:ea typeface="#9Slide03 Roboto Condensed" panose="02000000000000000000" pitchFamily="2" charset="0"/>
                          <a:cs typeface="+mn-cs"/>
                          <a:sym typeface="Arial"/>
                        </a:rPr>
                        <a:t>, </a:t>
                      </a:r>
                      <a:r>
                        <a:rPr lang="vi-VN" sz="1600" b="0" i="0" u="none" strike="noStrike" cap="none">
                          <a:solidFill>
                            <a:srgbClr val="002060"/>
                          </a:solidFill>
                          <a:latin typeface="+mj-lt"/>
                          <a:ea typeface="#9Slide03 Roboto Condensed" panose="02000000000000000000" pitchFamily="2" charset="0"/>
                          <a:cs typeface="+mn-cs"/>
                          <a:sym typeface="Arial"/>
                        </a:rPr>
                        <a:t>miền núi dễ xảy ra thiên tai sạt lở, xói mòn đất vào mùa mư</a:t>
                      </a:r>
                      <a:r>
                        <a:rPr lang="en-US" sz="1600" b="0" i="0" u="none" strike="noStrike" cap="none">
                          <a:solidFill>
                            <a:srgbClr val="002060"/>
                          </a:solidFill>
                          <a:latin typeface="+mj-lt"/>
                          <a:ea typeface="#9Slide03 Roboto Condensed" panose="02000000000000000000" pitchFamily="2" charset="0"/>
                          <a:cs typeface="+mn-cs"/>
                          <a:sym typeface="Arial"/>
                        </a:rPr>
                        <a:t>a. </a:t>
                      </a:r>
                      <a:endParaRPr lang="en-US" altLang="en-US" sz="1600" b="0" i="0" u="sng" strike="noStrike" cap="none">
                        <a:solidFill>
                          <a:srgbClr val="002060"/>
                        </a:solidFill>
                        <a:latin typeface="+mj-lt"/>
                        <a:ea typeface="+mn-ea"/>
                        <a:cs typeface="Arial" panose="020B0604020202020204" pitchFamily="34" charset="0"/>
                        <a:sym typeface="Arial"/>
                      </a:endParaRPr>
                    </a:p>
                  </a:txBody>
                  <a:tcPr marL="18954" marR="18954" marT="18954" marB="18954">
                    <a:noFill/>
                  </a:tcPr>
                </a:tc>
                <a:extLst>
                  <a:ext uri="{0D108BD9-81ED-4DB2-BD59-A6C34878D82A}">
                    <a16:rowId xmlns:a16="http://schemas.microsoft.com/office/drawing/2014/main" val="1525636145"/>
                  </a:ext>
                </a:extLst>
              </a:tr>
            </a:tbl>
          </a:graphicData>
        </a:graphic>
      </p:graphicFrame>
      <p:sp>
        <p:nvSpPr>
          <p:cNvPr id="9" name="TextBox 8">
            <a:extLst>
              <a:ext uri="{FF2B5EF4-FFF2-40B4-BE49-F238E27FC236}">
                <a16:creationId xmlns:a16="http://schemas.microsoft.com/office/drawing/2014/main" id="{A5A0D0AB-DFDB-4185-BD65-DC385F0CA623}"/>
              </a:ext>
            </a:extLst>
          </p:cNvPr>
          <p:cNvSpPr txBox="1"/>
          <p:nvPr/>
        </p:nvSpPr>
        <p:spPr>
          <a:xfrm>
            <a:off x="2044505" y="-24712"/>
            <a:ext cx="5001307" cy="43088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1200"/>
              </a:spcBef>
              <a:spcAft>
                <a:spcPts val="0"/>
              </a:spcAft>
              <a:buClrTx/>
              <a:buSzTx/>
              <a:buFontTx/>
              <a:buNone/>
              <a:tabLst/>
              <a:defRPr/>
            </a:pPr>
            <a:r>
              <a:rPr kumimoji="0" lang="en-US" sz="2200" b="1" i="0" u="none" strike="noStrike" kern="1200" cap="none" spc="0" normalizeH="0" baseline="0" noProof="0" dirty="0">
                <a:ln>
                  <a:noFill/>
                </a:ln>
                <a:solidFill>
                  <a:srgbClr val="77933C"/>
                </a:solidFill>
                <a:effectLst/>
                <a:uLnTx/>
                <a:uFillTx/>
                <a:latin typeface="#9Slide03 IcielPanton Black" panose="00000A00000000000000" pitchFamily="2" charset="-93"/>
                <a:ea typeface="#9Slide03 Roboto Condensed" panose="02000000000000000000" pitchFamily="2" charset="0"/>
                <a:cs typeface="Arial" panose="020B0604020202020204" pitchFamily="34" charset="0"/>
              </a:rPr>
              <a:t>2. ĐIỀU KIỆN TỰ</a:t>
            </a:r>
            <a:r>
              <a:rPr lang="en-US" sz="2200" b="1" dirty="0">
                <a:solidFill>
                  <a:srgbClr val="77933C"/>
                </a:solidFill>
                <a:latin typeface="#9Slide03 IcielPanton Black" panose="00000A00000000000000" pitchFamily="2" charset="-93"/>
                <a:ea typeface="#9Slide03 Roboto Condensed" panose="02000000000000000000" pitchFamily="2" charset="0"/>
                <a:cs typeface="Arial" panose="020B0604020202020204" pitchFamily="34" charset="0"/>
              </a:rPr>
              <a:t> NHIÊN</a:t>
            </a:r>
            <a:endParaRPr kumimoji="0" lang="en-US" sz="2200" b="1" i="0" u="none" strike="noStrike" kern="1200" cap="none" spc="0" normalizeH="0" baseline="0" noProof="0" dirty="0">
              <a:ln>
                <a:noFill/>
              </a:ln>
              <a:solidFill>
                <a:srgbClr val="77933C"/>
              </a:solidFill>
              <a:effectLst/>
              <a:uLnTx/>
              <a:uFillTx/>
              <a:latin typeface="#9Slide03 IcielPanton Black" panose="00000A00000000000000" pitchFamily="2" charset="-93"/>
              <a:ea typeface="#9Slide03 Roboto Condensed" panose="02000000000000000000" pitchFamily="2" charset="0"/>
              <a:cs typeface="Arial" panose="020B0604020202020204" pitchFamily="34" charset="0"/>
            </a:endParaRPr>
          </a:p>
        </p:txBody>
      </p:sp>
      <p:sp>
        <p:nvSpPr>
          <p:cNvPr id="12" name="Text Box 24">
            <a:extLst>
              <a:ext uri="{FF2B5EF4-FFF2-40B4-BE49-F238E27FC236}">
                <a16:creationId xmlns:a16="http://schemas.microsoft.com/office/drawing/2014/main" id="{88DD4D72-423B-438C-9EF2-23F5F8283F40}"/>
              </a:ext>
            </a:extLst>
          </p:cNvPr>
          <p:cNvSpPr txBox="1">
            <a:spLocks noChangeArrowheads="1"/>
          </p:cNvSpPr>
          <p:nvPr/>
        </p:nvSpPr>
        <p:spPr bwMode="auto">
          <a:xfrm>
            <a:off x="1369122" y="4190418"/>
            <a:ext cx="3176036" cy="32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t">
              <a:buNone/>
            </a:pPr>
            <a:r>
              <a:rPr lang="en-US" sz="1600">
                <a:solidFill>
                  <a:schemeClr val="bg1">
                    <a:lumMod val="10000"/>
                  </a:schemeClr>
                </a:solidFill>
                <a:latin typeface="#9Slide03 Roboto Condensed" panose="02000000000000000000" pitchFamily="2" charset="0"/>
                <a:ea typeface="#9Slide03 Roboto Condensed" panose="02000000000000000000" pitchFamily="2" charset="0"/>
              </a:rPr>
              <a:t>-</a:t>
            </a:r>
            <a:endParaRPr lang="vi-VN" sz="1600" dirty="0">
              <a:solidFill>
                <a:schemeClr val="bg1">
                  <a:lumMod val="10000"/>
                </a:schemeClr>
              </a:solidFill>
              <a:latin typeface="+mj-lt"/>
              <a:ea typeface="#9Slide03 Roboto Condensed" panose="02000000000000000000" pitchFamily="2" charset="0"/>
            </a:endParaRPr>
          </a:p>
        </p:txBody>
      </p:sp>
    </p:spTree>
    <p:extLst>
      <p:ext uri="{BB962C8B-B14F-4D97-AF65-F5344CB8AC3E}">
        <p14:creationId xmlns:p14="http://schemas.microsoft.com/office/powerpoint/2010/main" val="374830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BCE4CA2E-F764-4E99-B836-F7CE0C9BC8E5}"/>
              </a:ext>
            </a:extLst>
          </p:cNvPr>
          <p:cNvSpPr>
            <a:spLocks noChangeArrowheads="1"/>
          </p:cNvSpPr>
          <p:nvPr/>
        </p:nvSpPr>
        <p:spPr bwMode="auto">
          <a:xfrm>
            <a:off x="490007" y="-246266"/>
            <a:ext cx="7135287"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eaLnBrk="1" hangingPunct="1"/>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6:</a:t>
            </a:r>
            <a:r>
              <a:rPr lang="en-US" altLang="en-US" sz="1500">
                <a:solidFill>
                  <a:srgbClr val="0033CC"/>
                </a:solidFill>
                <a:latin typeface="Times New Roman" panose="02020603050405020304" pitchFamily="18" charset="0"/>
                <a:cs typeface="Times New Roman" panose="02020603050405020304" pitchFamily="18" charset="0"/>
              </a:rPr>
              <a:t> Tam giác tăng trưởng kinh tế XI-GIÔ-RI là hợp tác của 3 quốc gia nào:</a:t>
            </a:r>
          </a:p>
          <a:p>
            <a:pPr algn="just"/>
            <a:r>
              <a:rPr lang="en-US" altLang="en-US" sz="1500">
                <a:solidFill>
                  <a:srgbClr val="0033CC"/>
                </a:solidFill>
                <a:latin typeface="Times New Roman" panose="02020603050405020304" pitchFamily="18" charset="0"/>
                <a:cs typeface="Times New Roman" panose="02020603050405020304" pitchFamily="18" charset="0"/>
              </a:rPr>
              <a:t>   A. Việt Nam, Lào, Cam-pu-chia</a:t>
            </a:r>
          </a:p>
          <a:p>
            <a:pPr algn="just"/>
            <a:r>
              <a:rPr lang="en-US" altLang="en-US" sz="1500">
                <a:solidFill>
                  <a:srgbClr val="0033CC"/>
                </a:solidFill>
                <a:latin typeface="Times New Roman" panose="02020603050405020304" pitchFamily="18" charset="0"/>
                <a:cs typeface="Times New Roman" panose="02020603050405020304" pitchFamily="18" charset="0"/>
              </a:rPr>
              <a:t>   B. Ma-lai-xi-a, Xin-ga-po, In-đô-nê-xi-a</a:t>
            </a:r>
          </a:p>
          <a:p>
            <a:pPr algn="just"/>
            <a:r>
              <a:rPr lang="en-US" altLang="en-US" sz="1500">
                <a:solidFill>
                  <a:srgbClr val="0033CC"/>
                </a:solidFill>
                <a:latin typeface="Times New Roman" panose="02020603050405020304" pitchFamily="18" charset="0"/>
                <a:cs typeface="Times New Roman" panose="02020603050405020304" pitchFamily="18" charset="0"/>
              </a:rPr>
              <a:t>   C. Thái Lan, Mi-an-ma, Ma-lai-xi-a</a:t>
            </a:r>
          </a:p>
          <a:p>
            <a:pPr algn="just"/>
            <a:r>
              <a:rPr lang="en-US" altLang="en-US" sz="1500">
                <a:solidFill>
                  <a:srgbClr val="0033CC"/>
                </a:solidFill>
                <a:latin typeface="Times New Roman" panose="02020603050405020304" pitchFamily="18" charset="0"/>
                <a:cs typeface="Times New Roman" panose="02020603050405020304" pitchFamily="18" charset="0"/>
              </a:rPr>
              <a:t>   D. Ma-lai-xi-a, Xin-ga-po, Thái Lan</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7:</a:t>
            </a:r>
            <a:r>
              <a:rPr lang="en-US" altLang="en-US" sz="1500">
                <a:solidFill>
                  <a:srgbClr val="0033CC"/>
                </a:solidFill>
                <a:latin typeface="Times New Roman" panose="02020603050405020304" pitchFamily="18" charset="0"/>
                <a:cs typeface="Times New Roman" panose="02020603050405020304" pitchFamily="18" charset="0"/>
              </a:rPr>
              <a:t> Sự hợp tác để phát triển kinh tế-xã hội của các nước ASEAN biểu hiện qua:</a:t>
            </a:r>
          </a:p>
          <a:p>
            <a:pPr algn="just"/>
            <a:r>
              <a:rPr lang="en-US" altLang="en-US" sz="1500">
                <a:solidFill>
                  <a:srgbClr val="0033CC"/>
                </a:solidFill>
                <a:latin typeface="Times New Roman" panose="02020603050405020304" pitchFamily="18" charset="0"/>
                <a:cs typeface="Times New Roman" panose="02020603050405020304" pitchFamily="18" charset="0"/>
              </a:rPr>
              <a:t>   A. Sử dụng đồng tiền chung trong khu vực</a:t>
            </a:r>
          </a:p>
          <a:p>
            <a:pPr algn="just"/>
            <a:r>
              <a:rPr lang="en-US" altLang="en-US" sz="1500">
                <a:solidFill>
                  <a:srgbClr val="0033CC"/>
                </a:solidFill>
                <a:latin typeface="Times New Roman" panose="02020603050405020304" pitchFamily="18" charset="0"/>
                <a:cs typeface="Times New Roman" panose="02020603050405020304" pitchFamily="18" charset="0"/>
              </a:rPr>
              <a:t>   B. Hình thành một thị trường chung</a:t>
            </a:r>
          </a:p>
          <a:p>
            <a:pPr algn="just"/>
            <a:r>
              <a:rPr lang="en-US" altLang="en-US" sz="1500">
                <a:solidFill>
                  <a:srgbClr val="0033CC"/>
                </a:solidFill>
                <a:latin typeface="Times New Roman" panose="02020603050405020304" pitchFamily="18" charset="0"/>
                <a:cs typeface="Times New Roman" panose="02020603050405020304" pitchFamily="18" charset="0"/>
              </a:rPr>
              <a:t>   C. Cùng hợp tác để sản xuất ra sản phẩm</a:t>
            </a:r>
          </a:p>
          <a:p>
            <a:pPr algn="just"/>
            <a:r>
              <a:rPr lang="en-US" altLang="en-US" sz="1500">
                <a:solidFill>
                  <a:srgbClr val="0033CC"/>
                </a:solidFill>
                <a:latin typeface="Times New Roman" panose="02020603050405020304" pitchFamily="18" charset="0"/>
                <a:cs typeface="Times New Roman" panose="02020603050405020304" pitchFamily="18" charset="0"/>
              </a:rPr>
              <a:t>   D. Tăng cường trao đổi hàng hóa giữa các nước.</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8:</a:t>
            </a:r>
            <a:r>
              <a:rPr lang="en-US" altLang="en-US" sz="1500">
                <a:solidFill>
                  <a:srgbClr val="0033CC"/>
                </a:solidFill>
                <a:latin typeface="Times New Roman" panose="02020603050405020304" pitchFamily="18" charset="0"/>
                <a:cs typeface="Times New Roman" panose="02020603050405020304" pitchFamily="18" charset="0"/>
              </a:rPr>
              <a:t> Sự hợp tác để phát triển kinh tế-xã hội của các nước ASEAN không biểu hiện qua:</a:t>
            </a:r>
          </a:p>
          <a:p>
            <a:pPr algn="just"/>
            <a:r>
              <a:rPr lang="en-US" altLang="en-US" sz="1500">
                <a:solidFill>
                  <a:srgbClr val="0033CC"/>
                </a:solidFill>
                <a:latin typeface="Times New Roman" panose="02020603050405020304" pitchFamily="18" charset="0"/>
                <a:cs typeface="Times New Roman" panose="02020603050405020304" pitchFamily="18" charset="0"/>
              </a:rPr>
              <a:t>   A. Nước phát triển hơn đã giúp cho các nước thành viên.</a:t>
            </a:r>
          </a:p>
          <a:p>
            <a:pPr algn="just"/>
            <a:r>
              <a:rPr lang="en-US" altLang="en-US" sz="1500">
                <a:solidFill>
                  <a:srgbClr val="0033CC"/>
                </a:solidFill>
                <a:latin typeface="Times New Roman" panose="02020603050405020304" pitchFamily="18" charset="0"/>
                <a:cs typeface="Times New Roman" panose="02020603050405020304" pitchFamily="18" charset="0"/>
              </a:rPr>
              <a:t>   B. Sử dụng đồng tiền chung trong khu vực</a:t>
            </a:r>
          </a:p>
          <a:p>
            <a:pPr algn="just"/>
            <a:r>
              <a:rPr lang="en-US" altLang="en-US" sz="1500">
                <a:solidFill>
                  <a:srgbClr val="0033CC"/>
                </a:solidFill>
                <a:latin typeface="Times New Roman" panose="02020603050405020304" pitchFamily="18" charset="0"/>
                <a:cs typeface="Times New Roman" panose="02020603050405020304" pitchFamily="18" charset="0"/>
              </a:rPr>
              <a:t>   C. Xây dựng các tuyến đường giao thông.</a:t>
            </a:r>
          </a:p>
          <a:p>
            <a:pPr algn="just"/>
            <a:r>
              <a:rPr lang="en-US" altLang="en-US" sz="1500">
                <a:solidFill>
                  <a:srgbClr val="0033CC"/>
                </a:solidFill>
                <a:latin typeface="Times New Roman" panose="02020603050405020304" pitchFamily="18" charset="0"/>
                <a:cs typeface="Times New Roman" panose="02020603050405020304" pitchFamily="18" charset="0"/>
              </a:rPr>
              <a:t>   D. Phối hợp khai thác và bảo vệ lưu vực sông Mê Công.</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9:</a:t>
            </a:r>
            <a:r>
              <a:rPr lang="en-US" altLang="en-US" sz="1500">
                <a:solidFill>
                  <a:srgbClr val="0033CC"/>
                </a:solidFill>
                <a:latin typeface="Times New Roman" panose="02020603050405020304" pitchFamily="18" charset="0"/>
                <a:cs typeface="Times New Roman" panose="02020603050405020304" pitchFamily="18" charset="0"/>
              </a:rPr>
              <a:t> Mặt hàng xuất khẩu chính của nước ta sang ASEAN là</a:t>
            </a:r>
          </a:p>
          <a:p>
            <a:pPr algn="just"/>
            <a:r>
              <a:rPr lang="en-US" altLang="en-US" sz="1500">
                <a:solidFill>
                  <a:srgbClr val="0033CC"/>
                </a:solidFill>
                <a:latin typeface="Times New Roman" panose="02020603050405020304" pitchFamily="18" charset="0"/>
                <a:cs typeface="Times New Roman" panose="02020603050405020304" pitchFamily="18" charset="0"/>
              </a:rPr>
              <a:t>   A. gạo			B. cà phê			C. cao su			D. thủy sản</a:t>
            </a:r>
            <a:endParaRPr lang="en-US" altLang="en-US" sz="1500" b="1">
              <a:solidFill>
                <a:srgbClr val="0033CC"/>
              </a:solidFill>
              <a:latin typeface="Times New Roman" panose="02020603050405020304" pitchFamily="18" charset="0"/>
              <a:cs typeface="Times New Roman" panose="02020603050405020304" pitchFamily="18" charset="0"/>
            </a:endParaRPr>
          </a:p>
          <a:p>
            <a:pPr algn="just"/>
            <a:r>
              <a:rPr lang="en-US" altLang="en-US" sz="1500" b="1">
                <a:solidFill>
                  <a:srgbClr val="0033CC"/>
                </a:solidFill>
                <a:latin typeface="Times New Roman" panose="02020603050405020304" pitchFamily="18" charset="0"/>
                <a:cs typeface="Times New Roman" panose="02020603050405020304" pitchFamily="18" charset="0"/>
              </a:rPr>
              <a:t>Câu 10 :</a:t>
            </a:r>
            <a:r>
              <a:rPr lang="en-US" altLang="en-US" sz="1500">
                <a:solidFill>
                  <a:srgbClr val="0033CC"/>
                </a:solidFill>
                <a:latin typeface="Times New Roman" panose="02020603050405020304" pitchFamily="18" charset="0"/>
                <a:cs typeface="Times New Roman" panose="02020603050405020304" pitchFamily="18" charset="0"/>
              </a:rPr>
              <a:t> Khi tham gia vào ASEAN, Việt Nam gập phải những khó khăn nào:</a:t>
            </a:r>
          </a:p>
          <a:p>
            <a:pPr algn="just"/>
            <a:r>
              <a:rPr lang="en-US" altLang="en-US" sz="1500">
                <a:solidFill>
                  <a:srgbClr val="0033CC"/>
                </a:solidFill>
                <a:latin typeface="Times New Roman" panose="02020603050405020304" pitchFamily="18" charset="0"/>
                <a:cs typeface="Times New Roman" panose="02020603050405020304" pitchFamily="18" charset="0"/>
              </a:rPr>
              <a:t>   A. Chênh lệch về trình độ phát triển kinh tế - xã hội.</a:t>
            </a:r>
          </a:p>
          <a:p>
            <a:pPr algn="just"/>
            <a:r>
              <a:rPr lang="en-US" altLang="en-US" sz="1500">
                <a:solidFill>
                  <a:srgbClr val="0033CC"/>
                </a:solidFill>
                <a:latin typeface="Times New Roman" panose="02020603050405020304" pitchFamily="18" charset="0"/>
                <a:cs typeface="Times New Roman" panose="02020603050405020304" pitchFamily="18" charset="0"/>
              </a:rPr>
              <a:t>   B. Khác biệt về thể chế chính trị.</a:t>
            </a:r>
          </a:p>
          <a:p>
            <a:pPr algn="just"/>
            <a:r>
              <a:rPr lang="en-US" altLang="en-US" sz="1500">
                <a:solidFill>
                  <a:srgbClr val="0033CC"/>
                </a:solidFill>
                <a:latin typeface="Times New Roman" panose="02020603050405020304" pitchFamily="18" charset="0"/>
                <a:cs typeface="Times New Roman" panose="02020603050405020304" pitchFamily="18" charset="0"/>
              </a:rPr>
              <a:t>   C. Bất đồng về ngôn ngữ.</a:t>
            </a:r>
          </a:p>
          <a:p>
            <a:pPr algn="just"/>
            <a:r>
              <a:rPr lang="en-US" altLang="en-US" sz="1500">
                <a:solidFill>
                  <a:srgbClr val="0033CC"/>
                </a:solidFill>
                <a:latin typeface="Times New Roman" panose="02020603050405020304" pitchFamily="18" charset="0"/>
                <a:cs typeface="Times New Roman" panose="02020603050405020304" pitchFamily="18" charset="0"/>
              </a:rPr>
              <a:t>   D. Cả 3 ý trên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5240254" y="1472726"/>
            <a:ext cx="1846346" cy="625016"/>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4379825" y="2497741"/>
            <a:ext cx="3594282" cy="92333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9C">
                    <a:lumMod val="10000"/>
                  </a:srgbClr>
                </a:solidFill>
                <a:effectLst/>
                <a:uLnTx/>
                <a:uFillTx/>
                <a:latin typeface="#9Slide05 Great Vibes" panose="02000507080000020002" pitchFamily="2" charset="-93"/>
                <a:ea typeface="#9Slide03 Roboto Medium" panose="02000000000000000000" pitchFamily="2" charset="0"/>
                <a:cs typeface="+mn-cs"/>
              </a:rPr>
              <a:t>Thank You</a:t>
            </a:r>
            <a:endParaRPr kumimoji="0" lang="en-US" sz="5400" b="0" i="0" u="none" strike="noStrike" kern="1200" cap="none" spc="0" normalizeH="0" baseline="0" noProof="0" dirty="0">
              <a:ln>
                <a:noFill/>
              </a:ln>
              <a:solidFill>
                <a:srgbClr val="FFC09C">
                  <a:lumMod val="10000"/>
                </a:srgbClr>
              </a:solidFill>
              <a:effectLst/>
              <a:uLnTx/>
              <a:uFillTx/>
              <a:latin typeface="#9Slide05 Great Vibes" panose="02000507080000020002" pitchFamily="2" charset="-93"/>
              <a:ea typeface="+mn-ea"/>
              <a:cs typeface="+mn-cs"/>
            </a:endParaRPr>
          </a:p>
        </p:txBody>
      </p:sp>
      <p:grpSp>
        <p:nvGrpSpPr>
          <p:cNvPr id="91" name="Google Shape;1204;p37">
            <a:extLst>
              <a:ext uri="{FF2B5EF4-FFF2-40B4-BE49-F238E27FC236}">
                <a16:creationId xmlns:a16="http://schemas.microsoft.com/office/drawing/2014/main" id="{795A008F-DA86-4A3E-BEDC-66ADBFA3EF76}"/>
              </a:ext>
            </a:extLst>
          </p:cNvPr>
          <p:cNvGrpSpPr/>
          <p:nvPr/>
        </p:nvGrpSpPr>
        <p:grpSpPr>
          <a:xfrm>
            <a:off x="0" y="906227"/>
            <a:ext cx="2281352" cy="4237273"/>
            <a:chOff x="101500" y="932376"/>
            <a:chExt cx="2281352" cy="4237273"/>
          </a:xfrm>
        </p:grpSpPr>
        <p:sp>
          <p:nvSpPr>
            <p:cNvPr id="92" name="Google Shape;1205;p37">
              <a:extLst>
                <a:ext uri="{FF2B5EF4-FFF2-40B4-BE49-F238E27FC236}">
                  <a16:creationId xmlns:a16="http://schemas.microsoft.com/office/drawing/2014/main" id="{64192558-A1CC-475B-A019-AD929869D465}"/>
                </a:ext>
              </a:extLst>
            </p:cNvPr>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rgbClr val="87CC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206;p37">
              <a:extLst>
                <a:ext uri="{FF2B5EF4-FFF2-40B4-BE49-F238E27FC236}">
                  <a16:creationId xmlns:a16="http://schemas.microsoft.com/office/drawing/2014/main" id="{276ACCC1-962C-4261-9763-0F5C9CBE00ED}"/>
                </a:ext>
              </a:extLst>
            </p:cNvPr>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207;p37">
              <a:extLst>
                <a:ext uri="{FF2B5EF4-FFF2-40B4-BE49-F238E27FC236}">
                  <a16:creationId xmlns:a16="http://schemas.microsoft.com/office/drawing/2014/main" id="{55323470-00CA-43EA-86FD-EFEE1413D16B}"/>
                </a:ext>
              </a:extLst>
            </p:cNvPr>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208;p37">
              <a:extLst>
                <a:ext uri="{FF2B5EF4-FFF2-40B4-BE49-F238E27FC236}">
                  <a16:creationId xmlns:a16="http://schemas.microsoft.com/office/drawing/2014/main" id="{9302CC9B-C20D-46EB-87C1-035073456D39}"/>
                </a:ext>
              </a:extLst>
            </p:cNvPr>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209;p37">
              <a:extLst>
                <a:ext uri="{FF2B5EF4-FFF2-40B4-BE49-F238E27FC236}">
                  <a16:creationId xmlns:a16="http://schemas.microsoft.com/office/drawing/2014/main" id="{D9CC0A04-C9D4-49D5-8076-41B93F678474}"/>
                </a:ext>
              </a:extLst>
            </p:cNvPr>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210;p37">
              <a:extLst>
                <a:ext uri="{FF2B5EF4-FFF2-40B4-BE49-F238E27FC236}">
                  <a16:creationId xmlns:a16="http://schemas.microsoft.com/office/drawing/2014/main" id="{315B5149-C73B-45A2-A47D-A9848B7CA532}"/>
                </a:ext>
              </a:extLst>
            </p:cNvPr>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211;p37">
              <a:extLst>
                <a:ext uri="{FF2B5EF4-FFF2-40B4-BE49-F238E27FC236}">
                  <a16:creationId xmlns:a16="http://schemas.microsoft.com/office/drawing/2014/main" id="{893C460D-A5A4-40C7-BD28-B6FF541C284E}"/>
                </a:ext>
              </a:extLst>
            </p:cNvPr>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212;p37">
              <a:extLst>
                <a:ext uri="{FF2B5EF4-FFF2-40B4-BE49-F238E27FC236}">
                  <a16:creationId xmlns:a16="http://schemas.microsoft.com/office/drawing/2014/main" id="{8ED11EA0-04D3-42C3-9738-C23B9F9AD977}"/>
                </a:ext>
              </a:extLst>
            </p:cNvPr>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213;p37">
              <a:extLst>
                <a:ext uri="{FF2B5EF4-FFF2-40B4-BE49-F238E27FC236}">
                  <a16:creationId xmlns:a16="http://schemas.microsoft.com/office/drawing/2014/main" id="{15BFE30B-C9CA-4470-AC81-BCF4939B00E1}"/>
                </a:ext>
              </a:extLst>
            </p:cNvPr>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214;p37">
              <a:extLst>
                <a:ext uri="{FF2B5EF4-FFF2-40B4-BE49-F238E27FC236}">
                  <a16:creationId xmlns:a16="http://schemas.microsoft.com/office/drawing/2014/main" id="{8663FBF2-9581-402C-BE62-3C750E96D182}"/>
                </a:ext>
              </a:extLst>
            </p:cNvPr>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215;p37">
              <a:extLst>
                <a:ext uri="{FF2B5EF4-FFF2-40B4-BE49-F238E27FC236}">
                  <a16:creationId xmlns:a16="http://schemas.microsoft.com/office/drawing/2014/main" id="{D137F830-182C-4720-9CA3-ACD69B1F4989}"/>
                </a:ext>
              </a:extLst>
            </p:cNvPr>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216;p37">
              <a:extLst>
                <a:ext uri="{FF2B5EF4-FFF2-40B4-BE49-F238E27FC236}">
                  <a16:creationId xmlns:a16="http://schemas.microsoft.com/office/drawing/2014/main" id="{B7F704C4-FA98-40FC-A323-C62D2FDD3432}"/>
                </a:ext>
              </a:extLst>
            </p:cNvPr>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217;p37">
              <a:extLst>
                <a:ext uri="{FF2B5EF4-FFF2-40B4-BE49-F238E27FC236}">
                  <a16:creationId xmlns:a16="http://schemas.microsoft.com/office/drawing/2014/main" id="{08D9CD5D-BDDD-4BB6-868A-0200E0DADE41}"/>
                </a:ext>
              </a:extLst>
            </p:cNvPr>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218;p37">
              <a:extLst>
                <a:ext uri="{FF2B5EF4-FFF2-40B4-BE49-F238E27FC236}">
                  <a16:creationId xmlns:a16="http://schemas.microsoft.com/office/drawing/2014/main" id="{A94188B3-4924-4935-9F11-0DAD55376E65}"/>
                </a:ext>
              </a:extLst>
            </p:cNvPr>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219;p37">
              <a:extLst>
                <a:ext uri="{FF2B5EF4-FFF2-40B4-BE49-F238E27FC236}">
                  <a16:creationId xmlns:a16="http://schemas.microsoft.com/office/drawing/2014/main" id="{B7924DB4-9C7E-4CF0-9487-797E25D14B52}"/>
                </a:ext>
              </a:extLst>
            </p:cNvPr>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220;p37">
              <a:extLst>
                <a:ext uri="{FF2B5EF4-FFF2-40B4-BE49-F238E27FC236}">
                  <a16:creationId xmlns:a16="http://schemas.microsoft.com/office/drawing/2014/main" id="{B6D2E8CC-8C60-4C44-97ED-833B27CBA4FB}"/>
                </a:ext>
              </a:extLst>
            </p:cNvPr>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221;p37">
              <a:extLst>
                <a:ext uri="{FF2B5EF4-FFF2-40B4-BE49-F238E27FC236}">
                  <a16:creationId xmlns:a16="http://schemas.microsoft.com/office/drawing/2014/main" id="{DDF68B7A-0F36-469A-A519-B98C68430AD8}"/>
                </a:ext>
              </a:extLst>
            </p:cNvPr>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222;p37">
              <a:extLst>
                <a:ext uri="{FF2B5EF4-FFF2-40B4-BE49-F238E27FC236}">
                  <a16:creationId xmlns:a16="http://schemas.microsoft.com/office/drawing/2014/main" id="{422104BD-4480-486F-87EC-5D8D687E9C41}"/>
                </a:ext>
              </a:extLst>
            </p:cNvPr>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223;p37">
              <a:extLst>
                <a:ext uri="{FF2B5EF4-FFF2-40B4-BE49-F238E27FC236}">
                  <a16:creationId xmlns:a16="http://schemas.microsoft.com/office/drawing/2014/main" id="{1757E60D-3EAD-4B06-B2AC-8BE92B6A7292}"/>
                </a:ext>
              </a:extLst>
            </p:cNvPr>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224;p37">
              <a:extLst>
                <a:ext uri="{FF2B5EF4-FFF2-40B4-BE49-F238E27FC236}">
                  <a16:creationId xmlns:a16="http://schemas.microsoft.com/office/drawing/2014/main" id="{F7737AB1-B6A9-476F-9338-EEB876F02961}"/>
                </a:ext>
              </a:extLst>
            </p:cNvPr>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225;p37">
              <a:extLst>
                <a:ext uri="{FF2B5EF4-FFF2-40B4-BE49-F238E27FC236}">
                  <a16:creationId xmlns:a16="http://schemas.microsoft.com/office/drawing/2014/main" id="{600B12C5-6355-4423-A409-C67B06B50AC4}"/>
                </a:ext>
              </a:extLst>
            </p:cNvPr>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226;p37">
              <a:extLst>
                <a:ext uri="{FF2B5EF4-FFF2-40B4-BE49-F238E27FC236}">
                  <a16:creationId xmlns:a16="http://schemas.microsoft.com/office/drawing/2014/main" id="{75136043-C64F-49B7-9AC3-5DDBFD28B268}"/>
                </a:ext>
              </a:extLst>
            </p:cNvPr>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227;p37">
              <a:extLst>
                <a:ext uri="{FF2B5EF4-FFF2-40B4-BE49-F238E27FC236}">
                  <a16:creationId xmlns:a16="http://schemas.microsoft.com/office/drawing/2014/main" id="{835CBE37-406F-4A87-98A3-7A46E89E5E8F}"/>
                </a:ext>
              </a:extLst>
            </p:cNvPr>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228;p37">
              <a:extLst>
                <a:ext uri="{FF2B5EF4-FFF2-40B4-BE49-F238E27FC236}">
                  <a16:creationId xmlns:a16="http://schemas.microsoft.com/office/drawing/2014/main" id="{240A324D-0F05-4C33-9600-5BA3961E0502}"/>
                </a:ext>
              </a:extLst>
            </p:cNvPr>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229;p37">
              <a:extLst>
                <a:ext uri="{FF2B5EF4-FFF2-40B4-BE49-F238E27FC236}">
                  <a16:creationId xmlns:a16="http://schemas.microsoft.com/office/drawing/2014/main" id="{91E60418-C00C-4753-803F-B0D55D58D991}"/>
                </a:ext>
              </a:extLst>
            </p:cNvPr>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230;p37">
              <a:extLst>
                <a:ext uri="{FF2B5EF4-FFF2-40B4-BE49-F238E27FC236}">
                  <a16:creationId xmlns:a16="http://schemas.microsoft.com/office/drawing/2014/main" id="{58CCD579-2B7E-47F1-B2BB-DEE476EBFB10}"/>
                </a:ext>
              </a:extLst>
            </p:cNvPr>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231;p37">
              <a:extLst>
                <a:ext uri="{FF2B5EF4-FFF2-40B4-BE49-F238E27FC236}">
                  <a16:creationId xmlns:a16="http://schemas.microsoft.com/office/drawing/2014/main" id="{ACA5B077-0D3A-4642-ACAB-193B02A68489}"/>
                </a:ext>
              </a:extLst>
            </p:cNvPr>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232;p37">
              <a:extLst>
                <a:ext uri="{FF2B5EF4-FFF2-40B4-BE49-F238E27FC236}">
                  <a16:creationId xmlns:a16="http://schemas.microsoft.com/office/drawing/2014/main" id="{334EB6FA-1EEB-47B5-94A6-103763030615}"/>
                </a:ext>
              </a:extLst>
            </p:cNvPr>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33;p37">
              <a:extLst>
                <a:ext uri="{FF2B5EF4-FFF2-40B4-BE49-F238E27FC236}">
                  <a16:creationId xmlns:a16="http://schemas.microsoft.com/office/drawing/2014/main" id="{CCD5BBC7-81DA-421D-A872-0E59FD13CD86}"/>
                </a:ext>
              </a:extLst>
            </p:cNvPr>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34;p37">
              <a:extLst>
                <a:ext uri="{FF2B5EF4-FFF2-40B4-BE49-F238E27FC236}">
                  <a16:creationId xmlns:a16="http://schemas.microsoft.com/office/drawing/2014/main" id="{3AAF09F3-03E4-46B8-A33A-36394EF9C6DF}"/>
                </a:ext>
              </a:extLst>
            </p:cNvPr>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35;p37">
              <a:extLst>
                <a:ext uri="{FF2B5EF4-FFF2-40B4-BE49-F238E27FC236}">
                  <a16:creationId xmlns:a16="http://schemas.microsoft.com/office/drawing/2014/main" id="{A71C5A2D-B468-460D-B9D1-83D4FD8EA93F}"/>
                </a:ext>
              </a:extLst>
            </p:cNvPr>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6;p37">
              <a:extLst>
                <a:ext uri="{FF2B5EF4-FFF2-40B4-BE49-F238E27FC236}">
                  <a16:creationId xmlns:a16="http://schemas.microsoft.com/office/drawing/2014/main" id="{57203588-F929-4066-8BCA-0D5352039A2B}"/>
                </a:ext>
              </a:extLst>
            </p:cNvPr>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37;p37">
              <a:extLst>
                <a:ext uri="{FF2B5EF4-FFF2-40B4-BE49-F238E27FC236}">
                  <a16:creationId xmlns:a16="http://schemas.microsoft.com/office/drawing/2014/main" id="{B1CE7737-B47E-43B6-80AA-02C7D5A20FB0}"/>
                </a:ext>
              </a:extLst>
            </p:cNvPr>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38;p37">
              <a:extLst>
                <a:ext uri="{FF2B5EF4-FFF2-40B4-BE49-F238E27FC236}">
                  <a16:creationId xmlns:a16="http://schemas.microsoft.com/office/drawing/2014/main" id="{9807F063-E418-440F-A8DA-F7AC979A0061}"/>
                </a:ext>
              </a:extLst>
            </p:cNvPr>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39;p37">
              <a:extLst>
                <a:ext uri="{FF2B5EF4-FFF2-40B4-BE49-F238E27FC236}">
                  <a16:creationId xmlns:a16="http://schemas.microsoft.com/office/drawing/2014/main" id="{0ACC08AF-BC31-4DF2-9224-D1BCC87C0FEE}"/>
                </a:ext>
              </a:extLst>
            </p:cNvPr>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40;p37">
              <a:extLst>
                <a:ext uri="{FF2B5EF4-FFF2-40B4-BE49-F238E27FC236}">
                  <a16:creationId xmlns:a16="http://schemas.microsoft.com/office/drawing/2014/main" id="{08230EDE-B693-4CCE-BB36-73A62E74FA00}"/>
                </a:ext>
              </a:extLst>
            </p:cNvPr>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41;p37">
              <a:extLst>
                <a:ext uri="{FF2B5EF4-FFF2-40B4-BE49-F238E27FC236}">
                  <a16:creationId xmlns:a16="http://schemas.microsoft.com/office/drawing/2014/main" id="{5B682547-EA3B-48E6-B6C7-48A6B5C9AA7E}"/>
                </a:ext>
              </a:extLst>
            </p:cNvPr>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42;p37">
              <a:extLst>
                <a:ext uri="{FF2B5EF4-FFF2-40B4-BE49-F238E27FC236}">
                  <a16:creationId xmlns:a16="http://schemas.microsoft.com/office/drawing/2014/main" id="{26D56C63-D82A-4383-B339-70E55B544AB5}"/>
                </a:ext>
              </a:extLst>
            </p:cNvPr>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243;p37">
              <a:extLst>
                <a:ext uri="{FF2B5EF4-FFF2-40B4-BE49-F238E27FC236}">
                  <a16:creationId xmlns:a16="http://schemas.microsoft.com/office/drawing/2014/main" id="{784F96AA-72F4-4994-8E17-FC86FF3A2A5A}"/>
                </a:ext>
              </a:extLst>
            </p:cNvPr>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244;p37">
              <a:extLst>
                <a:ext uri="{FF2B5EF4-FFF2-40B4-BE49-F238E27FC236}">
                  <a16:creationId xmlns:a16="http://schemas.microsoft.com/office/drawing/2014/main" id="{2CE03975-8EC7-4509-8F3D-11FBD08B8B08}"/>
                </a:ext>
              </a:extLst>
            </p:cNvPr>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245;p37">
              <a:extLst>
                <a:ext uri="{FF2B5EF4-FFF2-40B4-BE49-F238E27FC236}">
                  <a16:creationId xmlns:a16="http://schemas.microsoft.com/office/drawing/2014/main" id="{0728CBA8-6DCD-4FA5-BCB1-A3D5F982FA05}"/>
                </a:ext>
              </a:extLst>
            </p:cNvPr>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246;p37">
              <a:extLst>
                <a:ext uri="{FF2B5EF4-FFF2-40B4-BE49-F238E27FC236}">
                  <a16:creationId xmlns:a16="http://schemas.microsoft.com/office/drawing/2014/main" id="{4CF9AA23-ACC4-4B73-8C86-BA3AAF603B5D}"/>
                </a:ext>
              </a:extLst>
            </p:cNvPr>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247;p37">
              <a:extLst>
                <a:ext uri="{FF2B5EF4-FFF2-40B4-BE49-F238E27FC236}">
                  <a16:creationId xmlns:a16="http://schemas.microsoft.com/office/drawing/2014/main" id="{EE902CB3-19DE-44D6-B7C1-81895B393AFF}"/>
                </a:ext>
              </a:extLst>
            </p:cNvPr>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248;p37">
              <a:extLst>
                <a:ext uri="{FF2B5EF4-FFF2-40B4-BE49-F238E27FC236}">
                  <a16:creationId xmlns:a16="http://schemas.microsoft.com/office/drawing/2014/main" id="{B35A3CDB-85AF-4545-8B9C-E6F0DDA79DDC}"/>
                </a:ext>
              </a:extLst>
            </p:cNvPr>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249;p37">
              <a:extLst>
                <a:ext uri="{FF2B5EF4-FFF2-40B4-BE49-F238E27FC236}">
                  <a16:creationId xmlns:a16="http://schemas.microsoft.com/office/drawing/2014/main" id="{B15D87F1-DF78-416C-9CFB-A42F1C176FB0}"/>
                </a:ext>
              </a:extLst>
            </p:cNvPr>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250;p37">
              <a:extLst>
                <a:ext uri="{FF2B5EF4-FFF2-40B4-BE49-F238E27FC236}">
                  <a16:creationId xmlns:a16="http://schemas.microsoft.com/office/drawing/2014/main" id="{78D7D974-25AB-42D9-89FA-D812909A764C}"/>
                </a:ext>
              </a:extLst>
            </p:cNvPr>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251;p37">
              <a:extLst>
                <a:ext uri="{FF2B5EF4-FFF2-40B4-BE49-F238E27FC236}">
                  <a16:creationId xmlns:a16="http://schemas.microsoft.com/office/drawing/2014/main" id="{E209B350-52E3-4C3B-ABA6-FFF3A3A61541}"/>
                </a:ext>
              </a:extLst>
            </p:cNvPr>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252;p37">
              <a:extLst>
                <a:ext uri="{FF2B5EF4-FFF2-40B4-BE49-F238E27FC236}">
                  <a16:creationId xmlns:a16="http://schemas.microsoft.com/office/drawing/2014/main" id="{0663E8FB-84B6-4A31-8536-D9155B423E91}"/>
                </a:ext>
              </a:extLst>
            </p:cNvPr>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253;p37">
              <a:extLst>
                <a:ext uri="{FF2B5EF4-FFF2-40B4-BE49-F238E27FC236}">
                  <a16:creationId xmlns:a16="http://schemas.microsoft.com/office/drawing/2014/main" id="{5310BDA6-E337-40B5-95E3-EE950828CF1E}"/>
                </a:ext>
              </a:extLst>
            </p:cNvPr>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254;p37">
              <a:extLst>
                <a:ext uri="{FF2B5EF4-FFF2-40B4-BE49-F238E27FC236}">
                  <a16:creationId xmlns:a16="http://schemas.microsoft.com/office/drawing/2014/main" id="{50B3CB45-4B22-4D78-B668-84E93FCF91EA}"/>
                </a:ext>
              </a:extLst>
            </p:cNvPr>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255;p37">
              <a:extLst>
                <a:ext uri="{FF2B5EF4-FFF2-40B4-BE49-F238E27FC236}">
                  <a16:creationId xmlns:a16="http://schemas.microsoft.com/office/drawing/2014/main" id="{E94378F6-0E08-4760-A360-1AE73F441EF1}"/>
                </a:ext>
              </a:extLst>
            </p:cNvPr>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256;p37">
              <a:extLst>
                <a:ext uri="{FF2B5EF4-FFF2-40B4-BE49-F238E27FC236}">
                  <a16:creationId xmlns:a16="http://schemas.microsoft.com/office/drawing/2014/main" id="{2616FB2D-4111-4512-9D0A-84C77CC4F841}"/>
                </a:ext>
              </a:extLst>
            </p:cNvPr>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257;p37">
              <a:extLst>
                <a:ext uri="{FF2B5EF4-FFF2-40B4-BE49-F238E27FC236}">
                  <a16:creationId xmlns:a16="http://schemas.microsoft.com/office/drawing/2014/main" id="{AA1841A1-AE6C-4BDE-9EA4-BC5434D49A39}"/>
                </a:ext>
              </a:extLst>
            </p:cNvPr>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258;p37">
              <a:extLst>
                <a:ext uri="{FF2B5EF4-FFF2-40B4-BE49-F238E27FC236}">
                  <a16:creationId xmlns:a16="http://schemas.microsoft.com/office/drawing/2014/main" id="{B8687068-057E-4ACF-B22C-5A32C653A10F}"/>
                </a:ext>
              </a:extLst>
            </p:cNvPr>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259;p37">
              <a:extLst>
                <a:ext uri="{FF2B5EF4-FFF2-40B4-BE49-F238E27FC236}">
                  <a16:creationId xmlns:a16="http://schemas.microsoft.com/office/drawing/2014/main" id="{DF0ED73B-EBAF-46D5-B578-42705DCB53A9}"/>
                </a:ext>
              </a:extLst>
            </p:cNvPr>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260;p37">
              <a:extLst>
                <a:ext uri="{FF2B5EF4-FFF2-40B4-BE49-F238E27FC236}">
                  <a16:creationId xmlns:a16="http://schemas.microsoft.com/office/drawing/2014/main" id="{DEDC4895-5B24-48AC-B046-9B3CA072B1A8}"/>
                </a:ext>
              </a:extLst>
            </p:cNvPr>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261;p37">
              <a:extLst>
                <a:ext uri="{FF2B5EF4-FFF2-40B4-BE49-F238E27FC236}">
                  <a16:creationId xmlns:a16="http://schemas.microsoft.com/office/drawing/2014/main" id="{7DEEA3F1-D5B2-4AD9-83C9-8AE52A7D779C}"/>
                </a:ext>
              </a:extLst>
            </p:cNvPr>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262;p37">
              <a:extLst>
                <a:ext uri="{FF2B5EF4-FFF2-40B4-BE49-F238E27FC236}">
                  <a16:creationId xmlns:a16="http://schemas.microsoft.com/office/drawing/2014/main" id="{1E53E4F0-F3B8-45DC-ADD9-934726578164}"/>
                </a:ext>
              </a:extLst>
            </p:cNvPr>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263;p37">
              <a:extLst>
                <a:ext uri="{FF2B5EF4-FFF2-40B4-BE49-F238E27FC236}">
                  <a16:creationId xmlns:a16="http://schemas.microsoft.com/office/drawing/2014/main" id="{259122A5-57A9-4E1E-9F3D-A46ADF2417C7}"/>
                </a:ext>
              </a:extLst>
            </p:cNvPr>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264;p37">
              <a:extLst>
                <a:ext uri="{FF2B5EF4-FFF2-40B4-BE49-F238E27FC236}">
                  <a16:creationId xmlns:a16="http://schemas.microsoft.com/office/drawing/2014/main" id="{50C3CA32-2D12-43DB-A46E-58BADAE31170}"/>
                </a:ext>
              </a:extLst>
            </p:cNvPr>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265;p37">
              <a:extLst>
                <a:ext uri="{FF2B5EF4-FFF2-40B4-BE49-F238E27FC236}">
                  <a16:creationId xmlns:a16="http://schemas.microsoft.com/office/drawing/2014/main" id="{2703D530-E004-4FB3-BB76-E1F482F8759C}"/>
                </a:ext>
              </a:extLst>
            </p:cNvPr>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266;p37">
              <a:extLst>
                <a:ext uri="{FF2B5EF4-FFF2-40B4-BE49-F238E27FC236}">
                  <a16:creationId xmlns:a16="http://schemas.microsoft.com/office/drawing/2014/main" id="{E304852F-AE53-4F8E-AA8B-6324BCB75B88}"/>
                </a:ext>
              </a:extLst>
            </p:cNvPr>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267;p37">
              <a:extLst>
                <a:ext uri="{FF2B5EF4-FFF2-40B4-BE49-F238E27FC236}">
                  <a16:creationId xmlns:a16="http://schemas.microsoft.com/office/drawing/2014/main" id="{12611D4A-1F3B-4720-8B31-BD92BBCFF12C}"/>
                </a:ext>
              </a:extLst>
            </p:cNvPr>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268;p37">
              <a:extLst>
                <a:ext uri="{FF2B5EF4-FFF2-40B4-BE49-F238E27FC236}">
                  <a16:creationId xmlns:a16="http://schemas.microsoft.com/office/drawing/2014/main" id="{6C7421F9-D866-4841-9B7F-3864717D58A9}"/>
                </a:ext>
              </a:extLst>
            </p:cNvPr>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269;p37">
              <a:extLst>
                <a:ext uri="{FF2B5EF4-FFF2-40B4-BE49-F238E27FC236}">
                  <a16:creationId xmlns:a16="http://schemas.microsoft.com/office/drawing/2014/main" id="{E09083C3-382B-4E2C-9D58-896D1F1C24EE}"/>
                </a:ext>
              </a:extLst>
            </p:cNvPr>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270;p37">
              <a:extLst>
                <a:ext uri="{FF2B5EF4-FFF2-40B4-BE49-F238E27FC236}">
                  <a16:creationId xmlns:a16="http://schemas.microsoft.com/office/drawing/2014/main" id="{5081DEFC-6F86-4072-8E8A-D399F07ADEC1}"/>
                </a:ext>
              </a:extLst>
            </p:cNvPr>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 name="Google Shape;1271;p37">
            <a:extLst>
              <a:ext uri="{FF2B5EF4-FFF2-40B4-BE49-F238E27FC236}">
                <a16:creationId xmlns:a16="http://schemas.microsoft.com/office/drawing/2014/main" id="{C7627615-4B7B-4514-8790-85AA25D3385C}"/>
              </a:ext>
            </a:extLst>
          </p:cNvPr>
          <p:cNvGrpSpPr/>
          <p:nvPr/>
        </p:nvGrpSpPr>
        <p:grpSpPr>
          <a:xfrm>
            <a:off x="1721872" y="4190074"/>
            <a:ext cx="701825" cy="947726"/>
            <a:chOff x="1826672" y="4216223"/>
            <a:chExt cx="701825" cy="947726"/>
          </a:xfrm>
        </p:grpSpPr>
        <p:sp>
          <p:nvSpPr>
            <p:cNvPr id="159" name="Google Shape;1272;p37">
              <a:extLst>
                <a:ext uri="{FF2B5EF4-FFF2-40B4-BE49-F238E27FC236}">
                  <a16:creationId xmlns:a16="http://schemas.microsoft.com/office/drawing/2014/main" id="{9D1E4E36-79F6-4663-8C4F-C98FA069697F}"/>
                </a:ext>
              </a:extLst>
            </p:cNvPr>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273;p37">
              <a:extLst>
                <a:ext uri="{FF2B5EF4-FFF2-40B4-BE49-F238E27FC236}">
                  <a16:creationId xmlns:a16="http://schemas.microsoft.com/office/drawing/2014/main" id="{04B23381-179D-42FB-AE7E-E31797E82015}"/>
                </a:ext>
              </a:extLst>
            </p:cNvPr>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274;p37">
              <a:extLst>
                <a:ext uri="{FF2B5EF4-FFF2-40B4-BE49-F238E27FC236}">
                  <a16:creationId xmlns:a16="http://schemas.microsoft.com/office/drawing/2014/main" id="{5A120AD5-2932-4C3F-B69F-37B015CD6E09}"/>
                </a:ext>
              </a:extLst>
            </p:cNvPr>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275;p37">
              <a:extLst>
                <a:ext uri="{FF2B5EF4-FFF2-40B4-BE49-F238E27FC236}">
                  <a16:creationId xmlns:a16="http://schemas.microsoft.com/office/drawing/2014/main" id="{D2A610FA-1C06-42B7-A94E-6E7AB5269982}"/>
                </a:ext>
              </a:extLst>
            </p:cNvPr>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276;p37">
              <a:extLst>
                <a:ext uri="{FF2B5EF4-FFF2-40B4-BE49-F238E27FC236}">
                  <a16:creationId xmlns:a16="http://schemas.microsoft.com/office/drawing/2014/main" id="{162E1043-0BD6-42A6-B7A4-E2CD047D5964}"/>
                </a:ext>
              </a:extLst>
            </p:cNvPr>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277;p37">
              <a:extLst>
                <a:ext uri="{FF2B5EF4-FFF2-40B4-BE49-F238E27FC236}">
                  <a16:creationId xmlns:a16="http://schemas.microsoft.com/office/drawing/2014/main" id="{73CE3128-3580-4CFC-B493-4247EE26D895}"/>
                </a:ext>
              </a:extLst>
            </p:cNvPr>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278;p37">
              <a:extLst>
                <a:ext uri="{FF2B5EF4-FFF2-40B4-BE49-F238E27FC236}">
                  <a16:creationId xmlns:a16="http://schemas.microsoft.com/office/drawing/2014/main" id="{217143A0-C37B-4E58-A5A0-027B7BA32FE8}"/>
                </a:ext>
              </a:extLst>
            </p:cNvPr>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279;p37">
              <a:extLst>
                <a:ext uri="{FF2B5EF4-FFF2-40B4-BE49-F238E27FC236}">
                  <a16:creationId xmlns:a16="http://schemas.microsoft.com/office/drawing/2014/main" id="{E4C66E34-4BE6-463B-9A05-64B5D077DB7F}"/>
                </a:ext>
              </a:extLst>
            </p:cNvPr>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280;p37">
              <a:extLst>
                <a:ext uri="{FF2B5EF4-FFF2-40B4-BE49-F238E27FC236}">
                  <a16:creationId xmlns:a16="http://schemas.microsoft.com/office/drawing/2014/main" id="{ADF917D5-0420-4CBC-8BAD-36895AC5D8F1}"/>
                </a:ext>
              </a:extLst>
            </p:cNvPr>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281;p37">
              <a:extLst>
                <a:ext uri="{FF2B5EF4-FFF2-40B4-BE49-F238E27FC236}">
                  <a16:creationId xmlns:a16="http://schemas.microsoft.com/office/drawing/2014/main" id="{7CA22732-7877-4343-88FD-79B1D9C7F341}"/>
                </a:ext>
              </a:extLst>
            </p:cNvPr>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82;p37">
              <a:extLst>
                <a:ext uri="{FF2B5EF4-FFF2-40B4-BE49-F238E27FC236}">
                  <a16:creationId xmlns:a16="http://schemas.microsoft.com/office/drawing/2014/main" id="{00FF6157-49C1-4E54-A02F-31085D6CABB2}"/>
                </a:ext>
              </a:extLst>
            </p:cNvPr>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83;p37">
              <a:extLst>
                <a:ext uri="{FF2B5EF4-FFF2-40B4-BE49-F238E27FC236}">
                  <a16:creationId xmlns:a16="http://schemas.microsoft.com/office/drawing/2014/main" id="{25079524-A398-4639-A2CA-3F8817B63FF0}"/>
                </a:ext>
              </a:extLst>
            </p:cNvPr>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84;p37">
              <a:extLst>
                <a:ext uri="{FF2B5EF4-FFF2-40B4-BE49-F238E27FC236}">
                  <a16:creationId xmlns:a16="http://schemas.microsoft.com/office/drawing/2014/main" id="{4942A095-2894-4520-A7F1-BBEC573E1973}"/>
                </a:ext>
              </a:extLst>
            </p:cNvPr>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85;p37">
              <a:extLst>
                <a:ext uri="{FF2B5EF4-FFF2-40B4-BE49-F238E27FC236}">
                  <a16:creationId xmlns:a16="http://schemas.microsoft.com/office/drawing/2014/main" id="{84D06D7D-D818-423B-8461-6FA98DA8968C}"/>
                </a:ext>
              </a:extLst>
            </p:cNvPr>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86;p37">
              <a:extLst>
                <a:ext uri="{FF2B5EF4-FFF2-40B4-BE49-F238E27FC236}">
                  <a16:creationId xmlns:a16="http://schemas.microsoft.com/office/drawing/2014/main" id="{A3962708-EABF-43C9-B071-AFA70C0547B3}"/>
                </a:ext>
              </a:extLst>
            </p:cNvPr>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655"/>
        <p:cNvGrpSpPr/>
        <p:nvPr/>
      </p:nvGrpSpPr>
      <p:grpSpPr>
        <a:xfrm>
          <a:off x="0" y="0"/>
          <a:ext cx="0" cy="0"/>
          <a:chOff x="0" y="0"/>
          <a:chExt cx="0" cy="0"/>
        </a:xfrm>
      </p:grpSpPr>
      <p:sp>
        <p:nvSpPr>
          <p:cNvPr id="2656" name="Google Shape;2656;p76"/>
          <p:cNvSpPr txBox="1">
            <a:spLocks noGrp="1"/>
          </p:cNvSpPr>
          <p:nvPr>
            <p:ph type="title" idx="4294967295"/>
          </p:nvPr>
        </p:nvSpPr>
        <p:spPr>
          <a:xfrm>
            <a:off x="1048350" y="95440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rgbClr val="FFFFFF"/>
                </a:solidFill>
                <a:latin typeface="Arial"/>
                <a:ea typeface="Arial"/>
                <a:cs typeface="Arial"/>
                <a:sym typeface="Arial"/>
              </a:rPr>
              <a:t>Fonts &amp; colors used</a:t>
            </a:r>
            <a:endParaRPr>
              <a:solidFill>
                <a:srgbClr val="FFFFFF"/>
              </a:solidFill>
              <a:latin typeface="Arial"/>
              <a:ea typeface="Arial"/>
              <a:cs typeface="Arial"/>
              <a:sym typeface="Arial"/>
            </a:endParaRPr>
          </a:p>
        </p:txBody>
      </p:sp>
      <p:sp>
        <p:nvSpPr>
          <p:cNvPr id="2657" name="Google Shape;2657;p76"/>
          <p:cNvSpPr txBox="1">
            <a:spLocks noGrp="1"/>
          </p:cNvSpPr>
          <p:nvPr>
            <p:ph type="body" idx="4294967295"/>
          </p:nvPr>
        </p:nvSpPr>
        <p:spPr>
          <a:xfrm>
            <a:off x="1068100" y="1457875"/>
            <a:ext cx="7047300" cy="44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Arial"/>
                <a:ea typeface="Arial"/>
                <a:cs typeface="Arial"/>
                <a:sym typeface="Arial"/>
              </a:rPr>
              <a:t>This presentation has been made using the following fonts:</a:t>
            </a:r>
            <a:endParaRPr sz="1200">
              <a:solidFill>
                <a:srgbClr val="FFFFFF"/>
              </a:solidFill>
              <a:latin typeface="Arial"/>
              <a:ea typeface="Arial"/>
              <a:cs typeface="Arial"/>
              <a:sym typeface="Arial"/>
            </a:endParaRPr>
          </a:p>
          <a:p>
            <a:pPr marL="0" lvl="0" indent="0" algn="l" rtl="0">
              <a:spcBef>
                <a:spcPts val="0"/>
              </a:spcBef>
              <a:spcAft>
                <a:spcPts val="0"/>
              </a:spcAft>
              <a:buNone/>
            </a:pPr>
            <a:endParaRPr sz="1400">
              <a:solidFill>
                <a:srgbClr val="435D74"/>
              </a:solidFill>
              <a:latin typeface="Arial"/>
              <a:ea typeface="Arial"/>
              <a:cs typeface="Arial"/>
              <a:sym typeface="Arial"/>
            </a:endParaRPr>
          </a:p>
        </p:txBody>
      </p:sp>
      <p:sp>
        <p:nvSpPr>
          <p:cNvPr id="2658" name="Google Shape;2658;p76"/>
          <p:cNvSpPr txBox="1">
            <a:spLocks noGrp="1"/>
          </p:cNvSpPr>
          <p:nvPr>
            <p:ph type="body" idx="4294967295"/>
          </p:nvPr>
        </p:nvSpPr>
        <p:spPr>
          <a:xfrm>
            <a:off x="1068100" y="1919049"/>
            <a:ext cx="7047300" cy="125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EFEF"/>
                </a:solidFill>
                <a:latin typeface="Arial"/>
                <a:ea typeface="Arial"/>
                <a:cs typeface="Arial"/>
                <a:sym typeface="Arial"/>
              </a:rPr>
              <a:t>Berkshire</a:t>
            </a:r>
            <a:endParaRPr b="1">
              <a:solidFill>
                <a:srgbClr val="EFEFEF"/>
              </a:solidFill>
              <a:latin typeface="Arial"/>
              <a:ea typeface="Arial"/>
              <a:cs typeface="Arial"/>
              <a:sym typeface="Arial"/>
            </a:endParaRPr>
          </a:p>
          <a:p>
            <a:pPr marL="0" lvl="0" indent="0" algn="ctr" rtl="0">
              <a:spcBef>
                <a:spcPts val="0"/>
              </a:spcBef>
              <a:spcAft>
                <a:spcPts val="0"/>
              </a:spcAft>
              <a:buNone/>
            </a:pPr>
            <a:r>
              <a:rPr lang="en">
                <a:solidFill>
                  <a:srgbClr val="FFFFFF"/>
                </a:solidFill>
                <a:latin typeface="Arial"/>
                <a:ea typeface="Arial"/>
                <a:cs typeface="Arial"/>
                <a:sym typeface="Arial"/>
              </a:rPr>
              <a:t>(</a:t>
            </a:r>
            <a:r>
              <a:rPr lang="en">
                <a:solidFill>
                  <a:srgbClr val="FFFFFF"/>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https://fonts.google.com/specimen/Berkshire</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lvl="0" indent="0" algn="ctr" rtl="0">
              <a:spcBef>
                <a:spcPts val="0"/>
              </a:spcBef>
              <a:spcAft>
                <a:spcPts val="0"/>
              </a:spcAft>
              <a:buNone/>
            </a:pPr>
            <a:endParaRPr sz="800">
              <a:solidFill>
                <a:srgbClr val="435D74"/>
              </a:solidFill>
              <a:latin typeface="Arial"/>
              <a:ea typeface="Arial"/>
              <a:cs typeface="Arial"/>
              <a:sym typeface="Arial"/>
            </a:endParaRPr>
          </a:p>
          <a:p>
            <a:pPr marL="0" lvl="0" indent="0" algn="ctr" rtl="0">
              <a:spcBef>
                <a:spcPts val="0"/>
              </a:spcBef>
              <a:spcAft>
                <a:spcPts val="0"/>
              </a:spcAft>
              <a:buNone/>
            </a:pPr>
            <a:r>
              <a:rPr lang="en" b="1">
                <a:solidFill>
                  <a:schemeClr val="lt1"/>
                </a:solidFill>
                <a:latin typeface="Arial"/>
                <a:ea typeface="Arial"/>
                <a:cs typeface="Arial"/>
                <a:sym typeface="Arial"/>
              </a:rPr>
              <a:t>Open Sans</a:t>
            </a:r>
            <a:endParaRPr b="1">
              <a:solidFill>
                <a:srgbClr val="FFFFFF"/>
              </a:solidFill>
              <a:latin typeface="Arial"/>
              <a:ea typeface="Arial"/>
              <a:cs typeface="Arial"/>
              <a:sym typeface="Arial"/>
            </a:endParaRPr>
          </a:p>
          <a:p>
            <a:pPr marL="0" marR="0" lvl="0" indent="0" algn="ctr" rtl="0">
              <a:lnSpc>
                <a:spcPct val="115000"/>
              </a:lnSpc>
              <a:spcBef>
                <a:spcPts val="0"/>
              </a:spcBef>
              <a:spcAft>
                <a:spcPts val="0"/>
              </a:spcAft>
              <a:buNone/>
            </a:pPr>
            <a:r>
              <a:rPr lang="en">
                <a:solidFill>
                  <a:srgbClr val="FFFFFF"/>
                </a:solidFill>
                <a:latin typeface="Arial"/>
                <a:ea typeface="Arial"/>
                <a:cs typeface="Arial"/>
                <a:sym typeface="Arial"/>
              </a:rPr>
              <a:t>(</a:t>
            </a:r>
            <a:r>
              <a:rPr lang="en">
                <a:solidFill>
                  <a:srgbClr val="FFFFFF"/>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https://fonts.google.com/specimen/Open+Sans</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p:txBody>
      </p:sp>
      <p:grpSp>
        <p:nvGrpSpPr>
          <p:cNvPr id="2659" name="Google Shape;2659;p76"/>
          <p:cNvGrpSpPr/>
          <p:nvPr/>
        </p:nvGrpSpPr>
        <p:grpSpPr>
          <a:xfrm>
            <a:off x="1540750" y="3498875"/>
            <a:ext cx="6101975" cy="754200"/>
            <a:chOff x="1983838" y="3498875"/>
            <a:chExt cx="6101975" cy="754200"/>
          </a:xfrm>
        </p:grpSpPr>
        <p:grpSp>
          <p:nvGrpSpPr>
            <p:cNvPr id="2660" name="Google Shape;2660;p76"/>
            <p:cNvGrpSpPr/>
            <p:nvPr/>
          </p:nvGrpSpPr>
          <p:grpSpPr>
            <a:xfrm>
              <a:off x="1983838" y="3498875"/>
              <a:ext cx="3976875" cy="754200"/>
              <a:chOff x="2052655" y="3498875"/>
              <a:chExt cx="3976875" cy="754200"/>
            </a:xfrm>
          </p:grpSpPr>
          <p:sp>
            <p:nvSpPr>
              <p:cNvPr id="2661" name="Google Shape;2661;p76"/>
              <p:cNvSpPr/>
              <p:nvPr/>
            </p:nvSpPr>
            <p:spPr>
              <a:xfrm>
                <a:off x="3114480" y="3498875"/>
                <a:ext cx="791400" cy="754200"/>
              </a:xfrm>
              <a:prstGeom prst="roundRect">
                <a:avLst>
                  <a:gd name="adj" fmla="val 16667"/>
                </a:avLst>
              </a:prstGeom>
              <a:solidFill>
                <a:srgbClr val="A6634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76"/>
              <p:cNvSpPr/>
              <p:nvPr/>
            </p:nvSpPr>
            <p:spPr>
              <a:xfrm>
                <a:off x="4176300" y="3498875"/>
                <a:ext cx="791400" cy="754200"/>
              </a:xfrm>
              <a:prstGeom prst="roundRect">
                <a:avLst>
                  <a:gd name="adj" fmla="val 16667"/>
                </a:avLst>
              </a:prstGeom>
              <a:solidFill>
                <a:srgbClr val="D98C5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76"/>
              <p:cNvSpPr/>
              <p:nvPr/>
            </p:nvSpPr>
            <p:spPr>
              <a:xfrm>
                <a:off x="5238120" y="3498875"/>
                <a:ext cx="791400" cy="754200"/>
              </a:xfrm>
              <a:prstGeom prst="roundRect">
                <a:avLst>
                  <a:gd name="adj" fmla="val 16667"/>
                </a:avLst>
              </a:prstGeom>
              <a:solidFill>
                <a:srgbClr val="F2B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76"/>
              <p:cNvSpPr/>
              <p:nvPr/>
            </p:nvSpPr>
            <p:spPr>
              <a:xfrm>
                <a:off x="2052655" y="3498875"/>
                <a:ext cx="791400" cy="754200"/>
              </a:xfrm>
              <a:prstGeom prst="roundRect">
                <a:avLst>
                  <a:gd name="adj" fmla="val 16667"/>
                </a:avLst>
              </a:prstGeom>
              <a:solidFill>
                <a:srgbClr val="734D3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76"/>
              <p:cNvSpPr txBox="1"/>
              <p:nvPr/>
            </p:nvSpPr>
            <p:spPr>
              <a:xfrm>
                <a:off x="3114480"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#a6634b</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2666" name="Google Shape;2666;p76"/>
              <p:cNvSpPr txBox="1"/>
              <p:nvPr/>
            </p:nvSpPr>
            <p:spPr>
              <a:xfrm>
                <a:off x="4176305"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#d98c5f</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2667" name="Google Shape;2667;p76"/>
              <p:cNvSpPr txBox="1"/>
              <p:nvPr/>
            </p:nvSpPr>
            <p:spPr>
              <a:xfrm>
                <a:off x="5238130"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#f2b999</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2668" name="Google Shape;2668;p76"/>
              <p:cNvSpPr txBox="1"/>
              <p:nvPr/>
            </p:nvSpPr>
            <p:spPr>
              <a:xfrm>
                <a:off x="2052655"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#734d3f</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669" name="Google Shape;2669;p76"/>
            <p:cNvGrpSpPr/>
            <p:nvPr/>
          </p:nvGrpSpPr>
          <p:grpSpPr>
            <a:xfrm>
              <a:off x="6231852" y="3498875"/>
              <a:ext cx="791411" cy="754200"/>
              <a:chOff x="5238120" y="3498875"/>
              <a:chExt cx="791411" cy="754200"/>
            </a:xfrm>
          </p:grpSpPr>
          <p:sp>
            <p:nvSpPr>
              <p:cNvPr id="2670" name="Google Shape;2670;p76"/>
              <p:cNvSpPr/>
              <p:nvPr/>
            </p:nvSpPr>
            <p:spPr>
              <a:xfrm>
                <a:off x="5238120" y="3498875"/>
                <a:ext cx="791400" cy="754200"/>
              </a:xfrm>
              <a:prstGeom prst="roundRect">
                <a:avLst>
                  <a:gd name="adj" fmla="val 16667"/>
                </a:avLst>
              </a:prstGeom>
              <a:solidFill>
                <a:srgbClr val="00619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76"/>
              <p:cNvSpPr txBox="1"/>
              <p:nvPr/>
            </p:nvSpPr>
            <p:spPr>
              <a:xfrm>
                <a:off x="5238130"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#006196</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672" name="Google Shape;2672;p76"/>
            <p:cNvGrpSpPr/>
            <p:nvPr/>
          </p:nvGrpSpPr>
          <p:grpSpPr>
            <a:xfrm>
              <a:off x="7294402" y="3498875"/>
              <a:ext cx="791411" cy="754200"/>
              <a:chOff x="5238120" y="3498875"/>
              <a:chExt cx="791411" cy="754200"/>
            </a:xfrm>
          </p:grpSpPr>
          <p:sp>
            <p:nvSpPr>
              <p:cNvPr id="2673" name="Google Shape;2673;p76"/>
              <p:cNvSpPr/>
              <p:nvPr/>
            </p:nvSpPr>
            <p:spPr>
              <a:xfrm>
                <a:off x="5238120" y="3498875"/>
                <a:ext cx="791400" cy="754200"/>
              </a:xfrm>
              <a:prstGeom prst="roundRect">
                <a:avLst>
                  <a:gd name="adj" fmla="val 16667"/>
                </a:avLst>
              </a:prstGeom>
              <a:solidFill>
                <a:srgbClr val="18CBE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4" name="Google Shape;2674;p76"/>
              <p:cNvSpPr txBox="1"/>
              <p:nvPr/>
            </p:nvSpPr>
            <p:spPr>
              <a:xfrm>
                <a:off x="5238130" y="3655925"/>
                <a:ext cx="791400" cy="44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FFFFFF"/>
                    </a:solidFill>
                    <a:effectLst/>
                    <a:uLnTx/>
                    <a:uFillTx/>
                    <a:latin typeface="Arial"/>
                    <a:cs typeface="Arial"/>
                    <a:sym typeface="Arial"/>
                  </a:rPr>
                  <a:t>#18cbe6</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i 5: Các nước Đông Nam Á - Study for our future">
            <a:extLst>
              <a:ext uri="{FF2B5EF4-FFF2-40B4-BE49-F238E27FC236}">
                <a16:creationId xmlns:a16="http://schemas.microsoft.com/office/drawing/2014/main" id="{00F9EE67-8E38-4239-9EDC-449D0EE07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34554"/>
            <a:ext cx="8172450" cy="492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8F3E3F-00C5-4147-9E10-EE393A5750C7}"/>
              </a:ext>
            </a:extLst>
          </p:cNvPr>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rot="10982929">
            <a:off x="2484835" y="277416"/>
            <a:ext cx="16383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05537D2-1ADD-498B-8306-E9C959631B6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53243" y="750093"/>
            <a:ext cx="12001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FAA1579D-1093-4D11-84CC-5810DFA144E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4550" y="1650206"/>
            <a:ext cx="12001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77A09C-3B64-4F1F-8B69-9BB6C08F36AC}"/>
              </a:ext>
            </a:extLst>
          </p:cNvPr>
          <p:cNvSpPr/>
          <p:nvPr/>
        </p:nvSpPr>
        <p:spPr>
          <a:xfrm>
            <a:off x="0" y="0"/>
            <a:ext cx="9144000" cy="5143500"/>
          </a:xfrm>
          <a:prstGeom prst="rect">
            <a:avLst/>
          </a:prstGeom>
          <a:solidFill>
            <a:srgbClr val="FCE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ourist Laos Travel set collection 661500 Vector Art at Vecteezy">
            <a:extLst>
              <a:ext uri="{FF2B5EF4-FFF2-40B4-BE49-F238E27FC236}">
                <a16:creationId xmlns:a16="http://schemas.microsoft.com/office/drawing/2014/main" id="{1868CC67-88DF-45D0-9200-112A03AFF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 Bản đồ nước Lào khổ lớn phóng to năm 2020 - Galaxylands">
            <a:extLst>
              <a:ext uri="{FF2B5EF4-FFF2-40B4-BE49-F238E27FC236}">
                <a16:creationId xmlns:a16="http://schemas.microsoft.com/office/drawing/2014/main" id="{9ED4CBDF-F16C-4A2B-BC8D-952036CE8DB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07" t="10023" r="897" b="7954"/>
          <a:stretch/>
        </p:blipFill>
        <p:spPr bwMode="auto">
          <a:xfrm>
            <a:off x="5320969" y="283779"/>
            <a:ext cx="3581293" cy="14789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hia sẻ kinh nghiệm mẹo hay du lịch: Giải mã ý nghĩa lá quốc kỳ Lào">
            <a:extLst>
              <a:ext uri="{FF2B5EF4-FFF2-40B4-BE49-F238E27FC236}">
                <a16:creationId xmlns:a16="http://schemas.microsoft.com/office/drawing/2014/main" id="{E87CE726-1BA3-4845-9A80-D4FE65B9A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915" t="4131" r="61367" b="9064"/>
          <a:stretch>
            <a:fillRect/>
          </a:stretch>
        </p:blipFill>
        <p:spPr bwMode="auto">
          <a:xfrm>
            <a:off x="6723539" y="2038675"/>
            <a:ext cx="623191" cy="2835739"/>
          </a:xfrm>
          <a:custGeom>
            <a:avLst/>
            <a:gdLst/>
            <a:ahLst/>
            <a:cxnLst/>
            <a:rect l="l" t="t" r="r" b="b"/>
            <a:pathLst>
              <a:path w="523311" h="2381250">
                <a:moveTo>
                  <a:pt x="259802" y="1950720"/>
                </a:moveTo>
                <a:cubicBezTo>
                  <a:pt x="203922" y="1950720"/>
                  <a:pt x="175982" y="1975104"/>
                  <a:pt x="175982" y="2023872"/>
                </a:cubicBezTo>
                <a:lnTo>
                  <a:pt x="175982" y="2174748"/>
                </a:lnTo>
                <a:cubicBezTo>
                  <a:pt x="175982" y="2223516"/>
                  <a:pt x="203922" y="2247900"/>
                  <a:pt x="259802" y="2247900"/>
                </a:cubicBezTo>
                <a:cubicBezTo>
                  <a:pt x="315174" y="2247900"/>
                  <a:pt x="342860" y="2223516"/>
                  <a:pt x="342860" y="2174748"/>
                </a:cubicBezTo>
                <a:lnTo>
                  <a:pt x="342860" y="2023872"/>
                </a:lnTo>
                <a:cubicBezTo>
                  <a:pt x="342860" y="1975104"/>
                  <a:pt x="315174" y="1950720"/>
                  <a:pt x="259802" y="1950720"/>
                </a:cubicBezTo>
                <a:close/>
                <a:moveTo>
                  <a:pt x="259802" y="1817370"/>
                </a:moveTo>
                <a:cubicBezTo>
                  <a:pt x="333970" y="1817370"/>
                  <a:pt x="391628" y="1836420"/>
                  <a:pt x="432776" y="1874520"/>
                </a:cubicBezTo>
                <a:cubicBezTo>
                  <a:pt x="473416" y="1912112"/>
                  <a:pt x="493736" y="1964182"/>
                  <a:pt x="493736" y="2030730"/>
                </a:cubicBezTo>
                <a:lnTo>
                  <a:pt x="493736" y="2167890"/>
                </a:lnTo>
                <a:cubicBezTo>
                  <a:pt x="493736" y="2234438"/>
                  <a:pt x="473416" y="2286508"/>
                  <a:pt x="432776" y="2324100"/>
                </a:cubicBezTo>
                <a:cubicBezTo>
                  <a:pt x="391628" y="2362200"/>
                  <a:pt x="333970" y="2381250"/>
                  <a:pt x="259802" y="2381250"/>
                </a:cubicBezTo>
                <a:cubicBezTo>
                  <a:pt x="185126" y="2381250"/>
                  <a:pt x="127214" y="2362200"/>
                  <a:pt x="86066" y="2324100"/>
                </a:cubicBezTo>
                <a:cubicBezTo>
                  <a:pt x="45426" y="2286508"/>
                  <a:pt x="25106" y="2234438"/>
                  <a:pt x="25106" y="2167890"/>
                </a:cubicBezTo>
                <a:lnTo>
                  <a:pt x="25106" y="2030730"/>
                </a:lnTo>
                <a:cubicBezTo>
                  <a:pt x="25106" y="1964182"/>
                  <a:pt x="45426" y="1912112"/>
                  <a:pt x="86066" y="1874520"/>
                </a:cubicBezTo>
                <a:cubicBezTo>
                  <a:pt x="127214" y="1836420"/>
                  <a:pt x="185126" y="1817370"/>
                  <a:pt x="259802" y="1817370"/>
                </a:cubicBezTo>
                <a:close/>
                <a:moveTo>
                  <a:pt x="254468" y="1053084"/>
                </a:moveTo>
                <a:cubicBezTo>
                  <a:pt x="254976" y="1071372"/>
                  <a:pt x="253960" y="1089279"/>
                  <a:pt x="251420" y="1106805"/>
                </a:cubicBezTo>
                <a:cubicBezTo>
                  <a:pt x="248880" y="1124331"/>
                  <a:pt x="245070" y="1141730"/>
                  <a:pt x="239990" y="1159002"/>
                </a:cubicBezTo>
                <a:lnTo>
                  <a:pt x="211796" y="1248918"/>
                </a:lnTo>
                <a:lnTo>
                  <a:pt x="307046" y="1248918"/>
                </a:lnTo>
                <a:lnTo>
                  <a:pt x="278852" y="1159764"/>
                </a:lnTo>
                <a:cubicBezTo>
                  <a:pt x="273772" y="1142492"/>
                  <a:pt x="269835" y="1124966"/>
                  <a:pt x="267041" y="1107186"/>
                </a:cubicBezTo>
                <a:cubicBezTo>
                  <a:pt x="264247" y="1089406"/>
                  <a:pt x="262596" y="1071372"/>
                  <a:pt x="262088" y="1053084"/>
                </a:cubicBezTo>
                <a:close/>
                <a:moveTo>
                  <a:pt x="217892" y="914400"/>
                </a:moveTo>
                <a:lnTo>
                  <a:pt x="304760" y="914400"/>
                </a:lnTo>
                <a:cubicBezTo>
                  <a:pt x="324064" y="914400"/>
                  <a:pt x="337272" y="922782"/>
                  <a:pt x="344384" y="939546"/>
                </a:cubicBezTo>
                <a:lnTo>
                  <a:pt x="520406" y="1424178"/>
                </a:lnTo>
                <a:cubicBezTo>
                  <a:pt x="528026" y="1445006"/>
                  <a:pt x="520660" y="1455420"/>
                  <a:pt x="498308" y="1455420"/>
                </a:cubicBezTo>
                <a:lnTo>
                  <a:pt x="416012" y="1455420"/>
                </a:lnTo>
                <a:cubicBezTo>
                  <a:pt x="382992" y="1455420"/>
                  <a:pt x="363942" y="1444752"/>
                  <a:pt x="358862" y="1423416"/>
                </a:cubicBezTo>
                <a:lnTo>
                  <a:pt x="341336" y="1368552"/>
                </a:lnTo>
                <a:lnTo>
                  <a:pt x="176744" y="1368552"/>
                </a:lnTo>
                <a:lnTo>
                  <a:pt x="159218" y="1423416"/>
                </a:lnTo>
                <a:cubicBezTo>
                  <a:pt x="155154" y="1435608"/>
                  <a:pt x="149820" y="1443990"/>
                  <a:pt x="143216" y="1448562"/>
                </a:cubicBezTo>
                <a:cubicBezTo>
                  <a:pt x="134580" y="1453134"/>
                  <a:pt x="121372" y="1455420"/>
                  <a:pt x="103592" y="1455420"/>
                </a:cubicBezTo>
                <a:lnTo>
                  <a:pt x="23582" y="1455420"/>
                </a:lnTo>
                <a:cubicBezTo>
                  <a:pt x="2246" y="1455420"/>
                  <a:pt x="-4612" y="1445006"/>
                  <a:pt x="3008" y="1424178"/>
                </a:cubicBezTo>
                <a:lnTo>
                  <a:pt x="178268" y="941070"/>
                </a:lnTo>
                <a:cubicBezTo>
                  <a:pt x="184364" y="923290"/>
                  <a:pt x="197572" y="914400"/>
                  <a:pt x="217892" y="914400"/>
                </a:cubicBezTo>
                <a:close/>
                <a:moveTo>
                  <a:pt x="226655" y="748094"/>
                </a:moveTo>
                <a:cubicBezTo>
                  <a:pt x="235037" y="747713"/>
                  <a:pt x="244816" y="750570"/>
                  <a:pt x="255992" y="756666"/>
                </a:cubicBezTo>
                <a:lnTo>
                  <a:pt x="363434" y="819912"/>
                </a:lnTo>
                <a:cubicBezTo>
                  <a:pt x="375118" y="826516"/>
                  <a:pt x="375880" y="836168"/>
                  <a:pt x="365720" y="848868"/>
                </a:cubicBezTo>
                <a:lnTo>
                  <a:pt x="344384" y="874776"/>
                </a:lnTo>
                <a:cubicBezTo>
                  <a:pt x="338288" y="881888"/>
                  <a:pt x="326604" y="882904"/>
                  <a:pt x="309332" y="877824"/>
                </a:cubicBezTo>
                <a:lnTo>
                  <a:pt x="171410" y="835152"/>
                </a:lnTo>
                <a:cubicBezTo>
                  <a:pt x="156170" y="830072"/>
                  <a:pt x="154646" y="819912"/>
                  <a:pt x="166838" y="804672"/>
                </a:cubicBezTo>
                <a:lnTo>
                  <a:pt x="205700" y="758952"/>
                </a:lnTo>
                <a:cubicBezTo>
                  <a:pt x="211288" y="752094"/>
                  <a:pt x="218273" y="748475"/>
                  <a:pt x="226655" y="748094"/>
                </a:cubicBezTo>
                <a:close/>
                <a:moveTo>
                  <a:pt x="127976" y="0"/>
                </a:moveTo>
                <a:lnTo>
                  <a:pt x="214082" y="0"/>
                </a:lnTo>
                <a:cubicBezTo>
                  <a:pt x="235418" y="0"/>
                  <a:pt x="246086" y="10668"/>
                  <a:pt x="246086" y="32004"/>
                </a:cubicBezTo>
                <a:lnTo>
                  <a:pt x="246086" y="407670"/>
                </a:lnTo>
                <a:lnTo>
                  <a:pt x="429728" y="407670"/>
                </a:lnTo>
                <a:cubicBezTo>
                  <a:pt x="451064" y="407670"/>
                  <a:pt x="461732" y="418338"/>
                  <a:pt x="461732" y="439674"/>
                </a:cubicBezTo>
                <a:lnTo>
                  <a:pt x="461732" y="509016"/>
                </a:lnTo>
                <a:cubicBezTo>
                  <a:pt x="461732" y="530352"/>
                  <a:pt x="451064" y="541020"/>
                  <a:pt x="429728" y="541020"/>
                </a:cubicBezTo>
                <a:lnTo>
                  <a:pt x="127976" y="541020"/>
                </a:lnTo>
                <a:cubicBezTo>
                  <a:pt x="106132" y="541020"/>
                  <a:pt x="95210" y="530352"/>
                  <a:pt x="95210" y="509016"/>
                </a:cubicBezTo>
                <a:lnTo>
                  <a:pt x="95210" y="32004"/>
                </a:lnTo>
                <a:cubicBezTo>
                  <a:pt x="95210" y="10668"/>
                  <a:pt x="106132" y="0"/>
                  <a:pt x="127976"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Chia sẻ kinh nghiệm mẹo hay du lịch: Giải mã ý nghĩa lá quốc kỳ Lào">
            <a:extLst>
              <a:ext uri="{FF2B5EF4-FFF2-40B4-BE49-F238E27FC236}">
                <a16:creationId xmlns:a16="http://schemas.microsoft.com/office/drawing/2014/main" id="{0D3A9A14-7DC6-4F96-A8D7-12F9DBBEF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904" y="306771"/>
            <a:ext cx="2257096" cy="142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8056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12" name="Rectangle 11">
            <a:extLst>
              <a:ext uri="{FF2B5EF4-FFF2-40B4-BE49-F238E27FC236}">
                <a16:creationId xmlns:a16="http://schemas.microsoft.com/office/drawing/2014/main" id="{5FF46AC7-958A-4287-8E30-2383F3AE8994}"/>
              </a:ext>
            </a:extLst>
          </p:cNvPr>
          <p:cNvSpPr/>
          <p:nvPr/>
        </p:nvSpPr>
        <p:spPr>
          <a:xfrm>
            <a:off x="0" y="0"/>
            <a:ext cx="9144000" cy="5143500"/>
          </a:xfrm>
          <a:prstGeom prst="rect">
            <a:avLst/>
          </a:prstGeom>
          <a:solidFill>
            <a:srgbClr val="FEE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Download Beautiful Cambodia Vector Vector Art. Choose from over a million  free vectors, clipart graphics, vector art image… | Vector free, Cambodian  art, Vector art">
            <a:extLst>
              <a:ext uri="{FF2B5EF4-FFF2-40B4-BE49-F238E27FC236}">
                <a16:creationId xmlns:a16="http://schemas.microsoft.com/office/drawing/2014/main" id="{78846AC4-C08F-45D1-B498-B26AE8AA03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77474" y="0"/>
            <a:ext cx="734734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Quốc kỳ Campuchia – Wikipedia tiếng Việt">
            <a:extLst>
              <a:ext uri="{FF2B5EF4-FFF2-40B4-BE49-F238E27FC236}">
                <a16:creationId xmlns:a16="http://schemas.microsoft.com/office/drawing/2014/main" id="{EEED4D20-D383-450C-92D6-E331826FB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41" t="16611" r="6030" b="67603"/>
          <a:stretch>
            <a:fillRect/>
          </a:stretch>
        </p:blipFill>
        <p:spPr bwMode="auto">
          <a:xfrm>
            <a:off x="5742848" y="297432"/>
            <a:ext cx="3326388" cy="375229"/>
          </a:xfrm>
          <a:custGeom>
            <a:avLst/>
            <a:gdLst/>
            <a:ahLst/>
            <a:cxnLst/>
            <a:rect l="l" t="t" r="r" b="b"/>
            <a:pathLst>
              <a:path w="1999508" h="225552">
                <a:moveTo>
                  <a:pt x="1196950" y="114605"/>
                </a:moveTo>
                <a:lnTo>
                  <a:pt x="1267664" y="114605"/>
                </a:lnTo>
                <a:cubicBezTo>
                  <a:pt x="1276198" y="114605"/>
                  <a:pt x="1280465" y="118872"/>
                  <a:pt x="1280465" y="127407"/>
                </a:cubicBezTo>
                <a:lnTo>
                  <a:pt x="1280465" y="153315"/>
                </a:lnTo>
                <a:cubicBezTo>
                  <a:pt x="1280465" y="161849"/>
                  <a:pt x="1276198" y="166116"/>
                  <a:pt x="1267664" y="166116"/>
                </a:cubicBezTo>
                <a:lnTo>
                  <a:pt x="1196950" y="166116"/>
                </a:lnTo>
                <a:cubicBezTo>
                  <a:pt x="1188416" y="166116"/>
                  <a:pt x="1184149" y="161849"/>
                  <a:pt x="1184149" y="153315"/>
                </a:cubicBezTo>
                <a:lnTo>
                  <a:pt x="1184149" y="127407"/>
                </a:lnTo>
                <a:cubicBezTo>
                  <a:pt x="1184149" y="118872"/>
                  <a:pt x="1188416" y="114605"/>
                  <a:pt x="1196950" y="114605"/>
                </a:cubicBezTo>
                <a:close/>
                <a:moveTo>
                  <a:pt x="682600" y="114605"/>
                </a:moveTo>
                <a:lnTo>
                  <a:pt x="753314" y="114605"/>
                </a:lnTo>
                <a:cubicBezTo>
                  <a:pt x="761848" y="114605"/>
                  <a:pt x="766115" y="118872"/>
                  <a:pt x="766115" y="127407"/>
                </a:cubicBezTo>
                <a:lnTo>
                  <a:pt x="766115" y="153315"/>
                </a:lnTo>
                <a:cubicBezTo>
                  <a:pt x="766115" y="161849"/>
                  <a:pt x="761848" y="166116"/>
                  <a:pt x="753314" y="166116"/>
                </a:cubicBezTo>
                <a:lnTo>
                  <a:pt x="682600" y="166116"/>
                </a:lnTo>
                <a:cubicBezTo>
                  <a:pt x="674066" y="166116"/>
                  <a:pt x="669799" y="161849"/>
                  <a:pt x="669799" y="153315"/>
                </a:cubicBezTo>
                <a:lnTo>
                  <a:pt x="669799" y="127407"/>
                </a:lnTo>
                <a:cubicBezTo>
                  <a:pt x="669799" y="118872"/>
                  <a:pt x="674066" y="114605"/>
                  <a:pt x="682600" y="114605"/>
                </a:cubicBezTo>
                <a:close/>
                <a:moveTo>
                  <a:pt x="1891970" y="60046"/>
                </a:moveTo>
                <a:cubicBezTo>
                  <a:pt x="1892174" y="67361"/>
                  <a:pt x="1891767" y="74524"/>
                  <a:pt x="1890751" y="81534"/>
                </a:cubicBezTo>
                <a:cubicBezTo>
                  <a:pt x="1889735" y="88545"/>
                  <a:pt x="1888211" y="95504"/>
                  <a:pt x="1886179" y="102413"/>
                </a:cubicBezTo>
                <a:lnTo>
                  <a:pt x="1874902" y="138379"/>
                </a:lnTo>
                <a:lnTo>
                  <a:pt x="1913002" y="138379"/>
                </a:lnTo>
                <a:lnTo>
                  <a:pt x="1901724" y="102718"/>
                </a:lnTo>
                <a:cubicBezTo>
                  <a:pt x="1899692" y="95809"/>
                  <a:pt x="1898117" y="88799"/>
                  <a:pt x="1897000" y="81687"/>
                </a:cubicBezTo>
                <a:cubicBezTo>
                  <a:pt x="1895882" y="74575"/>
                  <a:pt x="1895222" y="67361"/>
                  <a:pt x="1895018" y="60046"/>
                </a:cubicBezTo>
                <a:close/>
                <a:moveTo>
                  <a:pt x="291770" y="60046"/>
                </a:moveTo>
                <a:cubicBezTo>
                  <a:pt x="291973" y="67361"/>
                  <a:pt x="291567" y="74524"/>
                  <a:pt x="290551" y="81534"/>
                </a:cubicBezTo>
                <a:cubicBezTo>
                  <a:pt x="289535" y="88545"/>
                  <a:pt x="288011" y="95504"/>
                  <a:pt x="285979" y="102413"/>
                </a:cubicBezTo>
                <a:lnTo>
                  <a:pt x="274701" y="138379"/>
                </a:lnTo>
                <a:lnTo>
                  <a:pt x="312802" y="138379"/>
                </a:lnTo>
                <a:lnTo>
                  <a:pt x="301524" y="102718"/>
                </a:lnTo>
                <a:cubicBezTo>
                  <a:pt x="299492" y="95809"/>
                  <a:pt x="297917" y="88799"/>
                  <a:pt x="296799" y="81687"/>
                </a:cubicBezTo>
                <a:cubicBezTo>
                  <a:pt x="295682" y="74575"/>
                  <a:pt x="295021" y="67361"/>
                  <a:pt x="294818" y="60046"/>
                </a:cubicBezTo>
                <a:close/>
                <a:moveTo>
                  <a:pt x="846583" y="57912"/>
                </a:moveTo>
                <a:lnTo>
                  <a:pt x="846583" y="102718"/>
                </a:lnTo>
                <a:lnTo>
                  <a:pt x="876758" y="102718"/>
                </a:lnTo>
                <a:cubicBezTo>
                  <a:pt x="891998" y="102718"/>
                  <a:pt x="899618" y="95301"/>
                  <a:pt x="899618" y="80467"/>
                </a:cubicBezTo>
                <a:cubicBezTo>
                  <a:pt x="899618" y="65431"/>
                  <a:pt x="891998" y="57912"/>
                  <a:pt x="876758" y="57912"/>
                </a:cubicBezTo>
                <a:close/>
                <a:moveTo>
                  <a:pt x="1877340" y="4572"/>
                </a:moveTo>
                <a:lnTo>
                  <a:pt x="1912087" y="4572"/>
                </a:lnTo>
                <a:cubicBezTo>
                  <a:pt x="1919809" y="4572"/>
                  <a:pt x="1925092" y="7925"/>
                  <a:pt x="1927937" y="14631"/>
                </a:cubicBezTo>
                <a:lnTo>
                  <a:pt x="1998346" y="208483"/>
                </a:lnTo>
                <a:cubicBezTo>
                  <a:pt x="2001394" y="216815"/>
                  <a:pt x="1998447" y="220980"/>
                  <a:pt x="1989506" y="220980"/>
                </a:cubicBezTo>
                <a:lnTo>
                  <a:pt x="1956588" y="220980"/>
                </a:lnTo>
                <a:cubicBezTo>
                  <a:pt x="1943380" y="220980"/>
                  <a:pt x="1935760" y="216713"/>
                  <a:pt x="1933728" y="208179"/>
                </a:cubicBezTo>
                <a:lnTo>
                  <a:pt x="1926717" y="186233"/>
                </a:lnTo>
                <a:lnTo>
                  <a:pt x="1860881" y="186233"/>
                </a:lnTo>
                <a:lnTo>
                  <a:pt x="1853870" y="208179"/>
                </a:lnTo>
                <a:cubicBezTo>
                  <a:pt x="1852245" y="213055"/>
                  <a:pt x="1850111" y="216408"/>
                  <a:pt x="1847470" y="218237"/>
                </a:cubicBezTo>
                <a:cubicBezTo>
                  <a:pt x="1844015" y="220066"/>
                  <a:pt x="1838732" y="220980"/>
                  <a:pt x="1831620" y="220980"/>
                </a:cubicBezTo>
                <a:lnTo>
                  <a:pt x="1799616" y="220980"/>
                </a:lnTo>
                <a:cubicBezTo>
                  <a:pt x="1791082" y="220980"/>
                  <a:pt x="1788338" y="216815"/>
                  <a:pt x="1791386" y="208483"/>
                </a:cubicBezTo>
                <a:lnTo>
                  <a:pt x="1861490" y="15240"/>
                </a:lnTo>
                <a:cubicBezTo>
                  <a:pt x="1863929" y="8128"/>
                  <a:pt x="1869212" y="4572"/>
                  <a:pt x="1877340" y="4572"/>
                </a:cubicBezTo>
                <a:close/>
                <a:moveTo>
                  <a:pt x="1722349" y="4572"/>
                </a:moveTo>
                <a:lnTo>
                  <a:pt x="1758316" y="4572"/>
                </a:lnTo>
                <a:cubicBezTo>
                  <a:pt x="1766444" y="4572"/>
                  <a:pt x="1770508" y="8636"/>
                  <a:pt x="1770508" y="16764"/>
                </a:cubicBezTo>
                <a:lnTo>
                  <a:pt x="1770508" y="208788"/>
                </a:lnTo>
                <a:cubicBezTo>
                  <a:pt x="1770508" y="216916"/>
                  <a:pt x="1766444" y="220980"/>
                  <a:pt x="1758316" y="220980"/>
                </a:cubicBezTo>
                <a:lnTo>
                  <a:pt x="1722349" y="220980"/>
                </a:lnTo>
                <a:cubicBezTo>
                  <a:pt x="1714221" y="220980"/>
                  <a:pt x="1710157" y="216916"/>
                  <a:pt x="1710157" y="208788"/>
                </a:cubicBezTo>
                <a:lnTo>
                  <a:pt x="1710157" y="16764"/>
                </a:lnTo>
                <a:cubicBezTo>
                  <a:pt x="1710157" y="8636"/>
                  <a:pt x="1714221" y="4572"/>
                  <a:pt x="1722349" y="4572"/>
                </a:cubicBezTo>
                <a:close/>
                <a:moveTo>
                  <a:pt x="997535" y="4572"/>
                </a:moveTo>
                <a:lnTo>
                  <a:pt x="1031977" y="4572"/>
                </a:lnTo>
                <a:cubicBezTo>
                  <a:pt x="1040715" y="4572"/>
                  <a:pt x="1045084" y="8839"/>
                  <a:pt x="1045084" y="17374"/>
                </a:cubicBezTo>
                <a:lnTo>
                  <a:pt x="1045084" y="144171"/>
                </a:lnTo>
                <a:cubicBezTo>
                  <a:pt x="1045084" y="162865"/>
                  <a:pt x="1055548" y="172212"/>
                  <a:pt x="1076478" y="172212"/>
                </a:cubicBezTo>
                <a:cubicBezTo>
                  <a:pt x="1097611" y="172212"/>
                  <a:pt x="1108177" y="162865"/>
                  <a:pt x="1108177" y="144171"/>
                </a:cubicBezTo>
                <a:lnTo>
                  <a:pt x="1108177" y="17374"/>
                </a:lnTo>
                <a:cubicBezTo>
                  <a:pt x="1108177" y="8839"/>
                  <a:pt x="1112444" y="4572"/>
                  <a:pt x="1120979" y="4572"/>
                </a:cubicBezTo>
                <a:lnTo>
                  <a:pt x="1155421" y="4572"/>
                </a:lnTo>
                <a:cubicBezTo>
                  <a:pt x="1164159" y="4572"/>
                  <a:pt x="1168528" y="8839"/>
                  <a:pt x="1168528" y="17374"/>
                </a:cubicBezTo>
                <a:lnTo>
                  <a:pt x="1168528" y="141427"/>
                </a:lnTo>
                <a:cubicBezTo>
                  <a:pt x="1168528" y="167234"/>
                  <a:pt x="1160704" y="187655"/>
                  <a:pt x="1145058" y="202692"/>
                </a:cubicBezTo>
                <a:cubicBezTo>
                  <a:pt x="1128802" y="217932"/>
                  <a:pt x="1105942" y="225552"/>
                  <a:pt x="1076478" y="225552"/>
                </a:cubicBezTo>
                <a:cubicBezTo>
                  <a:pt x="1047014" y="225552"/>
                  <a:pt x="1024256" y="217932"/>
                  <a:pt x="1008203" y="202692"/>
                </a:cubicBezTo>
                <a:cubicBezTo>
                  <a:pt x="992556" y="187655"/>
                  <a:pt x="984733" y="167234"/>
                  <a:pt x="984733" y="141427"/>
                </a:cubicBezTo>
                <a:lnTo>
                  <a:pt x="984733" y="17374"/>
                </a:lnTo>
                <a:cubicBezTo>
                  <a:pt x="984733" y="8839"/>
                  <a:pt x="989000" y="4572"/>
                  <a:pt x="997535" y="4572"/>
                </a:cubicBezTo>
                <a:close/>
                <a:moveTo>
                  <a:pt x="799339" y="4572"/>
                </a:moveTo>
                <a:lnTo>
                  <a:pt x="883463" y="4572"/>
                </a:lnTo>
                <a:cubicBezTo>
                  <a:pt x="907238" y="4572"/>
                  <a:pt x="926339" y="11176"/>
                  <a:pt x="940766" y="24384"/>
                </a:cubicBezTo>
                <a:cubicBezTo>
                  <a:pt x="954990" y="37999"/>
                  <a:pt x="962102" y="56795"/>
                  <a:pt x="962102" y="80772"/>
                </a:cubicBezTo>
                <a:cubicBezTo>
                  <a:pt x="962102" y="104547"/>
                  <a:pt x="954990" y="123139"/>
                  <a:pt x="940766" y="136551"/>
                </a:cubicBezTo>
                <a:cubicBezTo>
                  <a:pt x="927151" y="149555"/>
                  <a:pt x="908254" y="156058"/>
                  <a:pt x="884073" y="156058"/>
                </a:cubicBezTo>
                <a:lnTo>
                  <a:pt x="846583" y="156058"/>
                </a:lnTo>
                <a:lnTo>
                  <a:pt x="846583" y="208179"/>
                </a:lnTo>
                <a:cubicBezTo>
                  <a:pt x="846583" y="216713"/>
                  <a:pt x="842315" y="220980"/>
                  <a:pt x="833781" y="220980"/>
                </a:cubicBezTo>
                <a:lnTo>
                  <a:pt x="799339" y="220980"/>
                </a:lnTo>
                <a:cubicBezTo>
                  <a:pt x="790601" y="220980"/>
                  <a:pt x="786232" y="216713"/>
                  <a:pt x="786232" y="208179"/>
                </a:cubicBezTo>
                <a:lnTo>
                  <a:pt x="786232" y="17374"/>
                </a:lnTo>
                <a:cubicBezTo>
                  <a:pt x="786232" y="8839"/>
                  <a:pt x="790601" y="4572"/>
                  <a:pt x="799339" y="4572"/>
                </a:cubicBezTo>
                <a:close/>
                <a:moveTo>
                  <a:pt x="277140" y="4572"/>
                </a:moveTo>
                <a:lnTo>
                  <a:pt x="311887" y="4572"/>
                </a:lnTo>
                <a:cubicBezTo>
                  <a:pt x="319609" y="4572"/>
                  <a:pt x="324892" y="7925"/>
                  <a:pt x="327737" y="14631"/>
                </a:cubicBezTo>
                <a:lnTo>
                  <a:pt x="398145" y="208483"/>
                </a:lnTo>
                <a:cubicBezTo>
                  <a:pt x="401193" y="216815"/>
                  <a:pt x="398247" y="220980"/>
                  <a:pt x="389306" y="220980"/>
                </a:cubicBezTo>
                <a:lnTo>
                  <a:pt x="356388" y="220980"/>
                </a:lnTo>
                <a:cubicBezTo>
                  <a:pt x="343180" y="220980"/>
                  <a:pt x="335560" y="216713"/>
                  <a:pt x="333528" y="208179"/>
                </a:cubicBezTo>
                <a:lnTo>
                  <a:pt x="326517" y="186233"/>
                </a:lnTo>
                <a:lnTo>
                  <a:pt x="260681" y="186233"/>
                </a:lnTo>
                <a:lnTo>
                  <a:pt x="253670" y="208179"/>
                </a:lnTo>
                <a:cubicBezTo>
                  <a:pt x="252045" y="213055"/>
                  <a:pt x="249911" y="216408"/>
                  <a:pt x="247270" y="218237"/>
                </a:cubicBezTo>
                <a:cubicBezTo>
                  <a:pt x="243815" y="220066"/>
                  <a:pt x="238532" y="220980"/>
                  <a:pt x="231420" y="220980"/>
                </a:cubicBezTo>
                <a:lnTo>
                  <a:pt x="199416" y="220980"/>
                </a:lnTo>
                <a:cubicBezTo>
                  <a:pt x="190881" y="220980"/>
                  <a:pt x="188138" y="216815"/>
                  <a:pt x="191186" y="208483"/>
                </a:cubicBezTo>
                <a:lnTo>
                  <a:pt x="261290" y="15240"/>
                </a:lnTo>
                <a:cubicBezTo>
                  <a:pt x="263729" y="8128"/>
                  <a:pt x="269012" y="4572"/>
                  <a:pt x="277140" y="4572"/>
                </a:cubicBezTo>
                <a:close/>
                <a:moveTo>
                  <a:pt x="1513714" y="4267"/>
                </a:moveTo>
                <a:lnTo>
                  <a:pt x="1548156" y="4267"/>
                </a:lnTo>
                <a:cubicBezTo>
                  <a:pt x="1556690" y="4267"/>
                  <a:pt x="1560958" y="8636"/>
                  <a:pt x="1560958" y="17374"/>
                </a:cubicBezTo>
                <a:lnTo>
                  <a:pt x="1560958" y="84735"/>
                </a:lnTo>
                <a:lnTo>
                  <a:pt x="1620089" y="84735"/>
                </a:lnTo>
                <a:lnTo>
                  <a:pt x="1620089" y="17374"/>
                </a:lnTo>
                <a:cubicBezTo>
                  <a:pt x="1620089" y="8636"/>
                  <a:pt x="1624356" y="4267"/>
                  <a:pt x="1632890" y="4267"/>
                </a:cubicBezTo>
                <a:lnTo>
                  <a:pt x="1667638" y="4267"/>
                </a:lnTo>
                <a:cubicBezTo>
                  <a:pt x="1676172" y="4267"/>
                  <a:pt x="1680439" y="8636"/>
                  <a:pt x="1680439" y="17374"/>
                </a:cubicBezTo>
                <a:lnTo>
                  <a:pt x="1680439" y="208179"/>
                </a:lnTo>
                <a:cubicBezTo>
                  <a:pt x="1680439" y="216713"/>
                  <a:pt x="1676172" y="220980"/>
                  <a:pt x="1667638" y="220980"/>
                </a:cubicBezTo>
                <a:lnTo>
                  <a:pt x="1632890" y="220980"/>
                </a:lnTo>
                <a:cubicBezTo>
                  <a:pt x="1624356" y="220980"/>
                  <a:pt x="1620089" y="216713"/>
                  <a:pt x="1620089" y="208179"/>
                </a:cubicBezTo>
                <a:lnTo>
                  <a:pt x="1620089" y="138075"/>
                </a:lnTo>
                <a:lnTo>
                  <a:pt x="1560958" y="138075"/>
                </a:lnTo>
                <a:lnTo>
                  <a:pt x="1560958" y="208179"/>
                </a:lnTo>
                <a:cubicBezTo>
                  <a:pt x="1560958" y="216713"/>
                  <a:pt x="1556690" y="220980"/>
                  <a:pt x="1548156" y="220980"/>
                </a:cubicBezTo>
                <a:lnTo>
                  <a:pt x="1513714" y="220980"/>
                </a:lnTo>
                <a:cubicBezTo>
                  <a:pt x="1504976" y="220980"/>
                  <a:pt x="1500607" y="216713"/>
                  <a:pt x="1500607" y="208179"/>
                </a:cubicBezTo>
                <a:lnTo>
                  <a:pt x="1500607" y="17374"/>
                </a:lnTo>
                <a:cubicBezTo>
                  <a:pt x="1500607" y="8636"/>
                  <a:pt x="1504976" y="4267"/>
                  <a:pt x="1513714" y="4267"/>
                </a:cubicBezTo>
                <a:close/>
                <a:moveTo>
                  <a:pt x="427864" y="4267"/>
                </a:moveTo>
                <a:lnTo>
                  <a:pt x="456515" y="4267"/>
                </a:lnTo>
                <a:cubicBezTo>
                  <a:pt x="465252" y="4267"/>
                  <a:pt x="471247" y="7417"/>
                  <a:pt x="474498" y="13716"/>
                </a:cubicBezTo>
                <a:lnTo>
                  <a:pt x="524790" y="112471"/>
                </a:lnTo>
                <a:lnTo>
                  <a:pt x="575082" y="14021"/>
                </a:lnTo>
                <a:cubicBezTo>
                  <a:pt x="578536" y="7519"/>
                  <a:pt x="584226" y="4267"/>
                  <a:pt x="592151" y="4267"/>
                </a:cubicBezTo>
                <a:lnTo>
                  <a:pt x="622631" y="4267"/>
                </a:lnTo>
                <a:cubicBezTo>
                  <a:pt x="631368" y="4267"/>
                  <a:pt x="635737" y="8535"/>
                  <a:pt x="635737" y="17069"/>
                </a:cubicBezTo>
                <a:lnTo>
                  <a:pt x="635737" y="208483"/>
                </a:lnTo>
                <a:cubicBezTo>
                  <a:pt x="635737" y="216815"/>
                  <a:pt x="631368" y="220980"/>
                  <a:pt x="622631" y="220980"/>
                </a:cubicBezTo>
                <a:lnTo>
                  <a:pt x="589408" y="220980"/>
                </a:lnTo>
                <a:cubicBezTo>
                  <a:pt x="580873" y="220980"/>
                  <a:pt x="576606" y="216815"/>
                  <a:pt x="576606" y="208483"/>
                </a:cubicBezTo>
                <a:lnTo>
                  <a:pt x="576606" y="164897"/>
                </a:lnTo>
                <a:cubicBezTo>
                  <a:pt x="576606" y="143358"/>
                  <a:pt x="581076" y="116739"/>
                  <a:pt x="590017" y="85039"/>
                </a:cubicBezTo>
                <a:lnTo>
                  <a:pt x="586664" y="85039"/>
                </a:lnTo>
                <a:cubicBezTo>
                  <a:pt x="581381" y="102515"/>
                  <a:pt x="574574" y="119279"/>
                  <a:pt x="566243" y="135331"/>
                </a:cubicBezTo>
                <a:lnTo>
                  <a:pt x="549174" y="169774"/>
                </a:lnTo>
                <a:cubicBezTo>
                  <a:pt x="545719" y="175667"/>
                  <a:pt x="540843" y="178613"/>
                  <a:pt x="534543" y="178613"/>
                </a:cubicBezTo>
                <a:lnTo>
                  <a:pt x="514122" y="178613"/>
                </a:lnTo>
                <a:cubicBezTo>
                  <a:pt x="507416" y="178613"/>
                  <a:pt x="502539" y="175667"/>
                  <a:pt x="499491" y="169774"/>
                </a:cubicBezTo>
                <a:lnTo>
                  <a:pt x="481508" y="135331"/>
                </a:lnTo>
                <a:cubicBezTo>
                  <a:pt x="478257" y="129642"/>
                  <a:pt x="475108" y="122631"/>
                  <a:pt x="472060" y="114300"/>
                </a:cubicBezTo>
                <a:cubicBezTo>
                  <a:pt x="469012" y="105969"/>
                  <a:pt x="465862" y="96215"/>
                  <a:pt x="462611" y="85039"/>
                </a:cubicBezTo>
                <a:lnTo>
                  <a:pt x="459563" y="85039"/>
                </a:lnTo>
                <a:cubicBezTo>
                  <a:pt x="467894" y="118771"/>
                  <a:pt x="472060" y="145491"/>
                  <a:pt x="472060" y="165202"/>
                </a:cubicBezTo>
                <a:lnTo>
                  <a:pt x="472060" y="208483"/>
                </a:lnTo>
                <a:cubicBezTo>
                  <a:pt x="472060" y="216815"/>
                  <a:pt x="467691" y="220980"/>
                  <a:pt x="458953" y="220980"/>
                </a:cubicBezTo>
                <a:lnTo>
                  <a:pt x="427864" y="220980"/>
                </a:lnTo>
                <a:cubicBezTo>
                  <a:pt x="419126" y="220980"/>
                  <a:pt x="414757" y="216815"/>
                  <a:pt x="414757" y="208483"/>
                </a:cubicBezTo>
                <a:lnTo>
                  <a:pt x="414757" y="17069"/>
                </a:lnTo>
                <a:cubicBezTo>
                  <a:pt x="414757" y="8535"/>
                  <a:pt x="419126" y="4267"/>
                  <a:pt x="427864" y="4267"/>
                </a:cubicBezTo>
                <a:close/>
                <a:moveTo>
                  <a:pt x="1389279" y="0"/>
                </a:moveTo>
                <a:cubicBezTo>
                  <a:pt x="1435202" y="0"/>
                  <a:pt x="1464869" y="17780"/>
                  <a:pt x="1478281" y="53340"/>
                </a:cubicBezTo>
                <a:cubicBezTo>
                  <a:pt x="1480922" y="61671"/>
                  <a:pt x="1478179" y="67158"/>
                  <a:pt x="1470051" y="69799"/>
                </a:cubicBezTo>
                <a:lnTo>
                  <a:pt x="1437437" y="81382"/>
                </a:lnTo>
                <a:cubicBezTo>
                  <a:pt x="1432764" y="82804"/>
                  <a:pt x="1429309" y="82906"/>
                  <a:pt x="1427074" y="81687"/>
                </a:cubicBezTo>
                <a:cubicBezTo>
                  <a:pt x="1424636" y="80671"/>
                  <a:pt x="1422604" y="77826"/>
                  <a:pt x="1420978" y="73152"/>
                </a:cubicBezTo>
                <a:cubicBezTo>
                  <a:pt x="1415695" y="59944"/>
                  <a:pt x="1405129" y="53340"/>
                  <a:pt x="1389279" y="53340"/>
                </a:cubicBezTo>
                <a:cubicBezTo>
                  <a:pt x="1366927" y="53340"/>
                  <a:pt x="1355751" y="63907"/>
                  <a:pt x="1355751" y="85039"/>
                </a:cubicBezTo>
                <a:lnTo>
                  <a:pt x="1355751" y="140513"/>
                </a:lnTo>
                <a:cubicBezTo>
                  <a:pt x="1355751" y="161646"/>
                  <a:pt x="1366927" y="172212"/>
                  <a:pt x="1389279" y="172212"/>
                </a:cubicBezTo>
                <a:cubicBezTo>
                  <a:pt x="1405535" y="172212"/>
                  <a:pt x="1416101" y="165608"/>
                  <a:pt x="1420978" y="152400"/>
                </a:cubicBezTo>
                <a:cubicBezTo>
                  <a:pt x="1422807" y="147523"/>
                  <a:pt x="1424839" y="144577"/>
                  <a:pt x="1427074" y="143561"/>
                </a:cubicBezTo>
                <a:cubicBezTo>
                  <a:pt x="1429309" y="142342"/>
                  <a:pt x="1432764" y="142545"/>
                  <a:pt x="1437437" y="144171"/>
                </a:cubicBezTo>
                <a:lnTo>
                  <a:pt x="1470051" y="155753"/>
                </a:lnTo>
                <a:cubicBezTo>
                  <a:pt x="1478179" y="158598"/>
                  <a:pt x="1480922" y="164084"/>
                  <a:pt x="1478281" y="172212"/>
                </a:cubicBezTo>
                <a:cubicBezTo>
                  <a:pt x="1464869" y="207772"/>
                  <a:pt x="1435202" y="225552"/>
                  <a:pt x="1389279" y="225552"/>
                </a:cubicBezTo>
                <a:cubicBezTo>
                  <a:pt x="1359409" y="225552"/>
                  <a:pt x="1336244" y="217932"/>
                  <a:pt x="1319785" y="202692"/>
                </a:cubicBezTo>
                <a:cubicBezTo>
                  <a:pt x="1303529" y="187655"/>
                  <a:pt x="1295401" y="166827"/>
                  <a:pt x="1295401" y="140208"/>
                </a:cubicBezTo>
                <a:lnTo>
                  <a:pt x="1295401" y="85344"/>
                </a:lnTo>
                <a:cubicBezTo>
                  <a:pt x="1295401" y="58725"/>
                  <a:pt x="1303529" y="37897"/>
                  <a:pt x="1319785" y="22860"/>
                </a:cubicBezTo>
                <a:cubicBezTo>
                  <a:pt x="1336244" y="7620"/>
                  <a:pt x="1359409" y="0"/>
                  <a:pt x="1389279" y="0"/>
                </a:cubicBezTo>
                <a:close/>
                <a:moveTo>
                  <a:pt x="93879" y="0"/>
                </a:moveTo>
                <a:cubicBezTo>
                  <a:pt x="139802" y="0"/>
                  <a:pt x="169469" y="17780"/>
                  <a:pt x="182880" y="53340"/>
                </a:cubicBezTo>
                <a:cubicBezTo>
                  <a:pt x="185522" y="61671"/>
                  <a:pt x="182779" y="67158"/>
                  <a:pt x="174651" y="69799"/>
                </a:cubicBezTo>
                <a:lnTo>
                  <a:pt x="142037" y="81382"/>
                </a:lnTo>
                <a:cubicBezTo>
                  <a:pt x="137364" y="82804"/>
                  <a:pt x="133909" y="82906"/>
                  <a:pt x="131674" y="81687"/>
                </a:cubicBezTo>
                <a:cubicBezTo>
                  <a:pt x="129236" y="80671"/>
                  <a:pt x="127204" y="77826"/>
                  <a:pt x="125578" y="73152"/>
                </a:cubicBezTo>
                <a:cubicBezTo>
                  <a:pt x="120295" y="59944"/>
                  <a:pt x="109728" y="53340"/>
                  <a:pt x="93879" y="53340"/>
                </a:cubicBezTo>
                <a:cubicBezTo>
                  <a:pt x="71527" y="53340"/>
                  <a:pt x="60351" y="63907"/>
                  <a:pt x="60351" y="85039"/>
                </a:cubicBezTo>
                <a:lnTo>
                  <a:pt x="60351" y="140513"/>
                </a:lnTo>
                <a:cubicBezTo>
                  <a:pt x="60351" y="161646"/>
                  <a:pt x="71527" y="172212"/>
                  <a:pt x="93879" y="172212"/>
                </a:cubicBezTo>
                <a:cubicBezTo>
                  <a:pt x="110135" y="172212"/>
                  <a:pt x="120701" y="165608"/>
                  <a:pt x="125578" y="152400"/>
                </a:cubicBezTo>
                <a:cubicBezTo>
                  <a:pt x="127407" y="147523"/>
                  <a:pt x="129439" y="144577"/>
                  <a:pt x="131674" y="143561"/>
                </a:cubicBezTo>
                <a:cubicBezTo>
                  <a:pt x="133909" y="142342"/>
                  <a:pt x="137364" y="142545"/>
                  <a:pt x="142037" y="144171"/>
                </a:cubicBezTo>
                <a:lnTo>
                  <a:pt x="174651" y="155753"/>
                </a:lnTo>
                <a:cubicBezTo>
                  <a:pt x="182779" y="158598"/>
                  <a:pt x="185522" y="164084"/>
                  <a:pt x="182880" y="172212"/>
                </a:cubicBezTo>
                <a:cubicBezTo>
                  <a:pt x="169469" y="207772"/>
                  <a:pt x="139802" y="225552"/>
                  <a:pt x="93879" y="225552"/>
                </a:cubicBezTo>
                <a:cubicBezTo>
                  <a:pt x="64008" y="225552"/>
                  <a:pt x="40844" y="217932"/>
                  <a:pt x="24384" y="202692"/>
                </a:cubicBezTo>
                <a:cubicBezTo>
                  <a:pt x="8128" y="187655"/>
                  <a:pt x="0" y="166827"/>
                  <a:pt x="0" y="140208"/>
                </a:cubicBezTo>
                <a:lnTo>
                  <a:pt x="0" y="85344"/>
                </a:lnTo>
                <a:cubicBezTo>
                  <a:pt x="0" y="58725"/>
                  <a:pt x="8128" y="37897"/>
                  <a:pt x="24384" y="22860"/>
                </a:cubicBezTo>
                <a:cubicBezTo>
                  <a:pt x="40844" y="7620"/>
                  <a:pt x="64008" y="0"/>
                  <a:pt x="93879" y="0"/>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a:extLst>
              <a:ext uri="{FF2B5EF4-FFF2-40B4-BE49-F238E27FC236}">
                <a16:creationId xmlns:a16="http://schemas.microsoft.com/office/drawing/2014/main" id="{CE39D1E3-3E5D-4BE8-B6E8-C1AEBEE411BA}"/>
              </a:ext>
            </a:extLst>
          </p:cNvPr>
          <p:cNvSpPr txBox="1">
            <a:spLocks noChangeArrowheads="1"/>
          </p:cNvSpPr>
          <p:nvPr/>
        </p:nvSpPr>
        <p:spPr bwMode="auto">
          <a:xfrm>
            <a:off x="1143000" y="228600"/>
            <a:ext cx="6858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endParaRPr lang="en-US" altLang="en-US" sz="1350"/>
          </a:p>
        </p:txBody>
      </p:sp>
      <p:pic>
        <p:nvPicPr>
          <p:cNvPr id="7171" name="Picture 10">
            <a:hlinkClick r:id="rId2"/>
            <a:extLst>
              <a:ext uri="{FF2B5EF4-FFF2-40B4-BE49-F238E27FC236}">
                <a16:creationId xmlns:a16="http://schemas.microsoft.com/office/drawing/2014/main" id="{A212C226-E1AB-48FC-9E89-0CADBC17A56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43000" y="0"/>
            <a:ext cx="1371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1">
            <a:hlinkClick r:id="rId5"/>
            <a:extLst>
              <a:ext uri="{FF2B5EF4-FFF2-40B4-BE49-F238E27FC236}">
                <a16:creationId xmlns:a16="http://schemas.microsoft.com/office/drawing/2014/main" id="{0FDFB677-99E8-485A-884B-720CAC09CD91}"/>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400800" y="0"/>
            <a:ext cx="13144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14">
            <a:extLst>
              <a:ext uri="{FF2B5EF4-FFF2-40B4-BE49-F238E27FC236}">
                <a16:creationId xmlns:a16="http://schemas.microsoft.com/office/drawing/2014/main" id="{013A42FF-E8F4-4B49-83D5-098E6ECCF0DC}"/>
              </a:ext>
            </a:extLst>
          </p:cNvPr>
          <p:cNvSpPr txBox="1">
            <a:spLocks noChangeArrowheads="1"/>
          </p:cNvSpPr>
          <p:nvPr/>
        </p:nvSpPr>
        <p:spPr bwMode="auto">
          <a:xfrm>
            <a:off x="1371601" y="3462338"/>
            <a:ext cx="2954655"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350" b="1" u="sng">
                <a:solidFill>
                  <a:schemeClr val="bg1"/>
                </a:solidFill>
                <a:latin typeface=".VnLincoln" panose="020B7200000000000000" pitchFamily="34" charset="0"/>
              </a:rPr>
              <a:t>TiÕt 22 – Bµi 18</a:t>
            </a:r>
            <a:r>
              <a:rPr lang="en-US" altLang="en-US" sz="1350" b="1">
                <a:solidFill>
                  <a:schemeClr val="bg1"/>
                </a:solidFill>
                <a:latin typeface=".VnLincoln" panose="020B7200000000000000" pitchFamily="34" charset="0"/>
              </a:rPr>
              <a:t>: </a:t>
            </a:r>
          </a:p>
          <a:p>
            <a:pPr eaLnBrk="1" hangingPunct="1"/>
            <a:r>
              <a:rPr lang="en-US" altLang="en-US" sz="1350" b="1">
                <a:solidFill>
                  <a:schemeClr val="bg1"/>
                </a:solidFill>
                <a:latin typeface=".VnLincoln" panose="020B7200000000000000" pitchFamily="34" charset="0"/>
              </a:rPr>
              <a:t>                       </a:t>
            </a:r>
            <a:r>
              <a:rPr lang="en-US" altLang="en-US" sz="3000" b="1">
                <a:solidFill>
                  <a:schemeClr val="bg1"/>
                </a:solidFill>
                <a:latin typeface=".VnLincoln" panose="020B7200000000000000" pitchFamily="34" charset="0"/>
              </a:rPr>
              <a:t>Thùc hµnh:</a:t>
            </a:r>
          </a:p>
          <a:p>
            <a:pPr eaLnBrk="1" hangingPunct="1"/>
            <a:r>
              <a:rPr lang="en-US" altLang="en-US" sz="1350" b="1">
                <a:solidFill>
                  <a:schemeClr val="bg1"/>
                </a:solidFill>
                <a:latin typeface=".VnTimeH" panose="020B7200000000000000" pitchFamily="34" charset="0"/>
              </a:rPr>
              <a:t>T×m hiÓu Lµo vµ cam pu chia</a:t>
            </a:r>
          </a:p>
        </p:txBody>
      </p:sp>
      <p:pic>
        <p:nvPicPr>
          <p:cNvPr id="7174" name="Picture 1">
            <a:extLst>
              <a:ext uri="{FF2B5EF4-FFF2-40B4-BE49-F238E27FC236}">
                <a16:creationId xmlns:a16="http://schemas.microsoft.com/office/drawing/2014/main" id="{5C6A17A4-2D2A-4816-A3F4-AC0E29703A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5" y="826294"/>
            <a:ext cx="4129088" cy="31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a:extLst>
              <a:ext uri="{FF2B5EF4-FFF2-40B4-BE49-F238E27FC236}">
                <a16:creationId xmlns:a16="http://schemas.microsoft.com/office/drawing/2014/main" id="{29DBDADC-9AEA-4A9E-A29F-85D3F7B15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6579" y="826294"/>
            <a:ext cx="4102894"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17">
            <a:extLst>
              <a:ext uri="{FF2B5EF4-FFF2-40B4-BE49-F238E27FC236}">
                <a16:creationId xmlns:a16="http://schemas.microsoft.com/office/drawing/2014/main" id="{31E0C4AC-6D07-4F77-8D7A-8EF22839D0BD}"/>
              </a:ext>
            </a:extLst>
          </p:cNvPr>
          <p:cNvSpPr txBox="1">
            <a:spLocks noChangeArrowheads="1"/>
          </p:cNvSpPr>
          <p:nvPr/>
        </p:nvSpPr>
        <p:spPr bwMode="auto">
          <a:xfrm>
            <a:off x="1303735" y="4050506"/>
            <a:ext cx="6574631"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2400" b="1">
                <a:solidFill>
                  <a:srgbClr val="FF0000"/>
                </a:solidFill>
                <a:latin typeface="Times New Roman" panose="02020603050405020304" pitchFamily="18" charset="0"/>
              </a:rPr>
              <a:t>Tiết 19 - Bài 18: Thực hành </a:t>
            </a:r>
          </a:p>
          <a:p>
            <a:pPr algn="ctr" eaLnBrk="1" hangingPunct="1">
              <a:lnSpc>
                <a:spcPct val="120000"/>
              </a:lnSpc>
            </a:pPr>
            <a:r>
              <a:rPr lang="en-US" altLang="en-US" sz="2400" b="1">
                <a:solidFill>
                  <a:srgbClr val="0000FF"/>
                </a:solidFill>
                <a:latin typeface="Times New Roman" panose="02020603050405020304" pitchFamily="18" charset="0"/>
              </a:rPr>
              <a:t>TÌM HIỂU LÀO VÀ CAM-PU-CHIA</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pic>
        <p:nvPicPr>
          <p:cNvPr id="4098" name="Picture 2" descr="Map Companion for P-U-B-G - Ứng dụng trên Google Play">
            <a:extLst>
              <a:ext uri="{FF2B5EF4-FFF2-40B4-BE49-F238E27FC236}">
                <a16:creationId xmlns:a16="http://schemas.microsoft.com/office/drawing/2014/main" id="{48176CC9-A69E-4134-971B-E19E7009E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39" y="609599"/>
            <a:ext cx="4022178" cy="4022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382C8F-8061-4DF9-B75F-0C8744E8ABED}"/>
              </a:ext>
            </a:extLst>
          </p:cNvPr>
          <p:cNvSpPr txBox="1"/>
          <p:nvPr/>
        </p:nvSpPr>
        <p:spPr>
          <a:xfrm>
            <a:off x="4635062" y="2280743"/>
            <a:ext cx="3773214" cy="584775"/>
          </a:xfrm>
          <a:prstGeom prst="rect">
            <a:avLst/>
          </a:prstGeom>
          <a:noFill/>
        </p:spPr>
        <p:txBody>
          <a:bodyPr wrap="square" rtlCol="0">
            <a:spAutoFit/>
          </a:bodyPr>
          <a:lstStyle/>
          <a:p>
            <a:pPr algn="ctr" defTabSz="685800">
              <a:spcBef>
                <a:spcPts val="1200"/>
              </a:spcBef>
            </a:pPr>
            <a:r>
              <a:rPr lang="en-US" sz="3200" b="1" dirty="0">
                <a:solidFill>
                  <a:srgbClr val="000000">
                    <a:lumMod val="95000"/>
                    <a:lumOff val="5000"/>
                  </a:srgbClr>
                </a:solidFill>
                <a:latin typeface="#9Slide03 IcielPanton Black" panose="00000A00000000000000" pitchFamily="2" charset="-93"/>
                <a:ea typeface="#9Slide03 Roboto Condensed" panose="02000000000000000000" pitchFamily="2" charset="0"/>
                <a:cs typeface="Arial" panose="020B0604020202020204" pitchFamily="34" charset="0"/>
              </a:rPr>
              <a:t>1. VỊ TRÍ ĐỊA LÍ</a:t>
            </a:r>
          </a:p>
        </p:txBody>
      </p:sp>
    </p:spTree>
    <p:extLst>
      <p:ext uri="{BB962C8B-B14F-4D97-AF65-F5344CB8AC3E}">
        <p14:creationId xmlns:p14="http://schemas.microsoft.com/office/powerpoint/2010/main" val="3657708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3">
            <a:extLst>
              <a:ext uri="{FF2B5EF4-FFF2-40B4-BE49-F238E27FC236}">
                <a16:creationId xmlns:a16="http://schemas.microsoft.com/office/drawing/2014/main" id="{24313378-BF7E-4365-AD9D-7781AD121BD8}"/>
              </a:ext>
            </a:extLst>
          </p:cNvPr>
          <p:cNvSpPr txBox="1">
            <a:spLocks noChangeArrowheads="1"/>
          </p:cNvSpPr>
          <p:nvPr/>
        </p:nvSpPr>
        <p:spPr bwMode="auto">
          <a:xfrm>
            <a:off x="0" y="498873"/>
            <a:ext cx="44005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b="1">
                <a:solidFill>
                  <a:srgbClr val="002060"/>
                </a:solidFill>
                <a:latin typeface="Times New Roman" panose="02020603050405020304" pitchFamily="18" charset="0"/>
                <a:cs typeface="Times New Roman" panose="02020603050405020304" pitchFamily="18" charset="0"/>
              </a:rPr>
              <a:t>1. Vị trí địa lí</a:t>
            </a:r>
          </a:p>
        </p:txBody>
      </p:sp>
      <p:sp>
        <p:nvSpPr>
          <p:cNvPr id="8195" name="TextBox 4">
            <a:extLst>
              <a:ext uri="{FF2B5EF4-FFF2-40B4-BE49-F238E27FC236}">
                <a16:creationId xmlns:a16="http://schemas.microsoft.com/office/drawing/2014/main" id="{A89CCBF7-1245-4AD3-A927-3596119C61F6}"/>
              </a:ext>
            </a:extLst>
          </p:cNvPr>
          <p:cNvSpPr txBox="1">
            <a:spLocks noChangeArrowheads="1"/>
          </p:cNvSpPr>
          <p:nvPr/>
        </p:nvSpPr>
        <p:spPr bwMode="auto">
          <a:xfrm>
            <a:off x="1284685" y="-13098"/>
            <a:ext cx="6574631" cy="62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20000"/>
              </a:lnSpc>
            </a:pPr>
            <a:r>
              <a:rPr lang="en-US" altLang="en-US" sz="1500" b="1">
                <a:solidFill>
                  <a:srgbClr val="002060"/>
                </a:solidFill>
                <a:latin typeface="Times New Roman" panose="02020603050405020304" pitchFamily="18" charset="0"/>
              </a:rPr>
              <a:t>Tiết 19 - Bài 18: Thực hành </a:t>
            </a:r>
          </a:p>
          <a:p>
            <a:pPr algn="ctr" eaLnBrk="1" hangingPunct="1">
              <a:lnSpc>
                <a:spcPct val="120000"/>
              </a:lnSpc>
            </a:pPr>
            <a:r>
              <a:rPr lang="en-US" altLang="en-US" sz="1500" b="1">
                <a:solidFill>
                  <a:srgbClr val="002060"/>
                </a:solidFill>
                <a:latin typeface="Times New Roman" panose="02020603050405020304" pitchFamily="18" charset="0"/>
              </a:rPr>
              <a:t>TÌM HIỂU LÀO VÀ CAM-PU-CHIA</a:t>
            </a:r>
          </a:p>
        </p:txBody>
      </p:sp>
      <p:sp>
        <p:nvSpPr>
          <p:cNvPr id="8196" name="TextBox 5">
            <a:extLst>
              <a:ext uri="{FF2B5EF4-FFF2-40B4-BE49-F238E27FC236}">
                <a16:creationId xmlns:a16="http://schemas.microsoft.com/office/drawing/2014/main" id="{45E19A00-002E-4C40-A3CF-E2B59AB45BC6}"/>
              </a:ext>
            </a:extLst>
          </p:cNvPr>
          <p:cNvSpPr txBox="1">
            <a:spLocks noChangeArrowheads="1"/>
          </p:cNvSpPr>
          <p:nvPr/>
        </p:nvSpPr>
        <p:spPr bwMode="auto">
          <a:xfrm>
            <a:off x="0" y="837010"/>
            <a:ext cx="6229350"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950">
                <a:solidFill>
                  <a:srgbClr val="FF0000"/>
                </a:solidFill>
                <a:latin typeface="Times New Roman" panose="02020603050405020304" pitchFamily="18" charset="0"/>
                <a:cs typeface="Times New Roman" panose="02020603050405020304" pitchFamily="18" charset="0"/>
              </a:rPr>
              <a:t>Dựa vào H 15.1, cho biết Lào và Campuchia:</a:t>
            </a:r>
          </a:p>
          <a:p>
            <a:pPr eaLnBrk="1" hangingPunct="1"/>
            <a:r>
              <a:rPr lang="en-US" altLang="en-US" sz="1950">
                <a:solidFill>
                  <a:srgbClr val="FF0000"/>
                </a:solidFill>
                <a:latin typeface="Times New Roman" panose="02020603050405020304" pitchFamily="18" charset="0"/>
                <a:cs typeface="Times New Roman" panose="02020603050405020304" pitchFamily="18" charset="0"/>
              </a:rPr>
              <a:t>- Thuộc khu vực nào, giáp nước nào, biển nào?</a:t>
            </a:r>
          </a:p>
          <a:p>
            <a:pPr eaLnBrk="1" hangingPunct="1"/>
            <a:r>
              <a:rPr lang="en-US" altLang="en-US" sz="1950">
                <a:solidFill>
                  <a:srgbClr val="FF0000"/>
                </a:solidFill>
                <a:latin typeface="Times New Roman" panose="02020603050405020304" pitchFamily="18" charset="0"/>
                <a:cs typeface="Times New Roman" panose="02020603050405020304" pitchFamily="18" charset="0"/>
              </a:rPr>
              <a:t>- Nhận xét khả năng liên hệ với nước ngoài của mỗi nước?</a:t>
            </a:r>
          </a:p>
        </p:txBody>
      </p:sp>
      <p:pic>
        <p:nvPicPr>
          <p:cNvPr id="8197" name="Picture 2" descr="Bài 5: Các nước Đông Nam Á - Study for our future">
            <a:extLst>
              <a:ext uri="{FF2B5EF4-FFF2-40B4-BE49-F238E27FC236}">
                <a16:creationId xmlns:a16="http://schemas.microsoft.com/office/drawing/2014/main" id="{60A2F059-A714-4BE5-B776-212F10126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366" y="1829991"/>
            <a:ext cx="6313884" cy="33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14" name="Rectangle: Folded Corner 13">
            <a:extLst>
              <a:ext uri="{FF2B5EF4-FFF2-40B4-BE49-F238E27FC236}">
                <a16:creationId xmlns:a16="http://schemas.microsoft.com/office/drawing/2014/main" id="{C3824BB3-76C2-4247-8607-A3FF69CAA285}"/>
              </a:ext>
            </a:extLst>
          </p:cNvPr>
          <p:cNvSpPr/>
          <p:nvPr/>
        </p:nvSpPr>
        <p:spPr>
          <a:xfrm>
            <a:off x="0" y="42040"/>
            <a:ext cx="1439917" cy="557591"/>
          </a:xfrm>
          <a:prstGeom prst="foldedCorner">
            <a:avLst/>
          </a:prstGeom>
          <a:solidFill>
            <a:srgbClr val="FFB082">
              <a:lumMod val="40000"/>
              <a:lumOff val="60000"/>
            </a:srgbClr>
          </a:solidFill>
          <a:ln w="25400" cap="flat" cmpd="sng" algn="ctr">
            <a:noFill/>
            <a:prstDash val="solid"/>
          </a:ln>
          <a:effectLst/>
        </p:spPr>
        <p:txBody>
          <a:bodyPr rtlCol="0" anchor="ctr"/>
          <a:lstStyle/>
          <a:p>
            <a:pPr marL="0" marR="0" lvl="0" indent="0" algn="ctr" defTabSz="685749"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D1F8F8"/>
              </a:solidFill>
              <a:effectLst/>
              <a:uLnTx/>
              <a:uFillTx/>
              <a:latin typeface="Arial"/>
              <a:ea typeface="+mn-ea"/>
              <a:cs typeface="+mn-cs"/>
            </a:endParaRPr>
          </a:p>
        </p:txBody>
      </p:sp>
      <p:sp>
        <p:nvSpPr>
          <p:cNvPr id="15" name="TextBox 14">
            <a:extLst>
              <a:ext uri="{FF2B5EF4-FFF2-40B4-BE49-F238E27FC236}">
                <a16:creationId xmlns:a16="http://schemas.microsoft.com/office/drawing/2014/main" id="{7633A7D9-EE4E-4774-8ACD-836355E61171}"/>
              </a:ext>
            </a:extLst>
          </p:cNvPr>
          <p:cNvSpPr txBox="1"/>
          <p:nvPr/>
        </p:nvSpPr>
        <p:spPr>
          <a:xfrm>
            <a:off x="0" y="92428"/>
            <a:ext cx="1320440" cy="461665"/>
          </a:xfrm>
          <a:prstGeom prst="rect">
            <a:avLst/>
          </a:prstGeom>
          <a:noFill/>
        </p:spPr>
        <p:txBody>
          <a:bodyPr wrap="square">
            <a:spAutoFit/>
          </a:bodyPr>
          <a:lstStyle/>
          <a:p>
            <a:pPr algn="ctr" defTabSz="685749">
              <a:defRPr/>
            </a:pPr>
            <a:r>
              <a:rPr lang="en-US" sz="2400" b="1" dirty="0">
                <a:solidFill>
                  <a:srgbClr val="101F1F"/>
                </a:solidFill>
                <a:latin typeface="#9Slide03 Roboto Condensed" panose="02000000000000000000" pitchFamily="2" charset="0"/>
                <a:ea typeface="#9Slide03 Roboto Condensed" panose="02000000000000000000" pitchFamily="2" charset="0"/>
                <a:cs typeface="Times New Roman" panose="02020603050405020304" pitchFamily="18" charset="0"/>
              </a:rPr>
              <a:t>LÀO</a:t>
            </a:r>
            <a:endParaRPr lang="en-US" sz="2400" dirty="0">
              <a:solidFill>
                <a:srgbClr val="101F1F"/>
              </a:solidFill>
              <a:latin typeface="#9Slide03 Roboto Condensed" panose="02000000000000000000" pitchFamily="2" charset="0"/>
              <a:ea typeface="#9Slide03 Roboto Condensed" panose="02000000000000000000" pitchFamily="2" charset="0"/>
            </a:endParaRPr>
          </a:p>
        </p:txBody>
      </p:sp>
      <p:sp>
        <p:nvSpPr>
          <p:cNvPr id="19" name="Left Brace 18">
            <a:extLst>
              <a:ext uri="{FF2B5EF4-FFF2-40B4-BE49-F238E27FC236}">
                <a16:creationId xmlns:a16="http://schemas.microsoft.com/office/drawing/2014/main" id="{20C6A959-AFF6-418F-8151-CA8137C2F77C}"/>
              </a:ext>
            </a:extLst>
          </p:cNvPr>
          <p:cNvSpPr/>
          <p:nvPr/>
        </p:nvSpPr>
        <p:spPr>
          <a:xfrm rot="5400000">
            <a:off x="3329844" y="-1830512"/>
            <a:ext cx="310032" cy="5130406"/>
          </a:xfrm>
          <a:prstGeom prst="leftBrac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2E8A9466-B726-4EC9-9A22-EDC06212C8F0}"/>
              </a:ext>
            </a:extLst>
          </p:cNvPr>
          <p:cNvSpPr txBox="1"/>
          <p:nvPr/>
        </p:nvSpPr>
        <p:spPr>
          <a:xfrm>
            <a:off x="5648352" y="957817"/>
            <a:ext cx="1828800" cy="1785104"/>
          </a:xfrm>
          <a:prstGeom prst="rect">
            <a:avLst/>
          </a:prstGeom>
          <a:noFill/>
        </p:spPr>
        <p:txBody>
          <a:bodyPr wrap="square">
            <a:spAutoFit/>
          </a:bodyPr>
          <a:lstStyle/>
          <a:p>
            <a:pPr algn="ct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Là</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quốc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gia</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duy</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nhất</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trong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Nam Á </a:t>
            </a:r>
            <a:r>
              <a:rPr lang="en-US" sz="2200" b="1" i="0" dirty="0" err="1">
                <a:solidFill>
                  <a:srgbClr val="D26340"/>
                </a:solidFill>
                <a:effectLst/>
                <a:latin typeface="#9Slide03 Roboto Condensed" panose="02000000000000000000" pitchFamily="2" charset="0"/>
                <a:ea typeface="#9Slide03 Roboto Condensed" panose="02000000000000000000" pitchFamily="2" charset="0"/>
              </a:rPr>
              <a:t>không</a:t>
            </a:r>
            <a:r>
              <a:rPr lang="en-US" sz="2200" b="1" i="0" dirty="0">
                <a:solidFill>
                  <a:srgbClr val="D2634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D26340"/>
                </a:solidFill>
                <a:effectLst/>
                <a:latin typeface="#9Slide03 Roboto Condensed" panose="02000000000000000000" pitchFamily="2" charset="0"/>
                <a:ea typeface="#9Slide03 Roboto Condensed" panose="02000000000000000000" pitchFamily="2" charset="0"/>
              </a:rPr>
              <a:t>giáp</a:t>
            </a:r>
            <a:r>
              <a:rPr lang="en-US" sz="2200" b="1" i="0" dirty="0">
                <a:solidFill>
                  <a:srgbClr val="D26340"/>
                </a:solidFill>
                <a:effectLst/>
                <a:latin typeface="#9Slide03 Roboto Condensed" panose="02000000000000000000" pitchFamily="2" charset="0"/>
                <a:ea typeface="#9Slide03 Roboto Condensed" panose="02000000000000000000" pitchFamily="2" charset="0"/>
              </a:rPr>
              <a:t> </a:t>
            </a:r>
            <a:r>
              <a:rPr lang="en-US" sz="2200" b="1" i="0" dirty="0" err="1">
                <a:solidFill>
                  <a:srgbClr val="D26340"/>
                </a:solidFill>
                <a:effectLst/>
                <a:latin typeface="#9Slide03 Roboto Condensed" panose="02000000000000000000" pitchFamily="2" charset="0"/>
                <a:ea typeface="#9Slide03 Roboto Condensed" panose="02000000000000000000" pitchFamily="2" charset="0"/>
              </a:rPr>
              <a:t>biển</a:t>
            </a:r>
            <a:r>
              <a:rPr lang="en-US" sz="2200" b="1" i="0" dirty="0">
                <a:solidFill>
                  <a:srgbClr val="D26340"/>
                </a:solidFill>
                <a:effectLst/>
                <a:latin typeface="#9Slide03 Roboto Condensed" panose="02000000000000000000" pitchFamily="2" charset="0"/>
                <a:ea typeface="#9Slide03 Roboto Condensed" panose="02000000000000000000" pitchFamily="2" charset="0"/>
              </a:rPr>
              <a:t>.</a:t>
            </a:r>
          </a:p>
        </p:txBody>
      </p:sp>
      <p:sp>
        <p:nvSpPr>
          <p:cNvPr id="22" name="TextBox 21">
            <a:extLst>
              <a:ext uri="{FF2B5EF4-FFF2-40B4-BE49-F238E27FC236}">
                <a16:creationId xmlns:a16="http://schemas.microsoft.com/office/drawing/2014/main" id="{37A6A489-59FB-4D4E-B0B4-EBAEE74127FF}"/>
              </a:ext>
            </a:extLst>
          </p:cNvPr>
          <p:cNvSpPr txBox="1"/>
          <p:nvPr/>
        </p:nvSpPr>
        <p:spPr>
          <a:xfrm>
            <a:off x="2355393" y="39897"/>
            <a:ext cx="2559269" cy="461665"/>
          </a:xfrm>
          <a:prstGeom prst="rect">
            <a:avLst/>
          </a:prstGeom>
          <a:noFill/>
        </p:spPr>
        <p:txBody>
          <a:bodyPr wrap="square">
            <a:spAutoFit/>
          </a:bodyPr>
          <a:lstStyle/>
          <a:p>
            <a:pPr algn="ctr" defTabSz="685749">
              <a:defRPr/>
            </a:pPr>
            <a:r>
              <a:rPr lang="en-US" sz="2300" b="1" dirty="0">
                <a:solidFill>
                  <a:srgbClr val="101F1F"/>
                </a:solidFill>
                <a:latin typeface="#9Slide03 Roboto Condensed" panose="02000000000000000000" pitchFamily="2" charset="0"/>
                <a:ea typeface="#9Slide03 Roboto Condensed" panose="02000000000000000000" pitchFamily="2" charset="0"/>
                <a:cs typeface="Times New Roman" panose="02020603050405020304" pitchFamily="18" charset="0"/>
              </a:rPr>
              <a:t>VỊ TRÍ ĐỊA LÍ</a:t>
            </a:r>
            <a:endParaRPr lang="en-US" sz="2300" dirty="0">
              <a:solidFill>
                <a:srgbClr val="101F1F"/>
              </a:solidFill>
              <a:latin typeface="#9Slide03 Roboto Condensed" panose="02000000000000000000" pitchFamily="2" charset="0"/>
              <a:ea typeface="#9Slide03 Roboto Condensed" panose="02000000000000000000" pitchFamily="2" charset="0"/>
            </a:endParaRPr>
          </a:p>
        </p:txBody>
      </p:sp>
      <p:sp>
        <p:nvSpPr>
          <p:cNvPr id="24" name="TextBox 23">
            <a:extLst>
              <a:ext uri="{FF2B5EF4-FFF2-40B4-BE49-F238E27FC236}">
                <a16:creationId xmlns:a16="http://schemas.microsoft.com/office/drawing/2014/main" id="{A61E65CD-5237-442C-A0C8-D4E3893BD59D}"/>
              </a:ext>
            </a:extLst>
          </p:cNvPr>
          <p:cNvSpPr txBox="1"/>
          <p:nvPr/>
        </p:nvSpPr>
        <p:spPr>
          <a:xfrm>
            <a:off x="0" y="967821"/>
            <a:ext cx="1907628" cy="769441"/>
          </a:xfrm>
          <a:prstGeom prst="rect">
            <a:avLst/>
          </a:prstGeom>
          <a:noFill/>
        </p:spPr>
        <p:txBody>
          <a:bodyPr wrap="square">
            <a:spAutoFit/>
          </a:bodyPr>
          <a:lstStyle/>
          <a:p>
            <a:pPr algn="ct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Thuộc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khu</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vực</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Đông</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Nam Á</a:t>
            </a:r>
          </a:p>
        </p:txBody>
      </p:sp>
      <p:sp>
        <p:nvSpPr>
          <p:cNvPr id="25" name="TextBox 24">
            <a:extLst>
              <a:ext uri="{FF2B5EF4-FFF2-40B4-BE49-F238E27FC236}">
                <a16:creationId xmlns:a16="http://schemas.microsoft.com/office/drawing/2014/main" id="{9B184EB6-970C-4A10-9919-7345356EE2B4}"/>
              </a:ext>
            </a:extLst>
          </p:cNvPr>
          <p:cNvSpPr txBox="1"/>
          <p:nvPr/>
        </p:nvSpPr>
        <p:spPr>
          <a:xfrm>
            <a:off x="2454165" y="957817"/>
            <a:ext cx="1907628" cy="430887"/>
          </a:xfrm>
          <a:prstGeom prst="rect">
            <a:avLst/>
          </a:prstGeom>
          <a:noFill/>
        </p:spPr>
        <p:txBody>
          <a:bodyPr wrap="square">
            <a:spAutoFit/>
          </a:bodyPr>
          <a:lstStyle/>
          <a:p>
            <a:pPr algn="ct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Tiếp</a:t>
            </a:r>
            <a:r>
              <a:rPr lang="en-US" sz="2200" b="0" i="0" dirty="0">
                <a:solidFill>
                  <a:srgbClr val="000000"/>
                </a:solidFill>
                <a:effectLst/>
                <a:latin typeface="#9Slide03 Roboto Condensed" panose="02000000000000000000" pitchFamily="2" charset="0"/>
                <a:ea typeface="#9Slide03 Roboto Condensed" panose="02000000000000000000" pitchFamily="2" charset="0"/>
              </a:rPr>
              <a:t> </a:t>
            </a:r>
            <a:r>
              <a:rPr lang="en-US" sz="2200" b="0" i="0" dirty="0" err="1">
                <a:solidFill>
                  <a:srgbClr val="000000"/>
                </a:solidFill>
                <a:effectLst/>
                <a:latin typeface="#9Slide03 Roboto Condensed" panose="02000000000000000000" pitchFamily="2" charset="0"/>
                <a:ea typeface="#9Slide03 Roboto Condensed" panose="02000000000000000000" pitchFamily="2" charset="0"/>
              </a:rPr>
              <a:t>giáp</a:t>
            </a:r>
            <a:r>
              <a:rPr lang="en-US" sz="2200" b="0" i="0" dirty="0">
                <a:solidFill>
                  <a:srgbClr val="000000"/>
                </a:solidFill>
                <a:effectLst/>
                <a:latin typeface="#9Slide03 Roboto Condensed" panose="02000000000000000000" pitchFamily="2" charset="0"/>
                <a:ea typeface="#9Slide03 Roboto Condensed" panose="02000000000000000000" pitchFamily="2" charset="0"/>
              </a:rPr>
              <a:t>:</a:t>
            </a:r>
          </a:p>
        </p:txBody>
      </p:sp>
      <p:sp>
        <p:nvSpPr>
          <p:cNvPr id="27" name="TextBox 26">
            <a:extLst>
              <a:ext uri="{FF2B5EF4-FFF2-40B4-BE49-F238E27FC236}">
                <a16:creationId xmlns:a16="http://schemas.microsoft.com/office/drawing/2014/main" id="{57D22EA0-7A89-426B-BFEF-FAD1E9FF716B}"/>
              </a:ext>
            </a:extLst>
          </p:cNvPr>
          <p:cNvSpPr txBox="1"/>
          <p:nvPr/>
        </p:nvSpPr>
        <p:spPr>
          <a:xfrm>
            <a:off x="2063051" y="1333443"/>
            <a:ext cx="3641835" cy="1384995"/>
          </a:xfrm>
          <a:prstGeom prst="rect">
            <a:avLst/>
          </a:prstGeom>
          <a:noFill/>
        </p:spPr>
        <p:txBody>
          <a:bodyPr wrap="square">
            <a:spAutoFit/>
          </a:bodyPr>
          <a:lstStyle/>
          <a:p>
            <a:pPr algn="just">
              <a:buFont typeface="Wingdings" panose="05000000000000000000" pitchFamily="2" charset="2"/>
              <a:buChar char="ü"/>
            </a:pPr>
            <a:r>
              <a:rPr lang="en-US" sz="2100" b="0" i="0" dirty="0">
                <a:solidFill>
                  <a:srgbClr val="101F1F"/>
                </a:solidFill>
                <a:effectLst/>
                <a:latin typeface="#9Slide03 Roboto Condensed" panose="02000000000000000000" pitchFamily="2" charset="0"/>
                <a:ea typeface="#9Slide03 Roboto Condensed" panose="02000000000000000000" pitchFamily="2" charset="0"/>
              </a:rPr>
              <a:t>P.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Bắc</a:t>
            </a:r>
            <a:r>
              <a:rPr lang="en-US" sz="2100" dirty="0">
                <a:solidFill>
                  <a:srgbClr val="101F1F"/>
                </a:solidFill>
                <a:latin typeface="#9Slide03 Roboto Condensed" panose="02000000000000000000" pitchFamily="2" charset="0"/>
                <a:ea typeface="#9Slide03 Roboto Condensed" panose="02000000000000000000" pitchFamily="2" charset="0"/>
              </a:rPr>
              <a:t>: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Trung</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Quốc</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Mi-an-ma.</a:t>
            </a:r>
          </a:p>
          <a:p>
            <a:pPr algn="just">
              <a:buFont typeface="Wingdings" panose="05000000000000000000" pitchFamily="2" charset="2"/>
              <a:buChar char="ü"/>
            </a:pPr>
            <a:r>
              <a:rPr lang="en-US" sz="2100" b="0" i="0" dirty="0">
                <a:solidFill>
                  <a:srgbClr val="101F1F"/>
                </a:solidFill>
                <a:effectLst/>
                <a:latin typeface="#9Slide03 Roboto Condensed" panose="02000000000000000000" pitchFamily="2" charset="0"/>
                <a:ea typeface="#9Slide03 Roboto Condensed" panose="02000000000000000000" pitchFamily="2" charset="0"/>
              </a:rPr>
              <a:t>P.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Đông</a:t>
            </a:r>
            <a:r>
              <a:rPr lang="en-US" sz="2100" dirty="0">
                <a:solidFill>
                  <a:srgbClr val="101F1F"/>
                </a:solidFill>
                <a:latin typeface="#9Slide03 Roboto Condensed" panose="02000000000000000000" pitchFamily="2" charset="0"/>
                <a:ea typeface="#9Slide03 Roboto Condensed" panose="02000000000000000000" pitchFamily="2" charset="0"/>
              </a:rPr>
              <a:t>: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Việt</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Nam.</a:t>
            </a:r>
          </a:p>
          <a:p>
            <a:pPr algn="just">
              <a:buFont typeface="Wingdings" panose="05000000000000000000" pitchFamily="2" charset="2"/>
              <a:buChar char="ü"/>
            </a:pPr>
            <a:r>
              <a:rPr lang="en-US" sz="2100" b="0" i="0" dirty="0">
                <a:solidFill>
                  <a:srgbClr val="101F1F"/>
                </a:solidFill>
                <a:effectLst/>
                <a:latin typeface="#9Slide03 Roboto Condensed" panose="02000000000000000000" pitchFamily="2" charset="0"/>
                <a:ea typeface="#9Slide03 Roboto Condensed" panose="02000000000000000000" pitchFamily="2" charset="0"/>
              </a:rPr>
              <a:t>P.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Tây</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giáp</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Thái</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Lan.</a:t>
            </a:r>
          </a:p>
          <a:p>
            <a:pPr algn="just">
              <a:buFont typeface="Wingdings" panose="05000000000000000000" pitchFamily="2" charset="2"/>
              <a:buChar char="ü"/>
            </a:pPr>
            <a:r>
              <a:rPr lang="en-US" sz="2100" b="0" i="0" dirty="0">
                <a:solidFill>
                  <a:srgbClr val="101F1F"/>
                </a:solidFill>
                <a:effectLst/>
                <a:latin typeface="#9Slide03 Roboto Condensed" panose="02000000000000000000" pitchFamily="2" charset="0"/>
                <a:ea typeface="#9Slide03 Roboto Condensed" panose="02000000000000000000" pitchFamily="2" charset="0"/>
              </a:rPr>
              <a:t>P. Nam </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giáp</a:t>
            </a:r>
            <a:r>
              <a:rPr lang="en-US" sz="2100" b="0" i="0" dirty="0">
                <a:solidFill>
                  <a:srgbClr val="101F1F"/>
                </a:solidFill>
                <a:effectLst/>
                <a:latin typeface="#9Slide03 Roboto Condensed" panose="02000000000000000000" pitchFamily="2" charset="0"/>
                <a:ea typeface="#9Slide03 Roboto Condensed" panose="02000000000000000000" pitchFamily="2" charset="0"/>
              </a:rPr>
              <a:t> Cam-</a:t>
            </a:r>
            <a:r>
              <a:rPr lang="en-US" sz="2100" b="0" i="0" dirty="0" err="1">
                <a:solidFill>
                  <a:srgbClr val="101F1F"/>
                </a:solidFill>
                <a:effectLst/>
                <a:latin typeface="#9Slide03 Roboto Condensed" panose="02000000000000000000" pitchFamily="2" charset="0"/>
                <a:ea typeface="#9Slide03 Roboto Condensed" panose="02000000000000000000" pitchFamily="2" charset="0"/>
              </a:rPr>
              <a:t>pu</a:t>
            </a:r>
            <a:r>
              <a:rPr lang="en-US" sz="2100" b="0" i="0" dirty="0">
                <a:solidFill>
                  <a:srgbClr val="101F1F"/>
                </a:solidFill>
                <a:effectLst/>
                <a:latin typeface="#9Slide03 Roboto Condensed" panose="02000000000000000000" pitchFamily="2" charset="0"/>
                <a:ea typeface="#9Slide03 Roboto Condensed" panose="02000000000000000000" pitchFamily="2" charset="0"/>
              </a:rPr>
              <a:t>-chia.</a:t>
            </a:r>
          </a:p>
        </p:txBody>
      </p:sp>
      <p:pic>
        <p:nvPicPr>
          <p:cNvPr id="5124" name="Picture 4" descr="Laos Cartoon Caricature Lao People PNG, Clipart, Art, Asean, Caricature,  Carlos Latuff, Cartoon Free PNG Download">
            <a:extLst>
              <a:ext uri="{FF2B5EF4-FFF2-40B4-BE49-F238E27FC236}">
                <a16:creationId xmlns:a16="http://schemas.microsoft.com/office/drawing/2014/main" id="{DA995AB2-5C57-43DE-B4C6-71BB8734DB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96" b="95863" l="2473" r="98352">
                        <a14:foregroundMark x1="40247" y1="26784" x2="48901" y2="61117"/>
                        <a14:foregroundMark x1="37775" y1="64116" x2="58929" y2="50052"/>
                      </a14:backgroundRemoval>
                    </a14:imgEffect>
                  </a14:imgLayer>
                </a14:imgProps>
              </a:ext>
              <a:ext uri="{28A0092B-C50C-407E-A947-70E740481C1C}">
                <a14:useLocalDpi xmlns:a14="http://schemas.microsoft.com/office/drawing/2010/main" val="0"/>
              </a:ext>
            </a:extLst>
          </a:blip>
          <a:srcRect/>
          <a:stretch>
            <a:fillRect/>
          </a:stretch>
        </p:blipFill>
        <p:spPr bwMode="auto">
          <a:xfrm>
            <a:off x="438552" y="1574587"/>
            <a:ext cx="1031192" cy="13698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ownload Free png Sand Beach Palm - Free vector graphic on Pixabay -  DLPNG.com">
            <a:extLst>
              <a:ext uri="{FF2B5EF4-FFF2-40B4-BE49-F238E27FC236}">
                <a16:creationId xmlns:a16="http://schemas.microsoft.com/office/drawing/2014/main" id="{1F988350-84DE-420B-B179-38F494613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019" y="2324037"/>
            <a:ext cx="1697722" cy="112521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ấu X dấu Clip nghệ thuật - đừng sai png tải về - Miễn phí trong suốt đỏ png  Tải về.">
            <a:extLst>
              <a:ext uri="{FF2B5EF4-FFF2-40B4-BE49-F238E27FC236}">
                <a16:creationId xmlns:a16="http://schemas.microsoft.com/office/drawing/2014/main" id="{8554DEFE-6E9F-4A91-A316-2DAC9489C7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10000" r="95222"/>
                    </a14:imgEffect>
                  </a14:imgLayer>
                </a14:imgProps>
              </a:ext>
              <a:ext uri="{28A0092B-C50C-407E-A947-70E740481C1C}">
                <a14:useLocalDpi xmlns:a14="http://schemas.microsoft.com/office/drawing/2010/main" val="0"/>
              </a:ext>
            </a:extLst>
          </a:blip>
          <a:srcRect/>
          <a:stretch>
            <a:fillRect/>
          </a:stretch>
        </p:blipFill>
        <p:spPr bwMode="auto">
          <a:xfrm>
            <a:off x="7363019" y="2801744"/>
            <a:ext cx="811802" cy="5592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EBF413-ED2D-4302-A298-1635EE887FCD}"/>
              </a:ext>
            </a:extLst>
          </p:cNvPr>
          <p:cNvPicPr>
            <a:picLocks noChangeAspect="1"/>
          </p:cNvPicPr>
          <p:nvPr/>
        </p:nvPicPr>
        <p:blipFill>
          <a:blip r:embed="rId8"/>
          <a:stretch>
            <a:fillRect/>
          </a:stretch>
        </p:blipFill>
        <p:spPr>
          <a:xfrm>
            <a:off x="7333192" y="1"/>
            <a:ext cx="1810808" cy="2341756"/>
          </a:xfrm>
          <a:prstGeom prst="rect">
            <a:avLst/>
          </a:prstGeom>
        </p:spPr>
      </p:pic>
      <p:sp>
        <p:nvSpPr>
          <p:cNvPr id="23" name="Arrow: Right 22">
            <a:extLst>
              <a:ext uri="{FF2B5EF4-FFF2-40B4-BE49-F238E27FC236}">
                <a16:creationId xmlns:a16="http://schemas.microsoft.com/office/drawing/2014/main" id="{FC2FE8D2-8099-4E79-AA81-3BBEFE55349C}"/>
              </a:ext>
            </a:extLst>
          </p:cNvPr>
          <p:cNvSpPr/>
          <p:nvPr/>
        </p:nvSpPr>
        <p:spPr>
          <a:xfrm>
            <a:off x="107004" y="3831742"/>
            <a:ext cx="544749" cy="437744"/>
          </a:xfrm>
          <a:prstGeom prst="rightArrow">
            <a:avLst/>
          </a:prstGeom>
          <a:solidFill>
            <a:srgbClr val="00B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4889C26-645F-4460-8197-4E91E2CFA76F}"/>
              </a:ext>
            </a:extLst>
          </p:cNvPr>
          <p:cNvSpPr txBox="1"/>
          <p:nvPr/>
        </p:nvSpPr>
        <p:spPr>
          <a:xfrm>
            <a:off x="1225687" y="4466874"/>
            <a:ext cx="7918313" cy="738664"/>
          </a:xfrm>
          <a:prstGeom prst="rect">
            <a:avLst/>
          </a:prstGeom>
          <a:noFill/>
        </p:spPr>
        <p:txBody>
          <a:bodyPr wrap="square">
            <a:spAutoFit/>
          </a:bodyPr>
          <a:lstStyle/>
          <a:p>
            <a:pPr algn="just"/>
            <a:r>
              <a:rPr lang="en-US" sz="2100" b="1" dirty="0" err="1">
                <a:solidFill>
                  <a:srgbClr val="000000"/>
                </a:solidFill>
                <a:latin typeface="#9Slide03 Roboto Condensed" panose="02000000000000000000" pitchFamily="2" charset="0"/>
                <a:ea typeface="#9Slide03 Roboto Condensed" panose="02000000000000000000" pitchFamily="2" charset="0"/>
              </a:rPr>
              <a:t>Khó</a:t>
            </a:r>
            <a:r>
              <a:rPr lang="en-US" sz="2100" b="1" dirty="0">
                <a:solidFill>
                  <a:srgbClr val="000000"/>
                </a:solidFill>
                <a:latin typeface="#9Slide03 Roboto Condensed" panose="02000000000000000000" pitchFamily="2" charset="0"/>
                <a:ea typeface="#9Slide03 Roboto Condensed" panose="02000000000000000000" pitchFamily="2" charset="0"/>
              </a:rPr>
              <a:t> </a:t>
            </a:r>
            <a:r>
              <a:rPr lang="en-US" sz="2100" b="1" dirty="0" err="1">
                <a:solidFill>
                  <a:srgbClr val="000000"/>
                </a:solidFill>
                <a:latin typeface="#9Slide03 Roboto Condensed" panose="02000000000000000000" pitchFamily="2" charset="0"/>
                <a:ea typeface="#9Slide03 Roboto Condensed" panose="02000000000000000000" pitchFamily="2" charset="0"/>
              </a:rPr>
              <a:t>khăn</a:t>
            </a:r>
            <a:r>
              <a:rPr lang="en-US" sz="2100" b="1" dirty="0">
                <a:solidFill>
                  <a:srgbClr val="000000"/>
                </a:solidFill>
                <a:latin typeface="#9Slide03 Roboto Condensed" panose="02000000000000000000" pitchFamily="2" charset="0"/>
                <a:ea typeface="#9Slide03 Roboto Condensed" panose="02000000000000000000" pitchFamily="2" charset="0"/>
              </a:rPr>
              <a:t>: </a:t>
            </a:r>
            <a:r>
              <a:rPr lang="vi-VN" sz="2100" b="0" i="0" dirty="0">
                <a:solidFill>
                  <a:srgbClr val="000000"/>
                </a:solidFill>
                <a:effectLst/>
                <a:latin typeface="#9Slide03 Roboto Condensed" panose="02000000000000000000" pitchFamily="2" charset="0"/>
                <a:ea typeface="#9Slide03 Roboto Condensed" panose="02000000000000000000" pitchFamily="2" charset="0"/>
              </a:rPr>
              <a:t>vị trí nằm sâu trong đất liền lại không giáp biển nên hạn chế trong giao lưu với các nước trên thế giới.</a:t>
            </a:r>
            <a:endParaRPr lang="en-US" sz="2100" dirty="0">
              <a:latin typeface="#9Slide03 Roboto Condensed" panose="02000000000000000000" pitchFamily="2" charset="0"/>
              <a:ea typeface="#9Slide03 Roboto Condensed" panose="02000000000000000000" pitchFamily="2" charset="0"/>
            </a:endParaRPr>
          </a:p>
        </p:txBody>
      </p:sp>
      <p:sp>
        <p:nvSpPr>
          <p:cNvPr id="28" name="Left Brace 27">
            <a:extLst>
              <a:ext uri="{FF2B5EF4-FFF2-40B4-BE49-F238E27FC236}">
                <a16:creationId xmlns:a16="http://schemas.microsoft.com/office/drawing/2014/main" id="{AEA5F617-9EE5-474E-8199-FB08E551D060}"/>
              </a:ext>
            </a:extLst>
          </p:cNvPr>
          <p:cNvSpPr/>
          <p:nvPr/>
        </p:nvSpPr>
        <p:spPr>
          <a:xfrm>
            <a:off x="651753" y="3442635"/>
            <a:ext cx="466927" cy="11877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79F1AAEB-02E6-4D0D-A202-98D34CD45257}"/>
              </a:ext>
            </a:extLst>
          </p:cNvPr>
          <p:cNvSpPr txBox="1"/>
          <p:nvPr/>
        </p:nvSpPr>
        <p:spPr>
          <a:xfrm>
            <a:off x="1148507" y="3311634"/>
            <a:ext cx="7626485" cy="738664"/>
          </a:xfrm>
          <a:prstGeom prst="rect">
            <a:avLst/>
          </a:prstGeom>
          <a:noFill/>
        </p:spPr>
        <p:txBody>
          <a:bodyPr wrap="square">
            <a:spAutoFit/>
          </a:bodyPr>
          <a:lstStyle/>
          <a:p>
            <a:pPr algn="just"/>
            <a:r>
              <a:rPr lang="en-US" sz="2100" b="1" i="0" dirty="0" err="1">
                <a:solidFill>
                  <a:srgbClr val="000000"/>
                </a:solidFill>
                <a:effectLst/>
                <a:latin typeface="#9Slide03 Roboto Condensed" panose="02000000000000000000" pitchFamily="2" charset="0"/>
                <a:ea typeface="#9Slide03 Roboto Condensed" panose="02000000000000000000" pitchFamily="2" charset="0"/>
              </a:rPr>
              <a:t>Thuận</a:t>
            </a:r>
            <a:r>
              <a:rPr lang="en-US" sz="2100" b="1" i="0" dirty="0">
                <a:solidFill>
                  <a:srgbClr val="000000"/>
                </a:solidFill>
                <a:effectLst/>
                <a:latin typeface="#9Slide03 Roboto Condensed" panose="02000000000000000000" pitchFamily="2" charset="0"/>
                <a:ea typeface="#9Slide03 Roboto Condensed" panose="02000000000000000000" pitchFamily="2" charset="0"/>
              </a:rPr>
              <a:t> </a:t>
            </a:r>
            <a:r>
              <a:rPr lang="en-US" sz="2100" b="1" i="0" dirty="0" err="1">
                <a:solidFill>
                  <a:srgbClr val="000000"/>
                </a:solidFill>
                <a:effectLst/>
                <a:latin typeface="#9Slide03 Roboto Condensed" panose="02000000000000000000" pitchFamily="2" charset="0"/>
                <a:ea typeface="#9Slide03 Roboto Condensed" panose="02000000000000000000" pitchFamily="2" charset="0"/>
              </a:rPr>
              <a:t>lợi</a:t>
            </a:r>
            <a:r>
              <a:rPr lang="en-US" sz="2100" b="1" dirty="0">
                <a:solidFill>
                  <a:srgbClr val="000000"/>
                </a:solidFill>
                <a:latin typeface="#9Slide03 Roboto Condensed" panose="02000000000000000000" pitchFamily="2" charset="0"/>
                <a:ea typeface="#9Slide03 Roboto Condensed" panose="02000000000000000000" pitchFamily="2" charset="0"/>
              </a:rPr>
              <a:t>: </a:t>
            </a:r>
            <a:r>
              <a:rPr lang="vi-VN" sz="2100" b="0" i="0" dirty="0">
                <a:solidFill>
                  <a:srgbClr val="000000"/>
                </a:solidFill>
                <a:effectLst/>
                <a:latin typeface="#9Slide03 Roboto Condensed" panose="02000000000000000000" pitchFamily="2" charset="0"/>
                <a:ea typeface="#9Slide03 Roboto Condensed" panose="02000000000000000000" pitchFamily="2" charset="0"/>
              </a:rPr>
              <a:t>Đường biên giới tiếp giáp với nhiều quốc gia, thuận lợi cho giao lưu hợp tác với các nước láng giềng thuộc khu vực Đông Nam Á. </a:t>
            </a:r>
            <a:endParaRPr lang="en-US" sz="2100" dirty="0">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203113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ppt_x"/>
                                          </p:val>
                                        </p:tav>
                                        <p:tav tm="100000">
                                          <p:val>
                                            <p:strVal val="#ppt_x"/>
                                          </p:val>
                                        </p:tav>
                                      </p:tavLst>
                                    </p:anim>
                                    <p:anim calcmode="lin" valueType="num">
                                      <p:cBhvr additive="base">
                                        <p:cTn id="12"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26"/>
                                        </p:tgtEl>
                                        <p:attrNameLst>
                                          <p:attrName>style.visibility</p:attrName>
                                        </p:attrNameLst>
                                      </p:cBhvr>
                                      <p:to>
                                        <p:strVal val="visible"/>
                                      </p:to>
                                    </p:set>
                                    <p:anim calcmode="lin" valueType="num">
                                      <p:cBhvr additive="base">
                                        <p:cTn id="33" dur="500" fill="hold"/>
                                        <p:tgtEl>
                                          <p:spTgt spid="5126"/>
                                        </p:tgtEl>
                                        <p:attrNameLst>
                                          <p:attrName>ppt_x</p:attrName>
                                        </p:attrNameLst>
                                      </p:cBhvr>
                                      <p:tavLst>
                                        <p:tav tm="0">
                                          <p:val>
                                            <p:strVal val="#ppt_x"/>
                                          </p:val>
                                        </p:tav>
                                        <p:tav tm="100000">
                                          <p:val>
                                            <p:strVal val="#ppt_x"/>
                                          </p:val>
                                        </p:tav>
                                      </p:tavLst>
                                    </p:anim>
                                    <p:anim calcmode="lin" valueType="num">
                                      <p:cBhvr additive="base">
                                        <p:cTn id="34" dur="500" fill="hold"/>
                                        <p:tgtEl>
                                          <p:spTgt spid="51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28"/>
                                        </p:tgtEl>
                                        <p:attrNameLst>
                                          <p:attrName>style.visibility</p:attrName>
                                        </p:attrNameLst>
                                      </p:cBhvr>
                                      <p:to>
                                        <p:strVal val="visible"/>
                                      </p:to>
                                    </p:set>
                                    <p:anim calcmode="lin" valueType="num">
                                      <p:cBhvr additive="base">
                                        <p:cTn id="37" dur="500" fill="hold"/>
                                        <p:tgtEl>
                                          <p:spTgt spid="5128"/>
                                        </p:tgtEl>
                                        <p:attrNameLst>
                                          <p:attrName>ppt_x</p:attrName>
                                        </p:attrNameLst>
                                      </p:cBhvr>
                                      <p:tavLst>
                                        <p:tav tm="0">
                                          <p:val>
                                            <p:strVal val="#ppt_x"/>
                                          </p:val>
                                        </p:tav>
                                        <p:tav tm="100000">
                                          <p:val>
                                            <p:strVal val="#ppt_x"/>
                                          </p:val>
                                        </p:tav>
                                      </p:tavLst>
                                    </p:anim>
                                    <p:anim calcmode="lin" valueType="num">
                                      <p:cBhvr additive="base">
                                        <p:cTn id="3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7" grpId="0"/>
      <p:bldP spid="23" grpId="0" animBg="1"/>
      <p:bldP spid="26" grpId="0"/>
      <p:bldP spid="28" grpId="0" animBg="1"/>
      <p:bldP spid="3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vel Guide: Morocco by Slidesgo">
  <a:themeElements>
    <a:clrScheme name="Simple Light">
      <a:dk1>
        <a:srgbClr val="18CBE6"/>
      </a:dk1>
      <a:lt1>
        <a:srgbClr val="FFF9F5"/>
      </a:lt1>
      <a:dk2>
        <a:srgbClr val="734D3F"/>
      </a:dk2>
      <a:lt2>
        <a:srgbClr val="A6634B"/>
      </a:lt2>
      <a:accent1>
        <a:srgbClr val="D98C5F"/>
      </a:accent1>
      <a:accent2>
        <a:srgbClr val="F2B999"/>
      </a:accent2>
      <a:accent3>
        <a:srgbClr val="A6634B"/>
      </a:accent3>
      <a:accent4>
        <a:srgbClr val="734D3F"/>
      </a:accent4>
      <a:accent5>
        <a:srgbClr val="18CBE6"/>
      </a:accent5>
      <a:accent6>
        <a:srgbClr val="006196"/>
      </a:accent6>
      <a:hlink>
        <a:srgbClr val="734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1306</TotalTime>
  <Words>1729</Words>
  <Application>Microsoft Office PowerPoint</Application>
  <PresentationFormat>On-screen Show (16:9)</PresentationFormat>
  <Paragraphs>205</Paragraphs>
  <Slides>21</Slides>
  <Notes>7</Notes>
  <HiddenSlides>0</HiddenSlides>
  <MMClips>0</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21</vt:i4>
      </vt:variant>
    </vt:vector>
  </HeadingPairs>
  <TitlesOfParts>
    <vt:vector size="45" baseType="lpstr">
      <vt:lpstr>Roboto</vt:lpstr>
      <vt:lpstr>Patrick Hand</vt:lpstr>
      <vt:lpstr>Times New Roman</vt:lpstr>
      <vt:lpstr>#9Slide03 Roboto Condensed</vt:lpstr>
      <vt:lpstr>#9Slide05 Great Vibes</vt:lpstr>
      <vt:lpstr>Arial</vt:lpstr>
      <vt:lpstr>.VnTime</vt:lpstr>
      <vt:lpstr>Montserrat</vt:lpstr>
      <vt:lpstr>Proxima Nova Semibold</vt:lpstr>
      <vt:lpstr>Calibri Light</vt:lpstr>
      <vt:lpstr>.VnLincoln</vt:lpstr>
      <vt:lpstr>Wingdings</vt:lpstr>
      <vt:lpstr>Proxima Nova</vt:lpstr>
      <vt:lpstr>Open Sans</vt:lpstr>
      <vt:lpstr>Josefin Sans</vt:lpstr>
      <vt:lpstr>#9Slide03 IcielPanton Black</vt:lpstr>
      <vt:lpstr>Berkshire Swash</vt:lpstr>
      <vt:lpstr>.VnTimeH</vt:lpstr>
      <vt:lpstr>Calibri</vt:lpstr>
      <vt:lpstr>Roboto Condensed Light</vt:lpstr>
      <vt:lpstr>Office Theme</vt:lpstr>
      <vt:lpstr>Travel Guide: Morocco by Slidesgo</vt:lpstr>
      <vt:lpstr>Nice Nurses Healthcare Center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41</cp:revision>
  <dcterms:created xsi:type="dcterms:W3CDTF">2021-07-18T16:39:32Z</dcterms:created>
  <dcterms:modified xsi:type="dcterms:W3CDTF">2021-11-15T10:01:52Z</dcterms:modified>
</cp:coreProperties>
</file>