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3" r:id="rId2"/>
  </p:sldMasterIdLst>
  <p:notesMasterIdLst>
    <p:notesMasterId r:id="rId38"/>
  </p:notesMasterIdLst>
  <p:sldIdLst>
    <p:sldId id="6226" r:id="rId3"/>
    <p:sldId id="6174" r:id="rId4"/>
    <p:sldId id="6217" r:id="rId5"/>
    <p:sldId id="6178" r:id="rId6"/>
    <p:sldId id="6173" r:id="rId7"/>
    <p:sldId id="259" r:id="rId8"/>
    <p:sldId id="6179" r:id="rId9"/>
    <p:sldId id="6180" r:id="rId10"/>
    <p:sldId id="6183" r:id="rId11"/>
    <p:sldId id="6186" r:id="rId12"/>
    <p:sldId id="6223" r:id="rId13"/>
    <p:sldId id="6225" r:id="rId14"/>
    <p:sldId id="6198" r:id="rId15"/>
    <p:sldId id="6201" r:id="rId16"/>
    <p:sldId id="6224" r:id="rId17"/>
    <p:sldId id="258" r:id="rId18"/>
    <p:sldId id="6190" r:id="rId19"/>
    <p:sldId id="291" r:id="rId20"/>
    <p:sldId id="6205" r:id="rId21"/>
    <p:sldId id="6207" r:id="rId22"/>
    <p:sldId id="6209" r:id="rId23"/>
    <p:sldId id="6212" r:id="rId24"/>
    <p:sldId id="509" r:id="rId25"/>
    <p:sldId id="510" r:id="rId26"/>
    <p:sldId id="6044" r:id="rId27"/>
    <p:sldId id="6219" r:id="rId28"/>
    <p:sldId id="6220" r:id="rId29"/>
    <p:sldId id="257" r:id="rId30"/>
    <p:sldId id="6210" r:id="rId31"/>
    <p:sldId id="6213" r:id="rId32"/>
    <p:sldId id="6214" r:id="rId33"/>
    <p:sldId id="6211" r:id="rId34"/>
    <p:sldId id="6215" r:id="rId35"/>
    <p:sldId id="286" r:id="rId36"/>
    <p:sldId id="6203" r:id="rId37"/>
  </p:sldIdLst>
  <p:sldSz cx="9144000" cy="5143500" type="screen16x9"/>
  <p:notesSz cx="6858000" cy="9144000"/>
  <p:embeddedFontLst>
    <p:embeddedFont>
      <p:font typeface="#9Slide03 IcielPanton Black" panose="00000A00000000000000" pitchFamily="2" charset="0"/>
      <p:bold r:id="rId39"/>
    </p:embeddedFont>
    <p:embeddedFont>
      <p:font typeface="#9Slide03 IcielUni Sans Heavy" panose="00000500000000000000" pitchFamily="2" charset="0"/>
      <p:bold r:id="rId40"/>
    </p:embeddedFont>
    <p:embeddedFont>
      <p:font typeface="#9Slide03 Roboto Condensed" panose="02000000000000000000" pitchFamily="2" charset="0"/>
      <p:regular r:id="rId41"/>
      <p:bold r:id="rId42"/>
    </p:embeddedFont>
    <p:embeddedFont>
      <p:font typeface="#9Slide03 Roboto Medium" panose="02000000000000000000" pitchFamily="2" charset="0"/>
      <p:regular r:id="rId43"/>
    </p:embeddedFont>
    <p:embeddedFont>
      <p:font typeface="#9Slide05 Brannboll Ny" panose="02000000000000000000" pitchFamily="2" charset="0"/>
      <p:regular r:id="rId44"/>
    </p:embeddedFont>
    <p:embeddedFont>
      <p:font typeface="#9Slide05 Great Vibes" panose="02000507080000020002" pitchFamily="2" charset="0"/>
      <p:regular r:id="rId45"/>
    </p:embeddedFont>
    <p:embeddedFont>
      <p:font typeface="Architects Daughter" panose="020B0604020202020204" charset="0"/>
      <p:regular r:id="rId46"/>
    </p:embeddedFont>
    <p:embeddedFont>
      <p:font typeface="Bebas Neue" panose="020B0604020202020204" charset="0"/>
      <p:regular r:id="rId47"/>
    </p:embeddedFont>
    <p:embeddedFont>
      <p:font typeface="BenchNine" panose="020B0604020202020204" charset="0"/>
      <p:regular r:id="rId48"/>
      <p:bold r:id="rId49"/>
    </p:embeddedFont>
    <p:embeddedFont>
      <p:font typeface="Calibri" panose="020F0502020204030204" pitchFamily="34" charset="0"/>
      <p:regular r:id="rId50"/>
      <p:bold r:id="rId51"/>
      <p:italic r:id="rId52"/>
      <p:boldItalic r:id="rId53"/>
    </p:embeddedFont>
    <p:embeddedFont>
      <p:font typeface="Inter" panose="020B0604020202020204" charset="0"/>
      <p:regular r:id="rId54"/>
      <p:bold r:id="rId55"/>
    </p:embeddedFont>
    <p:embeddedFont>
      <p:font typeface="Livvic" panose="020B0604020202020204" charset="0"/>
      <p:regular r:id="rId56"/>
      <p:bold r:id="rId57"/>
      <p:italic r:id="rId58"/>
      <p:boldItalic r:id="rId59"/>
    </p:embeddedFont>
    <p:embeddedFont>
      <p:font typeface="Montserrat" panose="02000505000000020004" pitchFamily="2" charset="0"/>
      <p:regular r:id="rId60"/>
      <p:bold r:id="rId61"/>
      <p:italic r:id="rId62"/>
      <p:boldItalic r:id="rId63"/>
    </p:embeddedFont>
    <p:embeddedFont>
      <p:font typeface="Montserrat Light" panose="00000400000000000000" pitchFamily="2" charset="0"/>
      <p:regular r:id="rId64"/>
      <p:italic r:id="rId65"/>
    </p:embeddedFont>
    <p:embeddedFont>
      <p:font typeface="Open Sans" panose="020B0606030504020204" pitchFamily="34" charset="0"/>
      <p:regular r:id="rId66"/>
      <p:bold r:id="rId67"/>
      <p:italic r:id="rId68"/>
      <p:boldItalic r:id="rId69"/>
    </p:embeddedFont>
    <p:embeddedFont>
      <p:font typeface="Patrick Hand" panose="020B0604020202020204" charset="0"/>
      <p:regular r:id="rId70"/>
    </p:embeddedFont>
    <p:embeddedFont>
      <p:font typeface="Raleway" panose="020B0003030101060003" pitchFamily="34" charset="0"/>
      <p:regular r:id="rId71"/>
      <p:bold r:id="rId72"/>
      <p:italic r:id="rId73"/>
      <p:boldItalic r:id="rId74"/>
    </p:embeddedFont>
    <p:embeddedFont>
      <p:font typeface="Raleway Thin" panose="020B0203030101060003" pitchFamily="34" charset="0"/>
      <p:regular r:id="rId75"/>
      <p:bold r:id="rId76"/>
      <p:italic r:id="rId77"/>
      <p:boldItalic r:id="rId78"/>
    </p:embeddedFont>
    <p:embeddedFont>
      <p:font typeface="Ribeye" panose="020B0604020202020204" charset="0"/>
      <p:regular r:id="rId79"/>
    </p:embeddedFont>
    <p:embeddedFont>
      <p:font typeface="Roboto Condensed Light" panose="02000000000000000000" pitchFamily="2" charset="0"/>
      <p:regular r:id="rId80"/>
      <p:italic r:id="rId81"/>
    </p:embeddedFont>
    <p:embeddedFont>
      <p:font typeface="Roboto Slab Regular" pitchFamily="2" charset="0"/>
      <p:regular r:id="rId82"/>
    </p:embeddedFont>
    <p:embeddedFont>
      <p:font typeface="Secular One" panose="00000500000000000000" pitchFamily="2" charset="-79"/>
      <p:regular r:id="rId83"/>
    </p:embeddedFont>
    <p:embeddedFont>
      <p:font typeface="Staatliches" panose="020B0604020202020204" charset="0"/>
      <p:regular r:id="rId84"/>
    </p:embeddedFont>
    <p:embeddedFont>
      <p:font typeface="Tahoma" panose="020B0604030504040204" pitchFamily="34" charset="0"/>
      <p:regular r:id="rId85"/>
      <p:bold r:id="rId86"/>
    </p:embeddedFont>
    <p:embeddedFont>
      <p:font typeface="Work Sans" pitchFamily="2" charset="0"/>
      <p:regular r:id="rId87"/>
      <p:bold r:id="rId88"/>
      <p:italic r:id="rId89"/>
      <p:boldItalic r:id="rId90"/>
    </p:embeddedFont>
  </p:embeddedFontLst>
  <p:custDataLst>
    <p:tags r:id="rId9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C0EE"/>
    <a:srgbClr val="00B050"/>
    <a:srgbClr val="00A2FF"/>
    <a:srgbClr val="FCC49B"/>
    <a:srgbClr val="56BEB7"/>
    <a:srgbClr val="6AD9FC"/>
    <a:srgbClr val="434343"/>
    <a:srgbClr val="1A4E6E"/>
    <a:srgbClr val="F16C7F"/>
    <a:srgbClr val="F3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3542" autoAdjust="0"/>
  </p:normalViewPr>
  <p:slideViewPr>
    <p:cSldViewPr snapToGrid="0">
      <p:cViewPr varScale="1">
        <p:scale>
          <a:sx n="80" d="100"/>
          <a:sy n="80"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font" Target="fonts/font30.fntdata"/><Relationship Id="rId76" Type="http://schemas.openxmlformats.org/officeDocument/2006/relationships/font" Target="fonts/font38.fntdata"/><Relationship Id="rId84" Type="http://schemas.openxmlformats.org/officeDocument/2006/relationships/font" Target="fonts/font46.fntdata"/><Relationship Id="rId89" Type="http://schemas.openxmlformats.org/officeDocument/2006/relationships/font" Target="fonts/font51.fntdata"/><Relationship Id="rId7" Type="http://schemas.openxmlformats.org/officeDocument/2006/relationships/slide" Target="slides/slide5.xml"/><Relationship Id="rId71" Type="http://schemas.openxmlformats.org/officeDocument/2006/relationships/font" Target="fonts/font33.fntdata"/><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font" Target="fonts/font36.fntdata"/><Relationship Id="rId79" Type="http://schemas.openxmlformats.org/officeDocument/2006/relationships/font" Target="fonts/font41.fntdata"/><Relationship Id="rId87" Type="http://schemas.openxmlformats.org/officeDocument/2006/relationships/font" Target="fonts/font49.fntdata"/><Relationship Id="rId5" Type="http://schemas.openxmlformats.org/officeDocument/2006/relationships/slide" Target="slides/slide3.xml"/><Relationship Id="rId61" Type="http://schemas.openxmlformats.org/officeDocument/2006/relationships/font" Target="fonts/font23.fntdata"/><Relationship Id="rId82" Type="http://schemas.openxmlformats.org/officeDocument/2006/relationships/font" Target="fonts/font44.fntdata"/><Relationship Id="rId90" Type="http://schemas.openxmlformats.org/officeDocument/2006/relationships/font" Target="fonts/font52.fntdata"/><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 Target="slides/slide6.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font" Target="fonts/font42.fntdata"/><Relationship Id="rId85" Type="http://schemas.openxmlformats.org/officeDocument/2006/relationships/font" Target="fonts/font47.fntdata"/><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font" Target="fonts/font45.fntdata"/><Relationship Id="rId88" Type="http://schemas.openxmlformats.org/officeDocument/2006/relationships/font" Target="fonts/font50.fntdata"/><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font" Target="fonts/font43.fntdata"/><Relationship Id="rId86" Type="http://schemas.openxmlformats.org/officeDocument/2006/relationships/font" Target="fonts/font48.fntdata"/><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B4265-C863-4961-A8BB-86B84CD03B67}"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7B365-A9F7-484B-B20A-C0D09ADA6676}" type="slidenum">
              <a:rPr lang="en-US" smtClean="0"/>
              <a:t>‹#›</a:t>
            </a:fld>
            <a:endParaRPr lang="en-US"/>
          </a:p>
        </p:txBody>
      </p:sp>
    </p:spTree>
    <p:extLst>
      <p:ext uri="{BB962C8B-B14F-4D97-AF65-F5344CB8AC3E}">
        <p14:creationId xmlns:p14="http://schemas.microsoft.com/office/powerpoint/2010/main" val="168983851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err="1">
                <a:solidFill>
                  <a:srgbClr val="000000"/>
                </a:solidFill>
                <a:effectLst/>
                <a:latin typeface="Open Sans" panose="020B0606030504020204" pitchFamily="34" charset="0"/>
              </a:rPr>
              <a:t>Khí</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hậu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gió</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mùa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phân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bố</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chủ</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yếu</a:t>
            </a:r>
            <a:r>
              <a:rPr lang="en-US" b="0" i="0" dirty="0">
                <a:solidFill>
                  <a:srgbClr val="000000"/>
                </a:solidFill>
                <a:effectLst/>
                <a:latin typeface="Open Sans" panose="020B0606030504020204" pitchFamily="34" charset="0"/>
              </a:rPr>
              <a:t> ở </a:t>
            </a:r>
            <a:r>
              <a:rPr lang="en-US" b="0" i="0" dirty="0" err="1">
                <a:solidFill>
                  <a:srgbClr val="000000"/>
                </a:solidFill>
                <a:effectLst/>
                <a:latin typeface="Open Sans" panose="020B0606030504020204" pitchFamily="34" charset="0"/>
              </a:rPr>
              <a:t>khu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vực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Đông</a:t>
            </a:r>
            <a:r>
              <a:rPr lang="en-US" b="0" i="0" dirty="0">
                <a:solidFill>
                  <a:srgbClr val="000000"/>
                </a:solidFill>
                <a:effectLst/>
                <a:latin typeface="Open Sans" panose="020B0606030504020204" pitchFamily="34" charset="0"/>
              </a:rPr>
              <a:t> Nam Á, </a:t>
            </a:r>
            <a:r>
              <a:rPr lang="en-US" b="0" i="0" dirty="0" err="1">
                <a:solidFill>
                  <a:srgbClr val="000000"/>
                </a:solidFill>
                <a:effectLst/>
                <a:latin typeface="Open Sans" panose="020B0606030504020204" pitchFamily="34" charset="0"/>
              </a:rPr>
              <a:t>Đông</a:t>
            </a:r>
            <a:r>
              <a:rPr lang="en-US" b="0" i="0" dirty="0">
                <a:solidFill>
                  <a:srgbClr val="000000"/>
                </a:solidFill>
                <a:effectLst/>
                <a:latin typeface="Open Sans" panose="020B0606030504020204" pitchFamily="34" charset="0"/>
              </a:rPr>
              <a:t> Á, Nam Á</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014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7866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2783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3752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23</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27</a:t>
            </a:fld>
            <a:endParaRPr lang="en-US"/>
          </a:p>
        </p:txBody>
      </p:sp>
    </p:spTree>
    <p:extLst>
      <p:ext uri="{BB962C8B-B14F-4D97-AF65-F5344CB8AC3E}">
        <p14:creationId xmlns:p14="http://schemas.microsoft.com/office/powerpoint/2010/main" val="153166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8f342dae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95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80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903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4809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56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ad72f743d5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ad72f743d5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8666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a715632f6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a715632f6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8f342daea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8f342daea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11</a:t>
            </a:fld>
            <a:endParaRPr lang="en-US"/>
          </a:p>
        </p:txBody>
      </p:sp>
    </p:spTree>
    <p:extLst>
      <p:ext uri="{BB962C8B-B14F-4D97-AF65-F5344CB8AC3E}">
        <p14:creationId xmlns:p14="http://schemas.microsoft.com/office/powerpoint/2010/main" val="395767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ga715632f6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6" name="Google Shape;2486;ga715632f6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252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Cụm từ nào được lặp lại nhieuf lần</a:t>
            </a:r>
            <a:endParaRPr/>
          </a:p>
        </p:txBody>
      </p:sp>
    </p:spTree>
    <p:extLst>
      <p:ext uri="{BB962C8B-B14F-4D97-AF65-F5344CB8AC3E}">
        <p14:creationId xmlns:p14="http://schemas.microsoft.com/office/powerpoint/2010/main" val="177378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15</a:t>
            </a:fld>
            <a:endParaRPr lang="en-US"/>
          </a:p>
        </p:txBody>
      </p:sp>
    </p:spTree>
    <p:extLst>
      <p:ext uri="{BB962C8B-B14F-4D97-AF65-F5344CB8AC3E}">
        <p14:creationId xmlns:p14="http://schemas.microsoft.com/office/powerpoint/2010/main" val="42194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13" y="2468068"/>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213" y="3041784"/>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737700" y="1201125"/>
            <a:ext cx="4586400" cy="159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496700" y="3117875"/>
            <a:ext cx="3068400" cy="4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 name="Google Shape;13;p2"/>
          <p:cNvSpPr/>
          <p:nvPr/>
        </p:nvSpPr>
        <p:spPr>
          <a:xfrm>
            <a:off x="3591" y="3966977"/>
            <a:ext cx="9175078" cy="1180763"/>
          </a:xfrm>
          <a:custGeom>
            <a:avLst/>
            <a:gdLst/>
            <a:ahLst/>
            <a:cxnLst/>
            <a:rect l="l" t="t" r="r" b="b"/>
            <a:pathLst>
              <a:path w="285650" h="36761" extrusionOk="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672584" y="4613359"/>
            <a:ext cx="8506083" cy="534380"/>
          </a:xfrm>
          <a:custGeom>
            <a:avLst/>
            <a:gdLst/>
            <a:ahLst/>
            <a:cxnLst/>
            <a:rect l="l" t="t" r="r" b="b"/>
            <a:pathLst>
              <a:path w="264822" h="16637" extrusionOk="0">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5178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right">
  <p:cSld name="Title and text right">
    <p:spTree>
      <p:nvGrpSpPr>
        <p:cNvPr id="1" name="Shape 104"/>
        <p:cNvGrpSpPr/>
        <p:nvPr/>
      </p:nvGrpSpPr>
      <p:grpSpPr>
        <a:xfrm>
          <a:off x="0" y="0"/>
          <a:ext cx="0" cy="0"/>
          <a:chOff x="0" y="0"/>
          <a:chExt cx="0" cy="0"/>
        </a:xfrm>
      </p:grpSpPr>
      <p:grpSp>
        <p:nvGrpSpPr>
          <p:cNvPr id="105" name="Google Shape;105;p15"/>
          <p:cNvGrpSpPr/>
          <p:nvPr/>
        </p:nvGrpSpPr>
        <p:grpSpPr>
          <a:xfrm>
            <a:off x="213" y="2468066"/>
            <a:ext cx="9144157" cy="2674842"/>
            <a:chOff x="211" y="2468066"/>
            <a:chExt cx="9144157" cy="2674842"/>
          </a:xfrm>
        </p:grpSpPr>
        <p:sp>
          <p:nvSpPr>
            <p:cNvPr id="106" name="Google Shape;106;p1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1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8" name="Google Shape;108;p15"/>
          <p:cNvSpPr txBox="1">
            <a:spLocks noGrp="1"/>
          </p:cNvSpPr>
          <p:nvPr>
            <p:ph type="subTitle" idx="1"/>
          </p:nvPr>
        </p:nvSpPr>
        <p:spPr>
          <a:xfrm>
            <a:off x="4267675" y="1957475"/>
            <a:ext cx="4163100" cy="203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a:endParaRPr/>
          </a:p>
        </p:txBody>
      </p:sp>
      <p:sp>
        <p:nvSpPr>
          <p:cNvPr id="109" name="Google Shape;109;p15"/>
          <p:cNvSpPr txBox="1">
            <a:spLocks noGrp="1"/>
          </p:cNvSpPr>
          <p:nvPr>
            <p:ph type="title"/>
          </p:nvPr>
        </p:nvSpPr>
        <p:spPr>
          <a:xfrm>
            <a:off x="4267675" y="1276200"/>
            <a:ext cx="41631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9087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1"/>
        <p:cNvGrpSpPr/>
        <p:nvPr/>
      </p:nvGrpSpPr>
      <p:grpSpPr>
        <a:xfrm>
          <a:off x="0" y="0"/>
          <a:ext cx="0" cy="0"/>
          <a:chOff x="0" y="0"/>
          <a:chExt cx="0" cy="0"/>
        </a:xfrm>
      </p:grpSpPr>
      <p:grpSp>
        <p:nvGrpSpPr>
          <p:cNvPr id="112" name="Google Shape;112;p16"/>
          <p:cNvGrpSpPr/>
          <p:nvPr/>
        </p:nvGrpSpPr>
        <p:grpSpPr>
          <a:xfrm>
            <a:off x="213" y="2468066"/>
            <a:ext cx="9144157" cy="2674842"/>
            <a:chOff x="211" y="2468066"/>
            <a:chExt cx="9144157" cy="2674842"/>
          </a:xfrm>
        </p:grpSpPr>
        <p:sp>
          <p:nvSpPr>
            <p:cNvPr id="113" name="Google Shape;113;p1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 name="Google Shape;115;p16"/>
          <p:cNvSpPr txBox="1">
            <a:spLocks noGrp="1"/>
          </p:cNvSpPr>
          <p:nvPr>
            <p:ph type="subTitle" idx="1"/>
          </p:nvPr>
        </p:nvSpPr>
        <p:spPr>
          <a:xfrm>
            <a:off x="851923"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3F3F3"/>
                </a:solidFill>
              </a:defRPr>
            </a:lvl1pPr>
            <a:lvl2pPr lvl="1" algn="ctr" rtl="0">
              <a:lnSpc>
                <a:spcPct val="100000"/>
              </a:lnSpc>
              <a:spcBef>
                <a:spcPts val="0"/>
              </a:spcBef>
              <a:spcAft>
                <a:spcPts val="0"/>
              </a:spcAft>
              <a:buNone/>
              <a:defRPr sz="1400">
                <a:solidFill>
                  <a:srgbClr val="F3F3F3"/>
                </a:solidFill>
              </a:defRPr>
            </a:lvl2pPr>
            <a:lvl3pPr lvl="2" algn="ctr" rtl="0">
              <a:lnSpc>
                <a:spcPct val="100000"/>
              </a:lnSpc>
              <a:spcBef>
                <a:spcPts val="0"/>
              </a:spcBef>
              <a:spcAft>
                <a:spcPts val="0"/>
              </a:spcAft>
              <a:buNone/>
              <a:defRPr sz="1400">
                <a:solidFill>
                  <a:srgbClr val="F3F3F3"/>
                </a:solidFill>
              </a:defRPr>
            </a:lvl3pPr>
            <a:lvl4pPr lvl="3" algn="ctr" rtl="0">
              <a:lnSpc>
                <a:spcPct val="100000"/>
              </a:lnSpc>
              <a:spcBef>
                <a:spcPts val="0"/>
              </a:spcBef>
              <a:spcAft>
                <a:spcPts val="0"/>
              </a:spcAft>
              <a:buNone/>
              <a:defRPr sz="1400">
                <a:solidFill>
                  <a:srgbClr val="F3F3F3"/>
                </a:solidFill>
              </a:defRPr>
            </a:lvl4pPr>
            <a:lvl5pPr lvl="4" algn="ctr" rtl="0">
              <a:lnSpc>
                <a:spcPct val="100000"/>
              </a:lnSpc>
              <a:spcBef>
                <a:spcPts val="0"/>
              </a:spcBef>
              <a:spcAft>
                <a:spcPts val="0"/>
              </a:spcAft>
              <a:buNone/>
              <a:defRPr sz="1400">
                <a:solidFill>
                  <a:srgbClr val="F3F3F3"/>
                </a:solidFill>
              </a:defRPr>
            </a:lvl5pPr>
            <a:lvl6pPr lvl="5" algn="ctr" rtl="0">
              <a:lnSpc>
                <a:spcPct val="100000"/>
              </a:lnSpc>
              <a:spcBef>
                <a:spcPts val="0"/>
              </a:spcBef>
              <a:spcAft>
                <a:spcPts val="0"/>
              </a:spcAft>
              <a:buNone/>
              <a:defRPr sz="1400">
                <a:solidFill>
                  <a:srgbClr val="F3F3F3"/>
                </a:solidFill>
              </a:defRPr>
            </a:lvl6pPr>
            <a:lvl7pPr lvl="6" algn="ctr" rtl="0">
              <a:lnSpc>
                <a:spcPct val="100000"/>
              </a:lnSpc>
              <a:spcBef>
                <a:spcPts val="0"/>
              </a:spcBef>
              <a:spcAft>
                <a:spcPts val="0"/>
              </a:spcAft>
              <a:buNone/>
              <a:defRPr sz="1400">
                <a:solidFill>
                  <a:srgbClr val="F3F3F3"/>
                </a:solidFill>
              </a:defRPr>
            </a:lvl7pPr>
            <a:lvl8pPr lvl="7" algn="ctr" rtl="0">
              <a:lnSpc>
                <a:spcPct val="100000"/>
              </a:lnSpc>
              <a:spcBef>
                <a:spcPts val="0"/>
              </a:spcBef>
              <a:spcAft>
                <a:spcPts val="0"/>
              </a:spcAft>
              <a:buNone/>
              <a:defRPr sz="1400">
                <a:solidFill>
                  <a:srgbClr val="F3F3F3"/>
                </a:solidFill>
              </a:defRPr>
            </a:lvl8pPr>
            <a:lvl9pPr lvl="8" algn="ctr" rtl="0">
              <a:lnSpc>
                <a:spcPct val="100000"/>
              </a:lnSpc>
              <a:spcBef>
                <a:spcPts val="0"/>
              </a:spcBef>
              <a:spcAft>
                <a:spcPts val="0"/>
              </a:spcAft>
              <a:buNone/>
              <a:defRPr sz="1400">
                <a:solidFill>
                  <a:srgbClr val="F3F3F3"/>
                </a:solidFill>
              </a:defRPr>
            </a:lvl9pPr>
          </a:lstStyle>
          <a:p>
            <a:endParaRPr/>
          </a:p>
        </p:txBody>
      </p:sp>
      <p:sp>
        <p:nvSpPr>
          <p:cNvPr id="116" name="Google Shape;116;p16"/>
          <p:cNvSpPr txBox="1">
            <a:spLocks noGrp="1"/>
          </p:cNvSpPr>
          <p:nvPr>
            <p:ph type="subTitle" idx="2"/>
          </p:nvPr>
        </p:nvSpPr>
        <p:spPr>
          <a:xfrm>
            <a:off x="1315423" y="2007529"/>
            <a:ext cx="13590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a:endParaRPr/>
          </a:p>
        </p:txBody>
      </p:sp>
      <p:sp>
        <p:nvSpPr>
          <p:cNvPr id="117" name="Google Shape;117;p16"/>
          <p:cNvSpPr txBox="1">
            <a:spLocks noGrp="1"/>
          </p:cNvSpPr>
          <p:nvPr>
            <p:ph type="subTitle" idx="3"/>
          </p:nvPr>
        </p:nvSpPr>
        <p:spPr>
          <a:xfrm>
            <a:off x="3885750"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18" name="Google Shape;118;p16"/>
          <p:cNvSpPr txBox="1">
            <a:spLocks noGrp="1"/>
          </p:cNvSpPr>
          <p:nvPr>
            <p:ph type="subTitle" idx="4"/>
          </p:nvPr>
        </p:nvSpPr>
        <p:spPr>
          <a:xfrm>
            <a:off x="3429000"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19" name="Google Shape;119;p16"/>
          <p:cNvSpPr txBox="1">
            <a:spLocks noGrp="1"/>
          </p:cNvSpPr>
          <p:nvPr>
            <p:ph type="subTitle" idx="5"/>
          </p:nvPr>
        </p:nvSpPr>
        <p:spPr>
          <a:xfrm>
            <a:off x="6463111"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0" name="Google Shape;120;p16"/>
          <p:cNvSpPr txBox="1">
            <a:spLocks noGrp="1"/>
          </p:cNvSpPr>
          <p:nvPr>
            <p:ph type="subTitle" idx="6"/>
          </p:nvPr>
        </p:nvSpPr>
        <p:spPr>
          <a:xfrm>
            <a:off x="6006361"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1" name="Google Shape;121;p16"/>
          <p:cNvSpPr txBox="1">
            <a:spLocks noGrp="1"/>
          </p:cNvSpPr>
          <p:nvPr>
            <p:ph type="subTitle" idx="7"/>
          </p:nvPr>
        </p:nvSpPr>
        <p:spPr>
          <a:xfrm>
            <a:off x="851923"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2" name="Google Shape;122;p16"/>
          <p:cNvSpPr txBox="1">
            <a:spLocks noGrp="1"/>
          </p:cNvSpPr>
          <p:nvPr>
            <p:ph type="subTitle" idx="8"/>
          </p:nvPr>
        </p:nvSpPr>
        <p:spPr>
          <a:xfrm>
            <a:off x="1315273" y="3885669"/>
            <a:ext cx="13593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3" name="Google Shape;123;p16"/>
          <p:cNvSpPr txBox="1">
            <a:spLocks noGrp="1"/>
          </p:cNvSpPr>
          <p:nvPr>
            <p:ph type="subTitle" idx="9"/>
          </p:nvPr>
        </p:nvSpPr>
        <p:spPr>
          <a:xfrm>
            <a:off x="3885600"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4" name="Google Shape;124;p16"/>
          <p:cNvSpPr txBox="1">
            <a:spLocks noGrp="1"/>
          </p:cNvSpPr>
          <p:nvPr>
            <p:ph type="subTitle" idx="13"/>
          </p:nvPr>
        </p:nvSpPr>
        <p:spPr>
          <a:xfrm>
            <a:off x="3429000"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5" name="Google Shape;125;p16"/>
          <p:cNvSpPr txBox="1">
            <a:spLocks noGrp="1"/>
          </p:cNvSpPr>
          <p:nvPr>
            <p:ph type="subTitle" idx="14"/>
          </p:nvPr>
        </p:nvSpPr>
        <p:spPr>
          <a:xfrm>
            <a:off x="6462961"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6" name="Google Shape;126;p16"/>
          <p:cNvSpPr txBox="1">
            <a:spLocks noGrp="1"/>
          </p:cNvSpPr>
          <p:nvPr>
            <p:ph type="subTitle" idx="15"/>
          </p:nvPr>
        </p:nvSpPr>
        <p:spPr>
          <a:xfrm>
            <a:off x="6006361"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7" name="Google Shape;127;p1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81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grpSp>
        <p:nvGrpSpPr>
          <p:cNvPr id="129" name="Google Shape;129;p17"/>
          <p:cNvGrpSpPr/>
          <p:nvPr/>
        </p:nvGrpSpPr>
        <p:grpSpPr>
          <a:xfrm>
            <a:off x="213" y="2468066"/>
            <a:ext cx="9144157" cy="2674842"/>
            <a:chOff x="211" y="2468066"/>
            <a:chExt cx="9144157" cy="2674842"/>
          </a:xfrm>
        </p:grpSpPr>
        <p:sp>
          <p:nvSpPr>
            <p:cNvPr id="130" name="Google Shape;130;p1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17"/>
          <p:cNvSpPr txBox="1">
            <a:spLocks noGrp="1"/>
          </p:cNvSpPr>
          <p:nvPr>
            <p:ph type="subTitle" idx="1"/>
          </p:nvPr>
        </p:nvSpPr>
        <p:spPr>
          <a:xfrm>
            <a:off x="987725" y="2948550"/>
            <a:ext cx="2023500" cy="41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3" name="Google Shape;133;p17"/>
          <p:cNvSpPr txBox="1">
            <a:spLocks noGrp="1"/>
          </p:cNvSpPr>
          <p:nvPr>
            <p:ph type="subTitle" idx="2"/>
          </p:nvPr>
        </p:nvSpPr>
        <p:spPr>
          <a:xfrm>
            <a:off x="1010825"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4" name="Google Shape;134;p17"/>
          <p:cNvSpPr txBox="1">
            <a:spLocks noGrp="1"/>
          </p:cNvSpPr>
          <p:nvPr>
            <p:ph type="subTitle" idx="3"/>
          </p:nvPr>
        </p:nvSpPr>
        <p:spPr>
          <a:xfrm>
            <a:off x="3492888" y="2948550"/>
            <a:ext cx="21582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5" name="Google Shape;135;p17"/>
          <p:cNvSpPr txBox="1">
            <a:spLocks noGrp="1"/>
          </p:cNvSpPr>
          <p:nvPr>
            <p:ph type="subTitle" idx="4"/>
          </p:nvPr>
        </p:nvSpPr>
        <p:spPr>
          <a:xfrm>
            <a:off x="3511641" y="3393844"/>
            <a:ext cx="21207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6" name="Google Shape;136;p17"/>
          <p:cNvSpPr txBox="1">
            <a:spLocks noGrp="1"/>
          </p:cNvSpPr>
          <p:nvPr>
            <p:ph type="subTitle" idx="5"/>
          </p:nvPr>
        </p:nvSpPr>
        <p:spPr>
          <a:xfrm>
            <a:off x="6132752" y="2948550"/>
            <a:ext cx="20235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7" name="Google Shape;137;p17"/>
          <p:cNvSpPr txBox="1">
            <a:spLocks noGrp="1"/>
          </p:cNvSpPr>
          <p:nvPr>
            <p:ph type="subTitle" idx="6"/>
          </p:nvPr>
        </p:nvSpPr>
        <p:spPr>
          <a:xfrm>
            <a:off x="6155856"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8" name="Google Shape;138;p1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23976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left">
  <p:cSld name="Title and text left">
    <p:spTree>
      <p:nvGrpSpPr>
        <p:cNvPr id="1" name="Shape 140"/>
        <p:cNvGrpSpPr/>
        <p:nvPr/>
      </p:nvGrpSpPr>
      <p:grpSpPr>
        <a:xfrm>
          <a:off x="0" y="0"/>
          <a:ext cx="0" cy="0"/>
          <a:chOff x="0" y="0"/>
          <a:chExt cx="0" cy="0"/>
        </a:xfrm>
      </p:grpSpPr>
      <p:grpSp>
        <p:nvGrpSpPr>
          <p:cNvPr id="141" name="Google Shape;141;p18"/>
          <p:cNvGrpSpPr/>
          <p:nvPr/>
        </p:nvGrpSpPr>
        <p:grpSpPr>
          <a:xfrm>
            <a:off x="213" y="2468066"/>
            <a:ext cx="9144157" cy="2674842"/>
            <a:chOff x="211" y="2468066"/>
            <a:chExt cx="9144157" cy="2674842"/>
          </a:xfrm>
        </p:grpSpPr>
        <p:sp>
          <p:nvSpPr>
            <p:cNvPr id="142" name="Google Shape;142;p1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18"/>
          <p:cNvSpPr txBox="1">
            <a:spLocks noGrp="1"/>
          </p:cNvSpPr>
          <p:nvPr>
            <p:ph type="subTitle" idx="1"/>
          </p:nvPr>
        </p:nvSpPr>
        <p:spPr>
          <a:xfrm>
            <a:off x="987000" y="2347407"/>
            <a:ext cx="3346800" cy="1066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145" name="Google Shape;145;p18"/>
          <p:cNvSpPr txBox="1">
            <a:spLocks noGrp="1"/>
          </p:cNvSpPr>
          <p:nvPr>
            <p:ph type="title"/>
          </p:nvPr>
        </p:nvSpPr>
        <p:spPr>
          <a:xfrm>
            <a:off x="987000" y="1819650"/>
            <a:ext cx="33468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8"/>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53756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left 2">
  <p:cSld name="Title and text left 2">
    <p:spTree>
      <p:nvGrpSpPr>
        <p:cNvPr id="1" name="Shape 147"/>
        <p:cNvGrpSpPr/>
        <p:nvPr/>
      </p:nvGrpSpPr>
      <p:grpSpPr>
        <a:xfrm>
          <a:off x="0" y="0"/>
          <a:ext cx="0" cy="0"/>
          <a:chOff x="0" y="0"/>
          <a:chExt cx="0" cy="0"/>
        </a:xfrm>
      </p:grpSpPr>
      <p:grpSp>
        <p:nvGrpSpPr>
          <p:cNvPr id="148" name="Google Shape;148;p19"/>
          <p:cNvGrpSpPr/>
          <p:nvPr/>
        </p:nvGrpSpPr>
        <p:grpSpPr>
          <a:xfrm>
            <a:off x="213" y="2468066"/>
            <a:ext cx="9144157" cy="2674842"/>
            <a:chOff x="211" y="2468066"/>
            <a:chExt cx="9144157" cy="2674842"/>
          </a:xfrm>
        </p:grpSpPr>
        <p:sp>
          <p:nvSpPr>
            <p:cNvPr id="149" name="Google Shape;149;p1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1" name="Google Shape;151;p19"/>
          <p:cNvSpPr txBox="1">
            <a:spLocks noGrp="1"/>
          </p:cNvSpPr>
          <p:nvPr>
            <p:ph type="subTitle" idx="1"/>
          </p:nvPr>
        </p:nvSpPr>
        <p:spPr>
          <a:xfrm>
            <a:off x="714661" y="2652706"/>
            <a:ext cx="3619200" cy="66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52" name="Google Shape;152;p19"/>
          <p:cNvSpPr txBox="1">
            <a:spLocks noGrp="1"/>
          </p:cNvSpPr>
          <p:nvPr>
            <p:ph type="title"/>
          </p:nvPr>
        </p:nvSpPr>
        <p:spPr>
          <a:xfrm>
            <a:off x="713225" y="1837300"/>
            <a:ext cx="36207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9"/>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10828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4"/>
        <p:cNvGrpSpPr/>
        <p:nvPr/>
      </p:nvGrpSpPr>
      <p:grpSpPr>
        <a:xfrm>
          <a:off x="0" y="0"/>
          <a:ext cx="0" cy="0"/>
          <a:chOff x="0" y="0"/>
          <a:chExt cx="0" cy="0"/>
        </a:xfrm>
      </p:grpSpPr>
      <p:grpSp>
        <p:nvGrpSpPr>
          <p:cNvPr id="155" name="Google Shape;155;p20"/>
          <p:cNvGrpSpPr/>
          <p:nvPr/>
        </p:nvGrpSpPr>
        <p:grpSpPr>
          <a:xfrm>
            <a:off x="213" y="2468066"/>
            <a:ext cx="9144157" cy="2674842"/>
            <a:chOff x="211" y="2468066"/>
            <a:chExt cx="9144157" cy="2674842"/>
          </a:xfrm>
        </p:grpSpPr>
        <p:sp>
          <p:nvSpPr>
            <p:cNvPr id="156" name="Google Shape;156;p20"/>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0"/>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20"/>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20"/>
          <p:cNvSpPr txBox="1">
            <a:spLocks noGrp="1"/>
          </p:cNvSpPr>
          <p:nvPr>
            <p:ph type="subTitle" idx="1"/>
          </p:nvPr>
        </p:nvSpPr>
        <p:spPr>
          <a:xfrm>
            <a:off x="723875" y="2664987"/>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0" name="Google Shape;160;p20"/>
          <p:cNvSpPr txBox="1">
            <a:spLocks noGrp="1"/>
          </p:cNvSpPr>
          <p:nvPr>
            <p:ph type="subTitle" idx="2"/>
          </p:nvPr>
        </p:nvSpPr>
        <p:spPr>
          <a:xfrm>
            <a:off x="2704585" y="2665250"/>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1" name="Google Shape;161;p20"/>
          <p:cNvSpPr txBox="1">
            <a:spLocks noGrp="1"/>
          </p:cNvSpPr>
          <p:nvPr>
            <p:ph type="subTitle" idx="3"/>
          </p:nvPr>
        </p:nvSpPr>
        <p:spPr>
          <a:xfrm>
            <a:off x="4685295"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2" name="Google Shape;162;p20"/>
          <p:cNvSpPr txBox="1">
            <a:spLocks noGrp="1"/>
          </p:cNvSpPr>
          <p:nvPr>
            <p:ph type="subTitle" idx="4"/>
          </p:nvPr>
        </p:nvSpPr>
        <p:spPr>
          <a:xfrm>
            <a:off x="6666004"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3" name="Google Shape;163;p20"/>
          <p:cNvSpPr txBox="1">
            <a:spLocks noGrp="1"/>
          </p:cNvSpPr>
          <p:nvPr>
            <p:ph type="subTitle" idx="5"/>
          </p:nvPr>
        </p:nvSpPr>
        <p:spPr>
          <a:xfrm>
            <a:off x="70872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4" name="Google Shape;164;p20"/>
          <p:cNvSpPr txBox="1">
            <a:spLocks noGrp="1"/>
          </p:cNvSpPr>
          <p:nvPr>
            <p:ph type="subTitle" idx="6"/>
          </p:nvPr>
        </p:nvSpPr>
        <p:spPr>
          <a:xfrm>
            <a:off x="268943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5" name="Google Shape;165;p20"/>
          <p:cNvSpPr txBox="1">
            <a:spLocks noGrp="1"/>
          </p:cNvSpPr>
          <p:nvPr>
            <p:ph type="subTitle" idx="7"/>
          </p:nvPr>
        </p:nvSpPr>
        <p:spPr>
          <a:xfrm>
            <a:off x="467014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6" name="Google Shape;166;p20"/>
          <p:cNvSpPr txBox="1">
            <a:spLocks noGrp="1"/>
          </p:cNvSpPr>
          <p:nvPr>
            <p:ph type="subTitle" idx="8"/>
          </p:nvPr>
        </p:nvSpPr>
        <p:spPr>
          <a:xfrm>
            <a:off x="6650854"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776252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7"/>
        <p:cNvGrpSpPr/>
        <p:nvPr/>
      </p:nvGrpSpPr>
      <p:grpSpPr>
        <a:xfrm>
          <a:off x="0" y="0"/>
          <a:ext cx="0" cy="0"/>
          <a:chOff x="0" y="0"/>
          <a:chExt cx="0" cy="0"/>
        </a:xfrm>
      </p:grpSpPr>
      <p:grpSp>
        <p:nvGrpSpPr>
          <p:cNvPr id="168" name="Google Shape;168;p21"/>
          <p:cNvGrpSpPr/>
          <p:nvPr/>
        </p:nvGrpSpPr>
        <p:grpSpPr>
          <a:xfrm>
            <a:off x="213" y="2468066"/>
            <a:ext cx="9144157" cy="2674842"/>
            <a:chOff x="211" y="2468066"/>
            <a:chExt cx="9144157" cy="2674842"/>
          </a:xfrm>
        </p:grpSpPr>
        <p:sp>
          <p:nvSpPr>
            <p:cNvPr id="169" name="Google Shape;169;p2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1" name="Google Shape;171;p21"/>
          <p:cNvSpPr txBox="1"/>
          <p:nvPr/>
        </p:nvSpPr>
        <p:spPr>
          <a:xfrm>
            <a:off x="1780200" y="3662050"/>
            <a:ext cx="5583600" cy="45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a:spLocks noGrp="1"/>
          </p:cNvSpPr>
          <p:nvPr>
            <p:ph type="subTitle" idx="1"/>
          </p:nvPr>
        </p:nvSpPr>
        <p:spPr>
          <a:xfrm>
            <a:off x="2794650" y="2071306"/>
            <a:ext cx="35547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173" name="Google Shape;173;p21"/>
          <p:cNvSpPr txBox="1">
            <a:spLocks noGrp="1"/>
          </p:cNvSpPr>
          <p:nvPr>
            <p:ph type="title"/>
          </p:nvPr>
        </p:nvSpPr>
        <p:spPr>
          <a:xfrm>
            <a:off x="1695450" y="1200600"/>
            <a:ext cx="57531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1"/>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1"/>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1"/>
          <p:cNvSpPr txBox="1">
            <a:spLocks noGrp="1"/>
          </p:cNvSpPr>
          <p:nvPr>
            <p:ph type="subTitle" idx="2"/>
          </p:nvPr>
        </p:nvSpPr>
        <p:spPr>
          <a:xfrm>
            <a:off x="2794650" y="4364450"/>
            <a:ext cx="3554700" cy="16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3308270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7"/>
        <p:cNvGrpSpPr/>
        <p:nvPr/>
      </p:nvGrpSpPr>
      <p:grpSpPr>
        <a:xfrm>
          <a:off x="0" y="0"/>
          <a:ext cx="0" cy="0"/>
          <a:chOff x="0" y="0"/>
          <a:chExt cx="0" cy="0"/>
        </a:xfrm>
      </p:grpSpPr>
      <p:grpSp>
        <p:nvGrpSpPr>
          <p:cNvPr id="178" name="Google Shape;178;p22"/>
          <p:cNvGrpSpPr/>
          <p:nvPr/>
        </p:nvGrpSpPr>
        <p:grpSpPr>
          <a:xfrm>
            <a:off x="213" y="2468066"/>
            <a:ext cx="9144157" cy="2674842"/>
            <a:chOff x="211" y="2468066"/>
            <a:chExt cx="9144157" cy="2674842"/>
          </a:xfrm>
        </p:grpSpPr>
        <p:sp>
          <p:nvSpPr>
            <p:cNvPr id="179" name="Google Shape;179;p22"/>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2"/>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1" name="Google Shape;181;p22"/>
          <p:cNvSpPr txBox="1">
            <a:spLocks noGrp="1"/>
          </p:cNvSpPr>
          <p:nvPr>
            <p:ph type="title"/>
          </p:nvPr>
        </p:nvSpPr>
        <p:spPr>
          <a:xfrm>
            <a:off x="1751620" y="2018525"/>
            <a:ext cx="17832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2"/>
          <p:cNvSpPr txBox="1">
            <a:spLocks noGrp="1"/>
          </p:cNvSpPr>
          <p:nvPr>
            <p:ph type="title" idx="2" hasCustomPrompt="1"/>
          </p:nvPr>
        </p:nvSpPr>
        <p:spPr>
          <a:xfrm>
            <a:off x="1513875"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a:spLocks noGrp="1"/>
          </p:cNvSpPr>
          <p:nvPr>
            <p:ph type="subTitle" idx="1"/>
          </p:nvPr>
        </p:nvSpPr>
        <p:spPr>
          <a:xfrm>
            <a:off x="5615363" y="2018525"/>
            <a:ext cx="1784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4" name="Google Shape;184;p22"/>
          <p:cNvSpPr txBox="1">
            <a:spLocks noGrp="1"/>
          </p:cNvSpPr>
          <p:nvPr>
            <p:ph type="title" idx="3" hasCustomPrompt="1"/>
          </p:nvPr>
        </p:nvSpPr>
        <p:spPr>
          <a:xfrm>
            <a:off x="5378363"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a:spLocks noGrp="1"/>
          </p:cNvSpPr>
          <p:nvPr>
            <p:ph type="subTitle" idx="4"/>
          </p:nvPr>
        </p:nvSpPr>
        <p:spPr>
          <a:xfrm>
            <a:off x="3410400" y="3513950"/>
            <a:ext cx="2323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6" name="Google Shape;186;p22"/>
          <p:cNvSpPr txBox="1">
            <a:spLocks noGrp="1"/>
          </p:cNvSpPr>
          <p:nvPr>
            <p:ph type="title" idx="5" hasCustomPrompt="1"/>
          </p:nvPr>
        </p:nvSpPr>
        <p:spPr>
          <a:xfrm>
            <a:off x="3474696" y="3095300"/>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2"/>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4081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10"/>
        <p:cNvGrpSpPr/>
        <p:nvPr/>
      </p:nvGrpSpPr>
      <p:grpSpPr>
        <a:xfrm>
          <a:off x="0" y="0"/>
          <a:ext cx="0" cy="0"/>
          <a:chOff x="0" y="0"/>
          <a:chExt cx="0" cy="0"/>
        </a:xfrm>
      </p:grpSpPr>
      <p:grpSp>
        <p:nvGrpSpPr>
          <p:cNvPr id="211" name="Google Shape;211;p25"/>
          <p:cNvGrpSpPr/>
          <p:nvPr/>
        </p:nvGrpSpPr>
        <p:grpSpPr>
          <a:xfrm>
            <a:off x="213" y="2468066"/>
            <a:ext cx="9144157" cy="2674842"/>
            <a:chOff x="211" y="2468066"/>
            <a:chExt cx="9144157" cy="2674842"/>
          </a:xfrm>
        </p:grpSpPr>
        <p:sp>
          <p:nvSpPr>
            <p:cNvPr id="212" name="Google Shape;212;p2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4" name="Google Shape;214;p2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25"/>
          <p:cNvSpPr txBox="1">
            <a:spLocks noGrp="1"/>
          </p:cNvSpPr>
          <p:nvPr>
            <p:ph type="subTitle" idx="1"/>
          </p:nvPr>
        </p:nvSpPr>
        <p:spPr>
          <a:xfrm>
            <a:off x="2378450" y="3440047"/>
            <a:ext cx="17556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6" name="Google Shape;216;p25"/>
          <p:cNvSpPr txBox="1">
            <a:spLocks noGrp="1"/>
          </p:cNvSpPr>
          <p:nvPr>
            <p:ph type="subTitle" idx="2"/>
          </p:nvPr>
        </p:nvSpPr>
        <p:spPr>
          <a:xfrm>
            <a:off x="4969674" y="3440047"/>
            <a:ext cx="17556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7" name="Google Shape;217;p25"/>
          <p:cNvSpPr txBox="1">
            <a:spLocks noGrp="1"/>
          </p:cNvSpPr>
          <p:nvPr>
            <p:ph type="subTitle" idx="3"/>
          </p:nvPr>
        </p:nvSpPr>
        <p:spPr>
          <a:xfrm>
            <a:off x="2348150" y="3785896"/>
            <a:ext cx="1785900" cy="564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8" name="Google Shape;218;p25"/>
          <p:cNvSpPr txBox="1">
            <a:spLocks noGrp="1"/>
          </p:cNvSpPr>
          <p:nvPr>
            <p:ph type="subTitle" idx="4"/>
          </p:nvPr>
        </p:nvSpPr>
        <p:spPr>
          <a:xfrm>
            <a:off x="4969674" y="3785896"/>
            <a:ext cx="1785900" cy="56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9" name="Google Shape;219;p25"/>
          <p:cNvSpPr txBox="1">
            <a:spLocks noGrp="1"/>
          </p:cNvSpPr>
          <p:nvPr>
            <p:ph type="title" idx="5" hasCustomPrompt="1"/>
          </p:nvPr>
        </p:nvSpPr>
        <p:spPr>
          <a:xfrm>
            <a:off x="3443450"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a:spLocks noGrp="1"/>
          </p:cNvSpPr>
          <p:nvPr>
            <p:ph type="title" idx="6" hasCustomPrompt="1"/>
          </p:nvPr>
        </p:nvSpPr>
        <p:spPr>
          <a:xfrm>
            <a:off x="4969674"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4974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3"/>
        <p:cNvGrpSpPr/>
        <p:nvPr/>
      </p:nvGrpSpPr>
      <p:grpSpPr>
        <a:xfrm>
          <a:off x="0" y="0"/>
          <a:ext cx="0" cy="0"/>
          <a:chOff x="0" y="0"/>
          <a:chExt cx="0" cy="0"/>
        </a:xfrm>
      </p:grpSpPr>
      <p:grpSp>
        <p:nvGrpSpPr>
          <p:cNvPr id="224" name="Google Shape;224;p26"/>
          <p:cNvGrpSpPr/>
          <p:nvPr/>
        </p:nvGrpSpPr>
        <p:grpSpPr>
          <a:xfrm>
            <a:off x="213" y="2468066"/>
            <a:ext cx="9144157" cy="2674842"/>
            <a:chOff x="211" y="2468066"/>
            <a:chExt cx="9144157" cy="2674842"/>
          </a:xfrm>
        </p:grpSpPr>
        <p:sp>
          <p:nvSpPr>
            <p:cNvPr id="225" name="Google Shape;225;p2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7" name="Google Shape;227;p26"/>
          <p:cNvSpPr txBox="1">
            <a:spLocks noGrp="1"/>
          </p:cNvSpPr>
          <p:nvPr>
            <p:ph type="subTitle" idx="1"/>
          </p:nvPr>
        </p:nvSpPr>
        <p:spPr>
          <a:xfrm>
            <a:off x="2386650" y="3000075"/>
            <a:ext cx="4370700" cy="981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28" name="Google Shape;228;p2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6"/>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6"/>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8986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grpSp>
        <p:nvGrpSpPr>
          <p:cNvPr id="23" name="Google Shape;23;p4"/>
          <p:cNvGrpSpPr/>
          <p:nvPr/>
        </p:nvGrpSpPr>
        <p:grpSpPr>
          <a:xfrm>
            <a:off x="213" y="2468066"/>
            <a:ext cx="9144157" cy="2674842"/>
            <a:chOff x="211" y="2468066"/>
            <a:chExt cx="9144157" cy="2674842"/>
          </a:xfrm>
        </p:grpSpPr>
        <p:sp>
          <p:nvSpPr>
            <p:cNvPr id="24" name="Google Shape;24;p4"/>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4"/>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4"/>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4"/>
          <p:cNvSpPr txBox="1">
            <a:spLocks noGrp="1"/>
          </p:cNvSpPr>
          <p:nvPr>
            <p:ph type="body" idx="1"/>
          </p:nvPr>
        </p:nvSpPr>
        <p:spPr>
          <a:xfrm>
            <a:off x="713225" y="1140700"/>
            <a:ext cx="7863900" cy="3458700"/>
          </a:xfrm>
          <a:prstGeom prst="rect">
            <a:avLst/>
          </a:prstGeom>
        </p:spPr>
        <p:txBody>
          <a:bodyPr spcFirstLastPara="1" wrap="square" lIns="91425" tIns="91425" rIns="91425" bIns="91425" anchor="t" anchorCtr="0">
            <a:noAutofit/>
          </a:bodyPr>
          <a:lstStyle>
            <a:lvl1pPr marL="457178" lvl="0" indent="-298435" rtl="0">
              <a:lnSpc>
                <a:spcPct val="100000"/>
              </a:lnSpc>
              <a:spcBef>
                <a:spcPts val="0"/>
              </a:spcBef>
              <a:spcAft>
                <a:spcPts val="0"/>
              </a:spcAft>
              <a:buSzPts val="1100"/>
              <a:buAutoNum type="arabicPeriod"/>
              <a:defRPr sz="1200">
                <a:solidFill>
                  <a:srgbClr val="FFFFFF"/>
                </a:solidFill>
              </a:defRPr>
            </a:lvl1pPr>
            <a:lvl2pPr marL="914355" lvl="1" indent="-298435" rtl="0">
              <a:spcBef>
                <a:spcPts val="0"/>
              </a:spcBef>
              <a:spcAft>
                <a:spcPts val="0"/>
              </a:spcAft>
              <a:buClr>
                <a:schemeClr val="dk1"/>
              </a:buClr>
              <a:buSzPts val="1100"/>
              <a:buAutoNum type="alphaLcPeriod"/>
              <a:defRPr sz="1200">
                <a:solidFill>
                  <a:schemeClr val="dk1"/>
                </a:solidFill>
              </a:defRPr>
            </a:lvl2pPr>
            <a:lvl3pPr marL="1371532" lvl="2" indent="-298435" rtl="0">
              <a:spcBef>
                <a:spcPts val="1600"/>
              </a:spcBef>
              <a:spcAft>
                <a:spcPts val="0"/>
              </a:spcAft>
              <a:buClr>
                <a:schemeClr val="dk1"/>
              </a:buClr>
              <a:buSzPts val="1100"/>
              <a:buAutoNum type="romanLcPeriod"/>
              <a:defRPr sz="1200">
                <a:solidFill>
                  <a:schemeClr val="dk1"/>
                </a:solidFill>
              </a:defRPr>
            </a:lvl3pPr>
            <a:lvl4pPr marL="1828709" lvl="3" indent="-298435" rtl="0">
              <a:spcBef>
                <a:spcPts val="1600"/>
              </a:spcBef>
              <a:spcAft>
                <a:spcPts val="0"/>
              </a:spcAft>
              <a:buClr>
                <a:schemeClr val="dk1"/>
              </a:buClr>
              <a:buSzPts val="1100"/>
              <a:buAutoNum type="arabicPeriod"/>
              <a:defRPr sz="1200">
                <a:solidFill>
                  <a:schemeClr val="dk1"/>
                </a:solidFill>
              </a:defRPr>
            </a:lvl4pPr>
            <a:lvl5pPr marL="2285886" lvl="4" indent="-298435" rtl="0">
              <a:spcBef>
                <a:spcPts val="1600"/>
              </a:spcBef>
              <a:spcAft>
                <a:spcPts val="0"/>
              </a:spcAft>
              <a:buClr>
                <a:schemeClr val="dk1"/>
              </a:buClr>
              <a:buSzPts val="1100"/>
              <a:buAutoNum type="alphaLcPeriod"/>
              <a:defRPr sz="1200">
                <a:solidFill>
                  <a:schemeClr val="dk1"/>
                </a:solidFill>
              </a:defRPr>
            </a:lvl5pPr>
            <a:lvl6pPr marL="2743064" lvl="5" indent="-298435" rtl="0">
              <a:spcBef>
                <a:spcPts val="1600"/>
              </a:spcBef>
              <a:spcAft>
                <a:spcPts val="0"/>
              </a:spcAft>
              <a:buClr>
                <a:schemeClr val="dk1"/>
              </a:buClr>
              <a:buSzPts val="1100"/>
              <a:buAutoNum type="romanLcPeriod"/>
              <a:defRPr sz="1200">
                <a:solidFill>
                  <a:schemeClr val="dk1"/>
                </a:solidFill>
              </a:defRPr>
            </a:lvl6pPr>
            <a:lvl7pPr marL="3200240" lvl="6" indent="-298435" rtl="0">
              <a:spcBef>
                <a:spcPts val="1600"/>
              </a:spcBef>
              <a:spcAft>
                <a:spcPts val="0"/>
              </a:spcAft>
              <a:buClr>
                <a:schemeClr val="dk1"/>
              </a:buClr>
              <a:buSzPts val="1100"/>
              <a:buAutoNum type="arabicPeriod"/>
              <a:defRPr sz="1200">
                <a:solidFill>
                  <a:schemeClr val="dk1"/>
                </a:solidFill>
              </a:defRPr>
            </a:lvl7pPr>
            <a:lvl8pPr marL="3657418" lvl="7" indent="-298435" rtl="0">
              <a:spcBef>
                <a:spcPts val="1600"/>
              </a:spcBef>
              <a:spcAft>
                <a:spcPts val="0"/>
              </a:spcAft>
              <a:buClr>
                <a:schemeClr val="dk1"/>
              </a:buClr>
              <a:buSzPts val="1100"/>
              <a:buAutoNum type="alphaLcPeriod"/>
              <a:defRPr sz="1200">
                <a:solidFill>
                  <a:schemeClr val="dk1"/>
                </a:solidFill>
              </a:defRPr>
            </a:lvl8pPr>
            <a:lvl9pPr marL="4114595" lvl="8" indent="-298435" rtl="0">
              <a:spcBef>
                <a:spcPts val="1600"/>
              </a:spcBef>
              <a:spcAft>
                <a:spcPts val="1600"/>
              </a:spcAft>
              <a:buClr>
                <a:schemeClr val="dk1"/>
              </a:buClr>
              <a:buSzPts val="1100"/>
              <a:buAutoNum type="romanLcPeriod"/>
              <a:defRPr sz="1200">
                <a:solidFill>
                  <a:schemeClr val="dk1"/>
                </a:solidFill>
              </a:defRPr>
            </a:lvl9pPr>
          </a:lstStyle>
          <a:p>
            <a:endParaRPr/>
          </a:p>
        </p:txBody>
      </p:sp>
      <p:sp>
        <p:nvSpPr>
          <p:cNvPr id="28" name="Google Shape;28;p4"/>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41659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31"/>
        <p:cNvGrpSpPr/>
        <p:nvPr/>
      </p:nvGrpSpPr>
      <p:grpSpPr>
        <a:xfrm>
          <a:off x="0" y="0"/>
          <a:ext cx="0" cy="0"/>
          <a:chOff x="0" y="0"/>
          <a:chExt cx="0" cy="0"/>
        </a:xfrm>
      </p:grpSpPr>
      <p:grpSp>
        <p:nvGrpSpPr>
          <p:cNvPr id="232" name="Google Shape;232;p27"/>
          <p:cNvGrpSpPr/>
          <p:nvPr/>
        </p:nvGrpSpPr>
        <p:grpSpPr>
          <a:xfrm>
            <a:off x="213" y="2468066"/>
            <a:ext cx="9144157" cy="2674842"/>
            <a:chOff x="211" y="2468066"/>
            <a:chExt cx="9144157" cy="2674842"/>
          </a:xfrm>
        </p:grpSpPr>
        <p:sp>
          <p:nvSpPr>
            <p:cNvPr id="233" name="Google Shape;233;p2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35" name="Google Shape;235;p2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27"/>
          <p:cNvSpPr txBox="1">
            <a:spLocks noGrp="1"/>
          </p:cNvSpPr>
          <p:nvPr>
            <p:ph type="subTitle" idx="1"/>
          </p:nvPr>
        </p:nvSpPr>
        <p:spPr>
          <a:xfrm>
            <a:off x="940175" y="1827650"/>
            <a:ext cx="3401700" cy="53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237" name="Google Shape;237;p27"/>
          <p:cNvSpPr txBox="1">
            <a:spLocks noGrp="1"/>
          </p:cNvSpPr>
          <p:nvPr>
            <p:ph type="subTitle" idx="2"/>
          </p:nvPr>
        </p:nvSpPr>
        <p:spPr>
          <a:xfrm>
            <a:off x="940032"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27"/>
          <p:cNvSpPr txBox="1">
            <a:spLocks noGrp="1"/>
          </p:cNvSpPr>
          <p:nvPr>
            <p:ph type="subTitle" idx="3"/>
          </p:nvPr>
        </p:nvSpPr>
        <p:spPr>
          <a:xfrm>
            <a:off x="4800875" y="18276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27"/>
          <p:cNvSpPr txBox="1">
            <a:spLocks noGrp="1"/>
          </p:cNvSpPr>
          <p:nvPr>
            <p:ph type="subTitle" idx="4"/>
          </p:nvPr>
        </p:nvSpPr>
        <p:spPr>
          <a:xfrm>
            <a:off x="4800725"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27"/>
          <p:cNvSpPr txBox="1">
            <a:spLocks noGrp="1"/>
          </p:cNvSpPr>
          <p:nvPr>
            <p:ph type="subTitle" idx="5"/>
          </p:nvPr>
        </p:nvSpPr>
        <p:spPr>
          <a:xfrm>
            <a:off x="940177"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27"/>
          <p:cNvSpPr txBox="1">
            <a:spLocks noGrp="1"/>
          </p:cNvSpPr>
          <p:nvPr>
            <p:ph type="subTitle" idx="6"/>
          </p:nvPr>
        </p:nvSpPr>
        <p:spPr>
          <a:xfrm>
            <a:off x="940032" y="3774322"/>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27"/>
          <p:cNvSpPr txBox="1">
            <a:spLocks noGrp="1"/>
          </p:cNvSpPr>
          <p:nvPr>
            <p:ph type="subTitle" idx="7"/>
          </p:nvPr>
        </p:nvSpPr>
        <p:spPr>
          <a:xfrm>
            <a:off x="4800725"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3" name="Google Shape;243;p27"/>
          <p:cNvSpPr txBox="1">
            <a:spLocks noGrp="1"/>
          </p:cNvSpPr>
          <p:nvPr>
            <p:ph type="subTitle" idx="8"/>
          </p:nvPr>
        </p:nvSpPr>
        <p:spPr>
          <a:xfrm>
            <a:off x="4800725" y="3774325"/>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7"/>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7"/>
          <p:cNvSpPr txBox="1">
            <a:spLocks noGrp="1"/>
          </p:cNvSpPr>
          <p:nvPr>
            <p:ph type="title" idx="9" hasCustomPrompt="1"/>
          </p:nvPr>
        </p:nvSpPr>
        <p:spPr>
          <a:xfrm>
            <a:off x="2140482"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a:spLocks noGrp="1"/>
          </p:cNvSpPr>
          <p:nvPr>
            <p:ph type="title" idx="13" hasCustomPrompt="1"/>
          </p:nvPr>
        </p:nvSpPr>
        <p:spPr>
          <a:xfrm>
            <a:off x="6001175"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a:spLocks noGrp="1"/>
          </p:cNvSpPr>
          <p:nvPr>
            <p:ph type="title" idx="14" hasCustomPrompt="1"/>
          </p:nvPr>
        </p:nvSpPr>
        <p:spPr>
          <a:xfrm>
            <a:off x="2140482"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a:spLocks noGrp="1"/>
          </p:cNvSpPr>
          <p:nvPr>
            <p:ph type="title" idx="15" hasCustomPrompt="1"/>
          </p:nvPr>
        </p:nvSpPr>
        <p:spPr>
          <a:xfrm>
            <a:off x="6001175"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extLst>
      <p:ext uri="{BB962C8B-B14F-4D97-AF65-F5344CB8AC3E}">
        <p14:creationId xmlns:p14="http://schemas.microsoft.com/office/powerpoint/2010/main" val="3895461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right 2">
  <p:cSld name="Title and text right 2">
    <p:spTree>
      <p:nvGrpSpPr>
        <p:cNvPr id="1" name="Shape 250"/>
        <p:cNvGrpSpPr/>
        <p:nvPr/>
      </p:nvGrpSpPr>
      <p:grpSpPr>
        <a:xfrm>
          <a:off x="0" y="0"/>
          <a:ext cx="0" cy="0"/>
          <a:chOff x="0" y="0"/>
          <a:chExt cx="0" cy="0"/>
        </a:xfrm>
      </p:grpSpPr>
      <p:grpSp>
        <p:nvGrpSpPr>
          <p:cNvPr id="251" name="Google Shape;251;p28"/>
          <p:cNvGrpSpPr/>
          <p:nvPr/>
        </p:nvGrpSpPr>
        <p:grpSpPr>
          <a:xfrm>
            <a:off x="213" y="2468066"/>
            <a:ext cx="9144157" cy="2674842"/>
            <a:chOff x="211" y="2468066"/>
            <a:chExt cx="9144157" cy="2674842"/>
          </a:xfrm>
        </p:grpSpPr>
        <p:sp>
          <p:nvSpPr>
            <p:cNvPr id="252" name="Google Shape;252;p2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4" name="Google Shape;254;p28"/>
          <p:cNvSpPr txBox="1">
            <a:spLocks noGrp="1"/>
          </p:cNvSpPr>
          <p:nvPr>
            <p:ph type="subTitle" idx="1"/>
          </p:nvPr>
        </p:nvSpPr>
        <p:spPr>
          <a:xfrm>
            <a:off x="5095875" y="2442363"/>
            <a:ext cx="3343200" cy="87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a:endParaRPr/>
          </a:p>
        </p:txBody>
      </p:sp>
      <p:sp>
        <p:nvSpPr>
          <p:cNvPr id="255" name="Google Shape;255;p28"/>
          <p:cNvSpPr txBox="1">
            <a:spLocks noGrp="1"/>
          </p:cNvSpPr>
          <p:nvPr>
            <p:ph type="title"/>
          </p:nvPr>
        </p:nvSpPr>
        <p:spPr>
          <a:xfrm>
            <a:off x="5095875" y="1817938"/>
            <a:ext cx="33468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28"/>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34052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57"/>
        <p:cNvGrpSpPr/>
        <p:nvPr/>
      </p:nvGrpSpPr>
      <p:grpSpPr>
        <a:xfrm>
          <a:off x="0" y="0"/>
          <a:ext cx="0" cy="0"/>
          <a:chOff x="0" y="0"/>
          <a:chExt cx="0" cy="0"/>
        </a:xfrm>
      </p:grpSpPr>
      <p:grpSp>
        <p:nvGrpSpPr>
          <p:cNvPr id="258" name="Google Shape;258;p29"/>
          <p:cNvGrpSpPr/>
          <p:nvPr/>
        </p:nvGrpSpPr>
        <p:grpSpPr>
          <a:xfrm>
            <a:off x="213" y="2468066"/>
            <a:ext cx="9144157" cy="2674842"/>
            <a:chOff x="211" y="2468066"/>
            <a:chExt cx="9144157" cy="2674842"/>
          </a:xfrm>
        </p:grpSpPr>
        <p:sp>
          <p:nvSpPr>
            <p:cNvPr id="259" name="Google Shape;259;p2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2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1" name="Google Shape;261;p29"/>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9"/>
          <p:cNvSpPr txBox="1">
            <a:spLocks noGrp="1"/>
          </p:cNvSpPr>
          <p:nvPr>
            <p:ph type="body" idx="1"/>
          </p:nvPr>
        </p:nvSpPr>
        <p:spPr>
          <a:xfrm>
            <a:off x="713225" y="1397937"/>
            <a:ext cx="4525500" cy="2716800"/>
          </a:xfrm>
          <a:prstGeom prst="rect">
            <a:avLst/>
          </a:prstGeom>
        </p:spPr>
        <p:txBody>
          <a:bodyPr spcFirstLastPara="1" wrap="square" lIns="91425" tIns="91425" rIns="91425" bIns="91425" anchor="t" anchorCtr="0">
            <a:noAutofit/>
          </a:bodyPr>
          <a:lstStyle>
            <a:lvl1pPr marL="457178" lvl="0" indent="-298435" rtl="0">
              <a:lnSpc>
                <a:spcPct val="100000"/>
              </a:lnSpc>
              <a:spcBef>
                <a:spcPts val="0"/>
              </a:spcBef>
              <a:spcAft>
                <a:spcPts val="0"/>
              </a:spcAft>
              <a:buSzPts val="1100"/>
              <a:buFont typeface="Roboto Slab Regular"/>
              <a:buChar char="●"/>
              <a:defRPr sz="1400"/>
            </a:lvl1pPr>
            <a:lvl2pPr marL="914355" lvl="1" indent="-298435" rtl="0">
              <a:spcBef>
                <a:spcPts val="0"/>
              </a:spcBef>
              <a:spcAft>
                <a:spcPts val="0"/>
              </a:spcAft>
              <a:buSzPts val="1100"/>
              <a:buFont typeface="Roboto Slab Regular"/>
              <a:buChar char="○"/>
              <a:defRPr sz="1200"/>
            </a:lvl2pPr>
            <a:lvl3pPr marL="1371532" lvl="2" indent="-298435" rtl="0">
              <a:spcBef>
                <a:spcPts val="1600"/>
              </a:spcBef>
              <a:spcAft>
                <a:spcPts val="0"/>
              </a:spcAft>
              <a:buSzPts val="1100"/>
              <a:buFont typeface="Roboto Slab Regular"/>
              <a:buChar char="■"/>
              <a:defRPr sz="1200"/>
            </a:lvl3pPr>
            <a:lvl4pPr marL="1828709" lvl="3" indent="-298435" rtl="0">
              <a:spcBef>
                <a:spcPts val="1600"/>
              </a:spcBef>
              <a:spcAft>
                <a:spcPts val="0"/>
              </a:spcAft>
              <a:buSzPts val="1100"/>
              <a:buFont typeface="Roboto Slab Regular"/>
              <a:buChar char="●"/>
              <a:defRPr sz="1200"/>
            </a:lvl4pPr>
            <a:lvl5pPr marL="2285886" lvl="4" indent="-298435" rtl="0">
              <a:spcBef>
                <a:spcPts val="1600"/>
              </a:spcBef>
              <a:spcAft>
                <a:spcPts val="0"/>
              </a:spcAft>
              <a:buSzPts val="1100"/>
              <a:buFont typeface="Roboto Slab Regular"/>
              <a:buChar char="○"/>
              <a:defRPr sz="1200"/>
            </a:lvl5pPr>
            <a:lvl6pPr marL="2743064" lvl="5" indent="-298435" rtl="0">
              <a:spcBef>
                <a:spcPts val="1600"/>
              </a:spcBef>
              <a:spcAft>
                <a:spcPts val="0"/>
              </a:spcAft>
              <a:buSzPts val="1100"/>
              <a:buFont typeface="Roboto Slab Regular"/>
              <a:buChar char="■"/>
              <a:defRPr sz="1200"/>
            </a:lvl6pPr>
            <a:lvl7pPr marL="3200240" lvl="6" indent="-298435" rtl="0">
              <a:spcBef>
                <a:spcPts val="1600"/>
              </a:spcBef>
              <a:spcAft>
                <a:spcPts val="0"/>
              </a:spcAft>
              <a:buSzPts val="1100"/>
              <a:buFont typeface="Roboto Slab Regular"/>
              <a:buChar char="●"/>
              <a:defRPr sz="1200"/>
            </a:lvl7pPr>
            <a:lvl8pPr marL="3657418" lvl="7" indent="-298435" rtl="0">
              <a:spcBef>
                <a:spcPts val="1600"/>
              </a:spcBef>
              <a:spcAft>
                <a:spcPts val="0"/>
              </a:spcAft>
              <a:buSzPts val="1100"/>
              <a:buFont typeface="Roboto Slab Regular"/>
              <a:buChar char="○"/>
              <a:defRPr sz="1200"/>
            </a:lvl8pPr>
            <a:lvl9pPr marL="4114595" lvl="8" indent="-298435" rtl="0">
              <a:spcBef>
                <a:spcPts val="1600"/>
              </a:spcBef>
              <a:spcAft>
                <a:spcPts val="1600"/>
              </a:spcAft>
              <a:buSzPts val="1100"/>
              <a:buFont typeface="Roboto Slab Regular"/>
              <a:buChar char="■"/>
              <a:defRPr sz="1200"/>
            </a:lvl9pPr>
          </a:lstStyle>
          <a:p>
            <a:endParaRPr/>
          </a:p>
        </p:txBody>
      </p:sp>
      <p:sp>
        <p:nvSpPr>
          <p:cNvPr id="263" name="Google Shape;263;p29"/>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29"/>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84991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82350" y="2682400"/>
            <a:ext cx="5379300" cy="156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b="1">
                <a:latin typeface="Ribeye"/>
                <a:ea typeface="Ribeye"/>
                <a:cs typeface="Ribeye"/>
                <a:sym typeface="Ribey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1882350" y="4192775"/>
            <a:ext cx="53793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Raleway"/>
                <a:ea typeface="Raleway"/>
                <a:cs typeface="Raleway"/>
                <a:sym typeface="Ralewa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 name="Google Shape;11;p2"/>
          <p:cNvSpPr/>
          <p:nvPr/>
        </p:nvSpPr>
        <p:spPr>
          <a:xfrm flipH="1">
            <a:off x="13" y="4976914"/>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10794229">
            <a:off x="800296" y="4968015"/>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 name="Google Shape;13;p2"/>
          <p:cNvGrpSpPr/>
          <p:nvPr/>
        </p:nvGrpSpPr>
        <p:grpSpPr>
          <a:xfrm>
            <a:off x="2175413" y="605836"/>
            <a:ext cx="825545" cy="876281"/>
            <a:chOff x="4293224" y="3546659"/>
            <a:chExt cx="825545" cy="876281"/>
          </a:xfrm>
        </p:grpSpPr>
        <p:sp>
          <p:nvSpPr>
            <p:cNvPr id="14" name="Google Shape;14;p2"/>
            <p:cNvSpPr/>
            <p:nvPr/>
          </p:nvSpPr>
          <p:spPr>
            <a:xfrm>
              <a:off x="4404141" y="3796950"/>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4815551" y="3977525"/>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461868" y="4201793"/>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684775" y="4296062"/>
              <a:ext cx="155571" cy="126877"/>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293224" y="3546659"/>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971037" y="3756446"/>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 name="Google Shape;20;p2"/>
          <p:cNvGrpSpPr/>
          <p:nvPr/>
        </p:nvGrpSpPr>
        <p:grpSpPr>
          <a:xfrm>
            <a:off x="6128402" y="642925"/>
            <a:ext cx="916949" cy="839202"/>
            <a:chOff x="5771200" y="3283412"/>
            <a:chExt cx="916949" cy="839202"/>
          </a:xfrm>
        </p:grpSpPr>
        <p:sp>
          <p:nvSpPr>
            <p:cNvPr id="21" name="Google Shape;21;p2"/>
            <p:cNvSpPr/>
            <p:nvPr/>
          </p:nvSpPr>
          <p:spPr>
            <a:xfrm>
              <a:off x="5771200" y="3308002"/>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293300" y="4038549"/>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218098" y="3371492"/>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437004" y="3283412"/>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350914" y="3670562"/>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5938718" y="3448918"/>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15669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172650" y="2493625"/>
            <a:ext cx="3314400" cy="523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5172643" y="1675213"/>
            <a:ext cx="1735800" cy="81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0" name="Google Shape;30;p3"/>
          <p:cNvSpPr txBox="1">
            <a:spLocks noGrp="1"/>
          </p:cNvSpPr>
          <p:nvPr>
            <p:ph type="subTitle" idx="1"/>
          </p:nvPr>
        </p:nvSpPr>
        <p:spPr>
          <a:xfrm>
            <a:off x="5172650" y="3135675"/>
            <a:ext cx="33144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15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1" name="Google Shape;31;p3"/>
          <p:cNvGrpSpPr/>
          <p:nvPr/>
        </p:nvGrpSpPr>
        <p:grpSpPr>
          <a:xfrm>
            <a:off x="489117" y="1197656"/>
            <a:ext cx="4257601" cy="3078111"/>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72159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0" name="Google Shape;40;p4"/>
          <p:cNvSpPr txBox="1">
            <a:spLocks noGrp="1"/>
          </p:cNvSpPr>
          <p:nvPr>
            <p:ph type="body" idx="1"/>
          </p:nvPr>
        </p:nvSpPr>
        <p:spPr>
          <a:xfrm>
            <a:off x="713225" y="1415550"/>
            <a:ext cx="7717500" cy="3192900"/>
          </a:xfrm>
          <a:prstGeom prst="rect">
            <a:avLst/>
          </a:prstGeom>
        </p:spPr>
        <p:txBody>
          <a:bodyPr spcFirstLastPara="1" wrap="square" lIns="91425" tIns="91425" rIns="91425" bIns="91425" anchor="t" anchorCtr="0">
            <a:noAutofit/>
          </a:bodyPr>
          <a:lstStyle>
            <a:lvl1pPr marL="457178" lvl="0" indent="-298435" rtl="0">
              <a:spcBef>
                <a:spcPts val="0"/>
              </a:spcBef>
              <a:spcAft>
                <a:spcPts val="0"/>
              </a:spcAft>
              <a:buSzPts val="1100"/>
              <a:buFont typeface="Livvic"/>
              <a:buAutoNum type="arabicPeriod"/>
              <a:defRPr sz="1100">
                <a:latin typeface="Montserrat"/>
                <a:ea typeface="Montserrat"/>
                <a:cs typeface="Montserrat"/>
                <a:sym typeface="Montserrat"/>
              </a:defRPr>
            </a:lvl1pPr>
            <a:lvl2pPr marL="914355" lvl="1" indent="-298435" rtl="0">
              <a:spcBef>
                <a:spcPts val="1600"/>
              </a:spcBef>
              <a:spcAft>
                <a:spcPts val="0"/>
              </a:spcAft>
              <a:buSzPts val="1100"/>
              <a:buFont typeface="Roboto Condensed Light"/>
              <a:buAutoNum type="alphaLcPeriod"/>
              <a:defRPr sz="1100"/>
            </a:lvl2pPr>
            <a:lvl3pPr marL="1371532" lvl="2" indent="-298435" rtl="0">
              <a:spcBef>
                <a:spcPts val="1600"/>
              </a:spcBef>
              <a:spcAft>
                <a:spcPts val="0"/>
              </a:spcAft>
              <a:buSzPts val="1100"/>
              <a:buFont typeface="Roboto Condensed Light"/>
              <a:buAutoNum type="romanLcPeriod"/>
              <a:defRPr sz="1100"/>
            </a:lvl3pPr>
            <a:lvl4pPr marL="1828709" lvl="3" indent="-298435" rtl="0">
              <a:spcBef>
                <a:spcPts val="1600"/>
              </a:spcBef>
              <a:spcAft>
                <a:spcPts val="0"/>
              </a:spcAft>
              <a:buSzPts val="1100"/>
              <a:buFont typeface="Roboto Condensed Light"/>
              <a:buAutoNum type="arabicPeriod"/>
              <a:defRPr sz="1100"/>
            </a:lvl4pPr>
            <a:lvl5pPr marL="2285886" lvl="4" indent="-298435" rtl="0">
              <a:spcBef>
                <a:spcPts val="1600"/>
              </a:spcBef>
              <a:spcAft>
                <a:spcPts val="0"/>
              </a:spcAft>
              <a:buSzPts val="1100"/>
              <a:buFont typeface="Roboto Condensed Light"/>
              <a:buAutoNum type="alphaLcPeriod"/>
              <a:defRPr sz="1100"/>
            </a:lvl5pPr>
            <a:lvl6pPr marL="2743064" lvl="5" indent="-298435" rtl="0">
              <a:spcBef>
                <a:spcPts val="1600"/>
              </a:spcBef>
              <a:spcAft>
                <a:spcPts val="0"/>
              </a:spcAft>
              <a:buSzPts val="1100"/>
              <a:buFont typeface="Roboto Condensed Light"/>
              <a:buAutoNum type="romanLcPeriod"/>
              <a:defRPr sz="1100"/>
            </a:lvl6pPr>
            <a:lvl7pPr marL="3200240" lvl="6" indent="-298435" rtl="0">
              <a:spcBef>
                <a:spcPts val="1600"/>
              </a:spcBef>
              <a:spcAft>
                <a:spcPts val="0"/>
              </a:spcAft>
              <a:buSzPts val="1100"/>
              <a:buFont typeface="Roboto Condensed Light"/>
              <a:buAutoNum type="arabicPeriod"/>
              <a:defRPr sz="1100"/>
            </a:lvl7pPr>
            <a:lvl8pPr marL="3657418" lvl="7" indent="-298435" rtl="0">
              <a:spcBef>
                <a:spcPts val="1600"/>
              </a:spcBef>
              <a:spcAft>
                <a:spcPts val="0"/>
              </a:spcAft>
              <a:buSzPts val="1100"/>
              <a:buFont typeface="Roboto Condensed Light"/>
              <a:buAutoNum type="alphaLcPeriod"/>
              <a:defRPr sz="1100"/>
            </a:lvl8pPr>
            <a:lvl9pPr marL="4114595" lvl="8" indent="-298435" rtl="0">
              <a:spcBef>
                <a:spcPts val="1600"/>
              </a:spcBef>
              <a:spcAft>
                <a:spcPts val="1600"/>
              </a:spcAft>
              <a:buSzPts val="1100"/>
              <a:buFont typeface="Roboto Condensed Light"/>
              <a:buAutoNum type="romanLcPeriod"/>
              <a:defRPr sz="1100"/>
            </a:lvl9pPr>
          </a:lstStyle>
          <a:p>
            <a:endParaRPr/>
          </a:p>
        </p:txBody>
      </p:sp>
      <p:sp>
        <p:nvSpPr>
          <p:cNvPr id="41" name="Google Shape;41;p4"/>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4"/>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04624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3347525" y="539500"/>
            <a:ext cx="5083200" cy="10545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5" name="Google Shape;45;p5"/>
          <p:cNvSpPr txBox="1">
            <a:spLocks noGrp="1"/>
          </p:cNvSpPr>
          <p:nvPr>
            <p:ph type="subTitle" idx="1"/>
          </p:nvPr>
        </p:nvSpPr>
        <p:spPr>
          <a:xfrm>
            <a:off x="4096750" y="3912875"/>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6" name="Google Shape;46;p5"/>
          <p:cNvSpPr txBox="1">
            <a:spLocks noGrp="1"/>
          </p:cNvSpPr>
          <p:nvPr>
            <p:ph type="subTitle" idx="2"/>
          </p:nvPr>
        </p:nvSpPr>
        <p:spPr>
          <a:xfrm>
            <a:off x="4096767" y="3530300"/>
            <a:ext cx="2116800" cy="38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1800" b="1">
                <a:latin typeface="Ribeye"/>
                <a:ea typeface="Ribeye"/>
                <a:cs typeface="Ribeye"/>
                <a:sym typeface="Ribeye"/>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
        <p:nvSpPr>
          <p:cNvPr id="47" name="Google Shape;47;p5"/>
          <p:cNvSpPr txBox="1">
            <a:spLocks noGrp="1"/>
          </p:cNvSpPr>
          <p:nvPr>
            <p:ph type="subTitle" idx="3"/>
          </p:nvPr>
        </p:nvSpPr>
        <p:spPr>
          <a:xfrm>
            <a:off x="6313918" y="3912875"/>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 name="Google Shape;48;p5"/>
          <p:cNvSpPr txBox="1">
            <a:spLocks noGrp="1"/>
          </p:cNvSpPr>
          <p:nvPr>
            <p:ph type="subTitle" idx="4"/>
          </p:nvPr>
        </p:nvSpPr>
        <p:spPr>
          <a:xfrm>
            <a:off x="6313921" y="3530300"/>
            <a:ext cx="2116800" cy="38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1800" b="1">
                <a:latin typeface="Ribeye"/>
                <a:ea typeface="Ribeye"/>
                <a:cs typeface="Ribeye"/>
                <a:sym typeface="Ribeye"/>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grpSp>
        <p:nvGrpSpPr>
          <p:cNvPr id="49" name="Google Shape;49;p5"/>
          <p:cNvGrpSpPr/>
          <p:nvPr/>
        </p:nvGrpSpPr>
        <p:grpSpPr>
          <a:xfrm rot="9777342">
            <a:off x="69213" y="955424"/>
            <a:ext cx="4456349" cy="4154946"/>
            <a:chOff x="-1951025" y="-194294"/>
            <a:chExt cx="4985512" cy="4648320"/>
          </a:xfrm>
        </p:grpSpPr>
        <p:sp>
          <p:nvSpPr>
            <p:cNvPr id="50" name="Google Shape;50;p5"/>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51" name="Google Shape;51;p5"/>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grpSp>
      <p:sp>
        <p:nvSpPr>
          <p:cNvPr id="52" name="Google Shape;52;p5"/>
          <p:cNvSpPr/>
          <p:nvPr/>
        </p:nvSpPr>
        <p:spPr>
          <a:xfrm rot="10800000">
            <a:off x="8863750"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8972455"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5257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grpSp>
        <p:nvGrpSpPr>
          <p:cNvPr id="55" name="Google Shape;55;p6"/>
          <p:cNvGrpSpPr/>
          <p:nvPr/>
        </p:nvGrpSpPr>
        <p:grpSpPr>
          <a:xfrm rot="-5400000">
            <a:off x="8342908" y="4395112"/>
            <a:ext cx="814903" cy="787034"/>
            <a:chOff x="1850046" y="4417768"/>
            <a:chExt cx="1087552" cy="713281"/>
          </a:xfrm>
        </p:grpSpPr>
        <p:sp>
          <p:nvSpPr>
            <p:cNvPr id="56" name="Google Shape;56;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 name="Google Shape;58;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6"/>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6"/>
          <p:cNvGrpSpPr/>
          <p:nvPr/>
        </p:nvGrpSpPr>
        <p:grpSpPr>
          <a:xfrm rot="2700000" flipH="1">
            <a:off x="71836" y="4312450"/>
            <a:ext cx="843973" cy="667196"/>
            <a:chOff x="227125" y="3607050"/>
            <a:chExt cx="1099850" cy="869478"/>
          </a:xfrm>
        </p:grpSpPr>
        <p:sp>
          <p:nvSpPr>
            <p:cNvPr id="62" name="Google Shape;62;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 name="Google Shape;74;p6"/>
          <p:cNvGrpSpPr/>
          <p:nvPr/>
        </p:nvGrpSpPr>
        <p:grpSpPr>
          <a:xfrm rot="5400000" flipH="1">
            <a:off x="-53587" y="4395227"/>
            <a:ext cx="798589" cy="771271"/>
            <a:chOff x="1850046" y="4417768"/>
            <a:chExt cx="1087552" cy="713281"/>
          </a:xfrm>
        </p:grpSpPr>
        <p:sp>
          <p:nvSpPr>
            <p:cNvPr id="75" name="Google Shape;75;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 name="Google Shape;77;p6"/>
          <p:cNvSpPr/>
          <p:nvPr/>
        </p:nvSpPr>
        <p:spPr>
          <a:xfrm>
            <a:off x="32020"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rot="1697963">
            <a:off x="204237"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6"/>
          <p:cNvSpPr/>
          <p:nvPr/>
        </p:nvSpPr>
        <p:spPr>
          <a:xfrm>
            <a:off x="68649"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6"/>
          <p:cNvSpPr/>
          <p:nvPr/>
        </p:nvSpPr>
        <p:spPr>
          <a:xfrm rot="1340377">
            <a:off x="-35932"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40166"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2" name="Google Shape;82;p6"/>
          <p:cNvGrpSpPr/>
          <p:nvPr/>
        </p:nvGrpSpPr>
        <p:grpSpPr>
          <a:xfrm rot="-3599785" flipH="1">
            <a:off x="8154774" y="4370303"/>
            <a:ext cx="861090" cy="680727"/>
            <a:chOff x="227125" y="3607050"/>
            <a:chExt cx="1099850" cy="869478"/>
          </a:xfrm>
        </p:grpSpPr>
        <p:sp>
          <p:nvSpPr>
            <p:cNvPr id="83" name="Google Shape;83;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6"/>
          <p:cNvSpPr/>
          <p:nvPr/>
        </p:nvSpPr>
        <p:spPr>
          <a:xfrm flipH="1">
            <a:off x="8543647"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6"/>
          <p:cNvSpPr/>
          <p:nvPr/>
        </p:nvSpPr>
        <p:spPr>
          <a:xfrm flipH="1">
            <a:off x="8747013"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rot="-1340377" flipH="1">
            <a:off x="8961979"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6"/>
          <p:cNvSpPr/>
          <p:nvPr/>
        </p:nvSpPr>
        <p:spPr>
          <a:xfrm flipH="1">
            <a:off x="8638195"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27786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4"/>
        <p:cNvGrpSpPr/>
        <p:nvPr/>
      </p:nvGrpSpPr>
      <p:grpSpPr>
        <a:xfrm>
          <a:off x="0" y="0"/>
          <a:ext cx="0" cy="0"/>
          <a:chOff x="0" y="0"/>
          <a:chExt cx="0" cy="0"/>
        </a:xfrm>
      </p:grpSpPr>
      <p:grpSp>
        <p:nvGrpSpPr>
          <p:cNvPr id="55" name="Google Shape;55;p6"/>
          <p:cNvGrpSpPr/>
          <p:nvPr/>
        </p:nvGrpSpPr>
        <p:grpSpPr>
          <a:xfrm rot="-5400000">
            <a:off x="8342908" y="4395112"/>
            <a:ext cx="814903" cy="787034"/>
            <a:chOff x="1850046" y="4417768"/>
            <a:chExt cx="1087552" cy="713281"/>
          </a:xfrm>
        </p:grpSpPr>
        <p:sp>
          <p:nvSpPr>
            <p:cNvPr id="56" name="Google Shape;56;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 name="Google Shape;58;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6"/>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6"/>
          <p:cNvGrpSpPr/>
          <p:nvPr/>
        </p:nvGrpSpPr>
        <p:grpSpPr>
          <a:xfrm rot="2700000" flipH="1">
            <a:off x="71836" y="4312450"/>
            <a:ext cx="843973" cy="667196"/>
            <a:chOff x="227125" y="3607050"/>
            <a:chExt cx="1099850" cy="869478"/>
          </a:xfrm>
        </p:grpSpPr>
        <p:sp>
          <p:nvSpPr>
            <p:cNvPr id="62" name="Google Shape;62;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 name="Google Shape;74;p6"/>
          <p:cNvGrpSpPr/>
          <p:nvPr/>
        </p:nvGrpSpPr>
        <p:grpSpPr>
          <a:xfrm rot="5400000" flipH="1">
            <a:off x="-53587" y="4395227"/>
            <a:ext cx="798589" cy="771271"/>
            <a:chOff x="1850046" y="4417768"/>
            <a:chExt cx="1087552" cy="713281"/>
          </a:xfrm>
        </p:grpSpPr>
        <p:sp>
          <p:nvSpPr>
            <p:cNvPr id="75" name="Google Shape;75;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 name="Google Shape;77;p6"/>
          <p:cNvSpPr/>
          <p:nvPr/>
        </p:nvSpPr>
        <p:spPr>
          <a:xfrm>
            <a:off x="32020"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rot="1697963">
            <a:off x="204237"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6"/>
          <p:cNvSpPr/>
          <p:nvPr/>
        </p:nvSpPr>
        <p:spPr>
          <a:xfrm>
            <a:off x="68649"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6"/>
          <p:cNvSpPr/>
          <p:nvPr/>
        </p:nvSpPr>
        <p:spPr>
          <a:xfrm rot="1340377">
            <a:off x="-35932"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40166"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2" name="Google Shape;82;p6"/>
          <p:cNvGrpSpPr/>
          <p:nvPr/>
        </p:nvGrpSpPr>
        <p:grpSpPr>
          <a:xfrm rot="-3599785" flipH="1">
            <a:off x="8154774" y="4370303"/>
            <a:ext cx="861090" cy="680727"/>
            <a:chOff x="227125" y="3607050"/>
            <a:chExt cx="1099850" cy="869478"/>
          </a:xfrm>
        </p:grpSpPr>
        <p:sp>
          <p:nvSpPr>
            <p:cNvPr id="83" name="Google Shape;83;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6"/>
          <p:cNvSpPr/>
          <p:nvPr/>
        </p:nvSpPr>
        <p:spPr>
          <a:xfrm flipH="1">
            <a:off x="8543647"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6"/>
          <p:cNvSpPr/>
          <p:nvPr/>
        </p:nvSpPr>
        <p:spPr>
          <a:xfrm flipH="1">
            <a:off x="8747013"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rot="-1340377" flipH="1">
            <a:off x="8961979"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6"/>
          <p:cNvSpPr/>
          <p:nvPr/>
        </p:nvSpPr>
        <p:spPr>
          <a:xfrm flipH="1">
            <a:off x="8638195"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71605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4"/>
        <p:cNvGrpSpPr/>
        <p:nvPr/>
      </p:nvGrpSpPr>
      <p:grpSpPr>
        <a:xfrm>
          <a:off x="0" y="0"/>
          <a:ext cx="0" cy="0"/>
          <a:chOff x="0" y="0"/>
          <a:chExt cx="0" cy="0"/>
        </a:xfrm>
      </p:grpSpPr>
      <p:grpSp>
        <p:nvGrpSpPr>
          <p:cNvPr id="55" name="Google Shape;55;p6"/>
          <p:cNvGrpSpPr/>
          <p:nvPr/>
        </p:nvGrpSpPr>
        <p:grpSpPr>
          <a:xfrm rot="-5400000">
            <a:off x="8342908" y="4395112"/>
            <a:ext cx="814903" cy="787034"/>
            <a:chOff x="1850046" y="4417768"/>
            <a:chExt cx="1087552" cy="713281"/>
          </a:xfrm>
        </p:grpSpPr>
        <p:sp>
          <p:nvSpPr>
            <p:cNvPr id="56" name="Google Shape;56;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 name="Google Shape;58;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6"/>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6"/>
          <p:cNvGrpSpPr/>
          <p:nvPr/>
        </p:nvGrpSpPr>
        <p:grpSpPr>
          <a:xfrm rot="2700000" flipH="1">
            <a:off x="71836" y="4312450"/>
            <a:ext cx="843973" cy="667196"/>
            <a:chOff x="227125" y="3607050"/>
            <a:chExt cx="1099850" cy="869478"/>
          </a:xfrm>
        </p:grpSpPr>
        <p:sp>
          <p:nvSpPr>
            <p:cNvPr id="62" name="Google Shape;62;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 name="Google Shape;74;p6"/>
          <p:cNvGrpSpPr/>
          <p:nvPr/>
        </p:nvGrpSpPr>
        <p:grpSpPr>
          <a:xfrm rot="5400000" flipH="1">
            <a:off x="-53587" y="4395227"/>
            <a:ext cx="798589" cy="771271"/>
            <a:chOff x="1850046" y="4417768"/>
            <a:chExt cx="1087552" cy="713281"/>
          </a:xfrm>
        </p:grpSpPr>
        <p:sp>
          <p:nvSpPr>
            <p:cNvPr id="75" name="Google Shape;75;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 name="Google Shape;77;p6"/>
          <p:cNvSpPr/>
          <p:nvPr/>
        </p:nvSpPr>
        <p:spPr>
          <a:xfrm>
            <a:off x="32020"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rot="1697963">
            <a:off x="204237"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6"/>
          <p:cNvSpPr/>
          <p:nvPr/>
        </p:nvSpPr>
        <p:spPr>
          <a:xfrm>
            <a:off x="68649"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6"/>
          <p:cNvSpPr/>
          <p:nvPr/>
        </p:nvSpPr>
        <p:spPr>
          <a:xfrm rot="1340377">
            <a:off x="-35932"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40166"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2" name="Google Shape;82;p6"/>
          <p:cNvGrpSpPr/>
          <p:nvPr/>
        </p:nvGrpSpPr>
        <p:grpSpPr>
          <a:xfrm rot="-3599785" flipH="1">
            <a:off x="8154774" y="4370303"/>
            <a:ext cx="861090" cy="680727"/>
            <a:chOff x="227125" y="3607050"/>
            <a:chExt cx="1099850" cy="869478"/>
          </a:xfrm>
        </p:grpSpPr>
        <p:sp>
          <p:nvSpPr>
            <p:cNvPr id="83" name="Google Shape;83;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6"/>
          <p:cNvSpPr/>
          <p:nvPr/>
        </p:nvSpPr>
        <p:spPr>
          <a:xfrm flipH="1">
            <a:off x="8543647"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6"/>
          <p:cNvSpPr/>
          <p:nvPr/>
        </p:nvSpPr>
        <p:spPr>
          <a:xfrm flipH="1">
            <a:off x="8747013"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rot="-1340377" flipH="1">
            <a:off x="8961979"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6"/>
          <p:cNvSpPr/>
          <p:nvPr/>
        </p:nvSpPr>
        <p:spPr>
          <a:xfrm flipH="1">
            <a:off x="8638195"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10425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grpSp>
        <p:nvGrpSpPr>
          <p:cNvPr id="31" name="Google Shape;31;p5"/>
          <p:cNvGrpSpPr/>
          <p:nvPr/>
        </p:nvGrpSpPr>
        <p:grpSpPr>
          <a:xfrm>
            <a:off x="213" y="2468066"/>
            <a:ext cx="9144157" cy="2674842"/>
            <a:chOff x="211" y="2468066"/>
            <a:chExt cx="9144157" cy="2674842"/>
          </a:xfrm>
        </p:grpSpPr>
        <p:sp>
          <p:nvSpPr>
            <p:cNvPr id="32" name="Google Shape;32;p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 name="Google Shape;34;p5"/>
          <p:cNvSpPr txBox="1">
            <a:spLocks noGrp="1"/>
          </p:cNvSpPr>
          <p:nvPr>
            <p:ph type="subTitle" idx="1"/>
          </p:nvPr>
        </p:nvSpPr>
        <p:spPr>
          <a:xfrm>
            <a:off x="1153200"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5" name="Google Shape;35;p5"/>
          <p:cNvSpPr txBox="1">
            <a:spLocks noGrp="1"/>
          </p:cNvSpPr>
          <p:nvPr>
            <p:ph type="subTitle" idx="2"/>
          </p:nvPr>
        </p:nvSpPr>
        <p:spPr>
          <a:xfrm>
            <a:off x="5052225"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6" name="Google Shape;36;p5"/>
          <p:cNvSpPr txBox="1">
            <a:spLocks noGrp="1"/>
          </p:cNvSpPr>
          <p:nvPr>
            <p:ph type="subTitle" idx="3"/>
          </p:nvPr>
        </p:nvSpPr>
        <p:spPr>
          <a:xfrm>
            <a:off x="1012950" y="2957700"/>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7" name="Google Shape;37;p5"/>
          <p:cNvSpPr txBox="1">
            <a:spLocks noGrp="1"/>
          </p:cNvSpPr>
          <p:nvPr>
            <p:ph type="subTitle" idx="4"/>
          </p:nvPr>
        </p:nvSpPr>
        <p:spPr>
          <a:xfrm>
            <a:off x="4911975" y="2959144"/>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8" name="Google Shape;38;p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5"/>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80663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4"/>
        <p:cNvGrpSpPr/>
        <p:nvPr/>
      </p:nvGrpSpPr>
      <p:grpSpPr>
        <a:xfrm>
          <a:off x="0" y="0"/>
          <a:ext cx="0" cy="0"/>
          <a:chOff x="0" y="0"/>
          <a:chExt cx="0" cy="0"/>
        </a:xfrm>
      </p:grpSpPr>
      <p:grpSp>
        <p:nvGrpSpPr>
          <p:cNvPr id="55" name="Google Shape;55;p6"/>
          <p:cNvGrpSpPr/>
          <p:nvPr/>
        </p:nvGrpSpPr>
        <p:grpSpPr>
          <a:xfrm rot="-5400000">
            <a:off x="8342908" y="4395112"/>
            <a:ext cx="814903" cy="787034"/>
            <a:chOff x="1850046" y="4417768"/>
            <a:chExt cx="1087552" cy="713281"/>
          </a:xfrm>
        </p:grpSpPr>
        <p:sp>
          <p:nvSpPr>
            <p:cNvPr id="56" name="Google Shape;56;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 name="Google Shape;58;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6"/>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6"/>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1" name="Google Shape;61;p6"/>
          <p:cNvGrpSpPr/>
          <p:nvPr/>
        </p:nvGrpSpPr>
        <p:grpSpPr>
          <a:xfrm rot="2700000" flipH="1">
            <a:off x="71836" y="4312450"/>
            <a:ext cx="843973" cy="667196"/>
            <a:chOff x="227125" y="3607050"/>
            <a:chExt cx="1099850" cy="869478"/>
          </a:xfrm>
        </p:grpSpPr>
        <p:sp>
          <p:nvSpPr>
            <p:cNvPr id="62" name="Google Shape;62;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 name="Google Shape;74;p6"/>
          <p:cNvGrpSpPr/>
          <p:nvPr/>
        </p:nvGrpSpPr>
        <p:grpSpPr>
          <a:xfrm rot="5400000" flipH="1">
            <a:off x="-53587" y="4395227"/>
            <a:ext cx="798589" cy="771271"/>
            <a:chOff x="1850046" y="4417768"/>
            <a:chExt cx="1087552" cy="713281"/>
          </a:xfrm>
        </p:grpSpPr>
        <p:sp>
          <p:nvSpPr>
            <p:cNvPr id="75" name="Google Shape;75;p6"/>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6"/>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 name="Google Shape;77;p6"/>
          <p:cNvSpPr/>
          <p:nvPr/>
        </p:nvSpPr>
        <p:spPr>
          <a:xfrm>
            <a:off x="32020"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6"/>
          <p:cNvSpPr/>
          <p:nvPr/>
        </p:nvSpPr>
        <p:spPr>
          <a:xfrm rot="1697963">
            <a:off x="204237"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6"/>
          <p:cNvSpPr/>
          <p:nvPr/>
        </p:nvSpPr>
        <p:spPr>
          <a:xfrm>
            <a:off x="68649"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6"/>
          <p:cNvSpPr/>
          <p:nvPr/>
        </p:nvSpPr>
        <p:spPr>
          <a:xfrm rot="1340377">
            <a:off x="-35932"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6"/>
          <p:cNvSpPr/>
          <p:nvPr/>
        </p:nvSpPr>
        <p:spPr>
          <a:xfrm>
            <a:off x="-40166"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2" name="Google Shape;82;p6"/>
          <p:cNvGrpSpPr/>
          <p:nvPr/>
        </p:nvGrpSpPr>
        <p:grpSpPr>
          <a:xfrm rot="-3599785" flipH="1">
            <a:off x="8154774" y="4370303"/>
            <a:ext cx="861090" cy="680727"/>
            <a:chOff x="227125" y="3607050"/>
            <a:chExt cx="1099850" cy="869478"/>
          </a:xfrm>
        </p:grpSpPr>
        <p:sp>
          <p:nvSpPr>
            <p:cNvPr id="83" name="Google Shape;83;p6"/>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6"/>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6"/>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6"/>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6"/>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6"/>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6"/>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6"/>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6"/>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6"/>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6"/>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6"/>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6"/>
          <p:cNvSpPr/>
          <p:nvPr/>
        </p:nvSpPr>
        <p:spPr>
          <a:xfrm flipH="1">
            <a:off x="8543647"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6"/>
          <p:cNvSpPr/>
          <p:nvPr/>
        </p:nvSpPr>
        <p:spPr>
          <a:xfrm flipH="1">
            <a:off x="8747013"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6"/>
          <p:cNvSpPr/>
          <p:nvPr/>
        </p:nvSpPr>
        <p:spPr>
          <a:xfrm rot="-1340377" flipH="1">
            <a:off x="8961979"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6"/>
          <p:cNvSpPr/>
          <p:nvPr/>
        </p:nvSpPr>
        <p:spPr>
          <a:xfrm flipH="1">
            <a:off x="8638195"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54349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9"/>
        <p:cNvGrpSpPr/>
        <p:nvPr/>
      </p:nvGrpSpPr>
      <p:grpSpPr>
        <a:xfrm>
          <a:off x="0" y="0"/>
          <a:ext cx="0" cy="0"/>
          <a:chOff x="0" y="0"/>
          <a:chExt cx="0" cy="0"/>
        </a:xfrm>
      </p:grpSpPr>
      <p:sp>
        <p:nvSpPr>
          <p:cNvPr id="100" name="Google Shape;100;p7"/>
          <p:cNvSpPr txBox="1">
            <a:spLocks noGrp="1"/>
          </p:cNvSpPr>
          <p:nvPr>
            <p:ph type="subTitle" idx="1"/>
          </p:nvPr>
        </p:nvSpPr>
        <p:spPr>
          <a:xfrm>
            <a:off x="713225" y="1718200"/>
            <a:ext cx="4157100" cy="25233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101" name="Google Shape;101;p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2" name="Google Shape;102;p7"/>
          <p:cNvSpPr/>
          <p:nvPr/>
        </p:nvSpPr>
        <p:spPr>
          <a:xfrm>
            <a:off x="117781" y="3747"/>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7"/>
          <p:cNvSpPr/>
          <p:nvPr/>
        </p:nvSpPr>
        <p:spPr>
          <a:xfrm rot="10800000" flipH="1">
            <a:off x="2"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368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flipH="1">
            <a:off x="5066175" y="1123250"/>
            <a:ext cx="3276300" cy="21780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3" name="Google Shape;113;p9"/>
          <p:cNvSpPr txBox="1">
            <a:spLocks noGrp="1"/>
          </p:cNvSpPr>
          <p:nvPr>
            <p:ph type="subTitle" idx="1"/>
          </p:nvPr>
        </p:nvSpPr>
        <p:spPr>
          <a:xfrm flipH="1">
            <a:off x="5304375" y="3544025"/>
            <a:ext cx="3038100" cy="930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346301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808475" y="539500"/>
            <a:ext cx="2538300" cy="2082900"/>
          </a:xfrm>
          <a:prstGeom prst="rect">
            <a:avLst/>
          </a:prstGeom>
        </p:spPr>
        <p:txBody>
          <a:bodyPr spcFirstLastPara="1" wrap="square" lIns="91425" tIns="91425" rIns="91425" bIns="91425" anchor="t" anchorCtr="0">
            <a:noAutofit/>
          </a:bodyPr>
          <a:lstStyle>
            <a:lvl1pPr lvl="0" algn="l">
              <a:spcBef>
                <a:spcPts val="0"/>
              </a:spcBef>
              <a:spcAft>
                <a:spcPts val="0"/>
              </a:spcAft>
              <a:buSzPts val="2400"/>
              <a:buNone/>
              <a:defRPr sz="3000">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4084788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txBox="1">
            <a:spLocks noGrp="1"/>
          </p:cNvSpPr>
          <p:nvPr>
            <p:ph type="title" hasCustomPrompt="1"/>
          </p:nvPr>
        </p:nvSpPr>
        <p:spPr>
          <a:xfrm>
            <a:off x="1430550" y="2149450"/>
            <a:ext cx="62829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8" name="Google Shape;118;p11"/>
          <p:cNvSpPr txBox="1">
            <a:spLocks noGrp="1"/>
          </p:cNvSpPr>
          <p:nvPr>
            <p:ph type="subTitle" idx="1"/>
          </p:nvPr>
        </p:nvSpPr>
        <p:spPr>
          <a:xfrm>
            <a:off x="1851450" y="3088900"/>
            <a:ext cx="54411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sp>
        <p:nvSpPr>
          <p:cNvPr id="119" name="Google Shape;119;p11"/>
          <p:cNvSpPr/>
          <p:nvPr/>
        </p:nvSpPr>
        <p:spPr>
          <a:xfrm rot="10800000" flipH="1">
            <a:off x="0" y="3793153"/>
            <a:ext cx="9248956" cy="29517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1"/>
          <p:cNvSpPr/>
          <p:nvPr/>
        </p:nvSpPr>
        <p:spPr>
          <a:xfrm rot="-10752746" flipH="1">
            <a:off x="720405" y="3641659"/>
            <a:ext cx="7474471" cy="24303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1"/>
          <p:cNvSpPr/>
          <p:nvPr/>
        </p:nvSpPr>
        <p:spPr>
          <a:xfrm rot="10800000" flipH="1">
            <a:off x="0" y="4080600"/>
            <a:ext cx="9144000" cy="106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51059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1078041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56366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688918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rgbClr val="FFFFFF"/>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1032004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5" name="Google Shape;125;p13"/>
          <p:cNvSpPr txBox="1">
            <a:spLocks noGrp="1"/>
          </p:cNvSpPr>
          <p:nvPr>
            <p:ph type="title" idx="2" hasCustomPrompt="1"/>
          </p:nvPr>
        </p:nvSpPr>
        <p:spPr>
          <a:xfrm>
            <a:off x="713425" y="2730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6" name="Google Shape;126;p13"/>
          <p:cNvSpPr txBox="1">
            <a:spLocks noGrp="1"/>
          </p:cNvSpPr>
          <p:nvPr>
            <p:ph type="subTitle" idx="1"/>
          </p:nvPr>
        </p:nvSpPr>
        <p:spPr>
          <a:xfrm>
            <a:off x="713425" y="358165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27" name="Google Shape;127;p13"/>
          <p:cNvSpPr txBox="1">
            <a:spLocks noGrp="1"/>
          </p:cNvSpPr>
          <p:nvPr>
            <p:ph type="subTitle" idx="3"/>
          </p:nvPr>
        </p:nvSpPr>
        <p:spPr>
          <a:xfrm>
            <a:off x="713425" y="32051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Ribeye"/>
                <a:ea typeface="Ribeye"/>
                <a:cs typeface="Ribeye"/>
                <a:sym typeface="Ribey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28" name="Google Shape;128;p13"/>
          <p:cNvSpPr txBox="1">
            <a:spLocks noGrp="1"/>
          </p:cNvSpPr>
          <p:nvPr>
            <p:ph type="title" idx="4" hasCustomPrompt="1"/>
          </p:nvPr>
        </p:nvSpPr>
        <p:spPr>
          <a:xfrm>
            <a:off x="2634121" y="2730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p:cNvSpPr txBox="1">
            <a:spLocks noGrp="1"/>
          </p:cNvSpPr>
          <p:nvPr>
            <p:ph type="subTitle" idx="5"/>
          </p:nvPr>
        </p:nvSpPr>
        <p:spPr>
          <a:xfrm>
            <a:off x="2634121" y="358165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0" name="Google Shape;130;p13"/>
          <p:cNvSpPr txBox="1">
            <a:spLocks noGrp="1"/>
          </p:cNvSpPr>
          <p:nvPr>
            <p:ph type="subTitle" idx="6"/>
          </p:nvPr>
        </p:nvSpPr>
        <p:spPr>
          <a:xfrm>
            <a:off x="2634121" y="32051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Ribeye"/>
                <a:ea typeface="Ribeye"/>
                <a:cs typeface="Ribeye"/>
                <a:sym typeface="Ribey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1" name="Google Shape;131;p13"/>
          <p:cNvSpPr txBox="1">
            <a:spLocks noGrp="1"/>
          </p:cNvSpPr>
          <p:nvPr>
            <p:ph type="title" idx="7" hasCustomPrompt="1"/>
          </p:nvPr>
        </p:nvSpPr>
        <p:spPr>
          <a:xfrm>
            <a:off x="4554868" y="2730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2" name="Google Shape;132;p13"/>
          <p:cNvSpPr txBox="1">
            <a:spLocks noGrp="1"/>
          </p:cNvSpPr>
          <p:nvPr>
            <p:ph type="subTitle" idx="8"/>
          </p:nvPr>
        </p:nvSpPr>
        <p:spPr>
          <a:xfrm>
            <a:off x="4554868" y="358165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3" name="Google Shape;133;p13"/>
          <p:cNvSpPr txBox="1">
            <a:spLocks noGrp="1"/>
          </p:cNvSpPr>
          <p:nvPr>
            <p:ph type="subTitle" idx="9"/>
          </p:nvPr>
        </p:nvSpPr>
        <p:spPr>
          <a:xfrm>
            <a:off x="4554868" y="32051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Ribeye"/>
                <a:ea typeface="Ribeye"/>
                <a:cs typeface="Ribeye"/>
                <a:sym typeface="Ribey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4" name="Google Shape;134;p13"/>
          <p:cNvSpPr txBox="1">
            <a:spLocks noGrp="1"/>
          </p:cNvSpPr>
          <p:nvPr>
            <p:ph type="title" idx="13" hasCustomPrompt="1"/>
          </p:nvPr>
        </p:nvSpPr>
        <p:spPr>
          <a:xfrm>
            <a:off x="6481013" y="2730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5" name="Google Shape;135;p13"/>
          <p:cNvSpPr txBox="1">
            <a:spLocks noGrp="1"/>
          </p:cNvSpPr>
          <p:nvPr>
            <p:ph type="subTitle" idx="14"/>
          </p:nvPr>
        </p:nvSpPr>
        <p:spPr>
          <a:xfrm>
            <a:off x="6481013" y="358165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6" name="Google Shape;136;p13"/>
          <p:cNvSpPr txBox="1">
            <a:spLocks noGrp="1"/>
          </p:cNvSpPr>
          <p:nvPr>
            <p:ph type="subTitle" idx="15"/>
          </p:nvPr>
        </p:nvSpPr>
        <p:spPr>
          <a:xfrm>
            <a:off x="6481013" y="3205150"/>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Ribeye"/>
                <a:ea typeface="Ribeye"/>
                <a:cs typeface="Ribeye"/>
                <a:sym typeface="Ribey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7" name="Google Shape;137;p13"/>
          <p:cNvSpPr/>
          <p:nvPr/>
        </p:nvSpPr>
        <p:spPr>
          <a:xfrm rot="10800000" flipH="1">
            <a:off x="191500" y="4884753"/>
            <a:ext cx="8834430" cy="288298"/>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3"/>
          <p:cNvSpPr/>
          <p:nvPr/>
        </p:nvSpPr>
        <p:spPr>
          <a:xfrm rot="-10752235" flipH="1">
            <a:off x="887500" y="4762545"/>
            <a:ext cx="7221440" cy="23733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3"/>
          <p:cNvSpPr/>
          <p:nvPr/>
        </p:nvSpPr>
        <p:spPr>
          <a:xfrm>
            <a:off x="8783670" y="211177"/>
            <a:ext cx="242261" cy="2415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13"/>
          <p:cNvSpPr/>
          <p:nvPr/>
        </p:nvSpPr>
        <p:spPr>
          <a:xfrm>
            <a:off x="8517946" y="348170"/>
            <a:ext cx="173737" cy="17373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13"/>
          <p:cNvSpPr/>
          <p:nvPr/>
        </p:nvSpPr>
        <p:spPr>
          <a:xfrm>
            <a:off x="8760152" y="530171"/>
            <a:ext cx="103191" cy="103191"/>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13"/>
          <p:cNvSpPr/>
          <p:nvPr/>
        </p:nvSpPr>
        <p:spPr>
          <a:xfrm>
            <a:off x="191490" y="239134"/>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13"/>
          <p:cNvSpPr/>
          <p:nvPr/>
        </p:nvSpPr>
        <p:spPr>
          <a:xfrm>
            <a:off x="592820" y="443150"/>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3"/>
          <p:cNvSpPr/>
          <p:nvPr/>
        </p:nvSpPr>
        <p:spPr>
          <a:xfrm>
            <a:off x="247535" y="693101"/>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3"/>
          <p:cNvSpPr/>
          <p:nvPr/>
        </p:nvSpPr>
        <p:spPr>
          <a:xfrm>
            <a:off x="8122750" y="239127"/>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3"/>
          <p:cNvSpPr/>
          <p:nvPr/>
        </p:nvSpPr>
        <p:spPr>
          <a:xfrm>
            <a:off x="8430775" y="155064"/>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3"/>
          <p:cNvSpPr/>
          <p:nvPr/>
        </p:nvSpPr>
        <p:spPr>
          <a:xfrm>
            <a:off x="8867198" y="83985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3"/>
          <p:cNvSpPr/>
          <p:nvPr/>
        </p:nvSpPr>
        <p:spPr>
          <a:xfrm rot="10800000">
            <a:off x="125064" y="89259"/>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3"/>
          <p:cNvSpPr/>
          <p:nvPr/>
        </p:nvSpPr>
        <p:spPr>
          <a:xfrm rot="10800000">
            <a:off x="498997" y="827168"/>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3"/>
          <p:cNvSpPr/>
          <p:nvPr/>
        </p:nvSpPr>
        <p:spPr>
          <a:xfrm rot="10800000">
            <a:off x="798500" y="302614"/>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5749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grpSp>
        <p:nvGrpSpPr>
          <p:cNvPr id="49" name="Google Shape;49;p7"/>
          <p:cNvGrpSpPr/>
          <p:nvPr/>
        </p:nvGrpSpPr>
        <p:grpSpPr>
          <a:xfrm>
            <a:off x="213" y="2468066"/>
            <a:ext cx="9144157" cy="2674842"/>
            <a:chOff x="211" y="2468066"/>
            <a:chExt cx="9144157" cy="2674842"/>
          </a:xfrm>
        </p:grpSpPr>
        <p:sp>
          <p:nvSpPr>
            <p:cNvPr id="50" name="Google Shape;50;p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 name="Google Shape;52;p7"/>
          <p:cNvSpPr txBox="1">
            <a:spLocks noGrp="1"/>
          </p:cNvSpPr>
          <p:nvPr>
            <p:ph type="title"/>
          </p:nvPr>
        </p:nvSpPr>
        <p:spPr>
          <a:xfrm>
            <a:off x="2651700" y="1614488"/>
            <a:ext cx="1682100" cy="45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5000" b="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7"/>
          <p:cNvSpPr txBox="1">
            <a:spLocks noGrp="1"/>
          </p:cNvSpPr>
          <p:nvPr>
            <p:ph type="subTitle" idx="1"/>
          </p:nvPr>
        </p:nvSpPr>
        <p:spPr>
          <a:xfrm>
            <a:off x="927900" y="2409955"/>
            <a:ext cx="3405900" cy="11256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54" name="Google Shape;54;p7"/>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00451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941759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325915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751524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919473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862246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316504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930580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243190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2316635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62018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213" y="2468066"/>
            <a:ext cx="9144157" cy="2674842"/>
            <a:chOff x="211" y="2468066"/>
            <a:chExt cx="9144157" cy="2674842"/>
          </a:xfrm>
        </p:grpSpPr>
        <p:sp>
          <p:nvSpPr>
            <p:cNvPr id="57" name="Google Shape;57;p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 name="Google Shape;59;p8"/>
          <p:cNvSpPr txBox="1">
            <a:spLocks noGrp="1"/>
          </p:cNvSpPr>
          <p:nvPr>
            <p:ph type="title"/>
          </p:nvPr>
        </p:nvSpPr>
        <p:spPr>
          <a:xfrm>
            <a:off x="762000" y="2202675"/>
            <a:ext cx="7620000" cy="721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 name="Google Shape;60;p8"/>
          <p:cNvGrpSpPr/>
          <p:nvPr/>
        </p:nvGrpSpPr>
        <p:grpSpPr>
          <a:xfrm>
            <a:off x="4258527" y="4588650"/>
            <a:ext cx="5723675" cy="1888350"/>
            <a:chOff x="2315700" y="3585450"/>
            <a:chExt cx="5723675" cy="1888350"/>
          </a:xfrm>
        </p:grpSpPr>
        <p:sp>
          <p:nvSpPr>
            <p:cNvPr id="61" name="Google Shape;61;p8"/>
            <p:cNvSpPr/>
            <p:nvPr/>
          </p:nvSpPr>
          <p:spPr>
            <a:xfrm>
              <a:off x="2315700" y="3585450"/>
              <a:ext cx="5723675" cy="1888350"/>
            </a:xfrm>
            <a:custGeom>
              <a:avLst/>
              <a:gdLst/>
              <a:ahLst/>
              <a:cxnLst/>
              <a:rect l="l" t="t" r="r" b="b"/>
              <a:pathLst>
                <a:path w="228947" h="75534" extrusionOk="0">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8"/>
            <p:cNvSpPr/>
            <p:nvPr/>
          </p:nvSpPr>
          <p:spPr>
            <a:xfrm>
              <a:off x="2798675" y="3590100"/>
              <a:ext cx="3646825" cy="1835025"/>
            </a:xfrm>
            <a:custGeom>
              <a:avLst/>
              <a:gdLst/>
              <a:ahLst/>
              <a:cxnLst/>
              <a:rect l="l" t="t" r="r" b="b"/>
              <a:pathLst>
                <a:path w="145873" h="73401" extrusionOk="0">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3" name="Google Shape;63;p8"/>
          <p:cNvSpPr/>
          <p:nvPr/>
        </p:nvSpPr>
        <p:spPr>
          <a:xfrm flipH="1">
            <a:off x="8086190" y="31804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8"/>
          <p:cNvSpPr/>
          <p:nvPr/>
        </p:nvSpPr>
        <p:spPr>
          <a:xfrm flipH="1">
            <a:off x="7422340" y="393697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82521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379432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661648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453173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906170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949961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081030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271339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991322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2850320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326242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5143502" y="3520800"/>
            <a:ext cx="3276600" cy="975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FFFF"/>
              </a:buClr>
              <a:buSzPts val="2000"/>
              <a:buNone/>
              <a:defRPr sz="3000" i="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a:endParaRPr/>
          </a:p>
        </p:txBody>
      </p:sp>
    </p:spTree>
    <p:extLst>
      <p:ext uri="{BB962C8B-B14F-4D97-AF65-F5344CB8AC3E}">
        <p14:creationId xmlns:p14="http://schemas.microsoft.com/office/powerpoint/2010/main" val="656593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4088882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1347874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753000" y="4174474"/>
            <a:ext cx="76380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14"/>
          <p:cNvSpPr txBox="1">
            <a:spLocks noGrp="1"/>
          </p:cNvSpPr>
          <p:nvPr>
            <p:ph type="subTitle" idx="1"/>
          </p:nvPr>
        </p:nvSpPr>
        <p:spPr>
          <a:xfrm>
            <a:off x="753000" y="3394125"/>
            <a:ext cx="7638000" cy="7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2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extLst>
      <p:ext uri="{BB962C8B-B14F-4D97-AF65-F5344CB8AC3E}">
        <p14:creationId xmlns:p14="http://schemas.microsoft.com/office/powerpoint/2010/main" val="67552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4"/>
        <p:cNvGrpSpPr/>
        <p:nvPr/>
      </p:nvGrpSpPr>
      <p:grpSpPr>
        <a:xfrm>
          <a:off x="0" y="0"/>
          <a:ext cx="0" cy="0"/>
          <a:chOff x="0" y="0"/>
          <a:chExt cx="0" cy="0"/>
        </a:xfrm>
      </p:grpSpPr>
      <p:sp>
        <p:nvSpPr>
          <p:cNvPr id="155" name="Google Shape;155;p15"/>
          <p:cNvSpPr txBox="1">
            <a:spLocks noGrp="1"/>
          </p:cNvSpPr>
          <p:nvPr>
            <p:ph type="title" hasCustomPrompt="1"/>
          </p:nvPr>
        </p:nvSpPr>
        <p:spPr>
          <a:xfrm>
            <a:off x="1702650" y="6154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6" name="Google Shape;156;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7" name="Google Shape;157;p15"/>
          <p:cNvSpPr txBox="1">
            <a:spLocks noGrp="1"/>
          </p:cNvSpPr>
          <p:nvPr>
            <p:ph type="title" idx="2" hasCustomPrompt="1"/>
          </p:nvPr>
        </p:nvSpPr>
        <p:spPr>
          <a:xfrm>
            <a:off x="1702650" y="218752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8" name="Google Shape;158;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9" name="Google Shape;159;p15"/>
          <p:cNvSpPr txBox="1">
            <a:spLocks noGrp="1"/>
          </p:cNvSpPr>
          <p:nvPr>
            <p:ph type="title" idx="4" hasCustomPrompt="1"/>
          </p:nvPr>
        </p:nvSpPr>
        <p:spPr>
          <a:xfrm>
            <a:off x="1702650" y="36992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0" name="Google Shape;160;p15"/>
          <p:cNvSpPr txBox="1">
            <a:spLocks noGrp="1"/>
          </p:cNvSpPr>
          <p:nvPr>
            <p:ph type="subTitle" idx="5"/>
          </p:nvPr>
        </p:nvSpPr>
        <p:spPr>
          <a:xfrm>
            <a:off x="2119800" y="4221275"/>
            <a:ext cx="49044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grpSp>
        <p:nvGrpSpPr>
          <p:cNvPr id="161" name="Google Shape;161;p15"/>
          <p:cNvGrpSpPr/>
          <p:nvPr/>
        </p:nvGrpSpPr>
        <p:grpSpPr>
          <a:xfrm rot="5400000" flipH="1">
            <a:off x="6900634" y="2900134"/>
            <a:ext cx="3723775" cy="762962"/>
            <a:chOff x="0" y="-74"/>
            <a:chExt cx="2762649" cy="372831"/>
          </a:xfrm>
        </p:grpSpPr>
        <p:sp>
          <p:nvSpPr>
            <p:cNvPr id="162" name="Google Shape;162;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rot="-5400000">
            <a:off x="-1480405" y="2900134"/>
            <a:ext cx="3723775" cy="762962"/>
            <a:chOff x="0" y="-74"/>
            <a:chExt cx="2762649" cy="372831"/>
          </a:xfrm>
        </p:grpSpPr>
        <p:sp>
          <p:nvSpPr>
            <p:cNvPr id="166" name="Google Shape;166;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9" name="Google Shape;169;p15"/>
          <p:cNvGrpSpPr/>
          <p:nvPr/>
        </p:nvGrpSpPr>
        <p:grpSpPr>
          <a:xfrm>
            <a:off x="1243" y="140881"/>
            <a:ext cx="627065" cy="1335950"/>
            <a:chOff x="5607854" y="-786570"/>
            <a:chExt cx="627065" cy="1335950"/>
          </a:xfrm>
        </p:grpSpPr>
        <p:sp>
          <p:nvSpPr>
            <p:cNvPr id="170" name="Google Shape;170;p15"/>
            <p:cNvSpPr/>
            <p:nvPr/>
          </p:nvSpPr>
          <p:spPr>
            <a:xfrm>
              <a:off x="5665861" y="-464624"/>
              <a:ext cx="460842" cy="928515"/>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5"/>
            <p:cNvSpPr/>
            <p:nvPr/>
          </p:nvSpPr>
          <p:spPr>
            <a:xfrm>
              <a:off x="5739109" y="-459221"/>
              <a:ext cx="382854" cy="832177"/>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5"/>
            <p:cNvSpPr/>
            <p:nvPr/>
          </p:nvSpPr>
          <p:spPr>
            <a:xfrm>
              <a:off x="5700064" y="191604"/>
              <a:ext cx="534854" cy="357776"/>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5"/>
            <p:cNvSpPr/>
            <p:nvPr/>
          </p:nvSpPr>
          <p:spPr>
            <a:xfrm>
              <a:off x="5737886" y="196447"/>
              <a:ext cx="490916" cy="315112"/>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5"/>
            <p:cNvSpPr/>
            <p:nvPr/>
          </p:nvSpPr>
          <p:spPr>
            <a:xfrm>
              <a:off x="5789624" y="1577"/>
              <a:ext cx="414152" cy="479753"/>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5"/>
            <p:cNvSpPr/>
            <p:nvPr/>
          </p:nvSpPr>
          <p:spPr>
            <a:xfrm>
              <a:off x="5607854" y="-786570"/>
              <a:ext cx="343147" cy="1101006"/>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6" name="Google Shape;176;p15"/>
          <p:cNvGrpSpPr/>
          <p:nvPr/>
        </p:nvGrpSpPr>
        <p:grpSpPr>
          <a:xfrm>
            <a:off x="8515702" y="140884"/>
            <a:ext cx="628291" cy="1335950"/>
            <a:chOff x="2909050" y="-862043"/>
            <a:chExt cx="628291" cy="1335950"/>
          </a:xfrm>
        </p:grpSpPr>
        <p:sp>
          <p:nvSpPr>
            <p:cNvPr id="177" name="Google Shape;177;p15"/>
            <p:cNvSpPr/>
            <p:nvPr/>
          </p:nvSpPr>
          <p:spPr>
            <a:xfrm>
              <a:off x="3017215" y="-540096"/>
              <a:ext cx="460893" cy="928515"/>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5"/>
            <p:cNvSpPr/>
            <p:nvPr/>
          </p:nvSpPr>
          <p:spPr>
            <a:xfrm>
              <a:off x="3021395" y="-534693"/>
              <a:ext cx="383466" cy="832177"/>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5"/>
            <p:cNvSpPr/>
            <p:nvPr/>
          </p:nvSpPr>
          <p:spPr>
            <a:xfrm>
              <a:off x="2909050" y="116132"/>
              <a:ext cx="534854" cy="357776"/>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5"/>
            <p:cNvSpPr/>
            <p:nvPr/>
          </p:nvSpPr>
          <p:spPr>
            <a:xfrm>
              <a:off x="2915167" y="120974"/>
              <a:ext cx="491477" cy="315112"/>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5"/>
            <p:cNvSpPr/>
            <p:nvPr/>
          </p:nvSpPr>
          <p:spPr>
            <a:xfrm>
              <a:off x="2940195" y="-73896"/>
              <a:ext cx="414152" cy="479753"/>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5"/>
            <p:cNvSpPr/>
            <p:nvPr/>
          </p:nvSpPr>
          <p:spPr>
            <a:xfrm>
              <a:off x="3192919" y="-862043"/>
              <a:ext cx="344421" cy="1101006"/>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1755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83"/>
        <p:cNvGrpSpPr/>
        <p:nvPr/>
      </p:nvGrpSpPr>
      <p:grpSpPr>
        <a:xfrm>
          <a:off x="0" y="0"/>
          <a:ext cx="0" cy="0"/>
          <a:chOff x="0" y="0"/>
          <a:chExt cx="0" cy="0"/>
        </a:xfrm>
      </p:grpSpPr>
      <p:sp>
        <p:nvSpPr>
          <p:cNvPr id="184" name="Google Shape;184;p1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185" name="Google Shape;185;p16"/>
          <p:cNvGrpSpPr/>
          <p:nvPr/>
        </p:nvGrpSpPr>
        <p:grpSpPr>
          <a:xfrm rot="-5400000" flipH="1">
            <a:off x="-1972491" y="2007260"/>
            <a:ext cx="4144250" cy="207519"/>
            <a:chOff x="0" y="-76"/>
            <a:chExt cx="2762649" cy="372832"/>
          </a:xfrm>
        </p:grpSpPr>
        <p:sp>
          <p:nvSpPr>
            <p:cNvPr id="186" name="Google Shape;186;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89" name="Google Shape;189;p16"/>
          <p:cNvSpPr/>
          <p:nvPr/>
        </p:nvSpPr>
        <p:spPr>
          <a:xfrm rot="10203590" flipH="1">
            <a:off x="116097" y="-31642"/>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6"/>
          <p:cNvSpPr/>
          <p:nvPr/>
        </p:nvSpPr>
        <p:spPr>
          <a:xfrm rot="-10098159" flipH="1">
            <a:off x="53940" y="75240"/>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16"/>
          <p:cNvSpPr/>
          <p:nvPr/>
        </p:nvSpPr>
        <p:spPr>
          <a:xfrm rot="10360619" flipH="1">
            <a:off x="106972" y="40755"/>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16"/>
          <p:cNvSpPr/>
          <p:nvPr/>
        </p:nvSpPr>
        <p:spPr>
          <a:xfrm rot="9459569" flipH="1">
            <a:off x="-18037" y="85515"/>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3" name="Google Shape;193;p16"/>
          <p:cNvGrpSpPr/>
          <p:nvPr/>
        </p:nvGrpSpPr>
        <p:grpSpPr>
          <a:xfrm rot="5400000">
            <a:off x="6972217" y="1969187"/>
            <a:ext cx="4144250" cy="207519"/>
            <a:chOff x="0" y="-76"/>
            <a:chExt cx="2762649" cy="372832"/>
          </a:xfrm>
        </p:grpSpPr>
        <p:sp>
          <p:nvSpPr>
            <p:cNvPr id="194" name="Google Shape;194;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 name="Google Shape;197;p16"/>
          <p:cNvSpPr/>
          <p:nvPr/>
        </p:nvSpPr>
        <p:spPr>
          <a:xfrm rot="-10203590">
            <a:off x="8831303" y="-69718"/>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6"/>
          <p:cNvSpPr/>
          <p:nvPr/>
        </p:nvSpPr>
        <p:spPr>
          <a:xfrm rot="10098159">
            <a:off x="8501415" y="37165"/>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6"/>
          <p:cNvSpPr/>
          <p:nvPr/>
        </p:nvSpPr>
        <p:spPr>
          <a:xfrm rot="-10360619">
            <a:off x="8713279" y="2680"/>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6"/>
          <p:cNvSpPr/>
          <p:nvPr/>
        </p:nvSpPr>
        <p:spPr>
          <a:xfrm rot="-9459569">
            <a:off x="8972620" y="47441"/>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13955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1"/>
        <p:cNvGrpSpPr/>
        <p:nvPr/>
      </p:nvGrpSpPr>
      <p:grpSpPr>
        <a:xfrm>
          <a:off x="0" y="0"/>
          <a:ext cx="0" cy="0"/>
          <a:chOff x="0" y="0"/>
          <a:chExt cx="0" cy="0"/>
        </a:xfrm>
      </p:grpSpPr>
      <p:grpSp>
        <p:nvGrpSpPr>
          <p:cNvPr id="202" name="Google Shape;202;p17"/>
          <p:cNvGrpSpPr/>
          <p:nvPr/>
        </p:nvGrpSpPr>
        <p:grpSpPr>
          <a:xfrm>
            <a:off x="3622300" y="523652"/>
            <a:ext cx="5083452" cy="4619847"/>
            <a:chOff x="3622300" y="523650"/>
            <a:chExt cx="5083452" cy="4619847"/>
          </a:xfrm>
        </p:grpSpPr>
        <p:sp>
          <p:nvSpPr>
            <p:cNvPr id="203" name="Google Shape;203;p17"/>
            <p:cNvSpPr/>
            <p:nvPr/>
          </p:nvSpPr>
          <p:spPr>
            <a:xfrm>
              <a:off x="4181725" y="523650"/>
              <a:ext cx="4315032" cy="3319164"/>
            </a:xfrm>
            <a:prstGeom prst="cloud">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7"/>
            <p:cNvSpPr/>
            <p:nvPr/>
          </p:nvSpPr>
          <p:spPr>
            <a:xfrm rot="995881">
              <a:off x="4006522" y="1277212"/>
              <a:ext cx="4315008" cy="3319149"/>
            </a:xfrm>
            <a:prstGeom prst="cloud">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5" name="Google Shape;205;p17"/>
          <p:cNvSpPr txBox="1">
            <a:spLocks noGrp="1"/>
          </p:cNvSpPr>
          <p:nvPr>
            <p:ph type="subTitle" idx="1"/>
          </p:nvPr>
        </p:nvSpPr>
        <p:spPr>
          <a:xfrm>
            <a:off x="713225" y="2683250"/>
            <a:ext cx="2823900" cy="1295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206" name="Google Shape;206;p17"/>
          <p:cNvSpPr txBox="1">
            <a:spLocks noGrp="1"/>
          </p:cNvSpPr>
          <p:nvPr>
            <p:ph type="title"/>
          </p:nvPr>
        </p:nvSpPr>
        <p:spPr>
          <a:xfrm>
            <a:off x="713225" y="992600"/>
            <a:ext cx="2388300" cy="105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07" name="Google Shape;207;p17"/>
          <p:cNvGrpSpPr/>
          <p:nvPr/>
        </p:nvGrpSpPr>
        <p:grpSpPr>
          <a:xfrm>
            <a:off x="4725506" y="915579"/>
            <a:ext cx="3307211" cy="3356056"/>
            <a:chOff x="6425341" y="2702140"/>
            <a:chExt cx="1680237" cy="1705053"/>
          </a:xfrm>
        </p:grpSpPr>
        <p:sp>
          <p:nvSpPr>
            <p:cNvPr id="208" name="Google Shape;208;p17"/>
            <p:cNvSpPr/>
            <p:nvPr/>
          </p:nvSpPr>
          <p:spPr>
            <a:xfrm>
              <a:off x="7709689" y="3367240"/>
              <a:ext cx="65296" cy="65229"/>
            </a:xfrm>
            <a:custGeom>
              <a:avLst/>
              <a:gdLst/>
              <a:ahLst/>
              <a:cxnLst/>
              <a:rect l="l" t="t" r="r" b="b"/>
              <a:pathLst>
                <a:path w="984" h="983" extrusionOk="0">
                  <a:moveTo>
                    <a:pt x="492" y="1"/>
                  </a:moveTo>
                  <a:cubicBezTo>
                    <a:pt x="432" y="1"/>
                    <a:pt x="360" y="13"/>
                    <a:pt x="300" y="49"/>
                  </a:cubicBezTo>
                  <a:cubicBezTo>
                    <a:pt x="241" y="61"/>
                    <a:pt x="193" y="97"/>
                    <a:pt x="145" y="145"/>
                  </a:cubicBezTo>
                  <a:cubicBezTo>
                    <a:pt x="97" y="192"/>
                    <a:pt x="61" y="240"/>
                    <a:pt x="49" y="300"/>
                  </a:cubicBezTo>
                  <a:cubicBezTo>
                    <a:pt x="13" y="360"/>
                    <a:pt x="1" y="420"/>
                    <a:pt x="1" y="492"/>
                  </a:cubicBezTo>
                  <a:lnTo>
                    <a:pt x="25" y="624"/>
                  </a:lnTo>
                  <a:cubicBezTo>
                    <a:pt x="37" y="707"/>
                    <a:pt x="85" y="779"/>
                    <a:pt x="145" y="839"/>
                  </a:cubicBezTo>
                  <a:lnTo>
                    <a:pt x="241" y="911"/>
                  </a:lnTo>
                  <a:cubicBezTo>
                    <a:pt x="324" y="959"/>
                    <a:pt x="408" y="983"/>
                    <a:pt x="492" y="983"/>
                  </a:cubicBezTo>
                  <a:cubicBezTo>
                    <a:pt x="552" y="983"/>
                    <a:pt x="624" y="971"/>
                    <a:pt x="684" y="935"/>
                  </a:cubicBezTo>
                  <a:cubicBezTo>
                    <a:pt x="744" y="923"/>
                    <a:pt x="791" y="887"/>
                    <a:pt x="827" y="839"/>
                  </a:cubicBezTo>
                  <a:cubicBezTo>
                    <a:pt x="923" y="743"/>
                    <a:pt x="971" y="624"/>
                    <a:pt x="983" y="492"/>
                  </a:cubicBezTo>
                  <a:lnTo>
                    <a:pt x="959" y="360"/>
                  </a:lnTo>
                  <a:cubicBezTo>
                    <a:pt x="947" y="276"/>
                    <a:pt x="899" y="204"/>
                    <a:pt x="839" y="145"/>
                  </a:cubicBezTo>
                  <a:lnTo>
                    <a:pt x="744" y="73"/>
                  </a:lnTo>
                  <a:cubicBezTo>
                    <a:pt x="660" y="25"/>
                    <a:pt x="576"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7"/>
            <p:cNvSpPr/>
            <p:nvPr/>
          </p:nvSpPr>
          <p:spPr>
            <a:xfrm>
              <a:off x="7890115" y="3402211"/>
              <a:ext cx="70007" cy="70007"/>
            </a:xfrm>
            <a:custGeom>
              <a:avLst/>
              <a:gdLst/>
              <a:ahLst/>
              <a:cxnLst/>
              <a:rect l="l" t="t" r="r" b="b"/>
              <a:pathLst>
                <a:path w="1055" h="1055" extrusionOk="0">
                  <a:moveTo>
                    <a:pt x="528" y="1"/>
                  </a:moveTo>
                  <a:cubicBezTo>
                    <a:pt x="456" y="1"/>
                    <a:pt x="384" y="13"/>
                    <a:pt x="324" y="49"/>
                  </a:cubicBezTo>
                  <a:cubicBezTo>
                    <a:pt x="252" y="73"/>
                    <a:pt x="204" y="109"/>
                    <a:pt x="156" y="156"/>
                  </a:cubicBezTo>
                  <a:cubicBezTo>
                    <a:pt x="97" y="204"/>
                    <a:pt x="61" y="264"/>
                    <a:pt x="49" y="324"/>
                  </a:cubicBezTo>
                  <a:cubicBezTo>
                    <a:pt x="13" y="384"/>
                    <a:pt x="1" y="456"/>
                    <a:pt x="1" y="528"/>
                  </a:cubicBezTo>
                  <a:cubicBezTo>
                    <a:pt x="1" y="576"/>
                    <a:pt x="13" y="624"/>
                    <a:pt x="13" y="672"/>
                  </a:cubicBezTo>
                  <a:cubicBezTo>
                    <a:pt x="37" y="755"/>
                    <a:pt x="85" y="839"/>
                    <a:pt x="156" y="899"/>
                  </a:cubicBezTo>
                  <a:lnTo>
                    <a:pt x="264" y="983"/>
                  </a:lnTo>
                  <a:cubicBezTo>
                    <a:pt x="336" y="1031"/>
                    <a:pt x="432" y="1055"/>
                    <a:pt x="528" y="1055"/>
                  </a:cubicBezTo>
                  <a:cubicBezTo>
                    <a:pt x="600" y="1055"/>
                    <a:pt x="671" y="1043"/>
                    <a:pt x="731" y="1007"/>
                  </a:cubicBezTo>
                  <a:cubicBezTo>
                    <a:pt x="791" y="995"/>
                    <a:pt x="851" y="947"/>
                    <a:pt x="899" y="899"/>
                  </a:cubicBezTo>
                  <a:cubicBezTo>
                    <a:pt x="947" y="851"/>
                    <a:pt x="983" y="803"/>
                    <a:pt x="1007" y="731"/>
                  </a:cubicBezTo>
                  <a:cubicBezTo>
                    <a:pt x="1043" y="672"/>
                    <a:pt x="1055" y="600"/>
                    <a:pt x="1055" y="528"/>
                  </a:cubicBezTo>
                  <a:lnTo>
                    <a:pt x="1031" y="384"/>
                  </a:lnTo>
                  <a:cubicBezTo>
                    <a:pt x="1007" y="300"/>
                    <a:pt x="959" y="216"/>
                    <a:pt x="899" y="156"/>
                  </a:cubicBezTo>
                  <a:lnTo>
                    <a:pt x="791" y="73"/>
                  </a:lnTo>
                  <a:cubicBezTo>
                    <a:pt x="707" y="25"/>
                    <a:pt x="624"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7"/>
            <p:cNvSpPr/>
            <p:nvPr/>
          </p:nvSpPr>
          <p:spPr>
            <a:xfrm>
              <a:off x="7738356" y="3541097"/>
              <a:ext cx="70803" cy="70206"/>
            </a:xfrm>
            <a:custGeom>
              <a:avLst/>
              <a:gdLst/>
              <a:ahLst/>
              <a:cxnLst/>
              <a:rect l="l" t="t" r="r" b="b"/>
              <a:pathLst>
                <a:path w="1067" h="1058" extrusionOk="0">
                  <a:moveTo>
                    <a:pt x="493" y="1"/>
                  </a:moveTo>
                  <a:cubicBezTo>
                    <a:pt x="441" y="1"/>
                    <a:pt x="384" y="20"/>
                    <a:pt x="336" y="40"/>
                  </a:cubicBezTo>
                  <a:cubicBezTo>
                    <a:pt x="204" y="100"/>
                    <a:pt x="96" y="195"/>
                    <a:pt x="48" y="327"/>
                  </a:cubicBezTo>
                  <a:cubicBezTo>
                    <a:pt x="24" y="387"/>
                    <a:pt x="0" y="459"/>
                    <a:pt x="0" y="531"/>
                  </a:cubicBezTo>
                  <a:cubicBezTo>
                    <a:pt x="12" y="579"/>
                    <a:pt x="12" y="627"/>
                    <a:pt x="24" y="675"/>
                  </a:cubicBezTo>
                  <a:cubicBezTo>
                    <a:pt x="48" y="758"/>
                    <a:pt x="96" y="842"/>
                    <a:pt x="156" y="902"/>
                  </a:cubicBezTo>
                  <a:lnTo>
                    <a:pt x="264" y="986"/>
                  </a:lnTo>
                  <a:cubicBezTo>
                    <a:pt x="347" y="1034"/>
                    <a:pt x="443" y="1058"/>
                    <a:pt x="527" y="1058"/>
                  </a:cubicBezTo>
                  <a:cubicBezTo>
                    <a:pt x="599" y="1058"/>
                    <a:pt x="671" y="1046"/>
                    <a:pt x="731" y="1010"/>
                  </a:cubicBezTo>
                  <a:cubicBezTo>
                    <a:pt x="803" y="986"/>
                    <a:pt x="862" y="950"/>
                    <a:pt x="910" y="902"/>
                  </a:cubicBezTo>
                  <a:cubicBezTo>
                    <a:pt x="958" y="854"/>
                    <a:pt x="994" y="794"/>
                    <a:pt x="1018" y="734"/>
                  </a:cubicBezTo>
                  <a:cubicBezTo>
                    <a:pt x="1042" y="675"/>
                    <a:pt x="1066" y="603"/>
                    <a:pt x="1054" y="531"/>
                  </a:cubicBezTo>
                  <a:lnTo>
                    <a:pt x="1042" y="387"/>
                  </a:lnTo>
                  <a:cubicBezTo>
                    <a:pt x="1018" y="303"/>
                    <a:pt x="970" y="219"/>
                    <a:pt x="910" y="148"/>
                  </a:cubicBezTo>
                  <a:lnTo>
                    <a:pt x="803" y="76"/>
                  </a:lnTo>
                  <a:cubicBezTo>
                    <a:pt x="719" y="28"/>
                    <a:pt x="623" y="4"/>
                    <a:pt x="527" y="4"/>
                  </a:cubicBezTo>
                  <a:cubicBezTo>
                    <a:pt x="516" y="2"/>
                    <a:pt x="505" y="1"/>
                    <a:pt x="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7"/>
            <p:cNvSpPr/>
            <p:nvPr/>
          </p:nvSpPr>
          <p:spPr>
            <a:xfrm>
              <a:off x="7247178" y="3604269"/>
              <a:ext cx="62841" cy="62442"/>
            </a:xfrm>
            <a:custGeom>
              <a:avLst/>
              <a:gdLst/>
              <a:ahLst/>
              <a:cxnLst/>
              <a:rect l="l" t="t" r="r" b="b"/>
              <a:pathLst>
                <a:path w="947" h="941" extrusionOk="0">
                  <a:moveTo>
                    <a:pt x="443" y="1"/>
                  </a:moveTo>
                  <a:cubicBezTo>
                    <a:pt x="411" y="1"/>
                    <a:pt x="378" y="4"/>
                    <a:pt x="348" y="10"/>
                  </a:cubicBezTo>
                  <a:lnTo>
                    <a:pt x="240" y="58"/>
                  </a:lnTo>
                  <a:lnTo>
                    <a:pt x="144" y="142"/>
                  </a:lnTo>
                  <a:cubicBezTo>
                    <a:pt x="96" y="178"/>
                    <a:pt x="60" y="226"/>
                    <a:pt x="48" y="285"/>
                  </a:cubicBezTo>
                  <a:cubicBezTo>
                    <a:pt x="24" y="321"/>
                    <a:pt x="12" y="357"/>
                    <a:pt x="12" y="405"/>
                  </a:cubicBezTo>
                  <a:cubicBezTo>
                    <a:pt x="0" y="465"/>
                    <a:pt x="0" y="537"/>
                    <a:pt x="24" y="597"/>
                  </a:cubicBezTo>
                  <a:lnTo>
                    <a:pt x="72" y="705"/>
                  </a:lnTo>
                  <a:cubicBezTo>
                    <a:pt x="96" y="741"/>
                    <a:pt x="120" y="765"/>
                    <a:pt x="144" y="800"/>
                  </a:cubicBezTo>
                  <a:cubicBezTo>
                    <a:pt x="180" y="848"/>
                    <a:pt x="228" y="872"/>
                    <a:pt x="288" y="896"/>
                  </a:cubicBezTo>
                  <a:cubicBezTo>
                    <a:pt x="324" y="920"/>
                    <a:pt x="372" y="932"/>
                    <a:pt x="408" y="932"/>
                  </a:cubicBezTo>
                  <a:cubicBezTo>
                    <a:pt x="432" y="937"/>
                    <a:pt x="459" y="940"/>
                    <a:pt x="486" y="940"/>
                  </a:cubicBezTo>
                  <a:cubicBezTo>
                    <a:pt x="525" y="940"/>
                    <a:pt x="564" y="934"/>
                    <a:pt x="599" y="920"/>
                  </a:cubicBezTo>
                  <a:lnTo>
                    <a:pt x="707" y="872"/>
                  </a:lnTo>
                  <a:lnTo>
                    <a:pt x="803" y="800"/>
                  </a:lnTo>
                  <a:cubicBezTo>
                    <a:pt x="863" y="741"/>
                    <a:pt x="911" y="669"/>
                    <a:pt x="923" y="597"/>
                  </a:cubicBezTo>
                  <a:cubicBezTo>
                    <a:pt x="923" y="585"/>
                    <a:pt x="923" y="585"/>
                    <a:pt x="923" y="585"/>
                  </a:cubicBezTo>
                  <a:cubicBezTo>
                    <a:pt x="923" y="549"/>
                    <a:pt x="934" y="501"/>
                    <a:pt x="946" y="465"/>
                  </a:cubicBezTo>
                  <a:cubicBezTo>
                    <a:pt x="946" y="405"/>
                    <a:pt x="923" y="333"/>
                    <a:pt x="899" y="285"/>
                  </a:cubicBezTo>
                  <a:cubicBezTo>
                    <a:pt x="887" y="249"/>
                    <a:pt x="863" y="214"/>
                    <a:pt x="839" y="190"/>
                  </a:cubicBezTo>
                  <a:cubicBezTo>
                    <a:pt x="827" y="166"/>
                    <a:pt x="815" y="142"/>
                    <a:pt x="791" y="130"/>
                  </a:cubicBezTo>
                  <a:cubicBezTo>
                    <a:pt x="779" y="118"/>
                    <a:pt x="767" y="106"/>
                    <a:pt x="755" y="94"/>
                  </a:cubicBezTo>
                  <a:cubicBezTo>
                    <a:pt x="743" y="82"/>
                    <a:pt x="731" y="82"/>
                    <a:pt x="719" y="70"/>
                  </a:cubicBezTo>
                  <a:cubicBezTo>
                    <a:pt x="707" y="58"/>
                    <a:pt x="683" y="46"/>
                    <a:pt x="659" y="34"/>
                  </a:cubicBezTo>
                  <a:cubicBezTo>
                    <a:pt x="623" y="22"/>
                    <a:pt x="575" y="10"/>
                    <a:pt x="539" y="10"/>
                  </a:cubicBezTo>
                  <a:cubicBezTo>
                    <a:pt x="509" y="4"/>
                    <a:pt x="476" y="1"/>
                    <a:pt x="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7"/>
            <p:cNvSpPr/>
            <p:nvPr/>
          </p:nvSpPr>
          <p:spPr>
            <a:xfrm>
              <a:off x="6659848" y="3260737"/>
              <a:ext cx="59655" cy="58129"/>
            </a:xfrm>
            <a:custGeom>
              <a:avLst/>
              <a:gdLst/>
              <a:ahLst/>
              <a:cxnLst/>
              <a:rect l="l" t="t" r="r" b="b"/>
              <a:pathLst>
                <a:path w="899" h="876" extrusionOk="0">
                  <a:moveTo>
                    <a:pt x="443" y="1"/>
                  </a:moveTo>
                  <a:lnTo>
                    <a:pt x="371" y="13"/>
                  </a:lnTo>
                  <a:lnTo>
                    <a:pt x="324" y="13"/>
                  </a:lnTo>
                  <a:cubicBezTo>
                    <a:pt x="276" y="25"/>
                    <a:pt x="216" y="49"/>
                    <a:pt x="180" y="85"/>
                  </a:cubicBezTo>
                  <a:cubicBezTo>
                    <a:pt x="132" y="121"/>
                    <a:pt x="96" y="157"/>
                    <a:pt x="60" y="216"/>
                  </a:cubicBezTo>
                  <a:cubicBezTo>
                    <a:pt x="60" y="216"/>
                    <a:pt x="24" y="312"/>
                    <a:pt x="24" y="312"/>
                  </a:cubicBezTo>
                  <a:cubicBezTo>
                    <a:pt x="0" y="396"/>
                    <a:pt x="0" y="480"/>
                    <a:pt x="24" y="552"/>
                  </a:cubicBezTo>
                  <a:cubicBezTo>
                    <a:pt x="36" y="588"/>
                    <a:pt x="48" y="624"/>
                    <a:pt x="60" y="660"/>
                  </a:cubicBezTo>
                  <a:cubicBezTo>
                    <a:pt x="84" y="696"/>
                    <a:pt x="108" y="719"/>
                    <a:pt x="132" y="743"/>
                  </a:cubicBezTo>
                  <a:cubicBezTo>
                    <a:pt x="180" y="791"/>
                    <a:pt x="228" y="827"/>
                    <a:pt x="288" y="839"/>
                  </a:cubicBezTo>
                  <a:lnTo>
                    <a:pt x="336" y="863"/>
                  </a:lnTo>
                  <a:lnTo>
                    <a:pt x="348" y="863"/>
                  </a:lnTo>
                  <a:cubicBezTo>
                    <a:pt x="383" y="875"/>
                    <a:pt x="431" y="875"/>
                    <a:pt x="467" y="875"/>
                  </a:cubicBezTo>
                  <a:cubicBezTo>
                    <a:pt x="551" y="875"/>
                    <a:pt x="623" y="863"/>
                    <a:pt x="683" y="815"/>
                  </a:cubicBezTo>
                  <a:cubicBezTo>
                    <a:pt x="743" y="779"/>
                    <a:pt x="803" y="731"/>
                    <a:pt x="839" y="672"/>
                  </a:cubicBezTo>
                  <a:cubicBezTo>
                    <a:pt x="875" y="600"/>
                    <a:pt x="898" y="528"/>
                    <a:pt x="898" y="456"/>
                  </a:cubicBezTo>
                  <a:cubicBezTo>
                    <a:pt x="898" y="372"/>
                    <a:pt x="875" y="300"/>
                    <a:pt x="827" y="228"/>
                  </a:cubicBezTo>
                  <a:cubicBezTo>
                    <a:pt x="791" y="157"/>
                    <a:pt x="731" y="97"/>
                    <a:pt x="671" y="61"/>
                  </a:cubicBezTo>
                  <a:lnTo>
                    <a:pt x="563" y="13"/>
                  </a:lnTo>
                  <a:cubicBezTo>
                    <a:pt x="533" y="7"/>
                    <a:pt x="503" y="4"/>
                    <a:pt x="473" y="4"/>
                  </a:cubicBezTo>
                  <a:cubicBezTo>
                    <a:pt x="443" y="4"/>
                    <a:pt x="413" y="7"/>
                    <a:pt x="383" y="13"/>
                  </a:cubicBezTo>
                  <a:lnTo>
                    <a:pt x="4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7"/>
            <p:cNvSpPr/>
            <p:nvPr/>
          </p:nvSpPr>
          <p:spPr>
            <a:xfrm>
              <a:off x="6681281" y="3261533"/>
              <a:ext cx="66" cy="66"/>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7"/>
            <p:cNvSpPr/>
            <p:nvPr/>
          </p:nvSpPr>
          <p:spPr>
            <a:xfrm>
              <a:off x="7113667" y="3175534"/>
              <a:ext cx="57267" cy="56669"/>
            </a:xfrm>
            <a:custGeom>
              <a:avLst/>
              <a:gdLst/>
              <a:ahLst/>
              <a:cxnLst/>
              <a:rect l="l" t="t" r="r" b="b"/>
              <a:pathLst>
                <a:path w="863" h="854" extrusionOk="0">
                  <a:moveTo>
                    <a:pt x="398" y="0"/>
                  </a:moveTo>
                  <a:cubicBezTo>
                    <a:pt x="350" y="0"/>
                    <a:pt x="303" y="20"/>
                    <a:pt x="264" y="39"/>
                  </a:cubicBezTo>
                  <a:cubicBezTo>
                    <a:pt x="156" y="75"/>
                    <a:pt x="72" y="159"/>
                    <a:pt x="36" y="267"/>
                  </a:cubicBezTo>
                  <a:cubicBezTo>
                    <a:pt x="12" y="315"/>
                    <a:pt x="0" y="375"/>
                    <a:pt x="0" y="423"/>
                  </a:cubicBezTo>
                  <a:lnTo>
                    <a:pt x="12" y="542"/>
                  </a:lnTo>
                  <a:cubicBezTo>
                    <a:pt x="36" y="614"/>
                    <a:pt x="72" y="674"/>
                    <a:pt x="132" y="734"/>
                  </a:cubicBezTo>
                  <a:lnTo>
                    <a:pt x="216" y="794"/>
                  </a:lnTo>
                  <a:cubicBezTo>
                    <a:pt x="276" y="842"/>
                    <a:pt x="359" y="854"/>
                    <a:pt x="431" y="854"/>
                  </a:cubicBezTo>
                  <a:cubicBezTo>
                    <a:pt x="491" y="854"/>
                    <a:pt x="539" y="842"/>
                    <a:pt x="599" y="818"/>
                  </a:cubicBezTo>
                  <a:cubicBezTo>
                    <a:pt x="755" y="746"/>
                    <a:pt x="851" y="602"/>
                    <a:pt x="862" y="423"/>
                  </a:cubicBezTo>
                  <a:lnTo>
                    <a:pt x="839" y="315"/>
                  </a:lnTo>
                  <a:cubicBezTo>
                    <a:pt x="827" y="243"/>
                    <a:pt x="791" y="171"/>
                    <a:pt x="731" y="123"/>
                  </a:cubicBezTo>
                  <a:lnTo>
                    <a:pt x="647" y="63"/>
                  </a:lnTo>
                  <a:cubicBezTo>
                    <a:pt x="575" y="15"/>
                    <a:pt x="503" y="3"/>
                    <a:pt x="431" y="3"/>
                  </a:cubicBezTo>
                  <a:cubicBezTo>
                    <a:pt x="420" y="1"/>
                    <a:pt x="409"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7"/>
            <p:cNvSpPr/>
            <p:nvPr/>
          </p:nvSpPr>
          <p:spPr>
            <a:xfrm>
              <a:off x="7318709" y="3144409"/>
              <a:ext cx="52489" cy="52029"/>
            </a:xfrm>
            <a:custGeom>
              <a:avLst/>
              <a:gdLst/>
              <a:ahLst/>
              <a:cxnLst/>
              <a:rect l="l" t="t" r="r" b="b"/>
              <a:pathLst>
                <a:path w="1115" h="1024" extrusionOk="0">
                  <a:moveTo>
                    <a:pt x="576" y="1"/>
                  </a:moveTo>
                  <a:cubicBezTo>
                    <a:pt x="556" y="1"/>
                    <a:pt x="536" y="2"/>
                    <a:pt x="515" y="6"/>
                  </a:cubicBezTo>
                  <a:cubicBezTo>
                    <a:pt x="467" y="6"/>
                    <a:pt x="431" y="18"/>
                    <a:pt x="383" y="42"/>
                  </a:cubicBezTo>
                  <a:cubicBezTo>
                    <a:pt x="360" y="54"/>
                    <a:pt x="336" y="66"/>
                    <a:pt x="312" y="78"/>
                  </a:cubicBezTo>
                  <a:cubicBezTo>
                    <a:pt x="288" y="101"/>
                    <a:pt x="252" y="125"/>
                    <a:pt x="228" y="149"/>
                  </a:cubicBezTo>
                  <a:cubicBezTo>
                    <a:pt x="192" y="185"/>
                    <a:pt x="156" y="221"/>
                    <a:pt x="132" y="257"/>
                  </a:cubicBezTo>
                  <a:cubicBezTo>
                    <a:pt x="0" y="497"/>
                    <a:pt x="72" y="808"/>
                    <a:pt x="312" y="952"/>
                  </a:cubicBezTo>
                  <a:lnTo>
                    <a:pt x="324" y="952"/>
                  </a:lnTo>
                  <a:cubicBezTo>
                    <a:pt x="407" y="1000"/>
                    <a:pt x="491" y="1024"/>
                    <a:pt x="587" y="1024"/>
                  </a:cubicBezTo>
                  <a:cubicBezTo>
                    <a:pt x="671" y="1024"/>
                    <a:pt x="767" y="1000"/>
                    <a:pt x="839" y="952"/>
                  </a:cubicBezTo>
                  <a:cubicBezTo>
                    <a:pt x="922" y="904"/>
                    <a:pt x="982" y="844"/>
                    <a:pt x="1030" y="772"/>
                  </a:cubicBezTo>
                  <a:cubicBezTo>
                    <a:pt x="1114" y="605"/>
                    <a:pt x="1114" y="413"/>
                    <a:pt x="1030" y="257"/>
                  </a:cubicBezTo>
                  <a:cubicBezTo>
                    <a:pt x="982" y="185"/>
                    <a:pt x="922" y="113"/>
                    <a:pt x="839" y="78"/>
                  </a:cubicBezTo>
                  <a:lnTo>
                    <a:pt x="719" y="18"/>
                  </a:lnTo>
                  <a:cubicBezTo>
                    <a:pt x="668" y="9"/>
                    <a:pt x="623" y="1"/>
                    <a:pt x="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7"/>
            <p:cNvSpPr/>
            <p:nvPr/>
          </p:nvSpPr>
          <p:spPr>
            <a:xfrm>
              <a:off x="6771859" y="3415747"/>
              <a:ext cx="62907" cy="62841"/>
            </a:xfrm>
            <a:custGeom>
              <a:avLst/>
              <a:gdLst/>
              <a:ahLst/>
              <a:cxnLst/>
              <a:rect l="l" t="t" r="r" b="b"/>
              <a:pathLst>
                <a:path w="948" h="947" extrusionOk="0">
                  <a:moveTo>
                    <a:pt x="468" y="0"/>
                  </a:moveTo>
                  <a:cubicBezTo>
                    <a:pt x="408" y="0"/>
                    <a:pt x="348" y="12"/>
                    <a:pt x="288" y="48"/>
                  </a:cubicBezTo>
                  <a:cubicBezTo>
                    <a:pt x="181" y="84"/>
                    <a:pt x="85" y="180"/>
                    <a:pt x="49" y="288"/>
                  </a:cubicBezTo>
                  <a:cubicBezTo>
                    <a:pt x="13" y="348"/>
                    <a:pt x="1" y="408"/>
                    <a:pt x="1" y="468"/>
                  </a:cubicBezTo>
                  <a:lnTo>
                    <a:pt x="25" y="599"/>
                  </a:lnTo>
                  <a:cubicBezTo>
                    <a:pt x="37" y="683"/>
                    <a:pt x="85" y="743"/>
                    <a:pt x="145" y="803"/>
                  </a:cubicBezTo>
                  <a:lnTo>
                    <a:pt x="241" y="875"/>
                  </a:lnTo>
                  <a:cubicBezTo>
                    <a:pt x="300" y="923"/>
                    <a:pt x="384" y="947"/>
                    <a:pt x="468" y="947"/>
                  </a:cubicBezTo>
                  <a:cubicBezTo>
                    <a:pt x="528" y="947"/>
                    <a:pt x="600" y="935"/>
                    <a:pt x="648" y="899"/>
                  </a:cubicBezTo>
                  <a:cubicBezTo>
                    <a:pt x="768" y="863"/>
                    <a:pt x="863" y="767"/>
                    <a:pt x="899" y="659"/>
                  </a:cubicBezTo>
                  <a:cubicBezTo>
                    <a:pt x="935" y="599"/>
                    <a:pt x="947" y="539"/>
                    <a:pt x="947" y="468"/>
                  </a:cubicBezTo>
                  <a:lnTo>
                    <a:pt x="923" y="348"/>
                  </a:lnTo>
                  <a:cubicBezTo>
                    <a:pt x="899" y="276"/>
                    <a:pt x="863" y="204"/>
                    <a:pt x="803" y="144"/>
                  </a:cubicBezTo>
                  <a:lnTo>
                    <a:pt x="708" y="72"/>
                  </a:lnTo>
                  <a:cubicBezTo>
                    <a:pt x="636" y="24"/>
                    <a:pt x="552"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7"/>
            <p:cNvSpPr/>
            <p:nvPr/>
          </p:nvSpPr>
          <p:spPr>
            <a:xfrm>
              <a:off x="7135100" y="3786088"/>
              <a:ext cx="66026" cy="66026"/>
            </a:xfrm>
            <a:custGeom>
              <a:avLst/>
              <a:gdLst/>
              <a:ahLst/>
              <a:cxnLst/>
              <a:rect l="l" t="t" r="r" b="b"/>
              <a:pathLst>
                <a:path w="995" h="995" extrusionOk="0">
                  <a:moveTo>
                    <a:pt x="504" y="1"/>
                  </a:moveTo>
                  <a:cubicBezTo>
                    <a:pt x="432" y="1"/>
                    <a:pt x="372" y="13"/>
                    <a:pt x="312" y="49"/>
                  </a:cubicBezTo>
                  <a:cubicBezTo>
                    <a:pt x="192" y="97"/>
                    <a:pt x="96" y="180"/>
                    <a:pt x="48" y="312"/>
                  </a:cubicBezTo>
                  <a:cubicBezTo>
                    <a:pt x="24" y="360"/>
                    <a:pt x="1" y="432"/>
                    <a:pt x="12" y="492"/>
                  </a:cubicBezTo>
                  <a:lnTo>
                    <a:pt x="24" y="624"/>
                  </a:lnTo>
                  <a:cubicBezTo>
                    <a:pt x="48" y="707"/>
                    <a:pt x="96" y="779"/>
                    <a:pt x="156" y="851"/>
                  </a:cubicBezTo>
                  <a:lnTo>
                    <a:pt x="252" y="923"/>
                  </a:lnTo>
                  <a:cubicBezTo>
                    <a:pt x="324" y="971"/>
                    <a:pt x="408" y="995"/>
                    <a:pt x="504" y="995"/>
                  </a:cubicBezTo>
                  <a:cubicBezTo>
                    <a:pt x="563" y="995"/>
                    <a:pt x="635" y="983"/>
                    <a:pt x="695" y="947"/>
                  </a:cubicBezTo>
                  <a:cubicBezTo>
                    <a:pt x="815" y="899"/>
                    <a:pt x="911" y="803"/>
                    <a:pt x="947" y="683"/>
                  </a:cubicBezTo>
                  <a:cubicBezTo>
                    <a:pt x="983" y="624"/>
                    <a:pt x="995" y="564"/>
                    <a:pt x="995" y="492"/>
                  </a:cubicBezTo>
                  <a:cubicBezTo>
                    <a:pt x="995" y="456"/>
                    <a:pt x="983" y="408"/>
                    <a:pt x="983" y="372"/>
                  </a:cubicBezTo>
                  <a:cubicBezTo>
                    <a:pt x="959" y="288"/>
                    <a:pt x="911" y="204"/>
                    <a:pt x="851" y="144"/>
                  </a:cubicBezTo>
                  <a:lnTo>
                    <a:pt x="743" y="73"/>
                  </a:lnTo>
                  <a:cubicBezTo>
                    <a:pt x="671" y="25"/>
                    <a:pt x="587" y="1"/>
                    <a:pt x="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17"/>
            <p:cNvSpPr/>
            <p:nvPr/>
          </p:nvSpPr>
          <p:spPr>
            <a:xfrm>
              <a:off x="6620896" y="3991132"/>
              <a:ext cx="117652" cy="101129"/>
            </a:xfrm>
            <a:custGeom>
              <a:avLst/>
              <a:gdLst/>
              <a:ahLst/>
              <a:cxnLst/>
              <a:rect l="l" t="t" r="r" b="b"/>
              <a:pathLst>
                <a:path w="1773" h="1524" extrusionOk="0">
                  <a:moveTo>
                    <a:pt x="383" y="0"/>
                  </a:moveTo>
                  <a:cubicBezTo>
                    <a:pt x="330" y="0"/>
                    <a:pt x="277" y="12"/>
                    <a:pt x="228" y="37"/>
                  </a:cubicBezTo>
                  <a:cubicBezTo>
                    <a:pt x="156" y="85"/>
                    <a:pt x="96" y="145"/>
                    <a:pt x="60" y="216"/>
                  </a:cubicBezTo>
                  <a:cubicBezTo>
                    <a:pt x="24" y="312"/>
                    <a:pt x="0" y="420"/>
                    <a:pt x="0" y="516"/>
                  </a:cubicBezTo>
                  <a:cubicBezTo>
                    <a:pt x="0" y="624"/>
                    <a:pt x="0" y="731"/>
                    <a:pt x="24" y="827"/>
                  </a:cubicBezTo>
                  <a:cubicBezTo>
                    <a:pt x="48" y="1103"/>
                    <a:pt x="216" y="1342"/>
                    <a:pt x="467" y="1450"/>
                  </a:cubicBezTo>
                  <a:cubicBezTo>
                    <a:pt x="593" y="1499"/>
                    <a:pt x="723" y="1523"/>
                    <a:pt x="855" y="1523"/>
                  </a:cubicBezTo>
                  <a:cubicBezTo>
                    <a:pt x="949" y="1523"/>
                    <a:pt x="1043" y="1511"/>
                    <a:pt x="1138" y="1486"/>
                  </a:cubicBezTo>
                  <a:cubicBezTo>
                    <a:pt x="1270" y="1462"/>
                    <a:pt x="1390" y="1414"/>
                    <a:pt x="1509" y="1342"/>
                  </a:cubicBezTo>
                  <a:cubicBezTo>
                    <a:pt x="1557" y="1306"/>
                    <a:pt x="1605" y="1258"/>
                    <a:pt x="1653" y="1199"/>
                  </a:cubicBezTo>
                  <a:cubicBezTo>
                    <a:pt x="1761" y="1067"/>
                    <a:pt x="1773" y="887"/>
                    <a:pt x="1701" y="731"/>
                  </a:cubicBezTo>
                  <a:cubicBezTo>
                    <a:pt x="1629" y="624"/>
                    <a:pt x="1521" y="552"/>
                    <a:pt x="1390" y="528"/>
                  </a:cubicBezTo>
                  <a:lnTo>
                    <a:pt x="1258" y="516"/>
                  </a:lnTo>
                  <a:cubicBezTo>
                    <a:pt x="1174" y="516"/>
                    <a:pt x="1090" y="516"/>
                    <a:pt x="1006" y="552"/>
                  </a:cubicBezTo>
                  <a:lnTo>
                    <a:pt x="851" y="576"/>
                  </a:lnTo>
                  <a:cubicBezTo>
                    <a:pt x="839" y="528"/>
                    <a:pt x="827" y="468"/>
                    <a:pt x="815" y="420"/>
                  </a:cubicBezTo>
                  <a:cubicBezTo>
                    <a:pt x="803" y="384"/>
                    <a:pt x="791" y="360"/>
                    <a:pt x="779" y="336"/>
                  </a:cubicBezTo>
                  <a:cubicBezTo>
                    <a:pt x="755" y="252"/>
                    <a:pt x="719" y="180"/>
                    <a:pt x="659" y="133"/>
                  </a:cubicBezTo>
                  <a:cubicBezTo>
                    <a:pt x="588" y="46"/>
                    <a:pt x="485" y="0"/>
                    <a:pt x="3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17"/>
            <p:cNvSpPr/>
            <p:nvPr/>
          </p:nvSpPr>
          <p:spPr>
            <a:xfrm>
              <a:off x="7868682" y="3967443"/>
              <a:ext cx="110552" cy="108826"/>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17"/>
            <p:cNvSpPr/>
            <p:nvPr/>
          </p:nvSpPr>
          <p:spPr>
            <a:xfrm>
              <a:off x="6523152" y="2796102"/>
              <a:ext cx="91441" cy="85535"/>
            </a:xfrm>
            <a:custGeom>
              <a:avLst/>
              <a:gdLst/>
              <a:ahLst/>
              <a:cxnLst/>
              <a:rect l="l" t="t" r="r" b="b"/>
              <a:pathLst>
                <a:path w="1378" h="1289" extrusionOk="0">
                  <a:moveTo>
                    <a:pt x="298" y="0"/>
                  </a:moveTo>
                  <a:cubicBezTo>
                    <a:pt x="279" y="0"/>
                    <a:pt x="260" y="3"/>
                    <a:pt x="240" y="8"/>
                  </a:cubicBezTo>
                  <a:cubicBezTo>
                    <a:pt x="192" y="20"/>
                    <a:pt x="156" y="44"/>
                    <a:pt x="132" y="92"/>
                  </a:cubicBezTo>
                  <a:cubicBezTo>
                    <a:pt x="0" y="212"/>
                    <a:pt x="48" y="475"/>
                    <a:pt x="72" y="643"/>
                  </a:cubicBezTo>
                  <a:cubicBezTo>
                    <a:pt x="84" y="811"/>
                    <a:pt x="144" y="978"/>
                    <a:pt x="252" y="1122"/>
                  </a:cubicBezTo>
                  <a:cubicBezTo>
                    <a:pt x="368" y="1229"/>
                    <a:pt x="515" y="1288"/>
                    <a:pt x="675" y="1288"/>
                  </a:cubicBezTo>
                  <a:cubicBezTo>
                    <a:pt x="713" y="1288"/>
                    <a:pt x="752" y="1285"/>
                    <a:pt x="791" y="1278"/>
                  </a:cubicBezTo>
                  <a:cubicBezTo>
                    <a:pt x="958" y="1266"/>
                    <a:pt x="1126" y="1170"/>
                    <a:pt x="1234" y="1026"/>
                  </a:cubicBezTo>
                  <a:cubicBezTo>
                    <a:pt x="1342" y="954"/>
                    <a:pt x="1378" y="823"/>
                    <a:pt x="1354" y="703"/>
                  </a:cubicBezTo>
                  <a:cubicBezTo>
                    <a:pt x="1294" y="607"/>
                    <a:pt x="1186" y="547"/>
                    <a:pt x="1078" y="547"/>
                  </a:cubicBezTo>
                  <a:cubicBezTo>
                    <a:pt x="1024" y="535"/>
                    <a:pt x="970" y="529"/>
                    <a:pt x="918" y="529"/>
                  </a:cubicBezTo>
                  <a:cubicBezTo>
                    <a:pt x="865" y="529"/>
                    <a:pt x="815" y="535"/>
                    <a:pt x="767" y="547"/>
                  </a:cubicBezTo>
                  <a:lnTo>
                    <a:pt x="743" y="547"/>
                  </a:lnTo>
                  <a:cubicBezTo>
                    <a:pt x="719" y="499"/>
                    <a:pt x="695" y="439"/>
                    <a:pt x="671" y="391"/>
                  </a:cubicBezTo>
                  <a:cubicBezTo>
                    <a:pt x="623" y="248"/>
                    <a:pt x="527" y="56"/>
                    <a:pt x="371" y="20"/>
                  </a:cubicBezTo>
                  <a:cubicBezTo>
                    <a:pt x="350" y="6"/>
                    <a:pt x="325" y="0"/>
                    <a:pt x="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17"/>
            <p:cNvSpPr/>
            <p:nvPr/>
          </p:nvSpPr>
          <p:spPr>
            <a:xfrm>
              <a:off x="6946711" y="3025500"/>
              <a:ext cx="92303" cy="72131"/>
            </a:xfrm>
            <a:custGeom>
              <a:avLst/>
              <a:gdLst/>
              <a:ahLst/>
              <a:cxnLst/>
              <a:rect l="l" t="t" r="r" b="b"/>
              <a:pathLst>
                <a:path w="1391" h="1087" extrusionOk="0">
                  <a:moveTo>
                    <a:pt x="1127" y="1"/>
                  </a:moveTo>
                  <a:cubicBezTo>
                    <a:pt x="1067" y="1"/>
                    <a:pt x="1007" y="13"/>
                    <a:pt x="959" y="37"/>
                  </a:cubicBezTo>
                  <a:cubicBezTo>
                    <a:pt x="911" y="61"/>
                    <a:pt x="863" y="96"/>
                    <a:pt x="827" y="132"/>
                  </a:cubicBezTo>
                  <a:cubicBezTo>
                    <a:pt x="779" y="192"/>
                    <a:pt x="744" y="240"/>
                    <a:pt x="720" y="300"/>
                  </a:cubicBezTo>
                  <a:lnTo>
                    <a:pt x="720" y="288"/>
                  </a:lnTo>
                  <a:cubicBezTo>
                    <a:pt x="696" y="336"/>
                    <a:pt x="672" y="384"/>
                    <a:pt x="648" y="420"/>
                  </a:cubicBezTo>
                  <a:lnTo>
                    <a:pt x="624" y="444"/>
                  </a:lnTo>
                  <a:cubicBezTo>
                    <a:pt x="612" y="456"/>
                    <a:pt x="600" y="456"/>
                    <a:pt x="576" y="468"/>
                  </a:cubicBezTo>
                  <a:cubicBezTo>
                    <a:pt x="564" y="468"/>
                    <a:pt x="564" y="456"/>
                    <a:pt x="552" y="456"/>
                  </a:cubicBezTo>
                  <a:lnTo>
                    <a:pt x="420" y="372"/>
                  </a:lnTo>
                  <a:cubicBezTo>
                    <a:pt x="372" y="336"/>
                    <a:pt x="324" y="312"/>
                    <a:pt x="264" y="300"/>
                  </a:cubicBezTo>
                  <a:cubicBezTo>
                    <a:pt x="240" y="294"/>
                    <a:pt x="220" y="291"/>
                    <a:pt x="199" y="291"/>
                  </a:cubicBezTo>
                  <a:cubicBezTo>
                    <a:pt x="178" y="291"/>
                    <a:pt x="157" y="294"/>
                    <a:pt x="133" y="300"/>
                  </a:cubicBezTo>
                  <a:cubicBezTo>
                    <a:pt x="49" y="324"/>
                    <a:pt x="1" y="408"/>
                    <a:pt x="25" y="492"/>
                  </a:cubicBezTo>
                  <a:cubicBezTo>
                    <a:pt x="37" y="528"/>
                    <a:pt x="61" y="564"/>
                    <a:pt x="85" y="576"/>
                  </a:cubicBezTo>
                  <a:cubicBezTo>
                    <a:pt x="97" y="588"/>
                    <a:pt x="97" y="599"/>
                    <a:pt x="109" y="611"/>
                  </a:cubicBezTo>
                  <a:cubicBezTo>
                    <a:pt x="133" y="647"/>
                    <a:pt x="157" y="707"/>
                    <a:pt x="181" y="755"/>
                  </a:cubicBezTo>
                  <a:cubicBezTo>
                    <a:pt x="264" y="911"/>
                    <a:pt x="408" y="1019"/>
                    <a:pt x="576" y="1067"/>
                  </a:cubicBezTo>
                  <a:cubicBezTo>
                    <a:pt x="623" y="1079"/>
                    <a:pt x="672" y="1086"/>
                    <a:pt x="721" y="1086"/>
                  </a:cubicBezTo>
                  <a:cubicBezTo>
                    <a:pt x="809" y="1086"/>
                    <a:pt x="899" y="1065"/>
                    <a:pt x="983" y="1019"/>
                  </a:cubicBezTo>
                  <a:cubicBezTo>
                    <a:pt x="1067" y="971"/>
                    <a:pt x="1139" y="911"/>
                    <a:pt x="1199" y="839"/>
                  </a:cubicBezTo>
                  <a:cubicBezTo>
                    <a:pt x="1247" y="791"/>
                    <a:pt x="1282" y="743"/>
                    <a:pt x="1306" y="683"/>
                  </a:cubicBezTo>
                  <a:cubicBezTo>
                    <a:pt x="1342" y="599"/>
                    <a:pt x="1366" y="516"/>
                    <a:pt x="1378" y="432"/>
                  </a:cubicBezTo>
                  <a:cubicBezTo>
                    <a:pt x="1390" y="300"/>
                    <a:pt x="1354" y="180"/>
                    <a:pt x="1271" y="72"/>
                  </a:cubicBezTo>
                  <a:cubicBezTo>
                    <a:pt x="1235" y="37"/>
                    <a:pt x="1187" y="13"/>
                    <a:pt x="1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7"/>
            <p:cNvSpPr/>
            <p:nvPr/>
          </p:nvSpPr>
          <p:spPr>
            <a:xfrm>
              <a:off x="6551752" y="3794847"/>
              <a:ext cx="89848" cy="78766"/>
            </a:xfrm>
            <a:custGeom>
              <a:avLst/>
              <a:gdLst/>
              <a:ahLst/>
              <a:cxnLst/>
              <a:rect l="l" t="t" r="r" b="b"/>
              <a:pathLst>
                <a:path w="1354" h="1187" extrusionOk="0">
                  <a:moveTo>
                    <a:pt x="1126" y="0"/>
                  </a:moveTo>
                  <a:cubicBezTo>
                    <a:pt x="1042" y="12"/>
                    <a:pt x="982" y="36"/>
                    <a:pt x="923" y="96"/>
                  </a:cubicBezTo>
                  <a:cubicBezTo>
                    <a:pt x="815" y="180"/>
                    <a:pt x="743" y="288"/>
                    <a:pt x="683" y="408"/>
                  </a:cubicBezTo>
                  <a:cubicBezTo>
                    <a:pt x="659" y="456"/>
                    <a:pt x="635" y="516"/>
                    <a:pt x="611" y="563"/>
                  </a:cubicBezTo>
                  <a:cubicBezTo>
                    <a:pt x="563" y="539"/>
                    <a:pt x="527" y="516"/>
                    <a:pt x="479" y="492"/>
                  </a:cubicBezTo>
                  <a:lnTo>
                    <a:pt x="324" y="420"/>
                  </a:lnTo>
                  <a:cubicBezTo>
                    <a:pt x="264" y="384"/>
                    <a:pt x="180" y="372"/>
                    <a:pt x="108" y="372"/>
                  </a:cubicBezTo>
                  <a:cubicBezTo>
                    <a:pt x="60" y="384"/>
                    <a:pt x="24" y="420"/>
                    <a:pt x="12" y="468"/>
                  </a:cubicBezTo>
                  <a:cubicBezTo>
                    <a:pt x="0" y="575"/>
                    <a:pt x="36" y="683"/>
                    <a:pt x="108" y="767"/>
                  </a:cubicBezTo>
                  <a:cubicBezTo>
                    <a:pt x="156" y="839"/>
                    <a:pt x="216" y="899"/>
                    <a:pt x="288" y="959"/>
                  </a:cubicBezTo>
                  <a:cubicBezTo>
                    <a:pt x="360" y="1019"/>
                    <a:pt x="443" y="1078"/>
                    <a:pt x="527" y="1126"/>
                  </a:cubicBezTo>
                  <a:cubicBezTo>
                    <a:pt x="599" y="1162"/>
                    <a:pt x="671" y="1186"/>
                    <a:pt x="755" y="1186"/>
                  </a:cubicBezTo>
                  <a:cubicBezTo>
                    <a:pt x="851" y="1174"/>
                    <a:pt x="947" y="1138"/>
                    <a:pt x="1018" y="1066"/>
                  </a:cubicBezTo>
                  <a:cubicBezTo>
                    <a:pt x="1090" y="995"/>
                    <a:pt x="1138" y="923"/>
                    <a:pt x="1174" y="839"/>
                  </a:cubicBezTo>
                  <a:cubicBezTo>
                    <a:pt x="1222" y="731"/>
                    <a:pt x="1270" y="623"/>
                    <a:pt x="1306" y="504"/>
                  </a:cubicBezTo>
                  <a:cubicBezTo>
                    <a:pt x="1354" y="384"/>
                    <a:pt x="1354" y="240"/>
                    <a:pt x="1306" y="120"/>
                  </a:cubicBezTo>
                  <a:cubicBezTo>
                    <a:pt x="1270" y="48"/>
                    <a:pt x="1198" y="0"/>
                    <a:pt x="1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7"/>
            <p:cNvSpPr/>
            <p:nvPr/>
          </p:nvSpPr>
          <p:spPr>
            <a:xfrm>
              <a:off x="7813008" y="2868166"/>
              <a:ext cx="66" cy="66"/>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7"/>
            <p:cNvSpPr/>
            <p:nvPr/>
          </p:nvSpPr>
          <p:spPr>
            <a:xfrm>
              <a:off x="7789982" y="2852241"/>
              <a:ext cx="66" cy="863"/>
            </a:xfrm>
            <a:custGeom>
              <a:avLst/>
              <a:gdLst/>
              <a:ahLst/>
              <a:cxnLst/>
              <a:rect l="l" t="t" r="r" b="b"/>
              <a:pathLst>
                <a:path w="1" h="13" extrusionOk="0">
                  <a:moveTo>
                    <a:pt x="1" y="1"/>
                  </a:moveTo>
                  <a:cubicBezTo>
                    <a:pt x="1" y="13"/>
                    <a:pt x="1" y="13"/>
                    <a:pt x="1"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7"/>
            <p:cNvSpPr/>
            <p:nvPr/>
          </p:nvSpPr>
          <p:spPr>
            <a:xfrm>
              <a:off x="7813008" y="2867370"/>
              <a:ext cx="66" cy="863"/>
            </a:xfrm>
            <a:custGeom>
              <a:avLst/>
              <a:gdLst/>
              <a:ahLst/>
              <a:cxnLst/>
              <a:rect l="l" t="t" r="r" b="b"/>
              <a:pathLst>
                <a:path w="1" h="13" extrusionOk="0">
                  <a:moveTo>
                    <a:pt x="1" y="12"/>
                  </a:moveTo>
                  <a:lnTo>
                    <a:pt x="1" y="12"/>
                  </a:lnTo>
                  <a:lnTo>
                    <a:pt x="1" y="12"/>
                  </a:lnTo>
                  <a:lnTo>
                    <a:pt x="1" y="12"/>
                  </a:lnTo>
                  <a:lnTo>
                    <a:pt x="1" y="12"/>
                  </a:lnTo>
                  <a:lnTo>
                    <a:pt x="1" y="0"/>
                  </a:ln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17"/>
            <p:cNvSpPr/>
            <p:nvPr/>
          </p:nvSpPr>
          <p:spPr>
            <a:xfrm>
              <a:off x="7789185" y="2841093"/>
              <a:ext cx="65229" cy="58129"/>
            </a:xfrm>
            <a:custGeom>
              <a:avLst/>
              <a:gdLst/>
              <a:ahLst/>
              <a:cxnLst/>
              <a:rect l="l" t="t" r="r" b="b"/>
              <a:pathLst>
                <a:path w="983" h="876" extrusionOk="0">
                  <a:moveTo>
                    <a:pt x="168" y="1"/>
                  </a:moveTo>
                  <a:cubicBezTo>
                    <a:pt x="132" y="1"/>
                    <a:pt x="85" y="13"/>
                    <a:pt x="61" y="37"/>
                  </a:cubicBezTo>
                  <a:lnTo>
                    <a:pt x="49" y="49"/>
                  </a:lnTo>
                  <a:cubicBezTo>
                    <a:pt x="25" y="73"/>
                    <a:pt x="13" y="97"/>
                    <a:pt x="25" y="121"/>
                  </a:cubicBezTo>
                  <a:cubicBezTo>
                    <a:pt x="25" y="145"/>
                    <a:pt x="25" y="157"/>
                    <a:pt x="37" y="181"/>
                  </a:cubicBezTo>
                  <a:lnTo>
                    <a:pt x="37" y="193"/>
                  </a:lnTo>
                  <a:lnTo>
                    <a:pt x="37" y="240"/>
                  </a:lnTo>
                  <a:cubicBezTo>
                    <a:pt x="37" y="252"/>
                    <a:pt x="37" y="264"/>
                    <a:pt x="37" y="276"/>
                  </a:cubicBezTo>
                  <a:cubicBezTo>
                    <a:pt x="1" y="384"/>
                    <a:pt x="13" y="516"/>
                    <a:pt x="61" y="636"/>
                  </a:cubicBezTo>
                  <a:cubicBezTo>
                    <a:pt x="153" y="784"/>
                    <a:pt x="318" y="875"/>
                    <a:pt x="488" y="875"/>
                  </a:cubicBezTo>
                  <a:cubicBezTo>
                    <a:pt x="537" y="875"/>
                    <a:pt x="587" y="868"/>
                    <a:pt x="635" y="851"/>
                  </a:cubicBezTo>
                  <a:cubicBezTo>
                    <a:pt x="767" y="827"/>
                    <a:pt x="887" y="744"/>
                    <a:pt x="959" y="624"/>
                  </a:cubicBezTo>
                  <a:cubicBezTo>
                    <a:pt x="983" y="564"/>
                    <a:pt x="971" y="480"/>
                    <a:pt x="911" y="420"/>
                  </a:cubicBezTo>
                  <a:cubicBezTo>
                    <a:pt x="887" y="396"/>
                    <a:pt x="851" y="384"/>
                    <a:pt x="815" y="372"/>
                  </a:cubicBezTo>
                  <a:lnTo>
                    <a:pt x="695" y="372"/>
                  </a:lnTo>
                  <a:lnTo>
                    <a:pt x="635" y="384"/>
                  </a:lnTo>
                  <a:cubicBezTo>
                    <a:pt x="612" y="396"/>
                    <a:pt x="588" y="408"/>
                    <a:pt x="564" y="420"/>
                  </a:cubicBezTo>
                  <a:cubicBezTo>
                    <a:pt x="552" y="420"/>
                    <a:pt x="528" y="420"/>
                    <a:pt x="516" y="432"/>
                  </a:cubicBezTo>
                  <a:cubicBezTo>
                    <a:pt x="504" y="432"/>
                    <a:pt x="492" y="444"/>
                    <a:pt x="480" y="444"/>
                  </a:cubicBezTo>
                  <a:lnTo>
                    <a:pt x="432" y="444"/>
                  </a:lnTo>
                  <a:lnTo>
                    <a:pt x="384" y="420"/>
                  </a:lnTo>
                  <a:cubicBezTo>
                    <a:pt x="376" y="420"/>
                    <a:pt x="373" y="415"/>
                    <a:pt x="376" y="415"/>
                  </a:cubicBezTo>
                  <a:cubicBezTo>
                    <a:pt x="377" y="415"/>
                    <a:pt x="380" y="416"/>
                    <a:pt x="384" y="420"/>
                  </a:cubicBezTo>
                  <a:lnTo>
                    <a:pt x="384" y="396"/>
                  </a:lnTo>
                  <a:lnTo>
                    <a:pt x="384" y="384"/>
                  </a:lnTo>
                  <a:lnTo>
                    <a:pt x="384" y="300"/>
                  </a:lnTo>
                  <a:cubicBezTo>
                    <a:pt x="372" y="229"/>
                    <a:pt x="348" y="157"/>
                    <a:pt x="300" y="97"/>
                  </a:cubicBezTo>
                  <a:cubicBezTo>
                    <a:pt x="264" y="49"/>
                    <a:pt x="228" y="25"/>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17"/>
            <p:cNvSpPr/>
            <p:nvPr/>
          </p:nvSpPr>
          <p:spPr>
            <a:xfrm>
              <a:off x="8009359" y="3509510"/>
              <a:ext cx="96218" cy="73391"/>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17"/>
            <p:cNvSpPr/>
            <p:nvPr/>
          </p:nvSpPr>
          <p:spPr>
            <a:xfrm>
              <a:off x="7300396" y="4014955"/>
              <a:ext cx="59722" cy="50963"/>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17"/>
            <p:cNvSpPr/>
            <p:nvPr/>
          </p:nvSpPr>
          <p:spPr>
            <a:xfrm>
              <a:off x="6425341" y="3230544"/>
              <a:ext cx="90711" cy="77572"/>
            </a:xfrm>
            <a:custGeom>
              <a:avLst/>
              <a:gdLst/>
              <a:ahLst/>
              <a:cxnLst/>
              <a:rect l="l" t="t" r="r" b="b"/>
              <a:pathLst>
                <a:path w="1367" h="1169" extrusionOk="0">
                  <a:moveTo>
                    <a:pt x="779" y="1"/>
                  </a:moveTo>
                  <a:cubicBezTo>
                    <a:pt x="264" y="1"/>
                    <a:pt x="1" y="636"/>
                    <a:pt x="372" y="995"/>
                  </a:cubicBezTo>
                  <a:cubicBezTo>
                    <a:pt x="489" y="1115"/>
                    <a:pt x="634" y="1169"/>
                    <a:pt x="778" y="1169"/>
                  </a:cubicBezTo>
                  <a:cubicBezTo>
                    <a:pt x="1076" y="1169"/>
                    <a:pt x="1366" y="936"/>
                    <a:pt x="1366" y="588"/>
                  </a:cubicBezTo>
                  <a:cubicBezTo>
                    <a:pt x="1354" y="264"/>
                    <a:pt x="1103" y="13"/>
                    <a:pt x="7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17"/>
            <p:cNvSpPr/>
            <p:nvPr/>
          </p:nvSpPr>
          <p:spPr>
            <a:xfrm>
              <a:off x="6841800" y="2716009"/>
              <a:ext cx="47777" cy="473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7"/>
            <p:cNvSpPr/>
            <p:nvPr/>
          </p:nvSpPr>
          <p:spPr>
            <a:xfrm>
              <a:off x="7673923" y="3116144"/>
              <a:ext cx="78766" cy="60452"/>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7"/>
            <p:cNvSpPr/>
            <p:nvPr/>
          </p:nvSpPr>
          <p:spPr>
            <a:xfrm>
              <a:off x="8050700" y="2821252"/>
              <a:ext cx="54081" cy="42203"/>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7"/>
            <p:cNvSpPr/>
            <p:nvPr/>
          </p:nvSpPr>
          <p:spPr>
            <a:xfrm>
              <a:off x="8010952" y="3778125"/>
              <a:ext cx="62044" cy="60120"/>
            </a:xfrm>
            <a:custGeom>
              <a:avLst/>
              <a:gdLst/>
              <a:ahLst/>
              <a:cxnLst/>
              <a:rect l="l" t="t" r="r" b="b"/>
              <a:pathLst>
                <a:path w="935" h="906" extrusionOk="0">
                  <a:moveTo>
                    <a:pt x="455" y="1"/>
                  </a:moveTo>
                  <a:cubicBezTo>
                    <a:pt x="372" y="1"/>
                    <a:pt x="288" y="25"/>
                    <a:pt x="228" y="61"/>
                  </a:cubicBezTo>
                  <a:cubicBezTo>
                    <a:pt x="84" y="145"/>
                    <a:pt x="0" y="288"/>
                    <a:pt x="0" y="456"/>
                  </a:cubicBezTo>
                  <a:cubicBezTo>
                    <a:pt x="0" y="516"/>
                    <a:pt x="12" y="576"/>
                    <a:pt x="36" y="624"/>
                  </a:cubicBezTo>
                  <a:cubicBezTo>
                    <a:pt x="60" y="684"/>
                    <a:pt x="84" y="732"/>
                    <a:pt x="132" y="779"/>
                  </a:cubicBezTo>
                  <a:cubicBezTo>
                    <a:pt x="192" y="827"/>
                    <a:pt x="252" y="863"/>
                    <a:pt x="336" y="887"/>
                  </a:cubicBezTo>
                  <a:cubicBezTo>
                    <a:pt x="372" y="899"/>
                    <a:pt x="411" y="905"/>
                    <a:pt x="451" y="905"/>
                  </a:cubicBezTo>
                  <a:cubicBezTo>
                    <a:pt x="491" y="905"/>
                    <a:pt x="533" y="899"/>
                    <a:pt x="575" y="887"/>
                  </a:cubicBezTo>
                  <a:cubicBezTo>
                    <a:pt x="647" y="863"/>
                    <a:pt x="719" y="827"/>
                    <a:pt x="767" y="779"/>
                  </a:cubicBezTo>
                  <a:cubicBezTo>
                    <a:pt x="791" y="744"/>
                    <a:pt x="827" y="708"/>
                    <a:pt x="851" y="672"/>
                  </a:cubicBezTo>
                  <a:cubicBezTo>
                    <a:pt x="851" y="672"/>
                    <a:pt x="851" y="672"/>
                    <a:pt x="851" y="660"/>
                  </a:cubicBezTo>
                  <a:cubicBezTo>
                    <a:pt x="923" y="528"/>
                    <a:pt x="935" y="360"/>
                    <a:pt x="851" y="217"/>
                  </a:cubicBezTo>
                  <a:cubicBezTo>
                    <a:pt x="815" y="157"/>
                    <a:pt x="755" y="97"/>
                    <a:pt x="695" y="61"/>
                  </a:cubicBezTo>
                  <a:cubicBezTo>
                    <a:pt x="623" y="25"/>
                    <a:pt x="551" y="1"/>
                    <a:pt x="4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17"/>
            <p:cNvSpPr/>
            <p:nvPr/>
          </p:nvSpPr>
          <p:spPr>
            <a:xfrm>
              <a:off x="7603252" y="4355169"/>
              <a:ext cx="52489" cy="52024"/>
            </a:xfrm>
            <a:custGeom>
              <a:avLst/>
              <a:gdLst/>
              <a:ahLst/>
              <a:cxnLst/>
              <a:rect l="l" t="t" r="r" b="b"/>
              <a:pathLst>
                <a:path w="791" h="784" extrusionOk="0">
                  <a:moveTo>
                    <a:pt x="395" y="0"/>
                  </a:moveTo>
                  <a:cubicBezTo>
                    <a:pt x="347" y="0"/>
                    <a:pt x="287" y="12"/>
                    <a:pt x="252" y="36"/>
                  </a:cubicBezTo>
                  <a:cubicBezTo>
                    <a:pt x="156" y="72"/>
                    <a:pt x="72" y="156"/>
                    <a:pt x="36" y="252"/>
                  </a:cubicBezTo>
                  <a:cubicBezTo>
                    <a:pt x="12" y="288"/>
                    <a:pt x="0" y="348"/>
                    <a:pt x="12" y="396"/>
                  </a:cubicBezTo>
                  <a:lnTo>
                    <a:pt x="24" y="503"/>
                  </a:lnTo>
                  <a:cubicBezTo>
                    <a:pt x="36" y="563"/>
                    <a:pt x="72" y="623"/>
                    <a:pt x="120" y="671"/>
                  </a:cubicBezTo>
                  <a:lnTo>
                    <a:pt x="204" y="731"/>
                  </a:lnTo>
                  <a:cubicBezTo>
                    <a:pt x="253" y="761"/>
                    <a:pt x="302" y="782"/>
                    <a:pt x="358" y="782"/>
                  </a:cubicBezTo>
                  <a:cubicBezTo>
                    <a:pt x="370" y="782"/>
                    <a:pt x="383" y="781"/>
                    <a:pt x="395" y="779"/>
                  </a:cubicBezTo>
                  <a:cubicBezTo>
                    <a:pt x="408" y="782"/>
                    <a:pt x="422" y="784"/>
                    <a:pt x="436" y="784"/>
                  </a:cubicBezTo>
                  <a:cubicBezTo>
                    <a:pt x="474" y="784"/>
                    <a:pt x="516" y="772"/>
                    <a:pt x="551" y="755"/>
                  </a:cubicBezTo>
                  <a:cubicBezTo>
                    <a:pt x="647" y="719"/>
                    <a:pt x="719" y="647"/>
                    <a:pt x="755" y="551"/>
                  </a:cubicBezTo>
                  <a:cubicBezTo>
                    <a:pt x="779" y="503"/>
                    <a:pt x="791" y="444"/>
                    <a:pt x="791" y="396"/>
                  </a:cubicBezTo>
                  <a:cubicBezTo>
                    <a:pt x="779" y="360"/>
                    <a:pt x="779" y="324"/>
                    <a:pt x="767" y="288"/>
                  </a:cubicBezTo>
                  <a:cubicBezTo>
                    <a:pt x="755" y="228"/>
                    <a:pt x="719" y="168"/>
                    <a:pt x="671" y="120"/>
                  </a:cubicBezTo>
                  <a:lnTo>
                    <a:pt x="599" y="60"/>
                  </a:lnTo>
                  <a:cubicBezTo>
                    <a:pt x="539" y="24"/>
                    <a:pt x="467"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17"/>
            <p:cNvSpPr/>
            <p:nvPr/>
          </p:nvSpPr>
          <p:spPr>
            <a:xfrm>
              <a:off x="6891104" y="4355633"/>
              <a:ext cx="35037" cy="35369"/>
            </a:xfrm>
            <a:custGeom>
              <a:avLst/>
              <a:gdLst/>
              <a:ahLst/>
              <a:cxnLst/>
              <a:rect l="l" t="t" r="r" b="b"/>
              <a:pathLst>
                <a:path w="528" h="533" extrusionOk="0">
                  <a:moveTo>
                    <a:pt x="232" y="0"/>
                  </a:moveTo>
                  <a:cubicBezTo>
                    <a:pt x="207" y="0"/>
                    <a:pt x="182" y="9"/>
                    <a:pt x="156" y="17"/>
                  </a:cubicBezTo>
                  <a:cubicBezTo>
                    <a:pt x="96" y="53"/>
                    <a:pt x="48" y="101"/>
                    <a:pt x="24" y="161"/>
                  </a:cubicBezTo>
                  <a:cubicBezTo>
                    <a:pt x="1" y="197"/>
                    <a:pt x="1" y="233"/>
                    <a:pt x="1" y="269"/>
                  </a:cubicBezTo>
                  <a:lnTo>
                    <a:pt x="13" y="329"/>
                  </a:lnTo>
                  <a:cubicBezTo>
                    <a:pt x="24" y="377"/>
                    <a:pt x="48" y="413"/>
                    <a:pt x="72" y="448"/>
                  </a:cubicBezTo>
                  <a:lnTo>
                    <a:pt x="132" y="496"/>
                  </a:lnTo>
                  <a:cubicBezTo>
                    <a:pt x="168" y="508"/>
                    <a:pt x="216" y="532"/>
                    <a:pt x="264" y="532"/>
                  </a:cubicBezTo>
                  <a:cubicBezTo>
                    <a:pt x="300" y="532"/>
                    <a:pt x="336" y="520"/>
                    <a:pt x="360" y="508"/>
                  </a:cubicBezTo>
                  <a:cubicBezTo>
                    <a:pt x="432" y="472"/>
                    <a:pt x="480" y="425"/>
                    <a:pt x="504" y="365"/>
                  </a:cubicBezTo>
                  <a:cubicBezTo>
                    <a:pt x="516" y="329"/>
                    <a:pt x="528" y="293"/>
                    <a:pt x="528" y="269"/>
                  </a:cubicBezTo>
                  <a:lnTo>
                    <a:pt x="516" y="197"/>
                  </a:lnTo>
                  <a:cubicBezTo>
                    <a:pt x="504" y="149"/>
                    <a:pt x="480" y="113"/>
                    <a:pt x="444" y="77"/>
                  </a:cubicBezTo>
                  <a:lnTo>
                    <a:pt x="396" y="41"/>
                  </a:lnTo>
                  <a:cubicBezTo>
                    <a:pt x="366" y="22"/>
                    <a:pt x="329" y="2"/>
                    <a:pt x="290" y="2"/>
                  </a:cubicBezTo>
                  <a:cubicBezTo>
                    <a:pt x="282" y="2"/>
                    <a:pt x="273" y="3"/>
                    <a:pt x="264" y="5"/>
                  </a:cubicBezTo>
                  <a:cubicBezTo>
                    <a:pt x="254"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7"/>
            <p:cNvSpPr/>
            <p:nvPr/>
          </p:nvSpPr>
          <p:spPr>
            <a:xfrm>
              <a:off x="6426933" y="3829021"/>
              <a:ext cx="39018" cy="38222"/>
            </a:xfrm>
            <a:custGeom>
              <a:avLst/>
              <a:gdLst/>
              <a:ahLst/>
              <a:cxnLst/>
              <a:rect l="l" t="t" r="r" b="b"/>
              <a:pathLst>
                <a:path w="588" h="576" extrusionOk="0">
                  <a:moveTo>
                    <a:pt x="288" y="1"/>
                  </a:moveTo>
                  <a:cubicBezTo>
                    <a:pt x="216" y="1"/>
                    <a:pt x="145" y="36"/>
                    <a:pt x="85" y="84"/>
                  </a:cubicBezTo>
                  <a:cubicBezTo>
                    <a:pt x="61" y="108"/>
                    <a:pt x="37" y="144"/>
                    <a:pt x="25" y="180"/>
                  </a:cubicBezTo>
                  <a:cubicBezTo>
                    <a:pt x="13" y="204"/>
                    <a:pt x="1" y="252"/>
                    <a:pt x="1" y="288"/>
                  </a:cubicBezTo>
                  <a:cubicBezTo>
                    <a:pt x="1" y="312"/>
                    <a:pt x="1" y="336"/>
                    <a:pt x="13" y="360"/>
                  </a:cubicBezTo>
                  <a:cubicBezTo>
                    <a:pt x="25" y="408"/>
                    <a:pt x="49" y="456"/>
                    <a:pt x="85" y="492"/>
                  </a:cubicBezTo>
                  <a:lnTo>
                    <a:pt x="145" y="539"/>
                  </a:lnTo>
                  <a:cubicBezTo>
                    <a:pt x="193" y="563"/>
                    <a:pt x="240" y="575"/>
                    <a:pt x="300" y="575"/>
                  </a:cubicBezTo>
                  <a:cubicBezTo>
                    <a:pt x="336" y="575"/>
                    <a:pt x="372" y="563"/>
                    <a:pt x="408" y="551"/>
                  </a:cubicBezTo>
                  <a:cubicBezTo>
                    <a:pt x="480" y="527"/>
                    <a:pt x="528" y="468"/>
                    <a:pt x="552" y="396"/>
                  </a:cubicBezTo>
                  <a:cubicBezTo>
                    <a:pt x="576" y="360"/>
                    <a:pt x="588" y="324"/>
                    <a:pt x="576" y="288"/>
                  </a:cubicBezTo>
                  <a:cubicBezTo>
                    <a:pt x="576" y="264"/>
                    <a:pt x="576" y="240"/>
                    <a:pt x="576" y="216"/>
                  </a:cubicBezTo>
                  <a:cubicBezTo>
                    <a:pt x="564" y="168"/>
                    <a:pt x="540" y="120"/>
                    <a:pt x="504" y="84"/>
                  </a:cubicBezTo>
                  <a:lnTo>
                    <a:pt x="444" y="36"/>
                  </a:lnTo>
                  <a:cubicBezTo>
                    <a:pt x="396" y="12"/>
                    <a:pt x="348" y="1"/>
                    <a:pt x="2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7"/>
            <p:cNvSpPr/>
            <p:nvPr/>
          </p:nvSpPr>
          <p:spPr>
            <a:xfrm>
              <a:off x="6635163" y="3047597"/>
              <a:ext cx="54148" cy="61447"/>
            </a:xfrm>
            <a:custGeom>
              <a:avLst/>
              <a:gdLst/>
              <a:ahLst/>
              <a:cxnLst/>
              <a:rect l="l" t="t" r="r" b="b"/>
              <a:pathLst>
                <a:path w="816" h="926" extrusionOk="0">
                  <a:moveTo>
                    <a:pt x="346" y="1"/>
                  </a:moveTo>
                  <a:cubicBezTo>
                    <a:pt x="311" y="1"/>
                    <a:pt x="276" y="22"/>
                    <a:pt x="276" y="63"/>
                  </a:cubicBezTo>
                  <a:cubicBezTo>
                    <a:pt x="264" y="147"/>
                    <a:pt x="264" y="231"/>
                    <a:pt x="252" y="314"/>
                  </a:cubicBezTo>
                  <a:lnTo>
                    <a:pt x="240" y="314"/>
                  </a:lnTo>
                  <a:cubicBezTo>
                    <a:pt x="205" y="314"/>
                    <a:pt x="169" y="314"/>
                    <a:pt x="133" y="326"/>
                  </a:cubicBezTo>
                  <a:cubicBezTo>
                    <a:pt x="121" y="326"/>
                    <a:pt x="109" y="326"/>
                    <a:pt x="97" y="338"/>
                  </a:cubicBezTo>
                  <a:cubicBezTo>
                    <a:pt x="85" y="338"/>
                    <a:pt x="61" y="350"/>
                    <a:pt x="61" y="350"/>
                  </a:cubicBezTo>
                  <a:cubicBezTo>
                    <a:pt x="49" y="362"/>
                    <a:pt x="49" y="374"/>
                    <a:pt x="37" y="374"/>
                  </a:cubicBezTo>
                  <a:cubicBezTo>
                    <a:pt x="13" y="386"/>
                    <a:pt x="1" y="434"/>
                    <a:pt x="25" y="446"/>
                  </a:cubicBezTo>
                  <a:cubicBezTo>
                    <a:pt x="61" y="458"/>
                    <a:pt x="49" y="482"/>
                    <a:pt x="73" y="494"/>
                  </a:cubicBezTo>
                  <a:lnTo>
                    <a:pt x="121" y="506"/>
                  </a:lnTo>
                  <a:cubicBezTo>
                    <a:pt x="157" y="518"/>
                    <a:pt x="193" y="518"/>
                    <a:pt x="228" y="530"/>
                  </a:cubicBezTo>
                  <a:lnTo>
                    <a:pt x="252" y="530"/>
                  </a:lnTo>
                  <a:lnTo>
                    <a:pt x="252" y="614"/>
                  </a:lnTo>
                  <a:cubicBezTo>
                    <a:pt x="228" y="698"/>
                    <a:pt x="240" y="793"/>
                    <a:pt x="264" y="877"/>
                  </a:cubicBezTo>
                  <a:cubicBezTo>
                    <a:pt x="264" y="901"/>
                    <a:pt x="300" y="925"/>
                    <a:pt x="336" y="925"/>
                  </a:cubicBezTo>
                  <a:cubicBezTo>
                    <a:pt x="372" y="901"/>
                    <a:pt x="396" y="853"/>
                    <a:pt x="408" y="817"/>
                  </a:cubicBezTo>
                  <a:cubicBezTo>
                    <a:pt x="432" y="758"/>
                    <a:pt x="444" y="698"/>
                    <a:pt x="444" y="650"/>
                  </a:cubicBezTo>
                  <a:cubicBezTo>
                    <a:pt x="444" y="614"/>
                    <a:pt x="456" y="578"/>
                    <a:pt x="456" y="542"/>
                  </a:cubicBezTo>
                  <a:cubicBezTo>
                    <a:pt x="516" y="542"/>
                    <a:pt x="576" y="542"/>
                    <a:pt x="636" y="530"/>
                  </a:cubicBezTo>
                  <a:cubicBezTo>
                    <a:pt x="672" y="518"/>
                    <a:pt x="696" y="518"/>
                    <a:pt x="732" y="506"/>
                  </a:cubicBezTo>
                  <a:cubicBezTo>
                    <a:pt x="755" y="494"/>
                    <a:pt x="779" y="482"/>
                    <a:pt x="803" y="458"/>
                  </a:cubicBezTo>
                  <a:cubicBezTo>
                    <a:pt x="815" y="446"/>
                    <a:pt x="815" y="422"/>
                    <a:pt x="803" y="410"/>
                  </a:cubicBezTo>
                  <a:cubicBezTo>
                    <a:pt x="779" y="398"/>
                    <a:pt x="755" y="386"/>
                    <a:pt x="732" y="374"/>
                  </a:cubicBezTo>
                  <a:cubicBezTo>
                    <a:pt x="708" y="350"/>
                    <a:pt x="672" y="338"/>
                    <a:pt x="636" y="338"/>
                  </a:cubicBezTo>
                  <a:cubicBezTo>
                    <a:pt x="576" y="314"/>
                    <a:pt x="516" y="314"/>
                    <a:pt x="456" y="314"/>
                  </a:cubicBezTo>
                  <a:cubicBezTo>
                    <a:pt x="444" y="219"/>
                    <a:pt x="432" y="135"/>
                    <a:pt x="408" y="39"/>
                  </a:cubicBezTo>
                  <a:cubicBezTo>
                    <a:pt x="398" y="13"/>
                    <a:pt x="372" y="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7"/>
            <p:cNvSpPr/>
            <p:nvPr/>
          </p:nvSpPr>
          <p:spPr>
            <a:xfrm>
              <a:off x="7535634" y="2702140"/>
              <a:ext cx="68481" cy="58793"/>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17"/>
            <p:cNvSpPr/>
            <p:nvPr/>
          </p:nvSpPr>
          <p:spPr>
            <a:xfrm>
              <a:off x="7972199" y="3298892"/>
              <a:ext cx="65030" cy="6098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17"/>
            <p:cNvSpPr/>
            <p:nvPr/>
          </p:nvSpPr>
          <p:spPr>
            <a:xfrm>
              <a:off x="7171663" y="4010708"/>
              <a:ext cx="46185" cy="48441"/>
            </a:xfrm>
            <a:custGeom>
              <a:avLst/>
              <a:gdLst/>
              <a:ahLst/>
              <a:cxnLst/>
              <a:rect l="l" t="t" r="r" b="b"/>
              <a:pathLst>
                <a:path w="696" h="730" extrusionOk="0">
                  <a:moveTo>
                    <a:pt x="256" y="1"/>
                  </a:moveTo>
                  <a:cubicBezTo>
                    <a:pt x="234" y="1"/>
                    <a:pt x="225" y="12"/>
                    <a:pt x="216" y="29"/>
                  </a:cubicBezTo>
                  <a:cubicBezTo>
                    <a:pt x="216" y="41"/>
                    <a:pt x="216" y="53"/>
                    <a:pt x="216" y="53"/>
                  </a:cubicBezTo>
                  <a:cubicBezTo>
                    <a:pt x="216" y="65"/>
                    <a:pt x="216" y="77"/>
                    <a:pt x="228" y="77"/>
                  </a:cubicBezTo>
                  <a:lnTo>
                    <a:pt x="228" y="89"/>
                  </a:lnTo>
                  <a:cubicBezTo>
                    <a:pt x="228" y="101"/>
                    <a:pt x="228" y="137"/>
                    <a:pt x="216" y="161"/>
                  </a:cubicBezTo>
                  <a:cubicBezTo>
                    <a:pt x="216" y="209"/>
                    <a:pt x="204" y="269"/>
                    <a:pt x="204" y="329"/>
                  </a:cubicBezTo>
                  <a:cubicBezTo>
                    <a:pt x="204" y="389"/>
                    <a:pt x="204" y="424"/>
                    <a:pt x="204" y="472"/>
                  </a:cubicBezTo>
                  <a:lnTo>
                    <a:pt x="192" y="472"/>
                  </a:lnTo>
                  <a:cubicBezTo>
                    <a:pt x="132" y="472"/>
                    <a:pt x="84" y="496"/>
                    <a:pt x="48" y="532"/>
                  </a:cubicBezTo>
                  <a:cubicBezTo>
                    <a:pt x="48" y="544"/>
                    <a:pt x="36" y="544"/>
                    <a:pt x="36" y="544"/>
                  </a:cubicBezTo>
                  <a:cubicBezTo>
                    <a:pt x="36" y="544"/>
                    <a:pt x="24" y="568"/>
                    <a:pt x="12" y="568"/>
                  </a:cubicBezTo>
                  <a:cubicBezTo>
                    <a:pt x="0" y="568"/>
                    <a:pt x="0" y="592"/>
                    <a:pt x="12" y="592"/>
                  </a:cubicBezTo>
                  <a:cubicBezTo>
                    <a:pt x="24" y="592"/>
                    <a:pt x="36" y="604"/>
                    <a:pt x="36" y="604"/>
                  </a:cubicBezTo>
                  <a:lnTo>
                    <a:pt x="60" y="604"/>
                  </a:lnTo>
                  <a:cubicBezTo>
                    <a:pt x="87" y="631"/>
                    <a:pt x="128" y="645"/>
                    <a:pt x="166" y="645"/>
                  </a:cubicBezTo>
                  <a:cubicBezTo>
                    <a:pt x="179" y="645"/>
                    <a:pt x="192" y="643"/>
                    <a:pt x="204" y="640"/>
                  </a:cubicBezTo>
                  <a:lnTo>
                    <a:pt x="216" y="640"/>
                  </a:lnTo>
                  <a:cubicBezTo>
                    <a:pt x="216" y="652"/>
                    <a:pt x="216" y="652"/>
                    <a:pt x="216" y="652"/>
                  </a:cubicBezTo>
                  <a:cubicBezTo>
                    <a:pt x="228" y="676"/>
                    <a:pt x="240" y="700"/>
                    <a:pt x="252" y="712"/>
                  </a:cubicBezTo>
                  <a:cubicBezTo>
                    <a:pt x="264" y="724"/>
                    <a:pt x="279" y="730"/>
                    <a:pt x="294" y="730"/>
                  </a:cubicBezTo>
                  <a:cubicBezTo>
                    <a:pt x="309" y="730"/>
                    <a:pt x="324" y="724"/>
                    <a:pt x="336" y="712"/>
                  </a:cubicBezTo>
                  <a:cubicBezTo>
                    <a:pt x="348" y="700"/>
                    <a:pt x="360" y="676"/>
                    <a:pt x="360" y="664"/>
                  </a:cubicBezTo>
                  <a:lnTo>
                    <a:pt x="360" y="640"/>
                  </a:lnTo>
                  <a:cubicBezTo>
                    <a:pt x="420" y="640"/>
                    <a:pt x="468" y="640"/>
                    <a:pt x="527" y="628"/>
                  </a:cubicBezTo>
                  <a:cubicBezTo>
                    <a:pt x="575" y="616"/>
                    <a:pt x="623" y="604"/>
                    <a:pt x="671" y="592"/>
                  </a:cubicBezTo>
                  <a:cubicBezTo>
                    <a:pt x="695" y="592"/>
                    <a:pt x="683" y="556"/>
                    <a:pt x="671" y="544"/>
                  </a:cubicBezTo>
                  <a:cubicBezTo>
                    <a:pt x="635" y="520"/>
                    <a:pt x="587" y="496"/>
                    <a:pt x="539" y="484"/>
                  </a:cubicBezTo>
                  <a:cubicBezTo>
                    <a:pt x="492" y="460"/>
                    <a:pt x="444" y="460"/>
                    <a:pt x="396" y="460"/>
                  </a:cubicBezTo>
                  <a:lnTo>
                    <a:pt x="396" y="389"/>
                  </a:lnTo>
                  <a:cubicBezTo>
                    <a:pt x="396" y="281"/>
                    <a:pt x="384" y="185"/>
                    <a:pt x="360" y="89"/>
                  </a:cubicBezTo>
                  <a:cubicBezTo>
                    <a:pt x="360" y="41"/>
                    <a:pt x="324" y="5"/>
                    <a:pt x="288" y="5"/>
                  </a:cubicBezTo>
                  <a:cubicBezTo>
                    <a:pt x="275" y="2"/>
                    <a:pt x="265" y="1"/>
                    <a:pt x="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17"/>
            <p:cNvSpPr/>
            <p:nvPr/>
          </p:nvSpPr>
          <p:spPr>
            <a:xfrm>
              <a:off x="7834508" y="4298964"/>
              <a:ext cx="46185" cy="51626"/>
            </a:xfrm>
            <a:custGeom>
              <a:avLst/>
              <a:gdLst/>
              <a:ahLst/>
              <a:cxnLst/>
              <a:rect l="l" t="t" r="r" b="b"/>
              <a:pathLst>
                <a:path w="696" h="778" extrusionOk="0">
                  <a:moveTo>
                    <a:pt x="379" y="1"/>
                  </a:moveTo>
                  <a:cubicBezTo>
                    <a:pt x="372" y="1"/>
                    <a:pt x="365" y="3"/>
                    <a:pt x="360" y="9"/>
                  </a:cubicBezTo>
                  <a:cubicBezTo>
                    <a:pt x="312" y="57"/>
                    <a:pt x="300" y="129"/>
                    <a:pt x="300" y="189"/>
                  </a:cubicBezTo>
                  <a:lnTo>
                    <a:pt x="300" y="284"/>
                  </a:lnTo>
                  <a:lnTo>
                    <a:pt x="84" y="284"/>
                  </a:lnTo>
                  <a:cubicBezTo>
                    <a:pt x="60" y="284"/>
                    <a:pt x="48" y="296"/>
                    <a:pt x="36" y="296"/>
                  </a:cubicBezTo>
                  <a:cubicBezTo>
                    <a:pt x="24" y="296"/>
                    <a:pt x="24" y="308"/>
                    <a:pt x="12" y="308"/>
                  </a:cubicBezTo>
                  <a:cubicBezTo>
                    <a:pt x="0" y="308"/>
                    <a:pt x="0" y="320"/>
                    <a:pt x="12" y="320"/>
                  </a:cubicBezTo>
                  <a:cubicBezTo>
                    <a:pt x="12" y="332"/>
                    <a:pt x="24" y="344"/>
                    <a:pt x="24" y="356"/>
                  </a:cubicBezTo>
                  <a:cubicBezTo>
                    <a:pt x="24" y="356"/>
                    <a:pt x="24" y="368"/>
                    <a:pt x="24" y="368"/>
                  </a:cubicBezTo>
                  <a:cubicBezTo>
                    <a:pt x="24" y="380"/>
                    <a:pt x="36" y="392"/>
                    <a:pt x="48" y="392"/>
                  </a:cubicBezTo>
                  <a:cubicBezTo>
                    <a:pt x="72" y="404"/>
                    <a:pt x="84" y="428"/>
                    <a:pt x="108" y="440"/>
                  </a:cubicBezTo>
                  <a:cubicBezTo>
                    <a:pt x="168" y="464"/>
                    <a:pt x="216" y="488"/>
                    <a:pt x="276" y="500"/>
                  </a:cubicBezTo>
                  <a:lnTo>
                    <a:pt x="300" y="500"/>
                  </a:lnTo>
                  <a:lnTo>
                    <a:pt x="300" y="524"/>
                  </a:lnTo>
                  <a:cubicBezTo>
                    <a:pt x="288" y="584"/>
                    <a:pt x="300" y="632"/>
                    <a:pt x="312" y="692"/>
                  </a:cubicBezTo>
                  <a:cubicBezTo>
                    <a:pt x="312" y="704"/>
                    <a:pt x="312" y="716"/>
                    <a:pt x="312" y="728"/>
                  </a:cubicBezTo>
                  <a:cubicBezTo>
                    <a:pt x="319" y="757"/>
                    <a:pt x="349" y="778"/>
                    <a:pt x="383" y="778"/>
                  </a:cubicBezTo>
                  <a:cubicBezTo>
                    <a:pt x="403" y="778"/>
                    <a:pt x="425" y="770"/>
                    <a:pt x="444" y="752"/>
                  </a:cubicBezTo>
                  <a:cubicBezTo>
                    <a:pt x="444" y="752"/>
                    <a:pt x="456" y="740"/>
                    <a:pt x="456" y="728"/>
                  </a:cubicBezTo>
                  <a:cubicBezTo>
                    <a:pt x="491" y="704"/>
                    <a:pt x="503" y="668"/>
                    <a:pt x="515" y="632"/>
                  </a:cubicBezTo>
                  <a:cubicBezTo>
                    <a:pt x="527" y="608"/>
                    <a:pt x="527" y="572"/>
                    <a:pt x="539" y="548"/>
                  </a:cubicBezTo>
                  <a:cubicBezTo>
                    <a:pt x="539" y="536"/>
                    <a:pt x="539" y="512"/>
                    <a:pt x="539" y="500"/>
                  </a:cubicBezTo>
                  <a:cubicBezTo>
                    <a:pt x="563" y="500"/>
                    <a:pt x="587" y="488"/>
                    <a:pt x="611" y="464"/>
                  </a:cubicBezTo>
                  <a:lnTo>
                    <a:pt x="635" y="452"/>
                  </a:lnTo>
                  <a:cubicBezTo>
                    <a:pt x="647" y="452"/>
                    <a:pt x="647" y="440"/>
                    <a:pt x="659" y="428"/>
                  </a:cubicBezTo>
                  <a:cubicBezTo>
                    <a:pt x="695" y="404"/>
                    <a:pt x="695" y="356"/>
                    <a:pt x="659" y="332"/>
                  </a:cubicBezTo>
                  <a:cubicBezTo>
                    <a:pt x="647" y="320"/>
                    <a:pt x="635" y="320"/>
                    <a:pt x="623" y="320"/>
                  </a:cubicBezTo>
                  <a:lnTo>
                    <a:pt x="611" y="308"/>
                  </a:lnTo>
                  <a:cubicBezTo>
                    <a:pt x="587" y="296"/>
                    <a:pt x="563" y="296"/>
                    <a:pt x="539" y="296"/>
                  </a:cubicBezTo>
                  <a:cubicBezTo>
                    <a:pt x="539" y="237"/>
                    <a:pt x="515" y="177"/>
                    <a:pt x="491" y="117"/>
                  </a:cubicBezTo>
                  <a:cubicBezTo>
                    <a:pt x="479" y="81"/>
                    <a:pt x="467" y="57"/>
                    <a:pt x="432" y="33"/>
                  </a:cubicBezTo>
                  <a:cubicBezTo>
                    <a:pt x="422" y="24"/>
                    <a:pt x="400" y="1"/>
                    <a:pt x="3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17"/>
            <p:cNvSpPr/>
            <p:nvPr/>
          </p:nvSpPr>
          <p:spPr>
            <a:xfrm>
              <a:off x="6657459" y="4239906"/>
              <a:ext cx="48507" cy="42203"/>
            </a:xfrm>
            <a:custGeom>
              <a:avLst/>
              <a:gdLst/>
              <a:ahLst/>
              <a:cxnLst/>
              <a:rect l="l" t="t" r="r" b="b"/>
              <a:pathLst>
                <a:path w="731" h="636" extrusionOk="0">
                  <a:moveTo>
                    <a:pt x="360" y="1"/>
                  </a:moveTo>
                  <a:cubicBezTo>
                    <a:pt x="324" y="13"/>
                    <a:pt x="300" y="37"/>
                    <a:pt x="288" y="61"/>
                  </a:cubicBezTo>
                  <a:cubicBezTo>
                    <a:pt x="276" y="85"/>
                    <a:pt x="264" y="108"/>
                    <a:pt x="264" y="132"/>
                  </a:cubicBezTo>
                  <a:cubicBezTo>
                    <a:pt x="252" y="180"/>
                    <a:pt x="240" y="228"/>
                    <a:pt x="228" y="276"/>
                  </a:cubicBezTo>
                  <a:cubicBezTo>
                    <a:pt x="228" y="300"/>
                    <a:pt x="228" y="324"/>
                    <a:pt x="216" y="336"/>
                  </a:cubicBezTo>
                  <a:cubicBezTo>
                    <a:pt x="204" y="336"/>
                    <a:pt x="180" y="348"/>
                    <a:pt x="168" y="348"/>
                  </a:cubicBezTo>
                  <a:cubicBezTo>
                    <a:pt x="132" y="360"/>
                    <a:pt x="108" y="372"/>
                    <a:pt x="72" y="384"/>
                  </a:cubicBezTo>
                  <a:cubicBezTo>
                    <a:pt x="60" y="384"/>
                    <a:pt x="48" y="396"/>
                    <a:pt x="36" y="408"/>
                  </a:cubicBezTo>
                  <a:cubicBezTo>
                    <a:pt x="24" y="420"/>
                    <a:pt x="24" y="420"/>
                    <a:pt x="12" y="420"/>
                  </a:cubicBezTo>
                  <a:cubicBezTo>
                    <a:pt x="0" y="432"/>
                    <a:pt x="0" y="492"/>
                    <a:pt x="24" y="492"/>
                  </a:cubicBezTo>
                  <a:lnTo>
                    <a:pt x="48" y="492"/>
                  </a:lnTo>
                  <a:cubicBezTo>
                    <a:pt x="84" y="504"/>
                    <a:pt x="132" y="504"/>
                    <a:pt x="180" y="504"/>
                  </a:cubicBezTo>
                  <a:lnTo>
                    <a:pt x="192" y="504"/>
                  </a:lnTo>
                  <a:cubicBezTo>
                    <a:pt x="192" y="528"/>
                    <a:pt x="192" y="552"/>
                    <a:pt x="204" y="564"/>
                  </a:cubicBezTo>
                  <a:cubicBezTo>
                    <a:pt x="204" y="588"/>
                    <a:pt x="216" y="612"/>
                    <a:pt x="228" y="623"/>
                  </a:cubicBezTo>
                  <a:cubicBezTo>
                    <a:pt x="240" y="635"/>
                    <a:pt x="264" y="635"/>
                    <a:pt x="276" y="635"/>
                  </a:cubicBezTo>
                  <a:cubicBezTo>
                    <a:pt x="312" y="635"/>
                    <a:pt x="336" y="600"/>
                    <a:pt x="348" y="564"/>
                  </a:cubicBezTo>
                  <a:cubicBezTo>
                    <a:pt x="360" y="540"/>
                    <a:pt x="372" y="516"/>
                    <a:pt x="372" y="504"/>
                  </a:cubicBezTo>
                  <a:lnTo>
                    <a:pt x="503" y="504"/>
                  </a:lnTo>
                  <a:cubicBezTo>
                    <a:pt x="556" y="504"/>
                    <a:pt x="609" y="494"/>
                    <a:pt x="662" y="467"/>
                  </a:cubicBezTo>
                  <a:lnTo>
                    <a:pt x="662" y="467"/>
                  </a:lnTo>
                  <a:cubicBezTo>
                    <a:pt x="674" y="466"/>
                    <a:pt x="687" y="464"/>
                    <a:pt x="695" y="456"/>
                  </a:cubicBezTo>
                  <a:cubicBezTo>
                    <a:pt x="731" y="444"/>
                    <a:pt x="731" y="396"/>
                    <a:pt x="707" y="372"/>
                  </a:cubicBezTo>
                  <a:cubicBezTo>
                    <a:pt x="695" y="372"/>
                    <a:pt x="683" y="360"/>
                    <a:pt x="671" y="360"/>
                  </a:cubicBezTo>
                  <a:cubicBezTo>
                    <a:pt x="659" y="336"/>
                    <a:pt x="635" y="336"/>
                    <a:pt x="623" y="324"/>
                  </a:cubicBezTo>
                  <a:cubicBezTo>
                    <a:pt x="587" y="312"/>
                    <a:pt x="551" y="312"/>
                    <a:pt x="527" y="312"/>
                  </a:cubicBezTo>
                  <a:cubicBezTo>
                    <a:pt x="503" y="306"/>
                    <a:pt x="482" y="303"/>
                    <a:pt x="463" y="303"/>
                  </a:cubicBezTo>
                  <a:cubicBezTo>
                    <a:pt x="443" y="303"/>
                    <a:pt x="425" y="306"/>
                    <a:pt x="407" y="312"/>
                  </a:cubicBezTo>
                  <a:cubicBezTo>
                    <a:pt x="419" y="264"/>
                    <a:pt x="419" y="216"/>
                    <a:pt x="431" y="168"/>
                  </a:cubicBezTo>
                  <a:cubicBezTo>
                    <a:pt x="431" y="132"/>
                    <a:pt x="419" y="108"/>
                    <a:pt x="419" y="73"/>
                  </a:cubicBezTo>
                  <a:cubicBezTo>
                    <a:pt x="419" y="61"/>
                    <a:pt x="407" y="37"/>
                    <a:pt x="396" y="25"/>
                  </a:cubicBezTo>
                  <a:cubicBezTo>
                    <a:pt x="384" y="13"/>
                    <a:pt x="372" y="1"/>
                    <a:pt x="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3" name="Google Shape;243;p17"/>
          <p:cNvSpPr/>
          <p:nvPr/>
        </p:nvSpPr>
        <p:spPr>
          <a:xfrm rot="5400000" flipH="1">
            <a:off x="-2417623" y="2408693"/>
            <a:ext cx="5143441" cy="308181"/>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17"/>
          <p:cNvSpPr/>
          <p:nvPr/>
        </p:nvSpPr>
        <p:spPr>
          <a:xfrm rot="-5418985">
            <a:off x="-2129783" y="2647804"/>
            <a:ext cx="4659564" cy="24636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739944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5"/>
        <p:cNvGrpSpPr/>
        <p:nvPr/>
      </p:nvGrpSpPr>
      <p:grpSpPr>
        <a:xfrm>
          <a:off x="0" y="0"/>
          <a:ext cx="0" cy="0"/>
          <a:chOff x="0" y="0"/>
          <a:chExt cx="0" cy="0"/>
        </a:xfrm>
      </p:grpSpPr>
      <p:grpSp>
        <p:nvGrpSpPr>
          <p:cNvPr id="246" name="Google Shape;246;p18"/>
          <p:cNvGrpSpPr/>
          <p:nvPr/>
        </p:nvGrpSpPr>
        <p:grpSpPr>
          <a:xfrm>
            <a:off x="-39350" y="512000"/>
            <a:ext cx="5083452" cy="4619847"/>
            <a:chOff x="3622300" y="523650"/>
            <a:chExt cx="5083452" cy="4619847"/>
          </a:xfrm>
        </p:grpSpPr>
        <p:sp>
          <p:nvSpPr>
            <p:cNvPr id="247" name="Google Shape;247;p18"/>
            <p:cNvSpPr/>
            <p:nvPr/>
          </p:nvSpPr>
          <p:spPr>
            <a:xfrm>
              <a:off x="4181725" y="523650"/>
              <a:ext cx="4315032" cy="3319164"/>
            </a:xfrm>
            <a:prstGeom prst="cloud">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8"/>
            <p:cNvSpPr/>
            <p:nvPr/>
          </p:nvSpPr>
          <p:spPr>
            <a:xfrm rot="995881">
              <a:off x="4006522" y="1277212"/>
              <a:ext cx="4315008" cy="3319149"/>
            </a:xfrm>
            <a:prstGeom prst="cloud">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49" name="Google Shape;249;p18"/>
          <p:cNvSpPr txBox="1">
            <a:spLocks noGrp="1"/>
          </p:cNvSpPr>
          <p:nvPr>
            <p:ph type="subTitle" idx="1"/>
          </p:nvPr>
        </p:nvSpPr>
        <p:spPr>
          <a:xfrm flipH="1">
            <a:off x="5704125" y="2683250"/>
            <a:ext cx="2704200" cy="129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Char char="●"/>
              <a:defRPr sz="1600"/>
            </a:lvl1pPr>
            <a:lvl2pPr lvl="1" algn="r" rtl="0">
              <a:spcBef>
                <a:spcPts val="1600"/>
              </a:spcBef>
              <a:spcAft>
                <a:spcPts val="0"/>
              </a:spcAft>
              <a:buSzPts val="1600"/>
              <a:buChar char="○"/>
              <a:defRPr sz="1600"/>
            </a:lvl2pPr>
            <a:lvl3pPr lvl="2" algn="r" rtl="0">
              <a:spcBef>
                <a:spcPts val="1600"/>
              </a:spcBef>
              <a:spcAft>
                <a:spcPts val="0"/>
              </a:spcAft>
              <a:buSzPts val="1600"/>
              <a:buChar char="■"/>
              <a:defRPr sz="1600"/>
            </a:lvl3pPr>
            <a:lvl4pPr lvl="3" algn="r" rtl="0">
              <a:spcBef>
                <a:spcPts val="1600"/>
              </a:spcBef>
              <a:spcAft>
                <a:spcPts val="0"/>
              </a:spcAft>
              <a:buSzPts val="1600"/>
              <a:buChar char="●"/>
              <a:defRPr sz="1600"/>
            </a:lvl4pPr>
            <a:lvl5pPr lvl="4" algn="r" rtl="0">
              <a:spcBef>
                <a:spcPts val="1600"/>
              </a:spcBef>
              <a:spcAft>
                <a:spcPts val="0"/>
              </a:spcAft>
              <a:buSzPts val="1600"/>
              <a:buChar char="○"/>
              <a:defRPr sz="1600"/>
            </a:lvl5pPr>
            <a:lvl6pPr lvl="5" algn="r" rtl="0">
              <a:spcBef>
                <a:spcPts val="1600"/>
              </a:spcBef>
              <a:spcAft>
                <a:spcPts val="0"/>
              </a:spcAft>
              <a:buSzPts val="1600"/>
              <a:buChar char="■"/>
              <a:defRPr sz="1600"/>
            </a:lvl6pPr>
            <a:lvl7pPr lvl="6" algn="r" rtl="0">
              <a:spcBef>
                <a:spcPts val="1600"/>
              </a:spcBef>
              <a:spcAft>
                <a:spcPts val="0"/>
              </a:spcAft>
              <a:buSzPts val="1600"/>
              <a:buChar char="●"/>
              <a:defRPr sz="1600"/>
            </a:lvl7pPr>
            <a:lvl8pPr lvl="7" algn="r" rtl="0">
              <a:spcBef>
                <a:spcPts val="1600"/>
              </a:spcBef>
              <a:spcAft>
                <a:spcPts val="0"/>
              </a:spcAft>
              <a:buSzPts val="1600"/>
              <a:buChar char="○"/>
              <a:defRPr sz="1600"/>
            </a:lvl8pPr>
            <a:lvl9pPr lvl="8" algn="r" rtl="0">
              <a:spcBef>
                <a:spcPts val="1600"/>
              </a:spcBef>
              <a:spcAft>
                <a:spcPts val="1600"/>
              </a:spcAft>
              <a:buSzPts val="1600"/>
              <a:buChar char="■"/>
              <a:defRPr sz="1600"/>
            </a:lvl9pPr>
          </a:lstStyle>
          <a:p>
            <a:endParaRPr/>
          </a:p>
        </p:txBody>
      </p:sp>
      <p:sp>
        <p:nvSpPr>
          <p:cNvPr id="250" name="Google Shape;250;p18"/>
          <p:cNvSpPr txBox="1">
            <a:spLocks noGrp="1"/>
          </p:cNvSpPr>
          <p:nvPr>
            <p:ph type="title"/>
          </p:nvPr>
        </p:nvSpPr>
        <p:spPr>
          <a:xfrm flipH="1">
            <a:off x="6180825" y="992600"/>
            <a:ext cx="2227500" cy="10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a:lvl2pPr>
            <a:lvl3pPr lvl="2" algn="r" rtl="0">
              <a:spcBef>
                <a:spcPts val="0"/>
              </a:spcBef>
              <a:spcAft>
                <a:spcPts val="0"/>
              </a:spcAft>
              <a:buSzPts val="3600"/>
              <a:buNone/>
              <a:defRPr/>
            </a:lvl3pPr>
            <a:lvl4pPr lvl="3" algn="r" rtl="0">
              <a:spcBef>
                <a:spcPts val="0"/>
              </a:spcBef>
              <a:spcAft>
                <a:spcPts val="0"/>
              </a:spcAft>
              <a:buSzPts val="3600"/>
              <a:buNone/>
              <a:defRPr/>
            </a:lvl4pPr>
            <a:lvl5pPr lvl="4" algn="r" rtl="0">
              <a:spcBef>
                <a:spcPts val="0"/>
              </a:spcBef>
              <a:spcAft>
                <a:spcPts val="0"/>
              </a:spcAft>
              <a:buSzPts val="3600"/>
              <a:buNone/>
              <a:defRPr/>
            </a:lvl5pPr>
            <a:lvl6pPr lvl="5" algn="r" rtl="0">
              <a:spcBef>
                <a:spcPts val="0"/>
              </a:spcBef>
              <a:spcAft>
                <a:spcPts val="0"/>
              </a:spcAft>
              <a:buSzPts val="3600"/>
              <a:buNone/>
              <a:defRPr/>
            </a:lvl6pPr>
            <a:lvl7pPr lvl="6" algn="r" rtl="0">
              <a:spcBef>
                <a:spcPts val="0"/>
              </a:spcBef>
              <a:spcAft>
                <a:spcPts val="0"/>
              </a:spcAft>
              <a:buSzPts val="3600"/>
              <a:buNone/>
              <a:defRPr/>
            </a:lvl7pPr>
            <a:lvl8pPr lvl="7" algn="r" rtl="0">
              <a:spcBef>
                <a:spcPts val="0"/>
              </a:spcBef>
              <a:spcAft>
                <a:spcPts val="0"/>
              </a:spcAft>
              <a:buSzPts val="3600"/>
              <a:buNone/>
              <a:defRPr/>
            </a:lvl8pPr>
            <a:lvl9pPr lvl="8" algn="r" rtl="0">
              <a:spcBef>
                <a:spcPts val="0"/>
              </a:spcBef>
              <a:spcAft>
                <a:spcPts val="0"/>
              </a:spcAft>
              <a:buSzPts val="3600"/>
              <a:buNone/>
              <a:defRPr/>
            </a:lvl9pPr>
          </a:lstStyle>
          <a:p>
            <a:endParaRPr/>
          </a:p>
        </p:txBody>
      </p:sp>
      <p:grpSp>
        <p:nvGrpSpPr>
          <p:cNvPr id="251" name="Google Shape;251;p18"/>
          <p:cNvGrpSpPr/>
          <p:nvPr/>
        </p:nvGrpSpPr>
        <p:grpSpPr>
          <a:xfrm>
            <a:off x="1138308" y="992694"/>
            <a:ext cx="3155653" cy="3202260"/>
            <a:chOff x="6425341" y="2702140"/>
            <a:chExt cx="1680237" cy="1705053"/>
          </a:xfrm>
        </p:grpSpPr>
        <p:sp>
          <p:nvSpPr>
            <p:cNvPr id="252" name="Google Shape;252;p18"/>
            <p:cNvSpPr/>
            <p:nvPr/>
          </p:nvSpPr>
          <p:spPr>
            <a:xfrm>
              <a:off x="7166049" y="2802238"/>
              <a:ext cx="59655" cy="59191"/>
            </a:xfrm>
            <a:custGeom>
              <a:avLst/>
              <a:gdLst/>
              <a:ahLst/>
              <a:cxnLst/>
              <a:rect l="l" t="t" r="r" b="b"/>
              <a:pathLst>
                <a:path w="899" h="892" extrusionOk="0">
                  <a:moveTo>
                    <a:pt x="500" y="1"/>
                  </a:moveTo>
                  <a:cubicBezTo>
                    <a:pt x="485" y="1"/>
                    <a:pt x="470" y="2"/>
                    <a:pt x="455" y="5"/>
                  </a:cubicBezTo>
                  <a:lnTo>
                    <a:pt x="335" y="17"/>
                  </a:lnTo>
                  <a:cubicBezTo>
                    <a:pt x="228" y="53"/>
                    <a:pt x="132" y="125"/>
                    <a:pt x="72" y="221"/>
                  </a:cubicBezTo>
                  <a:cubicBezTo>
                    <a:pt x="36" y="269"/>
                    <a:pt x="24" y="329"/>
                    <a:pt x="12" y="389"/>
                  </a:cubicBezTo>
                  <a:cubicBezTo>
                    <a:pt x="0" y="448"/>
                    <a:pt x="0" y="508"/>
                    <a:pt x="24" y="556"/>
                  </a:cubicBezTo>
                  <a:lnTo>
                    <a:pt x="72" y="664"/>
                  </a:lnTo>
                  <a:cubicBezTo>
                    <a:pt x="132" y="760"/>
                    <a:pt x="228" y="832"/>
                    <a:pt x="335" y="868"/>
                  </a:cubicBezTo>
                  <a:lnTo>
                    <a:pt x="455" y="892"/>
                  </a:lnTo>
                  <a:cubicBezTo>
                    <a:pt x="527" y="892"/>
                    <a:pt x="611" y="868"/>
                    <a:pt x="671" y="832"/>
                  </a:cubicBezTo>
                  <a:lnTo>
                    <a:pt x="767" y="760"/>
                  </a:lnTo>
                  <a:cubicBezTo>
                    <a:pt x="791" y="724"/>
                    <a:pt x="814" y="700"/>
                    <a:pt x="838" y="664"/>
                  </a:cubicBezTo>
                  <a:cubicBezTo>
                    <a:pt x="874" y="592"/>
                    <a:pt x="898" y="520"/>
                    <a:pt x="898" y="448"/>
                  </a:cubicBezTo>
                  <a:cubicBezTo>
                    <a:pt x="898" y="365"/>
                    <a:pt x="886" y="293"/>
                    <a:pt x="850" y="233"/>
                  </a:cubicBezTo>
                  <a:cubicBezTo>
                    <a:pt x="838" y="221"/>
                    <a:pt x="838" y="221"/>
                    <a:pt x="838" y="209"/>
                  </a:cubicBezTo>
                  <a:cubicBezTo>
                    <a:pt x="814" y="185"/>
                    <a:pt x="791" y="149"/>
                    <a:pt x="767" y="125"/>
                  </a:cubicBezTo>
                  <a:cubicBezTo>
                    <a:pt x="731" y="89"/>
                    <a:pt x="683" y="53"/>
                    <a:pt x="623" y="41"/>
                  </a:cubicBezTo>
                  <a:cubicBezTo>
                    <a:pt x="587" y="14"/>
                    <a:pt x="544"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8"/>
            <p:cNvSpPr/>
            <p:nvPr/>
          </p:nvSpPr>
          <p:spPr>
            <a:xfrm>
              <a:off x="7709689" y="3367240"/>
              <a:ext cx="65296" cy="65229"/>
            </a:xfrm>
            <a:custGeom>
              <a:avLst/>
              <a:gdLst/>
              <a:ahLst/>
              <a:cxnLst/>
              <a:rect l="l" t="t" r="r" b="b"/>
              <a:pathLst>
                <a:path w="984" h="983" extrusionOk="0">
                  <a:moveTo>
                    <a:pt x="492" y="1"/>
                  </a:moveTo>
                  <a:cubicBezTo>
                    <a:pt x="432" y="1"/>
                    <a:pt x="360" y="13"/>
                    <a:pt x="300" y="49"/>
                  </a:cubicBezTo>
                  <a:cubicBezTo>
                    <a:pt x="241" y="61"/>
                    <a:pt x="193" y="97"/>
                    <a:pt x="145" y="145"/>
                  </a:cubicBezTo>
                  <a:cubicBezTo>
                    <a:pt x="97" y="192"/>
                    <a:pt x="61" y="240"/>
                    <a:pt x="49" y="300"/>
                  </a:cubicBezTo>
                  <a:cubicBezTo>
                    <a:pt x="13" y="360"/>
                    <a:pt x="1" y="420"/>
                    <a:pt x="1" y="492"/>
                  </a:cubicBezTo>
                  <a:lnTo>
                    <a:pt x="25" y="624"/>
                  </a:lnTo>
                  <a:cubicBezTo>
                    <a:pt x="37" y="707"/>
                    <a:pt x="85" y="779"/>
                    <a:pt x="145" y="839"/>
                  </a:cubicBezTo>
                  <a:lnTo>
                    <a:pt x="241" y="911"/>
                  </a:lnTo>
                  <a:cubicBezTo>
                    <a:pt x="324" y="959"/>
                    <a:pt x="408" y="983"/>
                    <a:pt x="492" y="983"/>
                  </a:cubicBezTo>
                  <a:cubicBezTo>
                    <a:pt x="552" y="983"/>
                    <a:pt x="624" y="971"/>
                    <a:pt x="684" y="935"/>
                  </a:cubicBezTo>
                  <a:cubicBezTo>
                    <a:pt x="744" y="923"/>
                    <a:pt x="791" y="887"/>
                    <a:pt x="827" y="839"/>
                  </a:cubicBezTo>
                  <a:cubicBezTo>
                    <a:pt x="923" y="743"/>
                    <a:pt x="971" y="624"/>
                    <a:pt x="983" y="492"/>
                  </a:cubicBezTo>
                  <a:lnTo>
                    <a:pt x="959" y="360"/>
                  </a:lnTo>
                  <a:cubicBezTo>
                    <a:pt x="947" y="276"/>
                    <a:pt x="899" y="204"/>
                    <a:pt x="839" y="145"/>
                  </a:cubicBezTo>
                  <a:lnTo>
                    <a:pt x="744" y="73"/>
                  </a:lnTo>
                  <a:cubicBezTo>
                    <a:pt x="660" y="25"/>
                    <a:pt x="576" y="1"/>
                    <a:pt x="4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8"/>
            <p:cNvSpPr/>
            <p:nvPr/>
          </p:nvSpPr>
          <p:spPr>
            <a:xfrm>
              <a:off x="7890115" y="3402211"/>
              <a:ext cx="70007" cy="70007"/>
            </a:xfrm>
            <a:custGeom>
              <a:avLst/>
              <a:gdLst/>
              <a:ahLst/>
              <a:cxnLst/>
              <a:rect l="l" t="t" r="r" b="b"/>
              <a:pathLst>
                <a:path w="1055" h="1055" extrusionOk="0">
                  <a:moveTo>
                    <a:pt x="528" y="1"/>
                  </a:moveTo>
                  <a:cubicBezTo>
                    <a:pt x="456" y="1"/>
                    <a:pt x="384" y="13"/>
                    <a:pt x="324" y="49"/>
                  </a:cubicBezTo>
                  <a:cubicBezTo>
                    <a:pt x="252" y="73"/>
                    <a:pt x="204" y="109"/>
                    <a:pt x="156" y="156"/>
                  </a:cubicBezTo>
                  <a:cubicBezTo>
                    <a:pt x="97" y="204"/>
                    <a:pt x="61" y="264"/>
                    <a:pt x="49" y="324"/>
                  </a:cubicBezTo>
                  <a:cubicBezTo>
                    <a:pt x="13" y="384"/>
                    <a:pt x="1" y="456"/>
                    <a:pt x="1" y="528"/>
                  </a:cubicBezTo>
                  <a:cubicBezTo>
                    <a:pt x="1" y="576"/>
                    <a:pt x="13" y="624"/>
                    <a:pt x="13" y="672"/>
                  </a:cubicBezTo>
                  <a:cubicBezTo>
                    <a:pt x="37" y="755"/>
                    <a:pt x="85" y="839"/>
                    <a:pt x="156" y="899"/>
                  </a:cubicBezTo>
                  <a:lnTo>
                    <a:pt x="264" y="983"/>
                  </a:lnTo>
                  <a:cubicBezTo>
                    <a:pt x="336" y="1031"/>
                    <a:pt x="432" y="1055"/>
                    <a:pt x="528" y="1055"/>
                  </a:cubicBezTo>
                  <a:cubicBezTo>
                    <a:pt x="600" y="1055"/>
                    <a:pt x="671" y="1043"/>
                    <a:pt x="731" y="1007"/>
                  </a:cubicBezTo>
                  <a:cubicBezTo>
                    <a:pt x="791" y="995"/>
                    <a:pt x="851" y="947"/>
                    <a:pt x="899" y="899"/>
                  </a:cubicBezTo>
                  <a:cubicBezTo>
                    <a:pt x="947" y="851"/>
                    <a:pt x="983" y="803"/>
                    <a:pt x="1007" y="731"/>
                  </a:cubicBezTo>
                  <a:cubicBezTo>
                    <a:pt x="1043" y="672"/>
                    <a:pt x="1055" y="600"/>
                    <a:pt x="1055" y="528"/>
                  </a:cubicBezTo>
                  <a:lnTo>
                    <a:pt x="1031" y="384"/>
                  </a:lnTo>
                  <a:cubicBezTo>
                    <a:pt x="1007" y="300"/>
                    <a:pt x="959" y="216"/>
                    <a:pt x="899" y="156"/>
                  </a:cubicBezTo>
                  <a:lnTo>
                    <a:pt x="791" y="73"/>
                  </a:lnTo>
                  <a:cubicBezTo>
                    <a:pt x="707" y="25"/>
                    <a:pt x="624"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8"/>
            <p:cNvSpPr/>
            <p:nvPr/>
          </p:nvSpPr>
          <p:spPr>
            <a:xfrm>
              <a:off x="7557930" y="3506060"/>
              <a:ext cx="66026" cy="64964"/>
            </a:xfrm>
            <a:custGeom>
              <a:avLst/>
              <a:gdLst/>
              <a:ahLst/>
              <a:cxnLst/>
              <a:rect l="l" t="t" r="r" b="b"/>
              <a:pathLst>
                <a:path w="995" h="979" extrusionOk="0">
                  <a:moveTo>
                    <a:pt x="452" y="0"/>
                  </a:moveTo>
                  <a:cubicBezTo>
                    <a:pt x="402" y="0"/>
                    <a:pt x="357" y="14"/>
                    <a:pt x="312" y="41"/>
                  </a:cubicBezTo>
                  <a:cubicBezTo>
                    <a:pt x="252" y="65"/>
                    <a:pt x="192" y="101"/>
                    <a:pt x="156" y="149"/>
                  </a:cubicBezTo>
                  <a:cubicBezTo>
                    <a:pt x="108" y="184"/>
                    <a:pt x="72" y="244"/>
                    <a:pt x="48" y="304"/>
                  </a:cubicBezTo>
                  <a:cubicBezTo>
                    <a:pt x="24" y="352"/>
                    <a:pt x="0" y="424"/>
                    <a:pt x="12" y="484"/>
                  </a:cubicBezTo>
                  <a:cubicBezTo>
                    <a:pt x="12" y="532"/>
                    <a:pt x="24" y="580"/>
                    <a:pt x="24" y="616"/>
                  </a:cubicBezTo>
                  <a:cubicBezTo>
                    <a:pt x="48" y="699"/>
                    <a:pt x="96" y="771"/>
                    <a:pt x="156" y="831"/>
                  </a:cubicBezTo>
                  <a:lnTo>
                    <a:pt x="252" y="915"/>
                  </a:lnTo>
                  <a:cubicBezTo>
                    <a:pt x="324" y="951"/>
                    <a:pt x="408" y="975"/>
                    <a:pt x="503" y="975"/>
                  </a:cubicBezTo>
                  <a:cubicBezTo>
                    <a:pt x="514" y="977"/>
                    <a:pt x="526" y="978"/>
                    <a:pt x="537" y="978"/>
                  </a:cubicBezTo>
                  <a:cubicBezTo>
                    <a:pt x="589" y="978"/>
                    <a:pt x="644" y="959"/>
                    <a:pt x="683" y="939"/>
                  </a:cubicBezTo>
                  <a:cubicBezTo>
                    <a:pt x="743" y="915"/>
                    <a:pt x="803" y="879"/>
                    <a:pt x="851" y="831"/>
                  </a:cubicBezTo>
                  <a:cubicBezTo>
                    <a:pt x="935" y="747"/>
                    <a:pt x="982" y="616"/>
                    <a:pt x="994" y="484"/>
                  </a:cubicBezTo>
                  <a:lnTo>
                    <a:pt x="970" y="364"/>
                  </a:lnTo>
                  <a:cubicBezTo>
                    <a:pt x="947" y="280"/>
                    <a:pt x="911" y="196"/>
                    <a:pt x="851" y="149"/>
                  </a:cubicBezTo>
                  <a:lnTo>
                    <a:pt x="743" y="65"/>
                  </a:lnTo>
                  <a:cubicBezTo>
                    <a:pt x="683" y="25"/>
                    <a:pt x="616" y="2"/>
                    <a:pt x="546" y="2"/>
                  </a:cubicBezTo>
                  <a:cubicBezTo>
                    <a:pt x="532" y="2"/>
                    <a:pt x="518" y="3"/>
                    <a:pt x="503" y="5"/>
                  </a:cubicBezTo>
                  <a:cubicBezTo>
                    <a:pt x="485" y="2"/>
                    <a:pt x="468" y="0"/>
                    <a:pt x="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8"/>
            <p:cNvSpPr/>
            <p:nvPr/>
          </p:nvSpPr>
          <p:spPr>
            <a:xfrm>
              <a:off x="7738356" y="3541097"/>
              <a:ext cx="70803" cy="70206"/>
            </a:xfrm>
            <a:custGeom>
              <a:avLst/>
              <a:gdLst/>
              <a:ahLst/>
              <a:cxnLst/>
              <a:rect l="l" t="t" r="r" b="b"/>
              <a:pathLst>
                <a:path w="1067" h="1058" extrusionOk="0">
                  <a:moveTo>
                    <a:pt x="493" y="1"/>
                  </a:moveTo>
                  <a:cubicBezTo>
                    <a:pt x="441" y="1"/>
                    <a:pt x="384" y="20"/>
                    <a:pt x="336" y="40"/>
                  </a:cubicBezTo>
                  <a:cubicBezTo>
                    <a:pt x="204" y="100"/>
                    <a:pt x="96" y="195"/>
                    <a:pt x="48" y="327"/>
                  </a:cubicBezTo>
                  <a:cubicBezTo>
                    <a:pt x="24" y="387"/>
                    <a:pt x="0" y="459"/>
                    <a:pt x="0" y="531"/>
                  </a:cubicBezTo>
                  <a:cubicBezTo>
                    <a:pt x="12" y="579"/>
                    <a:pt x="12" y="627"/>
                    <a:pt x="24" y="675"/>
                  </a:cubicBezTo>
                  <a:cubicBezTo>
                    <a:pt x="48" y="758"/>
                    <a:pt x="96" y="842"/>
                    <a:pt x="156" y="902"/>
                  </a:cubicBezTo>
                  <a:lnTo>
                    <a:pt x="264" y="986"/>
                  </a:lnTo>
                  <a:cubicBezTo>
                    <a:pt x="347" y="1034"/>
                    <a:pt x="443" y="1058"/>
                    <a:pt x="527" y="1058"/>
                  </a:cubicBezTo>
                  <a:cubicBezTo>
                    <a:pt x="599" y="1058"/>
                    <a:pt x="671" y="1046"/>
                    <a:pt x="731" y="1010"/>
                  </a:cubicBezTo>
                  <a:cubicBezTo>
                    <a:pt x="803" y="986"/>
                    <a:pt x="862" y="950"/>
                    <a:pt x="910" y="902"/>
                  </a:cubicBezTo>
                  <a:cubicBezTo>
                    <a:pt x="958" y="854"/>
                    <a:pt x="994" y="794"/>
                    <a:pt x="1018" y="734"/>
                  </a:cubicBezTo>
                  <a:cubicBezTo>
                    <a:pt x="1042" y="675"/>
                    <a:pt x="1066" y="603"/>
                    <a:pt x="1054" y="531"/>
                  </a:cubicBezTo>
                  <a:lnTo>
                    <a:pt x="1042" y="387"/>
                  </a:lnTo>
                  <a:cubicBezTo>
                    <a:pt x="1018" y="303"/>
                    <a:pt x="970" y="219"/>
                    <a:pt x="910" y="148"/>
                  </a:cubicBezTo>
                  <a:lnTo>
                    <a:pt x="803" y="76"/>
                  </a:lnTo>
                  <a:cubicBezTo>
                    <a:pt x="719" y="28"/>
                    <a:pt x="623" y="4"/>
                    <a:pt x="527" y="4"/>
                  </a:cubicBezTo>
                  <a:cubicBezTo>
                    <a:pt x="516" y="2"/>
                    <a:pt x="505" y="1"/>
                    <a:pt x="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8"/>
            <p:cNvSpPr/>
            <p:nvPr/>
          </p:nvSpPr>
          <p:spPr>
            <a:xfrm>
              <a:off x="7519774" y="3846473"/>
              <a:ext cx="51692" cy="52091"/>
            </a:xfrm>
            <a:custGeom>
              <a:avLst/>
              <a:gdLst/>
              <a:ahLst/>
              <a:cxnLst/>
              <a:rect l="l" t="t" r="r" b="b"/>
              <a:pathLst>
                <a:path w="779" h="785" extrusionOk="0">
                  <a:moveTo>
                    <a:pt x="384" y="1"/>
                  </a:moveTo>
                  <a:cubicBezTo>
                    <a:pt x="336" y="1"/>
                    <a:pt x="288" y="13"/>
                    <a:pt x="240" y="37"/>
                  </a:cubicBezTo>
                  <a:cubicBezTo>
                    <a:pt x="144" y="73"/>
                    <a:pt x="72" y="145"/>
                    <a:pt x="36" y="241"/>
                  </a:cubicBezTo>
                  <a:cubicBezTo>
                    <a:pt x="12" y="288"/>
                    <a:pt x="0" y="336"/>
                    <a:pt x="0" y="396"/>
                  </a:cubicBezTo>
                  <a:lnTo>
                    <a:pt x="12" y="504"/>
                  </a:lnTo>
                  <a:cubicBezTo>
                    <a:pt x="36" y="564"/>
                    <a:pt x="60" y="624"/>
                    <a:pt x="108" y="672"/>
                  </a:cubicBezTo>
                  <a:lnTo>
                    <a:pt x="192" y="732"/>
                  </a:lnTo>
                  <a:cubicBezTo>
                    <a:pt x="252" y="768"/>
                    <a:pt x="324" y="780"/>
                    <a:pt x="396" y="780"/>
                  </a:cubicBezTo>
                  <a:cubicBezTo>
                    <a:pt x="409" y="783"/>
                    <a:pt x="421" y="784"/>
                    <a:pt x="434" y="784"/>
                  </a:cubicBezTo>
                  <a:cubicBezTo>
                    <a:pt x="469" y="784"/>
                    <a:pt x="504" y="773"/>
                    <a:pt x="539" y="756"/>
                  </a:cubicBezTo>
                  <a:cubicBezTo>
                    <a:pt x="587" y="732"/>
                    <a:pt x="635" y="708"/>
                    <a:pt x="671" y="672"/>
                  </a:cubicBezTo>
                  <a:cubicBezTo>
                    <a:pt x="707" y="636"/>
                    <a:pt x="731" y="588"/>
                    <a:pt x="743" y="540"/>
                  </a:cubicBezTo>
                  <a:cubicBezTo>
                    <a:pt x="767" y="492"/>
                    <a:pt x="779" y="444"/>
                    <a:pt x="779" y="396"/>
                  </a:cubicBezTo>
                  <a:lnTo>
                    <a:pt x="767" y="288"/>
                  </a:lnTo>
                  <a:cubicBezTo>
                    <a:pt x="743" y="229"/>
                    <a:pt x="707" y="169"/>
                    <a:pt x="659" y="121"/>
                  </a:cubicBezTo>
                  <a:lnTo>
                    <a:pt x="587" y="61"/>
                  </a:lnTo>
                  <a:cubicBezTo>
                    <a:pt x="527" y="25"/>
                    <a:pt x="456"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18"/>
            <p:cNvSpPr/>
            <p:nvPr/>
          </p:nvSpPr>
          <p:spPr>
            <a:xfrm>
              <a:off x="6659848" y="3260737"/>
              <a:ext cx="59655" cy="58129"/>
            </a:xfrm>
            <a:custGeom>
              <a:avLst/>
              <a:gdLst/>
              <a:ahLst/>
              <a:cxnLst/>
              <a:rect l="l" t="t" r="r" b="b"/>
              <a:pathLst>
                <a:path w="899" h="876" extrusionOk="0">
                  <a:moveTo>
                    <a:pt x="443" y="1"/>
                  </a:moveTo>
                  <a:lnTo>
                    <a:pt x="371" y="13"/>
                  </a:lnTo>
                  <a:lnTo>
                    <a:pt x="324" y="13"/>
                  </a:lnTo>
                  <a:cubicBezTo>
                    <a:pt x="276" y="25"/>
                    <a:pt x="216" y="49"/>
                    <a:pt x="180" y="85"/>
                  </a:cubicBezTo>
                  <a:cubicBezTo>
                    <a:pt x="132" y="121"/>
                    <a:pt x="96" y="157"/>
                    <a:pt x="60" y="216"/>
                  </a:cubicBezTo>
                  <a:cubicBezTo>
                    <a:pt x="60" y="216"/>
                    <a:pt x="24" y="312"/>
                    <a:pt x="24" y="312"/>
                  </a:cubicBezTo>
                  <a:cubicBezTo>
                    <a:pt x="0" y="396"/>
                    <a:pt x="0" y="480"/>
                    <a:pt x="24" y="552"/>
                  </a:cubicBezTo>
                  <a:cubicBezTo>
                    <a:pt x="36" y="588"/>
                    <a:pt x="48" y="624"/>
                    <a:pt x="60" y="660"/>
                  </a:cubicBezTo>
                  <a:cubicBezTo>
                    <a:pt x="84" y="696"/>
                    <a:pt x="108" y="719"/>
                    <a:pt x="132" y="743"/>
                  </a:cubicBezTo>
                  <a:cubicBezTo>
                    <a:pt x="180" y="791"/>
                    <a:pt x="228" y="827"/>
                    <a:pt x="288" y="839"/>
                  </a:cubicBezTo>
                  <a:lnTo>
                    <a:pt x="336" y="863"/>
                  </a:lnTo>
                  <a:lnTo>
                    <a:pt x="348" y="863"/>
                  </a:lnTo>
                  <a:cubicBezTo>
                    <a:pt x="383" y="875"/>
                    <a:pt x="431" y="875"/>
                    <a:pt x="467" y="875"/>
                  </a:cubicBezTo>
                  <a:cubicBezTo>
                    <a:pt x="551" y="875"/>
                    <a:pt x="623" y="863"/>
                    <a:pt x="683" y="815"/>
                  </a:cubicBezTo>
                  <a:cubicBezTo>
                    <a:pt x="743" y="779"/>
                    <a:pt x="803" y="731"/>
                    <a:pt x="839" y="672"/>
                  </a:cubicBezTo>
                  <a:cubicBezTo>
                    <a:pt x="875" y="600"/>
                    <a:pt x="898" y="528"/>
                    <a:pt x="898" y="456"/>
                  </a:cubicBezTo>
                  <a:cubicBezTo>
                    <a:pt x="898" y="372"/>
                    <a:pt x="875" y="300"/>
                    <a:pt x="827" y="228"/>
                  </a:cubicBezTo>
                  <a:cubicBezTo>
                    <a:pt x="791" y="157"/>
                    <a:pt x="731" y="97"/>
                    <a:pt x="671" y="61"/>
                  </a:cubicBezTo>
                  <a:lnTo>
                    <a:pt x="563" y="13"/>
                  </a:lnTo>
                  <a:cubicBezTo>
                    <a:pt x="533" y="7"/>
                    <a:pt x="503" y="4"/>
                    <a:pt x="473" y="4"/>
                  </a:cubicBezTo>
                  <a:cubicBezTo>
                    <a:pt x="443" y="4"/>
                    <a:pt x="413" y="7"/>
                    <a:pt x="383" y="13"/>
                  </a:cubicBezTo>
                  <a:lnTo>
                    <a:pt x="4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8"/>
            <p:cNvSpPr/>
            <p:nvPr/>
          </p:nvSpPr>
          <p:spPr>
            <a:xfrm>
              <a:off x="6681281" y="3261533"/>
              <a:ext cx="66" cy="66"/>
            </a:xfrm>
            <a:custGeom>
              <a:avLst/>
              <a:gdLst/>
              <a:ahLst/>
              <a:cxnLst/>
              <a:rect l="l" t="t" r="r" b="b"/>
              <a:pathLst>
                <a:path w="1" h="1" extrusionOk="0">
                  <a:moveTo>
                    <a:pt x="1" y="1"/>
                  </a:move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8"/>
            <p:cNvSpPr/>
            <p:nvPr/>
          </p:nvSpPr>
          <p:spPr>
            <a:xfrm>
              <a:off x="6860115" y="3197764"/>
              <a:ext cx="62841" cy="63040"/>
            </a:xfrm>
            <a:custGeom>
              <a:avLst/>
              <a:gdLst/>
              <a:ahLst/>
              <a:cxnLst/>
              <a:rect l="l" t="t" r="r" b="b"/>
              <a:pathLst>
                <a:path w="947" h="950" extrusionOk="0">
                  <a:moveTo>
                    <a:pt x="462" y="1"/>
                  </a:moveTo>
                  <a:cubicBezTo>
                    <a:pt x="381" y="1"/>
                    <a:pt x="300" y="22"/>
                    <a:pt x="228" y="64"/>
                  </a:cubicBezTo>
                  <a:cubicBezTo>
                    <a:pt x="168" y="99"/>
                    <a:pt x="108" y="159"/>
                    <a:pt x="72" y="219"/>
                  </a:cubicBezTo>
                  <a:cubicBezTo>
                    <a:pt x="24" y="291"/>
                    <a:pt x="0" y="375"/>
                    <a:pt x="0" y="459"/>
                  </a:cubicBezTo>
                  <a:lnTo>
                    <a:pt x="0" y="471"/>
                  </a:lnTo>
                  <a:cubicBezTo>
                    <a:pt x="0" y="495"/>
                    <a:pt x="0" y="519"/>
                    <a:pt x="12" y="543"/>
                  </a:cubicBezTo>
                  <a:cubicBezTo>
                    <a:pt x="12" y="579"/>
                    <a:pt x="24" y="626"/>
                    <a:pt x="48" y="662"/>
                  </a:cubicBezTo>
                  <a:cubicBezTo>
                    <a:pt x="60" y="698"/>
                    <a:pt x="72" y="734"/>
                    <a:pt x="108" y="770"/>
                  </a:cubicBezTo>
                  <a:lnTo>
                    <a:pt x="144" y="818"/>
                  </a:lnTo>
                  <a:cubicBezTo>
                    <a:pt x="180" y="854"/>
                    <a:pt x="240" y="890"/>
                    <a:pt x="288" y="914"/>
                  </a:cubicBezTo>
                  <a:cubicBezTo>
                    <a:pt x="348" y="938"/>
                    <a:pt x="408" y="950"/>
                    <a:pt x="480" y="950"/>
                  </a:cubicBezTo>
                  <a:lnTo>
                    <a:pt x="599" y="938"/>
                  </a:lnTo>
                  <a:cubicBezTo>
                    <a:pt x="659" y="926"/>
                    <a:pt x="719" y="890"/>
                    <a:pt x="767" y="854"/>
                  </a:cubicBezTo>
                  <a:cubicBezTo>
                    <a:pt x="803" y="830"/>
                    <a:pt x="827" y="806"/>
                    <a:pt x="851" y="770"/>
                  </a:cubicBezTo>
                  <a:cubicBezTo>
                    <a:pt x="887" y="722"/>
                    <a:pt x="923" y="662"/>
                    <a:pt x="935" y="603"/>
                  </a:cubicBezTo>
                  <a:lnTo>
                    <a:pt x="947" y="483"/>
                  </a:lnTo>
                  <a:cubicBezTo>
                    <a:pt x="947" y="387"/>
                    <a:pt x="923" y="303"/>
                    <a:pt x="887" y="231"/>
                  </a:cubicBezTo>
                  <a:cubicBezTo>
                    <a:pt x="839" y="159"/>
                    <a:pt x="779" y="99"/>
                    <a:pt x="707" y="64"/>
                  </a:cubicBezTo>
                  <a:lnTo>
                    <a:pt x="695" y="64"/>
                  </a:lnTo>
                  <a:cubicBezTo>
                    <a:pt x="623" y="22"/>
                    <a:pt x="54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8"/>
            <p:cNvSpPr/>
            <p:nvPr/>
          </p:nvSpPr>
          <p:spPr>
            <a:xfrm>
              <a:off x="7318711" y="3128486"/>
              <a:ext cx="73989" cy="67950"/>
            </a:xfrm>
            <a:custGeom>
              <a:avLst/>
              <a:gdLst/>
              <a:ahLst/>
              <a:cxnLst/>
              <a:rect l="l" t="t" r="r" b="b"/>
              <a:pathLst>
                <a:path w="1115" h="1024" extrusionOk="0">
                  <a:moveTo>
                    <a:pt x="576" y="1"/>
                  </a:moveTo>
                  <a:cubicBezTo>
                    <a:pt x="556" y="1"/>
                    <a:pt x="536" y="2"/>
                    <a:pt x="515" y="6"/>
                  </a:cubicBezTo>
                  <a:cubicBezTo>
                    <a:pt x="467" y="6"/>
                    <a:pt x="431" y="18"/>
                    <a:pt x="383" y="42"/>
                  </a:cubicBezTo>
                  <a:cubicBezTo>
                    <a:pt x="360" y="54"/>
                    <a:pt x="336" y="66"/>
                    <a:pt x="312" y="78"/>
                  </a:cubicBezTo>
                  <a:cubicBezTo>
                    <a:pt x="288" y="101"/>
                    <a:pt x="252" y="125"/>
                    <a:pt x="228" y="149"/>
                  </a:cubicBezTo>
                  <a:cubicBezTo>
                    <a:pt x="192" y="185"/>
                    <a:pt x="156" y="221"/>
                    <a:pt x="132" y="257"/>
                  </a:cubicBezTo>
                  <a:cubicBezTo>
                    <a:pt x="0" y="497"/>
                    <a:pt x="72" y="808"/>
                    <a:pt x="312" y="952"/>
                  </a:cubicBezTo>
                  <a:lnTo>
                    <a:pt x="324" y="952"/>
                  </a:lnTo>
                  <a:cubicBezTo>
                    <a:pt x="407" y="1000"/>
                    <a:pt x="491" y="1024"/>
                    <a:pt x="587" y="1024"/>
                  </a:cubicBezTo>
                  <a:cubicBezTo>
                    <a:pt x="671" y="1024"/>
                    <a:pt x="767" y="1000"/>
                    <a:pt x="839" y="952"/>
                  </a:cubicBezTo>
                  <a:cubicBezTo>
                    <a:pt x="922" y="904"/>
                    <a:pt x="982" y="844"/>
                    <a:pt x="1030" y="772"/>
                  </a:cubicBezTo>
                  <a:cubicBezTo>
                    <a:pt x="1114" y="605"/>
                    <a:pt x="1114" y="413"/>
                    <a:pt x="1030" y="257"/>
                  </a:cubicBezTo>
                  <a:cubicBezTo>
                    <a:pt x="982" y="185"/>
                    <a:pt x="922" y="113"/>
                    <a:pt x="839" y="78"/>
                  </a:cubicBezTo>
                  <a:lnTo>
                    <a:pt x="719" y="18"/>
                  </a:lnTo>
                  <a:cubicBezTo>
                    <a:pt x="668" y="9"/>
                    <a:pt x="623" y="1"/>
                    <a:pt x="5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18"/>
            <p:cNvSpPr/>
            <p:nvPr/>
          </p:nvSpPr>
          <p:spPr>
            <a:xfrm>
              <a:off x="6732974" y="3671290"/>
              <a:ext cx="70803" cy="70405"/>
            </a:xfrm>
            <a:custGeom>
              <a:avLst/>
              <a:gdLst/>
              <a:ahLst/>
              <a:cxnLst/>
              <a:rect l="l" t="t" r="r" b="b"/>
              <a:pathLst>
                <a:path w="1067" h="1061" extrusionOk="0">
                  <a:moveTo>
                    <a:pt x="533" y="0"/>
                  </a:moveTo>
                  <a:cubicBezTo>
                    <a:pt x="395" y="0"/>
                    <a:pt x="258" y="54"/>
                    <a:pt x="156" y="162"/>
                  </a:cubicBezTo>
                  <a:lnTo>
                    <a:pt x="72" y="270"/>
                  </a:lnTo>
                  <a:cubicBezTo>
                    <a:pt x="60" y="305"/>
                    <a:pt x="36" y="353"/>
                    <a:pt x="24" y="389"/>
                  </a:cubicBezTo>
                  <a:cubicBezTo>
                    <a:pt x="0" y="425"/>
                    <a:pt x="12" y="485"/>
                    <a:pt x="0" y="533"/>
                  </a:cubicBezTo>
                  <a:cubicBezTo>
                    <a:pt x="0" y="605"/>
                    <a:pt x="12" y="677"/>
                    <a:pt x="48" y="737"/>
                  </a:cubicBezTo>
                  <a:cubicBezTo>
                    <a:pt x="84" y="820"/>
                    <a:pt x="144" y="892"/>
                    <a:pt x="216" y="940"/>
                  </a:cubicBezTo>
                  <a:cubicBezTo>
                    <a:pt x="240" y="976"/>
                    <a:pt x="288" y="1000"/>
                    <a:pt x="323" y="1012"/>
                  </a:cubicBezTo>
                  <a:cubicBezTo>
                    <a:pt x="395" y="1048"/>
                    <a:pt x="455" y="1060"/>
                    <a:pt x="527" y="1060"/>
                  </a:cubicBezTo>
                  <a:cubicBezTo>
                    <a:pt x="623" y="1060"/>
                    <a:pt x="719" y="1036"/>
                    <a:pt x="803" y="988"/>
                  </a:cubicBezTo>
                  <a:cubicBezTo>
                    <a:pt x="874" y="940"/>
                    <a:pt x="946" y="868"/>
                    <a:pt x="982" y="797"/>
                  </a:cubicBezTo>
                  <a:cubicBezTo>
                    <a:pt x="1030" y="713"/>
                    <a:pt x="1066" y="617"/>
                    <a:pt x="1054" y="533"/>
                  </a:cubicBezTo>
                  <a:cubicBezTo>
                    <a:pt x="1066" y="461"/>
                    <a:pt x="1054" y="389"/>
                    <a:pt x="1018" y="329"/>
                  </a:cubicBezTo>
                  <a:cubicBezTo>
                    <a:pt x="994" y="258"/>
                    <a:pt x="958" y="198"/>
                    <a:pt x="910" y="162"/>
                  </a:cubicBezTo>
                  <a:cubicBezTo>
                    <a:pt x="809" y="54"/>
                    <a:pt x="671"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18"/>
            <p:cNvSpPr/>
            <p:nvPr/>
          </p:nvSpPr>
          <p:spPr>
            <a:xfrm>
              <a:off x="6620896" y="3991132"/>
              <a:ext cx="117652" cy="101129"/>
            </a:xfrm>
            <a:custGeom>
              <a:avLst/>
              <a:gdLst/>
              <a:ahLst/>
              <a:cxnLst/>
              <a:rect l="l" t="t" r="r" b="b"/>
              <a:pathLst>
                <a:path w="1773" h="1524" extrusionOk="0">
                  <a:moveTo>
                    <a:pt x="383" y="0"/>
                  </a:moveTo>
                  <a:cubicBezTo>
                    <a:pt x="330" y="0"/>
                    <a:pt x="277" y="12"/>
                    <a:pt x="228" y="37"/>
                  </a:cubicBezTo>
                  <a:cubicBezTo>
                    <a:pt x="156" y="85"/>
                    <a:pt x="96" y="145"/>
                    <a:pt x="60" y="216"/>
                  </a:cubicBezTo>
                  <a:cubicBezTo>
                    <a:pt x="24" y="312"/>
                    <a:pt x="0" y="420"/>
                    <a:pt x="0" y="516"/>
                  </a:cubicBezTo>
                  <a:cubicBezTo>
                    <a:pt x="0" y="624"/>
                    <a:pt x="0" y="731"/>
                    <a:pt x="24" y="827"/>
                  </a:cubicBezTo>
                  <a:cubicBezTo>
                    <a:pt x="48" y="1103"/>
                    <a:pt x="216" y="1342"/>
                    <a:pt x="467" y="1450"/>
                  </a:cubicBezTo>
                  <a:cubicBezTo>
                    <a:pt x="593" y="1499"/>
                    <a:pt x="723" y="1523"/>
                    <a:pt x="855" y="1523"/>
                  </a:cubicBezTo>
                  <a:cubicBezTo>
                    <a:pt x="949" y="1523"/>
                    <a:pt x="1043" y="1511"/>
                    <a:pt x="1138" y="1486"/>
                  </a:cubicBezTo>
                  <a:cubicBezTo>
                    <a:pt x="1270" y="1462"/>
                    <a:pt x="1390" y="1414"/>
                    <a:pt x="1509" y="1342"/>
                  </a:cubicBezTo>
                  <a:cubicBezTo>
                    <a:pt x="1557" y="1306"/>
                    <a:pt x="1605" y="1258"/>
                    <a:pt x="1653" y="1199"/>
                  </a:cubicBezTo>
                  <a:cubicBezTo>
                    <a:pt x="1761" y="1067"/>
                    <a:pt x="1773" y="887"/>
                    <a:pt x="1701" y="731"/>
                  </a:cubicBezTo>
                  <a:cubicBezTo>
                    <a:pt x="1629" y="624"/>
                    <a:pt x="1521" y="552"/>
                    <a:pt x="1390" y="528"/>
                  </a:cubicBezTo>
                  <a:lnTo>
                    <a:pt x="1258" y="516"/>
                  </a:lnTo>
                  <a:cubicBezTo>
                    <a:pt x="1174" y="516"/>
                    <a:pt x="1090" y="516"/>
                    <a:pt x="1006" y="552"/>
                  </a:cubicBezTo>
                  <a:lnTo>
                    <a:pt x="851" y="576"/>
                  </a:lnTo>
                  <a:cubicBezTo>
                    <a:pt x="839" y="528"/>
                    <a:pt x="827" y="468"/>
                    <a:pt x="815" y="420"/>
                  </a:cubicBezTo>
                  <a:cubicBezTo>
                    <a:pt x="803" y="384"/>
                    <a:pt x="791" y="360"/>
                    <a:pt x="779" y="336"/>
                  </a:cubicBezTo>
                  <a:cubicBezTo>
                    <a:pt x="755" y="252"/>
                    <a:pt x="719" y="180"/>
                    <a:pt x="659" y="133"/>
                  </a:cubicBezTo>
                  <a:cubicBezTo>
                    <a:pt x="588" y="46"/>
                    <a:pt x="485" y="0"/>
                    <a:pt x="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18"/>
            <p:cNvSpPr/>
            <p:nvPr/>
          </p:nvSpPr>
          <p:spPr>
            <a:xfrm>
              <a:off x="7868682" y="3967443"/>
              <a:ext cx="110552" cy="108826"/>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18"/>
            <p:cNvSpPr/>
            <p:nvPr/>
          </p:nvSpPr>
          <p:spPr>
            <a:xfrm>
              <a:off x="6523152" y="2796102"/>
              <a:ext cx="91441" cy="85535"/>
            </a:xfrm>
            <a:custGeom>
              <a:avLst/>
              <a:gdLst/>
              <a:ahLst/>
              <a:cxnLst/>
              <a:rect l="l" t="t" r="r" b="b"/>
              <a:pathLst>
                <a:path w="1378" h="1289" extrusionOk="0">
                  <a:moveTo>
                    <a:pt x="298" y="0"/>
                  </a:moveTo>
                  <a:cubicBezTo>
                    <a:pt x="279" y="0"/>
                    <a:pt x="260" y="3"/>
                    <a:pt x="240" y="8"/>
                  </a:cubicBezTo>
                  <a:cubicBezTo>
                    <a:pt x="192" y="20"/>
                    <a:pt x="156" y="44"/>
                    <a:pt x="132" y="92"/>
                  </a:cubicBezTo>
                  <a:cubicBezTo>
                    <a:pt x="0" y="212"/>
                    <a:pt x="48" y="475"/>
                    <a:pt x="72" y="643"/>
                  </a:cubicBezTo>
                  <a:cubicBezTo>
                    <a:pt x="84" y="811"/>
                    <a:pt x="144" y="978"/>
                    <a:pt x="252" y="1122"/>
                  </a:cubicBezTo>
                  <a:cubicBezTo>
                    <a:pt x="368" y="1229"/>
                    <a:pt x="515" y="1288"/>
                    <a:pt x="675" y="1288"/>
                  </a:cubicBezTo>
                  <a:cubicBezTo>
                    <a:pt x="713" y="1288"/>
                    <a:pt x="752" y="1285"/>
                    <a:pt x="791" y="1278"/>
                  </a:cubicBezTo>
                  <a:cubicBezTo>
                    <a:pt x="958" y="1266"/>
                    <a:pt x="1126" y="1170"/>
                    <a:pt x="1234" y="1026"/>
                  </a:cubicBezTo>
                  <a:cubicBezTo>
                    <a:pt x="1342" y="954"/>
                    <a:pt x="1378" y="823"/>
                    <a:pt x="1354" y="703"/>
                  </a:cubicBezTo>
                  <a:cubicBezTo>
                    <a:pt x="1294" y="607"/>
                    <a:pt x="1186" y="547"/>
                    <a:pt x="1078" y="547"/>
                  </a:cubicBezTo>
                  <a:cubicBezTo>
                    <a:pt x="1024" y="535"/>
                    <a:pt x="970" y="529"/>
                    <a:pt x="918" y="529"/>
                  </a:cubicBezTo>
                  <a:cubicBezTo>
                    <a:pt x="865" y="529"/>
                    <a:pt x="815" y="535"/>
                    <a:pt x="767" y="547"/>
                  </a:cubicBezTo>
                  <a:lnTo>
                    <a:pt x="743" y="547"/>
                  </a:lnTo>
                  <a:cubicBezTo>
                    <a:pt x="719" y="499"/>
                    <a:pt x="695" y="439"/>
                    <a:pt x="671" y="391"/>
                  </a:cubicBezTo>
                  <a:cubicBezTo>
                    <a:pt x="623" y="248"/>
                    <a:pt x="527" y="56"/>
                    <a:pt x="371" y="20"/>
                  </a:cubicBezTo>
                  <a:cubicBezTo>
                    <a:pt x="350" y="6"/>
                    <a:pt x="325" y="0"/>
                    <a:pt x="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8"/>
            <p:cNvSpPr/>
            <p:nvPr/>
          </p:nvSpPr>
          <p:spPr>
            <a:xfrm>
              <a:off x="6946711" y="3025500"/>
              <a:ext cx="92303" cy="72131"/>
            </a:xfrm>
            <a:custGeom>
              <a:avLst/>
              <a:gdLst/>
              <a:ahLst/>
              <a:cxnLst/>
              <a:rect l="l" t="t" r="r" b="b"/>
              <a:pathLst>
                <a:path w="1391" h="1087" extrusionOk="0">
                  <a:moveTo>
                    <a:pt x="1127" y="1"/>
                  </a:moveTo>
                  <a:cubicBezTo>
                    <a:pt x="1067" y="1"/>
                    <a:pt x="1007" y="13"/>
                    <a:pt x="959" y="37"/>
                  </a:cubicBezTo>
                  <a:cubicBezTo>
                    <a:pt x="911" y="61"/>
                    <a:pt x="863" y="96"/>
                    <a:pt x="827" y="132"/>
                  </a:cubicBezTo>
                  <a:cubicBezTo>
                    <a:pt x="779" y="192"/>
                    <a:pt x="744" y="240"/>
                    <a:pt x="720" y="300"/>
                  </a:cubicBezTo>
                  <a:lnTo>
                    <a:pt x="720" y="288"/>
                  </a:lnTo>
                  <a:cubicBezTo>
                    <a:pt x="696" y="336"/>
                    <a:pt x="672" y="384"/>
                    <a:pt x="648" y="420"/>
                  </a:cubicBezTo>
                  <a:lnTo>
                    <a:pt x="624" y="444"/>
                  </a:lnTo>
                  <a:cubicBezTo>
                    <a:pt x="612" y="456"/>
                    <a:pt x="600" y="456"/>
                    <a:pt x="576" y="468"/>
                  </a:cubicBezTo>
                  <a:cubicBezTo>
                    <a:pt x="564" y="468"/>
                    <a:pt x="564" y="456"/>
                    <a:pt x="552" y="456"/>
                  </a:cubicBezTo>
                  <a:lnTo>
                    <a:pt x="420" y="372"/>
                  </a:lnTo>
                  <a:cubicBezTo>
                    <a:pt x="372" y="336"/>
                    <a:pt x="324" y="312"/>
                    <a:pt x="264" y="300"/>
                  </a:cubicBezTo>
                  <a:cubicBezTo>
                    <a:pt x="240" y="294"/>
                    <a:pt x="220" y="291"/>
                    <a:pt x="199" y="291"/>
                  </a:cubicBezTo>
                  <a:cubicBezTo>
                    <a:pt x="178" y="291"/>
                    <a:pt x="157" y="294"/>
                    <a:pt x="133" y="300"/>
                  </a:cubicBezTo>
                  <a:cubicBezTo>
                    <a:pt x="49" y="324"/>
                    <a:pt x="1" y="408"/>
                    <a:pt x="25" y="492"/>
                  </a:cubicBezTo>
                  <a:cubicBezTo>
                    <a:pt x="37" y="528"/>
                    <a:pt x="61" y="564"/>
                    <a:pt x="85" y="576"/>
                  </a:cubicBezTo>
                  <a:cubicBezTo>
                    <a:pt x="97" y="588"/>
                    <a:pt x="97" y="599"/>
                    <a:pt x="109" y="611"/>
                  </a:cubicBezTo>
                  <a:cubicBezTo>
                    <a:pt x="133" y="647"/>
                    <a:pt x="157" y="707"/>
                    <a:pt x="181" y="755"/>
                  </a:cubicBezTo>
                  <a:cubicBezTo>
                    <a:pt x="264" y="911"/>
                    <a:pt x="408" y="1019"/>
                    <a:pt x="576" y="1067"/>
                  </a:cubicBezTo>
                  <a:cubicBezTo>
                    <a:pt x="623" y="1079"/>
                    <a:pt x="672" y="1086"/>
                    <a:pt x="721" y="1086"/>
                  </a:cubicBezTo>
                  <a:cubicBezTo>
                    <a:pt x="809" y="1086"/>
                    <a:pt x="899" y="1065"/>
                    <a:pt x="983" y="1019"/>
                  </a:cubicBezTo>
                  <a:cubicBezTo>
                    <a:pt x="1067" y="971"/>
                    <a:pt x="1139" y="911"/>
                    <a:pt x="1199" y="839"/>
                  </a:cubicBezTo>
                  <a:cubicBezTo>
                    <a:pt x="1247" y="791"/>
                    <a:pt x="1282" y="743"/>
                    <a:pt x="1306" y="683"/>
                  </a:cubicBezTo>
                  <a:cubicBezTo>
                    <a:pt x="1342" y="599"/>
                    <a:pt x="1366" y="516"/>
                    <a:pt x="1378" y="432"/>
                  </a:cubicBezTo>
                  <a:cubicBezTo>
                    <a:pt x="1390" y="300"/>
                    <a:pt x="1354" y="180"/>
                    <a:pt x="1271" y="72"/>
                  </a:cubicBezTo>
                  <a:cubicBezTo>
                    <a:pt x="1235" y="37"/>
                    <a:pt x="1187" y="13"/>
                    <a:pt x="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8"/>
            <p:cNvSpPr/>
            <p:nvPr/>
          </p:nvSpPr>
          <p:spPr>
            <a:xfrm>
              <a:off x="6551752" y="3794847"/>
              <a:ext cx="89848" cy="78766"/>
            </a:xfrm>
            <a:custGeom>
              <a:avLst/>
              <a:gdLst/>
              <a:ahLst/>
              <a:cxnLst/>
              <a:rect l="l" t="t" r="r" b="b"/>
              <a:pathLst>
                <a:path w="1354" h="1187" extrusionOk="0">
                  <a:moveTo>
                    <a:pt x="1126" y="0"/>
                  </a:moveTo>
                  <a:cubicBezTo>
                    <a:pt x="1042" y="12"/>
                    <a:pt x="982" y="36"/>
                    <a:pt x="923" y="96"/>
                  </a:cubicBezTo>
                  <a:cubicBezTo>
                    <a:pt x="815" y="180"/>
                    <a:pt x="743" y="288"/>
                    <a:pt x="683" y="408"/>
                  </a:cubicBezTo>
                  <a:cubicBezTo>
                    <a:pt x="659" y="456"/>
                    <a:pt x="635" y="516"/>
                    <a:pt x="611" y="563"/>
                  </a:cubicBezTo>
                  <a:cubicBezTo>
                    <a:pt x="563" y="539"/>
                    <a:pt x="527" y="516"/>
                    <a:pt x="479" y="492"/>
                  </a:cubicBezTo>
                  <a:lnTo>
                    <a:pt x="324" y="420"/>
                  </a:lnTo>
                  <a:cubicBezTo>
                    <a:pt x="264" y="384"/>
                    <a:pt x="180" y="372"/>
                    <a:pt x="108" y="372"/>
                  </a:cubicBezTo>
                  <a:cubicBezTo>
                    <a:pt x="60" y="384"/>
                    <a:pt x="24" y="420"/>
                    <a:pt x="12" y="468"/>
                  </a:cubicBezTo>
                  <a:cubicBezTo>
                    <a:pt x="0" y="575"/>
                    <a:pt x="36" y="683"/>
                    <a:pt x="108" y="767"/>
                  </a:cubicBezTo>
                  <a:cubicBezTo>
                    <a:pt x="156" y="839"/>
                    <a:pt x="216" y="899"/>
                    <a:pt x="288" y="959"/>
                  </a:cubicBezTo>
                  <a:cubicBezTo>
                    <a:pt x="360" y="1019"/>
                    <a:pt x="443" y="1078"/>
                    <a:pt x="527" y="1126"/>
                  </a:cubicBezTo>
                  <a:cubicBezTo>
                    <a:pt x="599" y="1162"/>
                    <a:pt x="671" y="1186"/>
                    <a:pt x="755" y="1186"/>
                  </a:cubicBezTo>
                  <a:cubicBezTo>
                    <a:pt x="851" y="1174"/>
                    <a:pt x="947" y="1138"/>
                    <a:pt x="1018" y="1066"/>
                  </a:cubicBezTo>
                  <a:cubicBezTo>
                    <a:pt x="1090" y="995"/>
                    <a:pt x="1138" y="923"/>
                    <a:pt x="1174" y="839"/>
                  </a:cubicBezTo>
                  <a:cubicBezTo>
                    <a:pt x="1222" y="731"/>
                    <a:pt x="1270" y="623"/>
                    <a:pt x="1306" y="504"/>
                  </a:cubicBezTo>
                  <a:cubicBezTo>
                    <a:pt x="1354" y="384"/>
                    <a:pt x="1354" y="240"/>
                    <a:pt x="1306" y="120"/>
                  </a:cubicBezTo>
                  <a:cubicBezTo>
                    <a:pt x="1270" y="48"/>
                    <a:pt x="1198" y="0"/>
                    <a:pt x="1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8"/>
            <p:cNvSpPr/>
            <p:nvPr/>
          </p:nvSpPr>
          <p:spPr>
            <a:xfrm>
              <a:off x="7813008" y="2868166"/>
              <a:ext cx="66" cy="66"/>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8"/>
            <p:cNvSpPr/>
            <p:nvPr/>
          </p:nvSpPr>
          <p:spPr>
            <a:xfrm>
              <a:off x="7789982" y="2852241"/>
              <a:ext cx="66" cy="863"/>
            </a:xfrm>
            <a:custGeom>
              <a:avLst/>
              <a:gdLst/>
              <a:ahLst/>
              <a:cxnLst/>
              <a:rect l="l" t="t" r="r" b="b"/>
              <a:pathLst>
                <a:path w="1" h="13" extrusionOk="0">
                  <a:moveTo>
                    <a:pt x="1" y="1"/>
                  </a:moveTo>
                  <a:cubicBezTo>
                    <a:pt x="1" y="13"/>
                    <a:pt x="1" y="1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18"/>
            <p:cNvSpPr/>
            <p:nvPr/>
          </p:nvSpPr>
          <p:spPr>
            <a:xfrm>
              <a:off x="7813008" y="2867370"/>
              <a:ext cx="66" cy="863"/>
            </a:xfrm>
            <a:custGeom>
              <a:avLst/>
              <a:gdLst/>
              <a:ahLst/>
              <a:cxnLst/>
              <a:rect l="l" t="t" r="r" b="b"/>
              <a:pathLst>
                <a:path w="1" h="13" extrusionOk="0">
                  <a:moveTo>
                    <a:pt x="1" y="12"/>
                  </a:moveTo>
                  <a:lnTo>
                    <a:pt x="1" y="12"/>
                  </a:lnTo>
                  <a:lnTo>
                    <a:pt x="1" y="12"/>
                  </a:lnTo>
                  <a:lnTo>
                    <a:pt x="1" y="12"/>
                  </a:lnTo>
                  <a:lnTo>
                    <a:pt x="1" y="12"/>
                  </a:ln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18"/>
            <p:cNvSpPr/>
            <p:nvPr/>
          </p:nvSpPr>
          <p:spPr>
            <a:xfrm>
              <a:off x="7789185" y="2841093"/>
              <a:ext cx="65229" cy="58129"/>
            </a:xfrm>
            <a:custGeom>
              <a:avLst/>
              <a:gdLst/>
              <a:ahLst/>
              <a:cxnLst/>
              <a:rect l="l" t="t" r="r" b="b"/>
              <a:pathLst>
                <a:path w="983" h="876" extrusionOk="0">
                  <a:moveTo>
                    <a:pt x="168" y="1"/>
                  </a:moveTo>
                  <a:cubicBezTo>
                    <a:pt x="132" y="1"/>
                    <a:pt x="85" y="13"/>
                    <a:pt x="61" y="37"/>
                  </a:cubicBezTo>
                  <a:lnTo>
                    <a:pt x="49" y="49"/>
                  </a:lnTo>
                  <a:cubicBezTo>
                    <a:pt x="25" y="73"/>
                    <a:pt x="13" y="97"/>
                    <a:pt x="25" y="121"/>
                  </a:cubicBezTo>
                  <a:cubicBezTo>
                    <a:pt x="25" y="145"/>
                    <a:pt x="25" y="157"/>
                    <a:pt x="37" y="181"/>
                  </a:cubicBezTo>
                  <a:lnTo>
                    <a:pt x="37" y="193"/>
                  </a:lnTo>
                  <a:lnTo>
                    <a:pt x="37" y="240"/>
                  </a:lnTo>
                  <a:cubicBezTo>
                    <a:pt x="37" y="252"/>
                    <a:pt x="37" y="264"/>
                    <a:pt x="37" y="276"/>
                  </a:cubicBezTo>
                  <a:cubicBezTo>
                    <a:pt x="1" y="384"/>
                    <a:pt x="13" y="516"/>
                    <a:pt x="61" y="636"/>
                  </a:cubicBezTo>
                  <a:cubicBezTo>
                    <a:pt x="153" y="784"/>
                    <a:pt x="318" y="875"/>
                    <a:pt x="488" y="875"/>
                  </a:cubicBezTo>
                  <a:cubicBezTo>
                    <a:pt x="537" y="875"/>
                    <a:pt x="587" y="868"/>
                    <a:pt x="635" y="851"/>
                  </a:cubicBezTo>
                  <a:cubicBezTo>
                    <a:pt x="767" y="827"/>
                    <a:pt x="887" y="744"/>
                    <a:pt x="959" y="624"/>
                  </a:cubicBezTo>
                  <a:cubicBezTo>
                    <a:pt x="983" y="564"/>
                    <a:pt x="971" y="480"/>
                    <a:pt x="911" y="420"/>
                  </a:cubicBezTo>
                  <a:cubicBezTo>
                    <a:pt x="887" y="396"/>
                    <a:pt x="851" y="384"/>
                    <a:pt x="815" y="372"/>
                  </a:cubicBezTo>
                  <a:lnTo>
                    <a:pt x="695" y="372"/>
                  </a:lnTo>
                  <a:lnTo>
                    <a:pt x="635" y="384"/>
                  </a:lnTo>
                  <a:cubicBezTo>
                    <a:pt x="612" y="396"/>
                    <a:pt x="588" y="408"/>
                    <a:pt x="564" y="420"/>
                  </a:cubicBezTo>
                  <a:cubicBezTo>
                    <a:pt x="552" y="420"/>
                    <a:pt x="528" y="420"/>
                    <a:pt x="516" y="432"/>
                  </a:cubicBezTo>
                  <a:cubicBezTo>
                    <a:pt x="504" y="432"/>
                    <a:pt x="492" y="444"/>
                    <a:pt x="480" y="444"/>
                  </a:cubicBezTo>
                  <a:lnTo>
                    <a:pt x="432" y="444"/>
                  </a:lnTo>
                  <a:lnTo>
                    <a:pt x="384" y="420"/>
                  </a:lnTo>
                  <a:cubicBezTo>
                    <a:pt x="376" y="420"/>
                    <a:pt x="373" y="415"/>
                    <a:pt x="376" y="415"/>
                  </a:cubicBezTo>
                  <a:cubicBezTo>
                    <a:pt x="377" y="415"/>
                    <a:pt x="380" y="416"/>
                    <a:pt x="384" y="420"/>
                  </a:cubicBezTo>
                  <a:lnTo>
                    <a:pt x="384" y="396"/>
                  </a:lnTo>
                  <a:lnTo>
                    <a:pt x="384" y="384"/>
                  </a:lnTo>
                  <a:lnTo>
                    <a:pt x="384" y="300"/>
                  </a:lnTo>
                  <a:cubicBezTo>
                    <a:pt x="372" y="229"/>
                    <a:pt x="348" y="157"/>
                    <a:pt x="300" y="97"/>
                  </a:cubicBezTo>
                  <a:cubicBezTo>
                    <a:pt x="264" y="49"/>
                    <a:pt x="228" y="25"/>
                    <a:pt x="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18"/>
            <p:cNvSpPr/>
            <p:nvPr/>
          </p:nvSpPr>
          <p:spPr>
            <a:xfrm>
              <a:off x="8009359" y="3509510"/>
              <a:ext cx="96218" cy="73391"/>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18"/>
            <p:cNvSpPr/>
            <p:nvPr/>
          </p:nvSpPr>
          <p:spPr>
            <a:xfrm>
              <a:off x="7300396" y="4014955"/>
              <a:ext cx="59722" cy="50963"/>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18"/>
            <p:cNvSpPr/>
            <p:nvPr/>
          </p:nvSpPr>
          <p:spPr>
            <a:xfrm>
              <a:off x="6425341" y="3230544"/>
              <a:ext cx="90711" cy="77572"/>
            </a:xfrm>
            <a:custGeom>
              <a:avLst/>
              <a:gdLst/>
              <a:ahLst/>
              <a:cxnLst/>
              <a:rect l="l" t="t" r="r" b="b"/>
              <a:pathLst>
                <a:path w="1367" h="1169" extrusionOk="0">
                  <a:moveTo>
                    <a:pt x="779" y="1"/>
                  </a:moveTo>
                  <a:cubicBezTo>
                    <a:pt x="264" y="1"/>
                    <a:pt x="1" y="636"/>
                    <a:pt x="372" y="995"/>
                  </a:cubicBezTo>
                  <a:cubicBezTo>
                    <a:pt x="489" y="1115"/>
                    <a:pt x="634" y="1169"/>
                    <a:pt x="778" y="1169"/>
                  </a:cubicBezTo>
                  <a:cubicBezTo>
                    <a:pt x="1076" y="1169"/>
                    <a:pt x="1366" y="936"/>
                    <a:pt x="1366" y="588"/>
                  </a:cubicBezTo>
                  <a:cubicBezTo>
                    <a:pt x="1354" y="264"/>
                    <a:pt x="1103" y="13"/>
                    <a:pt x="7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8"/>
            <p:cNvSpPr/>
            <p:nvPr/>
          </p:nvSpPr>
          <p:spPr>
            <a:xfrm>
              <a:off x="6841800" y="2716009"/>
              <a:ext cx="47777" cy="47313"/>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8"/>
            <p:cNvSpPr/>
            <p:nvPr/>
          </p:nvSpPr>
          <p:spPr>
            <a:xfrm>
              <a:off x="7673923" y="3116144"/>
              <a:ext cx="78766" cy="60452"/>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8"/>
            <p:cNvSpPr/>
            <p:nvPr/>
          </p:nvSpPr>
          <p:spPr>
            <a:xfrm>
              <a:off x="8050700" y="2821252"/>
              <a:ext cx="54081" cy="42203"/>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8"/>
            <p:cNvSpPr/>
            <p:nvPr/>
          </p:nvSpPr>
          <p:spPr>
            <a:xfrm>
              <a:off x="8010952" y="3778125"/>
              <a:ext cx="62044" cy="60120"/>
            </a:xfrm>
            <a:custGeom>
              <a:avLst/>
              <a:gdLst/>
              <a:ahLst/>
              <a:cxnLst/>
              <a:rect l="l" t="t" r="r" b="b"/>
              <a:pathLst>
                <a:path w="935" h="906" extrusionOk="0">
                  <a:moveTo>
                    <a:pt x="455" y="1"/>
                  </a:moveTo>
                  <a:cubicBezTo>
                    <a:pt x="372" y="1"/>
                    <a:pt x="288" y="25"/>
                    <a:pt x="228" y="61"/>
                  </a:cubicBezTo>
                  <a:cubicBezTo>
                    <a:pt x="84" y="145"/>
                    <a:pt x="0" y="288"/>
                    <a:pt x="0" y="456"/>
                  </a:cubicBezTo>
                  <a:cubicBezTo>
                    <a:pt x="0" y="516"/>
                    <a:pt x="12" y="576"/>
                    <a:pt x="36" y="624"/>
                  </a:cubicBezTo>
                  <a:cubicBezTo>
                    <a:pt x="60" y="684"/>
                    <a:pt x="84" y="732"/>
                    <a:pt x="132" y="779"/>
                  </a:cubicBezTo>
                  <a:cubicBezTo>
                    <a:pt x="192" y="827"/>
                    <a:pt x="252" y="863"/>
                    <a:pt x="336" y="887"/>
                  </a:cubicBezTo>
                  <a:cubicBezTo>
                    <a:pt x="372" y="899"/>
                    <a:pt x="411" y="905"/>
                    <a:pt x="451" y="905"/>
                  </a:cubicBezTo>
                  <a:cubicBezTo>
                    <a:pt x="491" y="905"/>
                    <a:pt x="533" y="899"/>
                    <a:pt x="575" y="887"/>
                  </a:cubicBezTo>
                  <a:cubicBezTo>
                    <a:pt x="647" y="863"/>
                    <a:pt x="719" y="827"/>
                    <a:pt x="767" y="779"/>
                  </a:cubicBezTo>
                  <a:cubicBezTo>
                    <a:pt x="791" y="744"/>
                    <a:pt x="827" y="708"/>
                    <a:pt x="851" y="672"/>
                  </a:cubicBezTo>
                  <a:cubicBezTo>
                    <a:pt x="851" y="672"/>
                    <a:pt x="851" y="672"/>
                    <a:pt x="851" y="660"/>
                  </a:cubicBezTo>
                  <a:cubicBezTo>
                    <a:pt x="923" y="528"/>
                    <a:pt x="935" y="360"/>
                    <a:pt x="851" y="217"/>
                  </a:cubicBezTo>
                  <a:cubicBezTo>
                    <a:pt x="815" y="157"/>
                    <a:pt x="755" y="97"/>
                    <a:pt x="695" y="61"/>
                  </a:cubicBezTo>
                  <a:cubicBezTo>
                    <a:pt x="623" y="25"/>
                    <a:pt x="551" y="1"/>
                    <a:pt x="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8"/>
            <p:cNvSpPr/>
            <p:nvPr/>
          </p:nvSpPr>
          <p:spPr>
            <a:xfrm>
              <a:off x="7603252" y="4355169"/>
              <a:ext cx="52489" cy="52024"/>
            </a:xfrm>
            <a:custGeom>
              <a:avLst/>
              <a:gdLst/>
              <a:ahLst/>
              <a:cxnLst/>
              <a:rect l="l" t="t" r="r" b="b"/>
              <a:pathLst>
                <a:path w="791" h="784" extrusionOk="0">
                  <a:moveTo>
                    <a:pt x="395" y="0"/>
                  </a:moveTo>
                  <a:cubicBezTo>
                    <a:pt x="347" y="0"/>
                    <a:pt x="287" y="12"/>
                    <a:pt x="252" y="36"/>
                  </a:cubicBezTo>
                  <a:cubicBezTo>
                    <a:pt x="156" y="72"/>
                    <a:pt x="72" y="156"/>
                    <a:pt x="36" y="252"/>
                  </a:cubicBezTo>
                  <a:cubicBezTo>
                    <a:pt x="12" y="288"/>
                    <a:pt x="0" y="348"/>
                    <a:pt x="12" y="396"/>
                  </a:cubicBezTo>
                  <a:lnTo>
                    <a:pt x="24" y="503"/>
                  </a:lnTo>
                  <a:cubicBezTo>
                    <a:pt x="36" y="563"/>
                    <a:pt x="72" y="623"/>
                    <a:pt x="120" y="671"/>
                  </a:cubicBezTo>
                  <a:lnTo>
                    <a:pt x="204" y="731"/>
                  </a:lnTo>
                  <a:cubicBezTo>
                    <a:pt x="253" y="761"/>
                    <a:pt x="302" y="782"/>
                    <a:pt x="358" y="782"/>
                  </a:cubicBezTo>
                  <a:cubicBezTo>
                    <a:pt x="370" y="782"/>
                    <a:pt x="383" y="781"/>
                    <a:pt x="395" y="779"/>
                  </a:cubicBezTo>
                  <a:cubicBezTo>
                    <a:pt x="408" y="782"/>
                    <a:pt x="422" y="784"/>
                    <a:pt x="436" y="784"/>
                  </a:cubicBezTo>
                  <a:cubicBezTo>
                    <a:pt x="474" y="784"/>
                    <a:pt x="516" y="772"/>
                    <a:pt x="551" y="755"/>
                  </a:cubicBezTo>
                  <a:cubicBezTo>
                    <a:pt x="647" y="719"/>
                    <a:pt x="719" y="647"/>
                    <a:pt x="755" y="551"/>
                  </a:cubicBezTo>
                  <a:cubicBezTo>
                    <a:pt x="779" y="503"/>
                    <a:pt x="791" y="444"/>
                    <a:pt x="791" y="396"/>
                  </a:cubicBezTo>
                  <a:cubicBezTo>
                    <a:pt x="779" y="360"/>
                    <a:pt x="779" y="324"/>
                    <a:pt x="767" y="288"/>
                  </a:cubicBezTo>
                  <a:cubicBezTo>
                    <a:pt x="755" y="228"/>
                    <a:pt x="719" y="168"/>
                    <a:pt x="671" y="120"/>
                  </a:cubicBezTo>
                  <a:lnTo>
                    <a:pt x="599" y="60"/>
                  </a:lnTo>
                  <a:cubicBezTo>
                    <a:pt x="539" y="24"/>
                    <a:pt x="467"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8"/>
            <p:cNvSpPr/>
            <p:nvPr/>
          </p:nvSpPr>
          <p:spPr>
            <a:xfrm>
              <a:off x="6891104" y="4355633"/>
              <a:ext cx="35037" cy="35369"/>
            </a:xfrm>
            <a:custGeom>
              <a:avLst/>
              <a:gdLst/>
              <a:ahLst/>
              <a:cxnLst/>
              <a:rect l="l" t="t" r="r" b="b"/>
              <a:pathLst>
                <a:path w="528" h="533" extrusionOk="0">
                  <a:moveTo>
                    <a:pt x="232" y="0"/>
                  </a:moveTo>
                  <a:cubicBezTo>
                    <a:pt x="207" y="0"/>
                    <a:pt x="182" y="9"/>
                    <a:pt x="156" y="17"/>
                  </a:cubicBezTo>
                  <a:cubicBezTo>
                    <a:pt x="96" y="53"/>
                    <a:pt x="48" y="101"/>
                    <a:pt x="24" y="161"/>
                  </a:cubicBezTo>
                  <a:cubicBezTo>
                    <a:pt x="1" y="197"/>
                    <a:pt x="1" y="233"/>
                    <a:pt x="1" y="269"/>
                  </a:cubicBezTo>
                  <a:lnTo>
                    <a:pt x="13" y="329"/>
                  </a:lnTo>
                  <a:cubicBezTo>
                    <a:pt x="24" y="377"/>
                    <a:pt x="48" y="413"/>
                    <a:pt x="72" y="448"/>
                  </a:cubicBezTo>
                  <a:lnTo>
                    <a:pt x="132" y="496"/>
                  </a:lnTo>
                  <a:cubicBezTo>
                    <a:pt x="168" y="508"/>
                    <a:pt x="216" y="532"/>
                    <a:pt x="264" y="532"/>
                  </a:cubicBezTo>
                  <a:cubicBezTo>
                    <a:pt x="300" y="532"/>
                    <a:pt x="336" y="520"/>
                    <a:pt x="360" y="508"/>
                  </a:cubicBezTo>
                  <a:cubicBezTo>
                    <a:pt x="432" y="472"/>
                    <a:pt x="480" y="425"/>
                    <a:pt x="504" y="365"/>
                  </a:cubicBezTo>
                  <a:cubicBezTo>
                    <a:pt x="516" y="329"/>
                    <a:pt x="528" y="293"/>
                    <a:pt x="528" y="269"/>
                  </a:cubicBezTo>
                  <a:lnTo>
                    <a:pt x="516" y="197"/>
                  </a:lnTo>
                  <a:cubicBezTo>
                    <a:pt x="504" y="149"/>
                    <a:pt x="480" y="113"/>
                    <a:pt x="444" y="77"/>
                  </a:cubicBezTo>
                  <a:lnTo>
                    <a:pt x="396" y="41"/>
                  </a:lnTo>
                  <a:cubicBezTo>
                    <a:pt x="366" y="22"/>
                    <a:pt x="329" y="2"/>
                    <a:pt x="290" y="2"/>
                  </a:cubicBezTo>
                  <a:cubicBezTo>
                    <a:pt x="282" y="2"/>
                    <a:pt x="273" y="3"/>
                    <a:pt x="264" y="5"/>
                  </a:cubicBezTo>
                  <a:cubicBezTo>
                    <a:pt x="254" y="2"/>
                    <a:pt x="243" y="0"/>
                    <a:pt x="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8"/>
            <p:cNvSpPr/>
            <p:nvPr/>
          </p:nvSpPr>
          <p:spPr>
            <a:xfrm>
              <a:off x="6426933" y="3829021"/>
              <a:ext cx="39018" cy="38222"/>
            </a:xfrm>
            <a:custGeom>
              <a:avLst/>
              <a:gdLst/>
              <a:ahLst/>
              <a:cxnLst/>
              <a:rect l="l" t="t" r="r" b="b"/>
              <a:pathLst>
                <a:path w="588" h="576" extrusionOk="0">
                  <a:moveTo>
                    <a:pt x="288" y="1"/>
                  </a:moveTo>
                  <a:cubicBezTo>
                    <a:pt x="216" y="1"/>
                    <a:pt x="145" y="36"/>
                    <a:pt x="85" y="84"/>
                  </a:cubicBezTo>
                  <a:cubicBezTo>
                    <a:pt x="61" y="108"/>
                    <a:pt x="37" y="144"/>
                    <a:pt x="25" y="180"/>
                  </a:cubicBezTo>
                  <a:cubicBezTo>
                    <a:pt x="13" y="204"/>
                    <a:pt x="1" y="252"/>
                    <a:pt x="1" y="288"/>
                  </a:cubicBezTo>
                  <a:cubicBezTo>
                    <a:pt x="1" y="312"/>
                    <a:pt x="1" y="336"/>
                    <a:pt x="13" y="360"/>
                  </a:cubicBezTo>
                  <a:cubicBezTo>
                    <a:pt x="25" y="408"/>
                    <a:pt x="49" y="456"/>
                    <a:pt x="85" y="492"/>
                  </a:cubicBezTo>
                  <a:lnTo>
                    <a:pt x="145" y="539"/>
                  </a:lnTo>
                  <a:cubicBezTo>
                    <a:pt x="193" y="563"/>
                    <a:pt x="240" y="575"/>
                    <a:pt x="300" y="575"/>
                  </a:cubicBezTo>
                  <a:cubicBezTo>
                    <a:pt x="336" y="575"/>
                    <a:pt x="372" y="563"/>
                    <a:pt x="408" y="551"/>
                  </a:cubicBezTo>
                  <a:cubicBezTo>
                    <a:pt x="480" y="527"/>
                    <a:pt x="528" y="468"/>
                    <a:pt x="552" y="396"/>
                  </a:cubicBezTo>
                  <a:cubicBezTo>
                    <a:pt x="576" y="360"/>
                    <a:pt x="588" y="324"/>
                    <a:pt x="576" y="288"/>
                  </a:cubicBezTo>
                  <a:cubicBezTo>
                    <a:pt x="576" y="264"/>
                    <a:pt x="576" y="240"/>
                    <a:pt x="576" y="216"/>
                  </a:cubicBezTo>
                  <a:cubicBezTo>
                    <a:pt x="564" y="168"/>
                    <a:pt x="540" y="120"/>
                    <a:pt x="504" y="84"/>
                  </a:cubicBezTo>
                  <a:lnTo>
                    <a:pt x="444" y="36"/>
                  </a:lnTo>
                  <a:cubicBezTo>
                    <a:pt x="396" y="12"/>
                    <a:pt x="348"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8"/>
            <p:cNvSpPr/>
            <p:nvPr/>
          </p:nvSpPr>
          <p:spPr>
            <a:xfrm>
              <a:off x="6635163" y="3047597"/>
              <a:ext cx="54148" cy="61447"/>
            </a:xfrm>
            <a:custGeom>
              <a:avLst/>
              <a:gdLst/>
              <a:ahLst/>
              <a:cxnLst/>
              <a:rect l="l" t="t" r="r" b="b"/>
              <a:pathLst>
                <a:path w="816" h="926" extrusionOk="0">
                  <a:moveTo>
                    <a:pt x="346" y="1"/>
                  </a:moveTo>
                  <a:cubicBezTo>
                    <a:pt x="311" y="1"/>
                    <a:pt x="276" y="22"/>
                    <a:pt x="276" y="63"/>
                  </a:cubicBezTo>
                  <a:cubicBezTo>
                    <a:pt x="264" y="147"/>
                    <a:pt x="264" y="231"/>
                    <a:pt x="252" y="314"/>
                  </a:cubicBezTo>
                  <a:lnTo>
                    <a:pt x="240" y="314"/>
                  </a:lnTo>
                  <a:cubicBezTo>
                    <a:pt x="205" y="314"/>
                    <a:pt x="169" y="314"/>
                    <a:pt x="133" y="326"/>
                  </a:cubicBezTo>
                  <a:cubicBezTo>
                    <a:pt x="121" y="326"/>
                    <a:pt x="109" y="326"/>
                    <a:pt x="97" y="338"/>
                  </a:cubicBezTo>
                  <a:cubicBezTo>
                    <a:pt x="85" y="338"/>
                    <a:pt x="61" y="350"/>
                    <a:pt x="61" y="350"/>
                  </a:cubicBezTo>
                  <a:cubicBezTo>
                    <a:pt x="49" y="362"/>
                    <a:pt x="49" y="374"/>
                    <a:pt x="37" y="374"/>
                  </a:cubicBezTo>
                  <a:cubicBezTo>
                    <a:pt x="13" y="386"/>
                    <a:pt x="1" y="434"/>
                    <a:pt x="25" y="446"/>
                  </a:cubicBezTo>
                  <a:cubicBezTo>
                    <a:pt x="61" y="458"/>
                    <a:pt x="49" y="482"/>
                    <a:pt x="73" y="494"/>
                  </a:cubicBezTo>
                  <a:lnTo>
                    <a:pt x="121" y="506"/>
                  </a:lnTo>
                  <a:cubicBezTo>
                    <a:pt x="157" y="518"/>
                    <a:pt x="193" y="518"/>
                    <a:pt x="228" y="530"/>
                  </a:cubicBezTo>
                  <a:lnTo>
                    <a:pt x="252" y="530"/>
                  </a:lnTo>
                  <a:lnTo>
                    <a:pt x="252" y="614"/>
                  </a:lnTo>
                  <a:cubicBezTo>
                    <a:pt x="228" y="698"/>
                    <a:pt x="240" y="793"/>
                    <a:pt x="264" y="877"/>
                  </a:cubicBezTo>
                  <a:cubicBezTo>
                    <a:pt x="264" y="901"/>
                    <a:pt x="300" y="925"/>
                    <a:pt x="336" y="925"/>
                  </a:cubicBezTo>
                  <a:cubicBezTo>
                    <a:pt x="372" y="901"/>
                    <a:pt x="396" y="853"/>
                    <a:pt x="408" y="817"/>
                  </a:cubicBezTo>
                  <a:cubicBezTo>
                    <a:pt x="432" y="758"/>
                    <a:pt x="444" y="698"/>
                    <a:pt x="444" y="650"/>
                  </a:cubicBezTo>
                  <a:cubicBezTo>
                    <a:pt x="444" y="614"/>
                    <a:pt x="456" y="578"/>
                    <a:pt x="456" y="542"/>
                  </a:cubicBezTo>
                  <a:cubicBezTo>
                    <a:pt x="516" y="542"/>
                    <a:pt x="576" y="542"/>
                    <a:pt x="636" y="530"/>
                  </a:cubicBezTo>
                  <a:cubicBezTo>
                    <a:pt x="672" y="518"/>
                    <a:pt x="696" y="518"/>
                    <a:pt x="732" y="506"/>
                  </a:cubicBezTo>
                  <a:cubicBezTo>
                    <a:pt x="755" y="494"/>
                    <a:pt x="779" y="482"/>
                    <a:pt x="803" y="458"/>
                  </a:cubicBezTo>
                  <a:cubicBezTo>
                    <a:pt x="815" y="446"/>
                    <a:pt x="815" y="422"/>
                    <a:pt x="803" y="410"/>
                  </a:cubicBezTo>
                  <a:cubicBezTo>
                    <a:pt x="779" y="398"/>
                    <a:pt x="755" y="386"/>
                    <a:pt x="732" y="374"/>
                  </a:cubicBezTo>
                  <a:cubicBezTo>
                    <a:pt x="708" y="350"/>
                    <a:pt x="672" y="338"/>
                    <a:pt x="636" y="338"/>
                  </a:cubicBezTo>
                  <a:cubicBezTo>
                    <a:pt x="576" y="314"/>
                    <a:pt x="516" y="314"/>
                    <a:pt x="456" y="314"/>
                  </a:cubicBezTo>
                  <a:cubicBezTo>
                    <a:pt x="444" y="219"/>
                    <a:pt x="432" y="135"/>
                    <a:pt x="408" y="39"/>
                  </a:cubicBezTo>
                  <a:cubicBezTo>
                    <a:pt x="398" y="13"/>
                    <a:pt x="372"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8"/>
            <p:cNvSpPr/>
            <p:nvPr/>
          </p:nvSpPr>
          <p:spPr>
            <a:xfrm>
              <a:off x="7535634" y="2702140"/>
              <a:ext cx="68481" cy="58793"/>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8"/>
            <p:cNvSpPr/>
            <p:nvPr/>
          </p:nvSpPr>
          <p:spPr>
            <a:xfrm>
              <a:off x="7972199" y="3298892"/>
              <a:ext cx="65030" cy="6098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8"/>
            <p:cNvSpPr/>
            <p:nvPr/>
          </p:nvSpPr>
          <p:spPr>
            <a:xfrm>
              <a:off x="7171663" y="4010708"/>
              <a:ext cx="46185" cy="48441"/>
            </a:xfrm>
            <a:custGeom>
              <a:avLst/>
              <a:gdLst/>
              <a:ahLst/>
              <a:cxnLst/>
              <a:rect l="l" t="t" r="r" b="b"/>
              <a:pathLst>
                <a:path w="696" h="730" extrusionOk="0">
                  <a:moveTo>
                    <a:pt x="256" y="1"/>
                  </a:moveTo>
                  <a:cubicBezTo>
                    <a:pt x="234" y="1"/>
                    <a:pt x="225" y="12"/>
                    <a:pt x="216" y="29"/>
                  </a:cubicBezTo>
                  <a:cubicBezTo>
                    <a:pt x="216" y="41"/>
                    <a:pt x="216" y="53"/>
                    <a:pt x="216" y="53"/>
                  </a:cubicBezTo>
                  <a:cubicBezTo>
                    <a:pt x="216" y="65"/>
                    <a:pt x="216" y="77"/>
                    <a:pt x="228" y="77"/>
                  </a:cubicBezTo>
                  <a:lnTo>
                    <a:pt x="228" y="89"/>
                  </a:lnTo>
                  <a:cubicBezTo>
                    <a:pt x="228" y="101"/>
                    <a:pt x="228" y="137"/>
                    <a:pt x="216" y="161"/>
                  </a:cubicBezTo>
                  <a:cubicBezTo>
                    <a:pt x="216" y="209"/>
                    <a:pt x="204" y="269"/>
                    <a:pt x="204" y="329"/>
                  </a:cubicBezTo>
                  <a:cubicBezTo>
                    <a:pt x="204" y="389"/>
                    <a:pt x="204" y="424"/>
                    <a:pt x="204" y="472"/>
                  </a:cubicBezTo>
                  <a:lnTo>
                    <a:pt x="192" y="472"/>
                  </a:lnTo>
                  <a:cubicBezTo>
                    <a:pt x="132" y="472"/>
                    <a:pt x="84" y="496"/>
                    <a:pt x="48" y="532"/>
                  </a:cubicBezTo>
                  <a:cubicBezTo>
                    <a:pt x="48" y="544"/>
                    <a:pt x="36" y="544"/>
                    <a:pt x="36" y="544"/>
                  </a:cubicBezTo>
                  <a:cubicBezTo>
                    <a:pt x="36" y="544"/>
                    <a:pt x="24" y="568"/>
                    <a:pt x="12" y="568"/>
                  </a:cubicBezTo>
                  <a:cubicBezTo>
                    <a:pt x="0" y="568"/>
                    <a:pt x="0" y="592"/>
                    <a:pt x="12" y="592"/>
                  </a:cubicBezTo>
                  <a:cubicBezTo>
                    <a:pt x="24" y="592"/>
                    <a:pt x="36" y="604"/>
                    <a:pt x="36" y="604"/>
                  </a:cubicBezTo>
                  <a:lnTo>
                    <a:pt x="60" y="604"/>
                  </a:lnTo>
                  <a:cubicBezTo>
                    <a:pt x="87" y="631"/>
                    <a:pt x="128" y="645"/>
                    <a:pt x="166" y="645"/>
                  </a:cubicBezTo>
                  <a:cubicBezTo>
                    <a:pt x="179" y="645"/>
                    <a:pt x="192" y="643"/>
                    <a:pt x="204" y="640"/>
                  </a:cubicBezTo>
                  <a:lnTo>
                    <a:pt x="216" y="640"/>
                  </a:lnTo>
                  <a:cubicBezTo>
                    <a:pt x="216" y="652"/>
                    <a:pt x="216" y="652"/>
                    <a:pt x="216" y="652"/>
                  </a:cubicBezTo>
                  <a:cubicBezTo>
                    <a:pt x="228" y="676"/>
                    <a:pt x="240" y="700"/>
                    <a:pt x="252" y="712"/>
                  </a:cubicBezTo>
                  <a:cubicBezTo>
                    <a:pt x="264" y="724"/>
                    <a:pt x="279" y="730"/>
                    <a:pt x="294" y="730"/>
                  </a:cubicBezTo>
                  <a:cubicBezTo>
                    <a:pt x="309" y="730"/>
                    <a:pt x="324" y="724"/>
                    <a:pt x="336" y="712"/>
                  </a:cubicBezTo>
                  <a:cubicBezTo>
                    <a:pt x="348" y="700"/>
                    <a:pt x="360" y="676"/>
                    <a:pt x="360" y="664"/>
                  </a:cubicBezTo>
                  <a:lnTo>
                    <a:pt x="360" y="640"/>
                  </a:lnTo>
                  <a:cubicBezTo>
                    <a:pt x="420" y="640"/>
                    <a:pt x="468" y="640"/>
                    <a:pt x="527" y="628"/>
                  </a:cubicBezTo>
                  <a:cubicBezTo>
                    <a:pt x="575" y="616"/>
                    <a:pt x="623" y="604"/>
                    <a:pt x="671" y="592"/>
                  </a:cubicBezTo>
                  <a:cubicBezTo>
                    <a:pt x="695" y="592"/>
                    <a:pt x="683" y="556"/>
                    <a:pt x="671" y="544"/>
                  </a:cubicBezTo>
                  <a:cubicBezTo>
                    <a:pt x="635" y="520"/>
                    <a:pt x="587" y="496"/>
                    <a:pt x="539" y="484"/>
                  </a:cubicBezTo>
                  <a:cubicBezTo>
                    <a:pt x="492" y="460"/>
                    <a:pt x="444" y="460"/>
                    <a:pt x="396" y="460"/>
                  </a:cubicBezTo>
                  <a:lnTo>
                    <a:pt x="396" y="389"/>
                  </a:lnTo>
                  <a:cubicBezTo>
                    <a:pt x="396" y="281"/>
                    <a:pt x="384" y="185"/>
                    <a:pt x="360" y="89"/>
                  </a:cubicBezTo>
                  <a:cubicBezTo>
                    <a:pt x="360" y="41"/>
                    <a:pt x="324" y="5"/>
                    <a:pt x="288" y="5"/>
                  </a:cubicBezTo>
                  <a:cubicBezTo>
                    <a:pt x="275" y="2"/>
                    <a:pt x="265"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8"/>
            <p:cNvSpPr/>
            <p:nvPr/>
          </p:nvSpPr>
          <p:spPr>
            <a:xfrm>
              <a:off x="7834508" y="4298964"/>
              <a:ext cx="46185" cy="51626"/>
            </a:xfrm>
            <a:custGeom>
              <a:avLst/>
              <a:gdLst/>
              <a:ahLst/>
              <a:cxnLst/>
              <a:rect l="l" t="t" r="r" b="b"/>
              <a:pathLst>
                <a:path w="696" h="778" extrusionOk="0">
                  <a:moveTo>
                    <a:pt x="379" y="1"/>
                  </a:moveTo>
                  <a:cubicBezTo>
                    <a:pt x="372" y="1"/>
                    <a:pt x="365" y="3"/>
                    <a:pt x="360" y="9"/>
                  </a:cubicBezTo>
                  <a:cubicBezTo>
                    <a:pt x="312" y="57"/>
                    <a:pt x="300" y="129"/>
                    <a:pt x="300" y="189"/>
                  </a:cubicBezTo>
                  <a:lnTo>
                    <a:pt x="300" y="284"/>
                  </a:lnTo>
                  <a:lnTo>
                    <a:pt x="84" y="284"/>
                  </a:lnTo>
                  <a:cubicBezTo>
                    <a:pt x="60" y="284"/>
                    <a:pt x="48" y="296"/>
                    <a:pt x="36" y="296"/>
                  </a:cubicBezTo>
                  <a:cubicBezTo>
                    <a:pt x="24" y="296"/>
                    <a:pt x="24" y="308"/>
                    <a:pt x="12" y="308"/>
                  </a:cubicBezTo>
                  <a:cubicBezTo>
                    <a:pt x="0" y="308"/>
                    <a:pt x="0" y="320"/>
                    <a:pt x="12" y="320"/>
                  </a:cubicBezTo>
                  <a:cubicBezTo>
                    <a:pt x="12" y="332"/>
                    <a:pt x="24" y="344"/>
                    <a:pt x="24" y="356"/>
                  </a:cubicBezTo>
                  <a:cubicBezTo>
                    <a:pt x="24" y="356"/>
                    <a:pt x="24" y="368"/>
                    <a:pt x="24" y="368"/>
                  </a:cubicBezTo>
                  <a:cubicBezTo>
                    <a:pt x="24" y="380"/>
                    <a:pt x="36" y="392"/>
                    <a:pt x="48" y="392"/>
                  </a:cubicBezTo>
                  <a:cubicBezTo>
                    <a:pt x="72" y="404"/>
                    <a:pt x="84" y="428"/>
                    <a:pt x="108" y="440"/>
                  </a:cubicBezTo>
                  <a:cubicBezTo>
                    <a:pt x="168" y="464"/>
                    <a:pt x="216" y="488"/>
                    <a:pt x="276" y="500"/>
                  </a:cubicBezTo>
                  <a:lnTo>
                    <a:pt x="300" y="500"/>
                  </a:lnTo>
                  <a:lnTo>
                    <a:pt x="300" y="524"/>
                  </a:lnTo>
                  <a:cubicBezTo>
                    <a:pt x="288" y="584"/>
                    <a:pt x="300" y="632"/>
                    <a:pt x="312" y="692"/>
                  </a:cubicBezTo>
                  <a:cubicBezTo>
                    <a:pt x="312" y="704"/>
                    <a:pt x="312" y="716"/>
                    <a:pt x="312" y="728"/>
                  </a:cubicBezTo>
                  <a:cubicBezTo>
                    <a:pt x="319" y="757"/>
                    <a:pt x="349" y="778"/>
                    <a:pt x="383" y="778"/>
                  </a:cubicBezTo>
                  <a:cubicBezTo>
                    <a:pt x="403" y="778"/>
                    <a:pt x="425" y="770"/>
                    <a:pt x="444" y="752"/>
                  </a:cubicBezTo>
                  <a:cubicBezTo>
                    <a:pt x="444" y="752"/>
                    <a:pt x="456" y="740"/>
                    <a:pt x="456" y="728"/>
                  </a:cubicBezTo>
                  <a:cubicBezTo>
                    <a:pt x="491" y="704"/>
                    <a:pt x="503" y="668"/>
                    <a:pt x="515" y="632"/>
                  </a:cubicBezTo>
                  <a:cubicBezTo>
                    <a:pt x="527" y="608"/>
                    <a:pt x="527" y="572"/>
                    <a:pt x="539" y="548"/>
                  </a:cubicBezTo>
                  <a:cubicBezTo>
                    <a:pt x="539" y="536"/>
                    <a:pt x="539" y="512"/>
                    <a:pt x="539" y="500"/>
                  </a:cubicBezTo>
                  <a:cubicBezTo>
                    <a:pt x="563" y="500"/>
                    <a:pt x="587" y="488"/>
                    <a:pt x="611" y="464"/>
                  </a:cubicBezTo>
                  <a:lnTo>
                    <a:pt x="635" y="452"/>
                  </a:lnTo>
                  <a:cubicBezTo>
                    <a:pt x="647" y="452"/>
                    <a:pt x="647" y="440"/>
                    <a:pt x="659" y="428"/>
                  </a:cubicBezTo>
                  <a:cubicBezTo>
                    <a:pt x="695" y="404"/>
                    <a:pt x="695" y="356"/>
                    <a:pt x="659" y="332"/>
                  </a:cubicBezTo>
                  <a:cubicBezTo>
                    <a:pt x="647" y="320"/>
                    <a:pt x="635" y="320"/>
                    <a:pt x="623" y="320"/>
                  </a:cubicBezTo>
                  <a:lnTo>
                    <a:pt x="611" y="308"/>
                  </a:lnTo>
                  <a:cubicBezTo>
                    <a:pt x="587" y="296"/>
                    <a:pt x="563" y="296"/>
                    <a:pt x="539" y="296"/>
                  </a:cubicBezTo>
                  <a:cubicBezTo>
                    <a:pt x="539" y="237"/>
                    <a:pt x="515" y="177"/>
                    <a:pt x="491" y="117"/>
                  </a:cubicBezTo>
                  <a:cubicBezTo>
                    <a:pt x="479" y="81"/>
                    <a:pt x="467" y="57"/>
                    <a:pt x="432" y="33"/>
                  </a:cubicBezTo>
                  <a:cubicBezTo>
                    <a:pt x="422" y="24"/>
                    <a:pt x="400" y="1"/>
                    <a:pt x="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8"/>
            <p:cNvSpPr/>
            <p:nvPr/>
          </p:nvSpPr>
          <p:spPr>
            <a:xfrm>
              <a:off x="6657459" y="4239906"/>
              <a:ext cx="48507" cy="42203"/>
            </a:xfrm>
            <a:custGeom>
              <a:avLst/>
              <a:gdLst/>
              <a:ahLst/>
              <a:cxnLst/>
              <a:rect l="l" t="t" r="r" b="b"/>
              <a:pathLst>
                <a:path w="731" h="636" extrusionOk="0">
                  <a:moveTo>
                    <a:pt x="360" y="1"/>
                  </a:moveTo>
                  <a:cubicBezTo>
                    <a:pt x="324" y="13"/>
                    <a:pt x="300" y="37"/>
                    <a:pt x="288" y="61"/>
                  </a:cubicBezTo>
                  <a:cubicBezTo>
                    <a:pt x="276" y="85"/>
                    <a:pt x="264" y="108"/>
                    <a:pt x="264" y="132"/>
                  </a:cubicBezTo>
                  <a:cubicBezTo>
                    <a:pt x="252" y="180"/>
                    <a:pt x="240" y="228"/>
                    <a:pt x="228" y="276"/>
                  </a:cubicBezTo>
                  <a:cubicBezTo>
                    <a:pt x="228" y="300"/>
                    <a:pt x="228" y="324"/>
                    <a:pt x="216" y="336"/>
                  </a:cubicBezTo>
                  <a:cubicBezTo>
                    <a:pt x="204" y="336"/>
                    <a:pt x="180" y="348"/>
                    <a:pt x="168" y="348"/>
                  </a:cubicBezTo>
                  <a:cubicBezTo>
                    <a:pt x="132" y="360"/>
                    <a:pt x="108" y="372"/>
                    <a:pt x="72" y="384"/>
                  </a:cubicBezTo>
                  <a:cubicBezTo>
                    <a:pt x="60" y="384"/>
                    <a:pt x="48" y="396"/>
                    <a:pt x="36" y="408"/>
                  </a:cubicBezTo>
                  <a:cubicBezTo>
                    <a:pt x="24" y="420"/>
                    <a:pt x="24" y="420"/>
                    <a:pt x="12" y="420"/>
                  </a:cubicBezTo>
                  <a:cubicBezTo>
                    <a:pt x="0" y="432"/>
                    <a:pt x="0" y="492"/>
                    <a:pt x="24" y="492"/>
                  </a:cubicBezTo>
                  <a:lnTo>
                    <a:pt x="48" y="492"/>
                  </a:lnTo>
                  <a:cubicBezTo>
                    <a:pt x="84" y="504"/>
                    <a:pt x="132" y="504"/>
                    <a:pt x="180" y="504"/>
                  </a:cubicBezTo>
                  <a:lnTo>
                    <a:pt x="192" y="504"/>
                  </a:lnTo>
                  <a:cubicBezTo>
                    <a:pt x="192" y="528"/>
                    <a:pt x="192" y="552"/>
                    <a:pt x="204" y="564"/>
                  </a:cubicBezTo>
                  <a:cubicBezTo>
                    <a:pt x="204" y="588"/>
                    <a:pt x="216" y="612"/>
                    <a:pt x="228" y="623"/>
                  </a:cubicBezTo>
                  <a:cubicBezTo>
                    <a:pt x="240" y="635"/>
                    <a:pt x="264" y="635"/>
                    <a:pt x="276" y="635"/>
                  </a:cubicBezTo>
                  <a:cubicBezTo>
                    <a:pt x="312" y="635"/>
                    <a:pt x="336" y="600"/>
                    <a:pt x="348" y="564"/>
                  </a:cubicBezTo>
                  <a:cubicBezTo>
                    <a:pt x="360" y="540"/>
                    <a:pt x="372" y="516"/>
                    <a:pt x="372" y="504"/>
                  </a:cubicBezTo>
                  <a:lnTo>
                    <a:pt x="503" y="504"/>
                  </a:lnTo>
                  <a:cubicBezTo>
                    <a:pt x="556" y="504"/>
                    <a:pt x="609" y="494"/>
                    <a:pt x="662" y="467"/>
                  </a:cubicBezTo>
                  <a:lnTo>
                    <a:pt x="662" y="467"/>
                  </a:lnTo>
                  <a:cubicBezTo>
                    <a:pt x="674" y="466"/>
                    <a:pt x="687" y="464"/>
                    <a:pt x="695" y="456"/>
                  </a:cubicBezTo>
                  <a:cubicBezTo>
                    <a:pt x="731" y="444"/>
                    <a:pt x="731" y="396"/>
                    <a:pt x="707" y="372"/>
                  </a:cubicBezTo>
                  <a:cubicBezTo>
                    <a:pt x="695" y="372"/>
                    <a:pt x="683" y="360"/>
                    <a:pt x="671" y="360"/>
                  </a:cubicBezTo>
                  <a:cubicBezTo>
                    <a:pt x="659" y="336"/>
                    <a:pt x="635" y="336"/>
                    <a:pt x="623" y="324"/>
                  </a:cubicBezTo>
                  <a:cubicBezTo>
                    <a:pt x="587" y="312"/>
                    <a:pt x="551" y="312"/>
                    <a:pt x="527" y="312"/>
                  </a:cubicBezTo>
                  <a:cubicBezTo>
                    <a:pt x="503" y="306"/>
                    <a:pt x="482" y="303"/>
                    <a:pt x="463" y="303"/>
                  </a:cubicBezTo>
                  <a:cubicBezTo>
                    <a:pt x="443" y="303"/>
                    <a:pt x="425" y="306"/>
                    <a:pt x="407" y="312"/>
                  </a:cubicBezTo>
                  <a:cubicBezTo>
                    <a:pt x="419" y="264"/>
                    <a:pt x="419" y="216"/>
                    <a:pt x="431" y="168"/>
                  </a:cubicBezTo>
                  <a:cubicBezTo>
                    <a:pt x="431" y="132"/>
                    <a:pt x="419" y="108"/>
                    <a:pt x="419" y="73"/>
                  </a:cubicBezTo>
                  <a:cubicBezTo>
                    <a:pt x="419" y="61"/>
                    <a:pt x="407" y="37"/>
                    <a:pt x="396" y="25"/>
                  </a:cubicBezTo>
                  <a:cubicBezTo>
                    <a:pt x="384" y="13"/>
                    <a:pt x="372" y="1"/>
                    <a:pt x="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8" name="Google Shape;288;p18"/>
          <p:cNvSpPr/>
          <p:nvPr/>
        </p:nvSpPr>
        <p:spPr>
          <a:xfrm rot="-5400000">
            <a:off x="6418189" y="2408693"/>
            <a:ext cx="5143441" cy="308181"/>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8"/>
          <p:cNvSpPr/>
          <p:nvPr/>
        </p:nvSpPr>
        <p:spPr>
          <a:xfrm rot="5418985" flipH="1">
            <a:off x="6614223" y="2647804"/>
            <a:ext cx="4659564" cy="24636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510801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90"/>
        <p:cNvGrpSpPr/>
        <p:nvPr/>
      </p:nvGrpSpPr>
      <p:grpSpPr>
        <a:xfrm>
          <a:off x="0" y="0"/>
          <a:ext cx="0" cy="0"/>
          <a:chOff x="0" y="0"/>
          <a:chExt cx="0" cy="0"/>
        </a:xfrm>
      </p:grpSpPr>
      <p:sp>
        <p:nvSpPr>
          <p:cNvPr id="291" name="Google Shape;291;p19"/>
          <p:cNvSpPr txBox="1">
            <a:spLocks noGrp="1"/>
          </p:cNvSpPr>
          <p:nvPr>
            <p:ph type="subTitle" idx="1"/>
          </p:nvPr>
        </p:nvSpPr>
        <p:spPr>
          <a:xfrm>
            <a:off x="713225" y="1801225"/>
            <a:ext cx="3383400" cy="23811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Font typeface="Ribeye"/>
              <a:buAutoNum type="arabicPeriod"/>
              <a:defRPr sz="1600"/>
            </a:lvl1pPr>
            <a:lvl2pPr lvl="1" rtl="0">
              <a:spcBef>
                <a:spcPts val="1000"/>
              </a:spcBef>
              <a:spcAft>
                <a:spcPts val="0"/>
              </a:spcAft>
              <a:buSzPts val="1600"/>
              <a:buAutoNum type="alphaLcPeriod"/>
              <a:defRPr sz="1600"/>
            </a:lvl2pPr>
            <a:lvl3pPr lvl="2" rtl="0">
              <a:spcBef>
                <a:spcPts val="1600"/>
              </a:spcBef>
              <a:spcAft>
                <a:spcPts val="0"/>
              </a:spcAft>
              <a:buSzPts val="1600"/>
              <a:buAutoNum type="romanLcPeriod"/>
              <a:defRPr sz="1600"/>
            </a:lvl3pPr>
            <a:lvl4pPr lvl="3" rtl="0">
              <a:spcBef>
                <a:spcPts val="1600"/>
              </a:spcBef>
              <a:spcAft>
                <a:spcPts val="0"/>
              </a:spcAft>
              <a:buSzPts val="1600"/>
              <a:buAutoNum type="arabicPeriod"/>
              <a:defRPr sz="1600"/>
            </a:lvl4pPr>
            <a:lvl5pPr lvl="4" rtl="0">
              <a:spcBef>
                <a:spcPts val="1600"/>
              </a:spcBef>
              <a:spcAft>
                <a:spcPts val="0"/>
              </a:spcAft>
              <a:buSzPts val="1600"/>
              <a:buAutoNum type="alphaLcPeriod"/>
              <a:defRPr sz="1600"/>
            </a:lvl5pPr>
            <a:lvl6pPr lvl="5" rtl="0">
              <a:spcBef>
                <a:spcPts val="1600"/>
              </a:spcBef>
              <a:spcAft>
                <a:spcPts val="0"/>
              </a:spcAft>
              <a:buSzPts val="1600"/>
              <a:buAutoNum type="romanLcPeriod"/>
              <a:defRPr sz="1600"/>
            </a:lvl6pPr>
            <a:lvl7pPr lvl="6" rtl="0">
              <a:spcBef>
                <a:spcPts val="1600"/>
              </a:spcBef>
              <a:spcAft>
                <a:spcPts val="0"/>
              </a:spcAft>
              <a:buSzPts val="1600"/>
              <a:buAutoNum type="arabicPeriod"/>
              <a:defRPr sz="1600"/>
            </a:lvl7pPr>
            <a:lvl8pPr lvl="7" rtl="0">
              <a:spcBef>
                <a:spcPts val="1600"/>
              </a:spcBef>
              <a:spcAft>
                <a:spcPts val="0"/>
              </a:spcAft>
              <a:buSzPts val="1600"/>
              <a:buAutoNum type="alphaLcPeriod"/>
              <a:defRPr sz="1600"/>
            </a:lvl8pPr>
            <a:lvl9pPr lvl="8" rtl="0">
              <a:spcBef>
                <a:spcPts val="1600"/>
              </a:spcBef>
              <a:spcAft>
                <a:spcPts val="1600"/>
              </a:spcAft>
              <a:buSzPts val="1600"/>
              <a:buAutoNum type="romanLcPeriod"/>
              <a:defRPr sz="1600"/>
            </a:lvl9pPr>
          </a:lstStyle>
          <a:p>
            <a:endParaRPr/>
          </a:p>
        </p:txBody>
      </p:sp>
      <p:sp>
        <p:nvSpPr>
          <p:cNvPr id="292" name="Google Shape;292;p19"/>
          <p:cNvSpPr txBox="1">
            <a:spLocks noGrp="1"/>
          </p:cNvSpPr>
          <p:nvPr>
            <p:ph type="title"/>
          </p:nvPr>
        </p:nvSpPr>
        <p:spPr>
          <a:xfrm>
            <a:off x="713225" y="539500"/>
            <a:ext cx="6264900" cy="65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3" name="Google Shape;293;p19"/>
          <p:cNvSpPr/>
          <p:nvPr/>
        </p:nvSpPr>
        <p:spPr>
          <a:xfrm rot="5400000" flipH="1">
            <a:off x="-2417623" y="2408693"/>
            <a:ext cx="5143441" cy="308181"/>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9"/>
          <p:cNvSpPr/>
          <p:nvPr/>
        </p:nvSpPr>
        <p:spPr>
          <a:xfrm rot="-5418985">
            <a:off x="-2129783" y="2647804"/>
            <a:ext cx="4659564" cy="24636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05028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295"/>
        <p:cNvGrpSpPr/>
        <p:nvPr/>
      </p:nvGrpSpPr>
      <p:grpSpPr>
        <a:xfrm>
          <a:off x="0" y="0"/>
          <a:ext cx="0" cy="0"/>
          <a:chOff x="0" y="0"/>
          <a:chExt cx="0" cy="0"/>
        </a:xfrm>
      </p:grpSpPr>
      <p:sp>
        <p:nvSpPr>
          <p:cNvPr id="296" name="Google Shape;296;p20"/>
          <p:cNvSpPr/>
          <p:nvPr/>
        </p:nvSpPr>
        <p:spPr>
          <a:xfrm>
            <a:off x="0" y="2912077"/>
            <a:ext cx="9248956" cy="29517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20"/>
          <p:cNvSpPr/>
          <p:nvPr/>
        </p:nvSpPr>
        <p:spPr>
          <a:xfrm rot="-47254">
            <a:off x="720405" y="3115709"/>
            <a:ext cx="7474471" cy="24303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20"/>
          <p:cNvSpPr/>
          <p:nvPr/>
        </p:nvSpPr>
        <p:spPr>
          <a:xfrm>
            <a:off x="0" y="0"/>
            <a:ext cx="9144000" cy="291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20"/>
          <p:cNvSpPr txBox="1">
            <a:spLocks noGrp="1"/>
          </p:cNvSpPr>
          <p:nvPr>
            <p:ph type="ctrTitle"/>
          </p:nvPr>
        </p:nvSpPr>
        <p:spPr>
          <a:xfrm>
            <a:off x="713250" y="1225563"/>
            <a:ext cx="7717500" cy="8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00" name="Google Shape;300;p20"/>
          <p:cNvSpPr txBox="1">
            <a:spLocks noGrp="1"/>
          </p:cNvSpPr>
          <p:nvPr>
            <p:ph type="subTitle" idx="1"/>
          </p:nvPr>
        </p:nvSpPr>
        <p:spPr>
          <a:xfrm>
            <a:off x="713250" y="2031075"/>
            <a:ext cx="77175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Montserrat Light"/>
                <a:ea typeface="Montserrat Light"/>
                <a:cs typeface="Montserrat Light"/>
                <a:sym typeface="Montserrat Ligh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301" name="Google Shape;301;p20"/>
          <p:cNvGrpSpPr/>
          <p:nvPr/>
        </p:nvGrpSpPr>
        <p:grpSpPr>
          <a:xfrm>
            <a:off x="7000363" y="4008548"/>
            <a:ext cx="769213" cy="1171557"/>
            <a:chOff x="-118314" y="4008548"/>
            <a:chExt cx="769213" cy="1171557"/>
          </a:xfrm>
        </p:grpSpPr>
        <p:sp>
          <p:nvSpPr>
            <p:cNvPr id="302" name="Google Shape;302;p20"/>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20"/>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20"/>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20"/>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20"/>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07" name="Google Shape;307;p20"/>
          <p:cNvGrpSpPr/>
          <p:nvPr/>
        </p:nvGrpSpPr>
        <p:grpSpPr>
          <a:xfrm>
            <a:off x="1542772" y="4344104"/>
            <a:ext cx="656303" cy="836001"/>
            <a:chOff x="8543645" y="4344104"/>
            <a:chExt cx="656303" cy="836001"/>
          </a:xfrm>
        </p:grpSpPr>
        <p:sp>
          <p:nvSpPr>
            <p:cNvPr id="308" name="Google Shape;308;p20"/>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20"/>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20"/>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20"/>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83684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5" name="Google Shape;315;p21"/>
          <p:cNvSpPr txBox="1">
            <a:spLocks noGrp="1"/>
          </p:cNvSpPr>
          <p:nvPr>
            <p:ph type="subTitle" idx="2"/>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6" name="Google Shape;316;p21"/>
          <p:cNvSpPr txBox="1">
            <a:spLocks noGrp="1"/>
          </p:cNvSpPr>
          <p:nvPr>
            <p:ph type="subTitle" idx="3"/>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7" name="Google Shape;317;p21"/>
          <p:cNvSpPr txBox="1">
            <a:spLocks noGrp="1"/>
          </p:cNvSpPr>
          <p:nvPr>
            <p:ph type="subTitle" idx="4"/>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318" name="Google Shape;318;p21"/>
          <p:cNvGrpSpPr/>
          <p:nvPr/>
        </p:nvGrpSpPr>
        <p:grpSpPr>
          <a:xfrm rot="-5400000">
            <a:off x="8342908" y="4395112"/>
            <a:ext cx="814903" cy="787034"/>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1" name="Google Shape;321;p21"/>
          <p:cNvSpPr/>
          <p:nvPr/>
        </p:nvSpPr>
        <p:spPr>
          <a:xfrm rot="10800000">
            <a:off x="13" y="7"/>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21"/>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23" name="Google Shape;323;p21"/>
          <p:cNvGrpSpPr/>
          <p:nvPr/>
        </p:nvGrpSpPr>
        <p:grpSpPr>
          <a:xfrm rot="2700000" flipH="1">
            <a:off x="71836" y="4312450"/>
            <a:ext cx="843973" cy="667196"/>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6" name="Google Shape;336;p21"/>
          <p:cNvGrpSpPr/>
          <p:nvPr/>
        </p:nvGrpSpPr>
        <p:grpSpPr>
          <a:xfrm rot="5400000" flipH="1">
            <a:off x="-53587" y="4395227"/>
            <a:ext cx="798589" cy="77127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9" name="Google Shape;339;p21"/>
          <p:cNvSpPr/>
          <p:nvPr/>
        </p:nvSpPr>
        <p:spPr>
          <a:xfrm>
            <a:off x="32020"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21"/>
          <p:cNvSpPr/>
          <p:nvPr/>
        </p:nvSpPr>
        <p:spPr>
          <a:xfrm rot="1697963">
            <a:off x="204237"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21"/>
          <p:cNvSpPr/>
          <p:nvPr/>
        </p:nvSpPr>
        <p:spPr>
          <a:xfrm>
            <a:off x="68649"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21"/>
          <p:cNvSpPr/>
          <p:nvPr/>
        </p:nvSpPr>
        <p:spPr>
          <a:xfrm rot="1340377">
            <a:off x="-35932"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21"/>
          <p:cNvSpPr/>
          <p:nvPr/>
        </p:nvSpPr>
        <p:spPr>
          <a:xfrm>
            <a:off x="-40166"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44" name="Google Shape;344;p21"/>
          <p:cNvGrpSpPr/>
          <p:nvPr/>
        </p:nvGrpSpPr>
        <p:grpSpPr>
          <a:xfrm rot="-3599785" flipH="1">
            <a:off x="8154774" y="4370303"/>
            <a:ext cx="861090" cy="680727"/>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7" name="Google Shape;357;p21"/>
          <p:cNvSpPr/>
          <p:nvPr/>
        </p:nvSpPr>
        <p:spPr>
          <a:xfrm flipH="1">
            <a:off x="8543647" y="4869462"/>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21"/>
          <p:cNvSpPr/>
          <p:nvPr/>
        </p:nvSpPr>
        <p:spPr>
          <a:xfrm flipH="1">
            <a:off x="8747013" y="4344106"/>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1"/>
          <p:cNvSpPr/>
          <p:nvPr/>
        </p:nvSpPr>
        <p:spPr>
          <a:xfrm rot="-1340377" flipH="1">
            <a:off x="8961979" y="4636829"/>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1"/>
          <p:cNvSpPr/>
          <p:nvPr/>
        </p:nvSpPr>
        <p:spPr>
          <a:xfrm flipH="1">
            <a:off x="8638195" y="4557747"/>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4798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grpSp>
        <p:nvGrpSpPr>
          <p:cNvPr id="75" name="Google Shape;75;p11"/>
          <p:cNvGrpSpPr/>
          <p:nvPr/>
        </p:nvGrpSpPr>
        <p:grpSpPr>
          <a:xfrm>
            <a:off x="213" y="2468066"/>
            <a:ext cx="9144157" cy="2674842"/>
            <a:chOff x="211" y="2468066"/>
            <a:chExt cx="9144157" cy="2674842"/>
          </a:xfrm>
        </p:grpSpPr>
        <p:sp>
          <p:nvSpPr>
            <p:cNvPr id="76" name="Google Shape;76;p1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8" name="Google Shape;78;p11"/>
          <p:cNvSpPr txBox="1">
            <a:spLocks noGrp="1"/>
          </p:cNvSpPr>
          <p:nvPr>
            <p:ph type="title" hasCustomPrompt="1"/>
          </p:nvPr>
        </p:nvSpPr>
        <p:spPr>
          <a:xfrm>
            <a:off x="713225" y="2048875"/>
            <a:ext cx="7717500" cy="76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9" name="Google Shape;79;p11"/>
          <p:cNvSpPr txBox="1">
            <a:spLocks noGrp="1"/>
          </p:cNvSpPr>
          <p:nvPr>
            <p:ph type="body" idx="1"/>
          </p:nvPr>
        </p:nvSpPr>
        <p:spPr>
          <a:xfrm>
            <a:off x="2209800" y="3076575"/>
            <a:ext cx="5029200" cy="228600"/>
          </a:xfrm>
          <a:prstGeom prst="rect">
            <a:avLst/>
          </a:prstGeom>
        </p:spPr>
        <p:txBody>
          <a:bodyPr spcFirstLastPara="1" wrap="square" lIns="91425" tIns="91425" rIns="91425" bIns="91425" anchor="ctr" anchorCtr="0">
            <a:noAutofit/>
          </a:bodyPr>
          <a:lstStyle>
            <a:lvl1pPr marL="457178" lvl="0" indent="-317484" algn="ctr">
              <a:lnSpc>
                <a:spcPct val="100000"/>
              </a:lnSpc>
              <a:spcBef>
                <a:spcPts val="0"/>
              </a:spcBef>
              <a:spcAft>
                <a:spcPts val="0"/>
              </a:spcAft>
              <a:buSzPts val="1400"/>
              <a:buChar char="●"/>
              <a:defRPr sz="1600"/>
            </a:lvl1pPr>
            <a:lvl2pPr marL="914355" lvl="1" indent="-317484">
              <a:spcBef>
                <a:spcPts val="0"/>
              </a:spcBef>
              <a:spcAft>
                <a:spcPts val="0"/>
              </a:spcAft>
              <a:buSzPts val="1400"/>
              <a:buChar char="○"/>
              <a:defRPr/>
            </a:lvl2pPr>
            <a:lvl3pPr marL="1371532" lvl="2" indent="-317484">
              <a:spcBef>
                <a:spcPts val="1600"/>
              </a:spcBef>
              <a:spcAft>
                <a:spcPts val="0"/>
              </a:spcAft>
              <a:buSzPts val="1400"/>
              <a:buChar char="■"/>
              <a:defRPr/>
            </a:lvl3pPr>
            <a:lvl4pPr marL="1828709" lvl="3" indent="-317484">
              <a:spcBef>
                <a:spcPts val="1600"/>
              </a:spcBef>
              <a:spcAft>
                <a:spcPts val="0"/>
              </a:spcAft>
              <a:buSzPts val="1400"/>
              <a:buChar char="●"/>
              <a:defRPr/>
            </a:lvl4pPr>
            <a:lvl5pPr marL="2285886" lvl="4" indent="-317484">
              <a:spcBef>
                <a:spcPts val="1600"/>
              </a:spcBef>
              <a:spcAft>
                <a:spcPts val="0"/>
              </a:spcAft>
              <a:buSzPts val="1400"/>
              <a:buChar char="○"/>
              <a:defRPr/>
            </a:lvl5pPr>
            <a:lvl6pPr marL="2743064" lvl="5" indent="-317484">
              <a:spcBef>
                <a:spcPts val="1600"/>
              </a:spcBef>
              <a:spcAft>
                <a:spcPts val="0"/>
              </a:spcAft>
              <a:buSzPts val="1400"/>
              <a:buChar char="■"/>
              <a:defRPr/>
            </a:lvl6pPr>
            <a:lvl7pPr marL="3200240" lvl="6" indent="-317484">
              <a:spcBef>
                <a:spcPts val="1600"/>
              </a:spcBef>
              <a:spcAft>
                <a:spcPts val="0"/>
              </a:spcAft>
              <a:buSzPts val="1400"/>
              <a:buChar char="●"/>
              <a:defRPr/>
            </a:lvl7pPr>
            <a:lvl8pPr marL="3657418" lvl="7" indent="-317484">
              <a:spcBef>
                <a:spcPts val="1600"/>
              </a:spcBef>
              <a:spcAft>
                <a:spcPts val="0"/>
              </a:spcAft>
              <a:buSzPts val="1400"/>
              <a:buChar char="○"/>
              <a:defRPr/>
            </a:lvl8pPr>
            <a:lvl9pPr marL="4114595" lvl="8" indent="-317484">
              <a:spcBef>
                <a:spcPts val="1600"/>
              </a:spcBef>
              <a:spcAft>
                <a:spcPts val="1600"/>
              </a:spcAft>
              <a:buSzPts val="1400"/>
              <a:buChar char="■"/>
              <a:defRPr/>
            </a:lvl9pPr>
          </a:lstStyle>
          <a:p>
            <a:endParaRPr/>
          </a:p>
        </p:txBody>
      </p:sp>
      <p:sp>
        <p:nvSpPr>
          <p:cNvPr id="80" name="Google Shape;80;p11"/>
          <p:cNvSpPr/>
          <p:nvPr/>
        </p:nvSpPr>
        <p:spPr>
          <a:xfrm flipH="1">
            <a:off x="8467190"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1"/>
          <p:cNvSpPr/>
          <p:nvPr/>
        </p:nvSpPr>
        <p:spPr>
          <a:xfrm>
            <a:off x="-219612" y="2875626"/>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76330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61"/>
        <p:cNvGrpSpPr/>
        <p:nvPr/>
      </p:nvGrpSpPr>
      <p:grpSpPr>
        <a:xfrm>
          <a:off x="0" y="0"/>
          <a:ext cx="0" cy="0"/>
          <a:chOff x="0" y="0"/>
          <a:chExt cx="0" cy="0"/>
        </a:xfrm>
      </p:grpSpPr>
      <p:grpSp>
        <p:nvGrpSpPr>
          <p:cNvPr id="362" name="Google Shape;362;p22"/>
          <p:cNvGrpSpPr/>
          <p:nvPr/>
        </p:nvGrpSpPr>
        <p:grpSpPr>
          <a:xfrm>
            <a:off x="2" y="1"/>
            <a:ext cx="4662773" cy="5143526"/>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6" name="Google Shape;366;p22"/>
          <p:cNvSpPr txBox="1">
            <a:spLocks noGrp="1"/>
          </p:cNvSpPr>
          <p:nvPr>
            <p:ph type="title"/>
          </p:nvPr>
        </p:nvSpPr>
        <p:spPr>
          <a:xfrm>
            <a:off x="1038550" y="2701275"/>
            <a:ext cx="24906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038567"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8" name="Google Shape;368;p22"/>
          <p:cNvSpPr txBox="1">
            <a:spLocks noGrp="1"/>
          </p:cNvSpPr>
          <p:nvPr>
            <p:ph type="subTitle" idx="2"/>
          </p:nvPr>
        </p:nvSpPr>
        <p:spPr>
          <a:xfrm>
            <a:off x="5614850"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9" name="Google Shape;369;p22"/>
          <p:cNvSpPr txBox="1">
            <a:spLocks noGrp="1"/>
          </p:cNvSpPr>
          <p:nvPr>
            <p:ph type="subTitle" idx="3"/>
          </p:nvPr>
        </p:nvSpPr>
        <p:spPr>
          <a:xfrm>
            <a:off x="5614850" y="2701275"/>
            <a:ext cx="2490600" cy="6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b="1">
                <a:latin typeface="Ribeye"/>
                <a:ea typeface="Ribeye"/>
                <a:cs typeface="Ribeye"/>
                <a:sym typeface="Ribeye"/>
              </a:defRPr>
            </a:lvl1pPr>
            <a:lvl2pPr lvl="1" rtl="0">
              <a:spcBef>
                <a:spcPts val="1600"/>
              </a:spcBef>
              <a:spcAft>
                <a:spcPts val="0"/>
              </a:spcAft>
              <a:buSzPts val="3600"/>
              <a:buNone/>
              <a:defRPr sz="3600"/>
            </a:lvl2pPr>
            <a:lvl3pPr lvl="2" rtl="0">
              <a:spcBef>
                <a:spcPts val="1600"/>
              </a:spcBef>
              <a:spcAft>
                <a:spcPts val="0"/>
              </a:spcAft>
              <a:buSzPts val="3600"/>
              <a:buNone/>
              <a:defRPr sz="3600"/>
            </a:lvl3pPr>
            <a:lvl4pPr lvl="3" rtl="0">
              <a:spcBef>
                <a:spcPts val="1600"/>
              </a:spcBef>
              <a:spcAft>
                <a:spcPts val="0"/>
              </a:spcAft>
              <a:buSzPts val="3600"/>
              <a:buNone/>
              <a:defRPr sz="3600"/>
            </a:lvl4pPr>
            <a:lvl5pPr lvl="4" rtl="0">
              <a:spcBef>
                <a:spcPts val="1600"/>
              </a:spcBef>
              <a:spcAft>
                <a:spcPts val="0"/>
              </a:spcAft>
              <a:buSzPts val="3600"/>
              <a:buNone/>
              <a:defRPr sz="3600"/>
            </a:lvl5pPr>
            <a:lvl6pPr lvl="5" rtl="0">
              <a:spcBef>
                <a:spcPts val="1600"/>
              </a:spcBef>
              <a:spcAft>
                <a:spcPts val="0"/>
              </a:spcAft>
              <a:buSzPts val="3600"/>
              <a:buNone/>
              <a:defRPr sz="3600"/>
            </a:lvl6pPr>
            <a:lvl7pPr lvl="6" rtl="0">
              <a:spcBef>
                <a:spcPts val="1600"/>
              </a:spcBef>
              <a:spcAft>
                <a:spcPts val="0"/>
              </a:spcAft>
              <a:buSzPts val="3600"/>
              <a:buNone/>
              <a:defRPr sz="3600"/>
            </a:lvl7pPr>
            <a:lvl8pPr lvl="7" rtl="0">
              <a:spcBef>
                <a:spcPts val="1600"/>
              </a:spcBef>
              <a:spcAft>
                <a:spcPts val="0"/>
              </a:spcAft>
              <a:buSzPts val="3600"/>
              <a:buNone/>
              <a:defRPr sz="3600"/>
            </a:lvl8pPr>
            <a:lvl9pPr lvl="8" rtl="0">
              <a:spcBef>
                <a:spcPts val="1600"/>
              </a:spcBef>
              <a:spcAft>
                <a:spcPts val="1600"/>
              </a:spcAft>
              <a:buSzPts val="3600"/>
              <a:buNone/>
              <a:defRPr sz="3600"/>
            </a:lvl9pPr>
          </a:lstStyle>
          <a:p>
            <a:endParaRPr/>
          </a:p>
        </p:txBody>
      </p:sp>
    </p:spTree>
    <p:extLst>
      <p:ext uri="{BB962C8B-B14F-4D97-AF65-F5344CB8AC3E}">
        <p14:creationId xmlns:p14="http://schemas.microsoft.com/office/powerpoint/2010/main" val="1580869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0"/>
        <p:cNvGrpSpPr/>
        <p:nvPr/>
      </p:nvGrpSpPr>
      <p:grpSpPr>
        <a:xfrm>
          <a:off x="0" y="0"/>
          <a:ext cx="0" cy="0"/>
          <a:chOff x="0" y="0"/>
          <a:chExt cx="0" cy="0"/>
        </a:xfrm>
      </p:grpSpPr>
      <p:sp>
        <p:nvSpPr>
          <p:cNvPr id="371" name="Google Shape;371;p2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2" name="Google Shape;372;p23"/>
          <p:cNvSpPr txBox="1">
            <a:spLocks noGrp="1"/>
          </p:cNvSpPr>
          <p:nvPr>
            <p:ph type="subTitle" idx="1"/>
          </p:nvPr>
        </p:nvSpPr>
        <p:spPr>
          <a:xfrm>
            <a:off x="1185425"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3" name="Google Shape;373;p23"/>
          <p:cNvSpPr txBox="1">
            <a:spLocks noGrp="1"/>
          </p:cNvSpPr>
          <p:nvPr>
            <p:ph type="subTitle" idx="2"/>
          </p:nvPr>
        </p:nvSpPr>
        <p:spPr>
          <a:xfrm>
            <a:off x="1185425"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4" name="Google Shape;374;p23"/>
          <p:cNvSpPr txBox="1">
            <a:spLocks noGrp="1"/>
          </p:cNvSpPr>
          <p:nvPr>
            <p:ph type="subTitle" idx="3"/>
          </p:nvPr>
        </p:nvSpPr>
        <p:spPr>
          <a:xfrm>
            <a:off x="3700650"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5" name="Google Shape;375;p23"/>
          <p:cNvSpPr txBox="1">
            <a:spLocks noGrp="1"/>
          </p:cNvSpPr>
          <p:nvPr>
            <p:ph type="subTitle" idx="4"/>
          </p:nvPr>
        </p:nvSpPr>
        <p:spPr>
          <a:xfrm>
            <a:off x="3700650"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6" name="Google Shape;376;p23"/>
          <p:cNvSpPr txBox="1">
            <a:spLocks noGrp="1"/>
          </p:cNvSpPr>
          <p:nvPr>
            <p:ph type="subTitle" idx="5"/>
          </p:nvPr>
        </p:nvSpPr>
        <p:spPr>
          <a:xfrm>
            <a:off x="6215875"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7" name="Google Shape;377;p23"/>
          <p:cNvSpPr txBox="1">
            <a:spLocks noGrp="1"/>
          </p:cNvSpPr>
          <p:nvPr>
            <p:ph type="subTitle" idx="6"/>
          </p:nvPr>
        </p:nvSpPr>
        <p:spPr>
          <a:xfrm>
            <a:off x="6215875"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8" name="Google Shape;378;p23"/>
          <p:cNvSpPr/>
          <p:nvPr/>
        </p:nvSpPr>
        <p:spPr>
          <a:xfrm rot="10800000" flipH="1">
            <a:off x="117781"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23"/>
          <p:cNvSpPr/>
          <p:nvPr/>
        </p:nvSpPr>
        <p:spPr>
          <a:xfrm>
            <a:off x="2"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23"/>
          <p:cNvSpPr/>
          <p:nvPr/>
        </p:nvSpPr>
        <p:spPr>
          <a:xfrm rot="10800000">
            <a:off x="8863750"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3"/>
          <p:cNvSpPr/>
          <p:nvPr/>
        </p:nvSpPr>
        <p:spPr>
          <a:xfrm flipH="1">
            <a:off x="8972455"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2" name="Google Shape;382;p23"/>
          <p:cNvGrpSpPr/>
          <p:nvPr/>
        </p:nvGrpSpPr>
        <p:grpSpPr>
          <a:xfrm>
            <a:off x="5378027" y="1430438"/>
            <a:ext cx="903179" cy="743481"/>
            <a:chOff x="2889900" y="2223812"/>
            <a:chExt cx="903179" cy="743481"/>
          </a:xfrm>
        </p:grpSpPr>
        <p:sp>
          <p:nvSpPr>
            <p:cNvPr id="383" name="Google Shape;383;p23"/>
            <p:cNvSpPr/>
            <p:nvPr/>
          </p:nvSpPr>
          <p:spPr>
            <a:xfrm>
              <a:off x="3550818" y="2279925"/>
              <a:ext cx="242261" cy="2415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3"/>
            <p:cNvSpPr/>
            <p:nvPr/>
          </p:nvSpPr>
          <p:spPr>
            <a:xfrm>
              <a:off x="3285094" y="2416918"/>
              <a:ext cx="173737" cy="17373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3"/>
            <p:cNvSpPr/>
            <p:nvPr/>
          </p:nvSpPr>
          <p:spPr>
            <a:xfrm>
              <a:off x="3527302" y="2598920"/>
              <a:ext cx="103191" cy="103191"/>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3"/>
            <p:cNvSpPr/>
            <p:nvPr/>
          </p:nvSpPr>
          <p:spPr>
            <a:xfrm>
              <a:off x="2889900" y="2307877"/>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3"/>
            <p:cNvSpPr/>
            <p:nvPr/>
          </p:nvSpPr>
          <p:spPr>
            <a:xfrm>
              <a:off x="3197925" y="2223812"/>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3"/>
            <p:cNvSpPr/>
            <p:nvPr/>
          </p:nvSpPr>
          <p:spPr>
            <a:xfrm>
              <a:off x="3634348" y="2908605"/>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9" name="Google Shape;389;p23"/>
          <p:cNvGrpSpPr/>
          <p:nvPr/>
        </p:nvGrpSpPr>
        <p:grpSpPr>
          <a:xfrm>
            <a:off x="2928125" y="1323656"/>
            <a:ext cx="658074" cy="957034"/>
            <a:chOff x="6308225" y="2094343"/>
            <a:chExt cx="658074" cy="957034"/>
          </a:xfrm>
        </p:grpSpPr>
        <p:sp>
          <p:nvSpPr>
            <p:cNvPr id="390" name="Google Shape;390;p23"/>
            <p:cNvSpPr/>
            <p:nvPr/>
          </p:nvSpPr>
          <p:spPr>
            <a:xfrm>
              <a:off x="6511694" y="2644517"/>
              <a:ext cx="151" cy="143"/>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3"/>
            <p:cNvSpPr/>
            <p:nvPr/>
          </p:nvSpPr>
          <p:spPr>
            <a:xfrm>
              <a:off x="6459385" y="2610149"/>
              <a:ext cx="151" cy="1862"/>
            </a:xfrm>
            <a:custGeom>
              <a:avLst/>
              <a:gdLst/>
              <a:ahLst/>
              <a:cxnLst/>
              <a:rect l="l" t="t" r="r" b="b"/>
              <a:pathLst>
                <a:path w="1" h="13" extrusionOk="0">
                  <a:moveTo>
                    <a:pt x="1" y="1"/>
                  </a:moveTo>
                  <a:cubicBezTo>
                    <a:pt x="1" y="13"/>
                    <a:pt x="1" y="13"/>
                    <a:pt x="1"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3"/>
            <p:cNvSpPr/>
            <p:nvPr/>
          </p:nvSpPr>
          <p:spPr>
            <a:xfrm>
              <a:off x="6511694" y="2642799"/>
              <a:ext cx="151" cy="1862"/>
            </a:xfrm>
            <a:custGeom>
              <a:avLst/>
              <a:gdLst/>
              <a:ahLst/>
              <a:cxnLst/>
              <a:rect l="l" t="t" r="r" b="b"/>
              <a:pathLst>
                <a:path w="1" h="13" extrusionOk="0">
                  <a:moveTo>
                    <a:pt x="1" y="12"/>
                  </a:moveTo>
                  <a:lnTo>
                    <a:pt x="1" y="12"/>
                  </a:lnTo>
                  <a:lnTo>
                    <a:pt x="1" y="12"/>
                  </a:lnTo>
                  <a:lnTo>
                    <a:pt x="1" y="12"/>
                  </a:lnTo>
                  <a:lnTo>
                    <a:pt x="1" y="12"/>
                  </a:lnTo>
                  <a:lnTo>
                    <a:pt x="1" y="0"/>
                  </a:ln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3"/>
            <p:cNvSpPr/>
            <p:nvPr/>
          </p:nvSpPr>
          <p:spPr>
            <a:xfrm>
              <a:off x="6825350" y="2377838"/>
              <a:ext cx="140949" cy="129741"/>
            </a:xfrm>
            <a:custGeom>
              <a:avLst/>
              <a:gdLst/>
              <a:ahLst/>
              <a:cxnLst/>
              <a:rect l="l" t="t" r="r" b="b"/>
              <a:pathLst>
                <a:path w="935" h="906" extrusionOk="0">
                  <a:moveTo>
                    <a:pt x="455" y="1"/>
                  </a:moveTo>
                  <a:cubicBezTo>
                    <a:pt x="372" y="1"/>
                    <a:pt x="288" y="25"/>
                    <a:pt x="228" y="61"/>
                  </a:cubicBezTo>
                  <a:cubicBezTo>
                    <a:pt x="84" y="145"/>
                    <a:pt x="0" y="288"/>
                    <a:pt x="0" y="456"/>
                  </a:cubicBezTo>
                  <a:cubicBezTo>
                    <a:pt x="0" y="516"/>
                    <a:pt x="12" y="576"/>
                    <a:pt x="36" y="624"/>
                  </a:cubicBezTo>
                  <a:cubicBezTo>
                    <a:pt x="60" y="684"/>
                    <a:pt x="84" y="732"/>
                    <a:pt x="132" y="779"/>
                  </a:cubicBezTo>
                  <a:cubicBezTo>
                    <a:pt x="192" y="827"/>
                    <a:pt x="252" y="863"/>
                    <a:pt x="336" y="887"/>
                  </a:cubicBezTo>
                  <a:cubicBezTo>
                    <a:pt x="372" y="899"/>
                    <a:pt x="411" y="905"/>
                    <a:pt x="451" y="905"/>
                  </a:cubicBezTo>
                  <a:cubicBezTo>
                    <a:pt x="491" y="905"/>
                    <a:pt x="533" y="899"/>
                    <a:pt x="575" y="887"/>
                  </a:cubicBezTo>
                  <a:cubicBezTo>
                    <a:pt x="647" y="863"/>
                    <a:pt x="719" y="827"/>
                    <a:pt x="767" y="779"/>
                  </a:cubicBezTo>
                  <a:cubicBezTo>
                    <a:pt x="791" y="744"/>
                    <a:pt x="827" y="708"/>
                    <a:pt x="851" y="672"/>
                  </a:cubicBezTo>
                  <a:cubicBezTo>
                    <a:pt x="851" y="672"/>
                    <a:pt x="851" y="672"/>
                    <a:pt x="851" y="660"/>
                  </a:cubicBezTo>
                  <a:cubicBezTo>
                    <a:pt x="923" y="528"/>
                    <a:pt x="935" y="360"/>
                    <a:pt x="851" y="217"/>
                  </a:cubicBezTo>
                  <a:cubicBezTo>
                    <a:pt x="815" y="157"/>
                    <a:pt x="755" y="97"/>
                    <a:pt x="695" y="61"/>
                  </a:cubicBezTo>
                  <a:cubicBezTo>
                    <a:pt x="623" y="25"/>
                    <a:pt x="551" y="1"/>
                    <a:pt x="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3"/>
            <p:cNvSpPr/>
            <p:nvPr/>
          </p:nvSpPr>
          <p:spPr>
            <a:xfrm>
              <a:off x="6308230" y="2522937"/>
              <a:ext cx="242261" cy="2415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3"/>
            <p:cNvSpPr/>
            <p:nvPr/>
          </p:nvSpPr>
          <p:spPr>
            <a:xfrm>
              <a:off x="6550507" y="2094343"/>
              <a:ext cx="173737" cy="17373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23"/>
            <p:cNvSpPr/>
            <p:nvPr/>
          </p:nvSpPr>
          <p:spPr>
            <a:xfrm>
              <a:off x="6844227" y="2747220"/>
              <a:ext cx="103191" cy="103191"/>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3"/>
            <p:cNvSpPr/>
            <p:nvPr/>
          </p:nvSpPr>
          <p:spPr>
            <a:xfrm>
              <a:off x="6308225" y="2268077"/>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3"/>
            <p:cNvSpPr/>
            <p:nvPr/>
          </p:nvSpPr>
          <p:spPr>
            <a:xfrm>
              <a:off x="6683712" y="2967312"/>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49605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370"/>
        <p:cNvGrpSpPr/>
        <p:nvPr/>
      </p:nvGrpSpPr>
      <p:grpSpPr>
        <a:xfrm>
          <a:off x="0" y="0"/>
          <a:ext cx="0" cy="0"/>
          <a:chOff x="0" y="0"/>
          <a:chExt cx="0" cy="0"/>
        </a:xfrm>
      </p:grpSpPr>
      <p:sp>
        <p:nvSpPr>
          <p:cNvPr id="371" name="Google Shape;371;p2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2" name="Google Shape;372;p23"/>
          <p:cNvSpPr txBox="1">
            <a:spLocks noGrp="1"/>
          </p:cNvSpPr>
          <p:nvPr>
            <p:ph type="subTitle" idx="1"/>
          </p:nvPr>
        </p:nvSpPr>
        <p:spPr>
          <a:xfrm>
            <a:off x="1185425"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3" name="Google Shape;373;p23"/>
          <p:cNvSpPr txBox="1">
            <a:spLocks noGrp="1"/>
          </p:cNvSpPr>
          <p:nvPr>
            <p:ph type="subTitle" idx="2"/>
          </p:nvPr>
        </p:nvSpPr>
        <p:spPr>
          <a:xfrm>
            <a:off x="1185425"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4" name="Google Shape;374;p23"/>
          <p:cNvSpPr txBox="1">
            <a:spLocks noGrp="1"/>
          </p:cNvSpPr>
          <p:nvPr>
            <p:ph type="subTitle" idx="3"/>
          </p:nvPr>
        </p:nvSpPr>
        <p:spPr>
          <a:xfrm>
            <a:off x="3700650"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5" name="Google Shape;375;p23"/>
          <p:cNvSpPr txBox="1">
            <a:spLocks noGrp="1"/>
          </p:cNvSpPr>
          <p:nvPr>
            <p:ph type="subTitle" idx="4"/>
          </p:nvPr>
        </p:nvSpPr>
        <p:spPr>
          <a:xfrm>
            <a:off x="3700650"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6" name="Google Shape;376;p23"/>
          <p:cNvSpPr txBox="1">
            <a:spLocks noGrp="1"/>
          </p:cNvSpPr>
          <p:nvPr>
            <p:ph type="subTitle" idx="5"/>
          </p:nvPr>
        </p:nvSpPr>
        <p:spPr>
          <a:xfrm>
            <a:off x="6215875" y="33605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77" name="Google Shape;377;p23"/>
          <p:cNvSpPr txBox="1">
            <a:spLocks noGrp="1"/>
          </p:cNvSpPr>
          <p:nvPr>
            <p:ph type="subTitle" idx="6"/>
          </p:nvPr>
        </p:nvSpPr>
        <p:spPr>
          <a:xfrm>
            <a:off x="6215875" y="26654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378" name="Google Shape;378;p23"/>
          <p:cNvSpPr/>
          <p:nvPr/>
        </p:nvSpPr>
        <p:spPr>
          <a:xfrm rot="10800000" flipH="1">
            <a:off x="117781"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23"/>
          <p:cNvSpPr/>
          <p:nvPr/>
        </p:nvSpPr>
        <p:spPr>
          <a:xfrm>
            <a:off x="2"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23"/>
          <p:cNvSpPr/>
          <p:nvPr/>
        </p:nvSpPr>
        <p:spPr>
          <a:xfrm rot="10800000">
            <a:off x="8863750"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3"/>
          <p:cNvSpPr/>
          <p:nvPr/>
        </p:nvSpPr>
        <p:spPr>
          <a:xfrm flipH="1">
            <a:off x="8972455"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2" name="Google Shape;382;p23"/>
          <p:cNvGrpSpPr/>
          <p:nvPr/>
        </p:nvGrpSpPr>
        <p:grpSpPr>
          <a:xfrm>
            <a:off x="5378027" y="1430438"/>
            <a:ext cx="903179" cy="743481"/>
            <a:chOff x="2889900" y="2223812"/>
            <a:chExt cx="903179" cy="743481"/>
          </a:xfrm>
        </p:grpSpPr>
        <p:sp>
          <p:nvSpPr>
            <p:cNvPr id="383" name="Google Shape;383;p23"/>
            <p:cNvSpPr/>
            <p:nvPr/>
          </p:nvSpPr>
          <p:spPr>
            <a:xfrm>
              <a:off x="3550818" y="2279925"/>
              <a:ext cx="242261" cy="2415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23"/>
            <p:cNvSpPr/>
            <p:nvPr/>
          </p:nvSpPr>
          <p:spPr>
            <a:xfrm>
              <a:off x="3285094" y="2416918"/>
              <a:ext cx="173737" cy="17373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3"/>
            <p:cNvSpPr/>
            <p:nvPr/>
          </p:nvSpPr>
          <p:spPr>
            <a:xfrm>
              <a:off x="3527302" y="2598920"/>
              <a:ext cx="103191" cy="103191"/>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3"/>
            <p:cNvSpPr/>
            <p:nvPr/>
          </p:nvSpPr>
          <p:spPr>
            <a:xfrm>
              <a:off x="2889900" y="2307877"/>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3"/>
            <p:cNvSpPr/>
            <p:nvPr/>
          </p:nvSpPr>
          <p:spPr>
            <a:xfrm>
              <a:off x="3197925" y="2223812"/>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23"/>
            <p:cNvSpPr/>
            <p:nvPr/>
          </p:nvSpPr>
          <p:spPr>
            <a:xfrm>
              <a:off x="3634348" y="2908605"/>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9" name="Google Shape;389;p23"/>
          <p:cNvGrpSpPr/>
          <p:nvPr/>
        </p:nvGrpSpPr>
        <p:grpSpPr>
          <a:xfrm>
            <a:off x="2928125" y="1323656"/>
            <a:ext cx="658074" cy="957034"/>
            <a:chOff x="6308225" y="2094343"/>
            <a:chExt cx="658074" cy="957034"/>
          </a:xfrm>
        </p:grpSpPr>
        <p:sp>
          <p:nvSpPr>
            <p:cNvPr id="390" name="Google Shape;390;p23"/>
            <p:cNvSpPr/>
            <p:nvPr/>
          </p:nvSpPr>
          <p:spPr>
            <a:xfrm>
              <a:off x="6511694" y="2644517"/>
              <a:ext cx="151" cy="143"/>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3"/>
            <p:cNvSpPr/>
            <p:nvPr/>
          </p:nvSpPr>
          <p:spPr>
            <a:xfrm>
              <a:off x="6459385" y="2610149"/>
              <a:ext cx="151" cy="1862"/>
            </a:xfrm>
            <a:custGeom>
              <a:avLst/>
              <a:gdLst/>
              <a:ahLst/>
              <a:cxnLst/>
              <a:rect l="l" t="t" r="r" b="b"/>
              <a:pathLst>
                <a:path w="1" h="13" extrusionOk="0">
                  <a:moveTo>
                    <a:pt x="1" y="1"/>
                  </a:moveTo>
                  <a:cubicBezTo>
                    <a:pt x="1" y="13"/>
                    <a:pt x="1" y="13"/>
                    <a:pt x="1"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3"/>
            <p:cNvSpPr/>
            <p:nvPr/>
          </p:nvSpPr>
          <p:spPr>
            <a:xfrm>
              <a:off x="6511694" y="2642799"/>
              <a:ext cx="151" cy="1862"/>
            </a:xfrm>
            <a:custGeom>
              <a:avLst/>
              <a:gdLst/>
              <a:ahLst/>
              <a:cxnLst/>
              <a:rect l="l" t="t" r="r" b="b"/>
              <a:pathLst>
                <a:path w="1" h="13" extrusionOk="0">
                  <a:moveTo>
                    <a:pt x="1" y="12"/>
                  </a:moveTo>
                  <a:lnTo>
                    <a:pt x="1" y="12"/>
                  </a:lnTo>
                  <a:lnTo>
                    <a:pt x="1" y="12"/>
                  </a:lnTo>
                  <a:lnTo>
                    <a:pt x="1" y="12"/>
                  </a:lnTo>
                  <a:lnTo>
                    <a:pt x="1" y="12"/>
                  </a:lnTo>
                  <a:lnTo>
                    <a:pt x="1" y="0"/>
                  </a:ln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23"/>
            <p:cNvSpPr/>
            <p:nvPr/>
          </p:nvSpPr>
          <p:spPr>
            <a:xfrm>
              <a:off x="6825350" y="2377838"/>
              <a:ext cx="140949" cy="129741"/>
            </a:xfrm>
            <a:custGeom>
              <a:avLst/>
              <a:gdLst/>
              <a:ahLst/>
              <a:cxnLst/>
              <a:rect l="l" t="t" r="r" b="b"/>
              <a:pathLst>
                <a:path w="935" h="906" extrusionOk="0">
                  <a:moveTo>
                    <a:pt x="455" y="1"/>
                  </a:moveTo>
                  <a:cubicBezTo>
                    <a:pt x="372" y="1"/>
                    <a:pt x="288" y="25"/>
                    <a:pt x="228" y="61"/>
                  </a:cubicBezTo>
                  <a:cubicBezTo>
                    <a:pt x="84" y="145"/>
                    <a:pt x="0" y="288"/>
                    <a:pt x="0" y="456"/>
                  </a:cubicBezTo>
                  <a:cubicBezTo>
                    <a:pt x="0" y="516"/>
                    <a:pt x="12" y="576"/>
                    <a:pt x="36" y="624"/>
                  </a:cubicBezTo>
                  <a:cubicBezTo>
                    <a:pt x="60" y="684"/>
                    <a:pt x="84" y="732"/>
                    <a:pt x="132" y="779"/>
                  </a:cubicBezTo>
                  <a:cubicBezTo>
                    <a:pt x="192" y="827"/>
                    <a:pt x="252" y="863"/>
                    <a:pt x="336" y="887"/>
                  </a:cubicBezTo>
                  <a:cubicBezTo>
                    <a:pt x="372" y="899"/>
                    <a:pt x="411" y="905"/>
                    <a:pt x="451" y="905"/>
                  </a:cubicBezTo>
                  <a:cubicBezTo>
                    <a:pt x="491" y="905"/>
                    <a:pt x="533" y="899"/>
                    <a:pt x="575" y="887"/>
                  </a:cubicBezTo>
                  <a:cubicBezTo>
                    <a:pt x="647" y="863"/>
                    <a:pt x="719" y="827"/>
                    <a:pt x="767" y="779"/>
                  </a:cubicBezTo>
                  <a:cubicBezTo>
                    <a:pt x="791" y="744"/>
                    <a:pt x="827" y="708"/>
                    <a:pt x="851" y="672"/>
                  </a:cubicBezTo>
                  <a:cubicBezTo>
                    <a:pt x="851" y="672"/>
                    <a:pt x="851" y="672"/>
                    <a:pt x="851" y="660"/>
                  </a:cubicBezTo>
                  <a:cubicBezTo>
                    <a:pt x="923" y="528"/>
                    <a:pt x="935" y="360"/>
                    <a:pt x="851" y="217"/>
                  </a:cubicBezTo>
                  <a:cubicBezTo>
                    <a:pt x="815" y="157"/>
                    <a:pt x="755" y="97"/>
                    <a:pt x="695" y="61"/>
                  </a:cubicBezTo>
                  <a:cubicBezTo>
                    <a:pt x="623" y="25"/>
                    <a:pt x="551" y="1"/>
                    <a:pt x="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23"/>
            <p:cNvSpPr/>
            <p:nvPr/>
          </p:nvSpPr>
          <p:spPr>
            <a:xfrm>
              <a:off x="6308230" y="2522937"/>
              <a:ext cx="242261" cy="2415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23"/>
            <p:cNvSpPr/>
            <p:nvPr/>
          </p:nvSpPr>
          <p:spPr>
            <a:xfrm>
              <a:off x="6550507" y="2094343"/>
              <a:ext cx="173737" cy="17373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23"/>
            <p:cNvSpPr/>
            <p:nvPr/>
          </p:nvSpPr>
          <p:spPr>
            <a:xfrm>
              <a:off x="6844227" y="2747220"/>
              <a:ext cx="103191" cy="103191"/>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23"/>
            <p:cNvSpPr/>
            <p:nvPr/>
          </p:nvSpPr>
          <p:spPr>
            <a:xfrm>
              <a:off x="6308225" y="2268077"/>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23"/>
            <p:cNvSpPr/>
            <p:nvPr/>
          </p:nvSpPr>
          <p:spPr>
            <a:xfrm>
              <a:off x="6683712" y="2967312"/>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320891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99"/>
        <p:cNvGrpSpPr/>
        <p:nvPr/>
      </p:nvGrpSpPr>
      <p:grpSpPr>
        <a:xfrm>
          <a:off x="0" y="0"/>
          <a:ext cx="0" cy="0"/>
          <a:chOff x="0" y="0"/>
          <a:chExt cx="0" cy="0"/>
        </a:xfrm>
      </p:grpSpPr>
      <p:sp>
        <p:nvSpPr>
          <p:cNvPr id="400" name="Google Shape;400;p2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01" name="Google Shape;401;p24"/>
          <p:cNvSpPr txBox="1">
            <a:spLocks noGrp="1"/>
          </p:cNvSpPr>
          <p:nvPr>
            <p:ph type="subTitle" idx="1"/>
          </p:nvPr>
        </p:nvSpPr>
        <p:spPr>
          <a:xfrm>
            <a:off x="1733125" y="1978750"/>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02" name="Google Shape;402;p24"/>
          <p:cNvSpPr txBox="1">
            <a:spLocks noGrp="1"/>
          </p:cNvSpPr>
          <p:nvPr>
            <p:ph type="subTitle" idx="2"/>
          </p:nvPr>
        </p:nvSpPr>
        <p:spPr>
          <a:xfrm>
            <a:off x="1733125" y="1557500"/>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403" name="Google Shape;403;p24"/>
          <p:cNvSpPr txBox="1">
            <a:spLocks noGrp="1"/>
          </p:cNvSpPr>
          <p:nvPr>
            <p:ph type="subTitle" idx="3"/>
          </p:nvPr>
        </p:nvSpPr>
        <p:spPr>
          <a:xfrm>
            <a:off x="1733125" y="3081125"/>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04" name="Google Shape;404;p24"/>
          <p:cNvSpPr txBox="1">
            <a:spLocks noGrp="1"/>
          </p:cNvSpPr>
          <p:nvPr>
            <p:ph type="subTitle" idx="4"/>
          </p:nvPr>
        </p:nvSpPr>
        <p:spPr>
          <a:xfrm>
            <a:off x="1733125" y="2659875"/>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405" name="Google Shape;405;p24"/>
          <p:cNvSpPr txBox="1">
            <a:spLocks noGrp="1"/>
          </p:cNvSpPr>
          <p:nvPr>
            <p:ph type="subTitle" idx="5"/>
          </p:nvPr>
        </p:nvSpPr>
        <p:spPr>
          <a:xfrm>
            <a:off x="1733125" y="4183500"/>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06" name="Google Shape;406;p24"/>
          <p:cNvSpPr txBox="1">
            <a:spLocks noGrp="1"/>
          </p:cNvSpPr>
          <p:nvPr>
            <p:ph type="subTitle" idx="6"/>
          </p:nvPr>
        </p:nvSpPr>
        <p:spPr>
          <a:xfrm>
            <a:off x="1733125" y="3762250"/>
            <a:ext cx="2923200" cy="42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Ribeye"/>
              <a:buNone/>
              <a:defRPr sz="2000" b="1">
                <a:latin typeface="Ribeye"/>
                <a:ea typeface="Ribeye"/>
                <a:cs typeface="Ribeye"/>
                <a:sym typeface="Ribey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grpSp>
        <p:nvGrpSpPr>
          <p:cNvPr id="407" name="Google Shape;407;p24"/>
          <p:cNvGrpSpPr/>
          <p:nvPr/>
        </p:nvGrpSpPr>
        <p:grpSpPr>
          <a:xfrm>
            <a:off x="4634052" y="1037343"/>
            <a:ext cx="3737140" cy="3484381"/>
            <a:chOff x="-1951025" y="-194294"/>
            <a:chExt cx="4985512" cy="4648320"/>
          </a:xfrm>
        </p:grpSpPr>
        <p:sp>
          <p:nvSpPr>
            <p:cNvPr id="408" name="Google Shape;408;p24"/>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409" name="Google Shape;409;p24"/>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grpSp>
      <p:grpSp>
        <p:nvGrpSpPr>
          <p:cNvPr id="410" name="Google Shape;410;p24"/>
          <p:cNvGrpSpPr/>
          <p:nvPr/>
        </p:nvGrpSpPr>
        <p:grpSpPr>
          <a:xfrm>
            <a:off x="7545651" y="1617836"/>
            <a:ext cx="825545" cy="876281"/>
            <a:chOff x="4293224" y="3546659"/>
            <a:chExt cx="825545" cy="876281"/>
          </a:xfrm>
        </p:grpSpPr>
        <p:sp>
          <p:nvSpPr>
            <p:cNvPr id="411" name="Google Shape;411;p24"/>
            <p:cNvSpPr/>
            <p:nvPr/>
          </p:nvSpPr>
          <p:spPr>
            <a:xfrm>
              <a:off x="4404141" y="3796950"/>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24"/>
            <p:cNvSpPr/>
            <p:nvPr/>
          </p:nvSpPr>
          <p:spPr>
            <a:xfrm>
              <a:off x="4815551" y="3977525"/>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24"/>
            <p:cNvSpPr/>
            <p:nvPr/>
          </p:nvSpPr>
          <p:spPr>
            <a:xfrm>
              <a:off x="4461868" y="4201793"/>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24"/>
            <p:cNvSpPr/>
            <p:nvPr/>
          </p:nvSpPr>
          <p:spPr>
            <a:xfrm>
              <a:off x="4684775" y="4296062"/>
              <a:ext cx="155571" cy="126877"/>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24"/>
            <p:cNvSpPr/>
            <p:nvPr/>
          </p:nvSpPr>
          <p:spPr>
            <a:xfrm>
              <a:off x="4293224" y="3546659"/>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24"/>
            <p:cNvSpPr/>
            <p:nvPr/>
          </p:nvSpPr>
          <p:spPr>
            <a:xfrm>
              <a:off x="4971037" y="3756446"/>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7" name="Google Shape;417;p24"/>
          <p:cNvGrpSpPr/>
          <p:nvPr/>
        </p:nvGrpSpPr>
        <p:grpSpPr>
          <a:xfrm rot="-5400000" flipH="1">
            <a:off x="-1492779" y="1492780"/>
            <a:ext cx="3177047" cy="191486"/>
            <a:chOff x="0" y="-74"/>
            <a:chExt cx="2762649" cy="372831"/>
          </a:xfrm>
        </p:grpSpPr>
        <p:sp>
          <p:nvSpPr>
            <p:cNvPr id="418" name="Google Shape;418;p24"/>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24"/>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24"/>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21" name="Google Shape;421;p24"/>
          <p:cNvGrpSpPr/>
          <p:nvPr/>
        </p:nvGrpSpPr>
        <p:grpSpPr>
          <a:xfrm rot="5400000">
            <a:off x="7459697" y="1492780"/>
            <a:ext cx="3177047" cy="191486"/>
            <a:chOff x="0" y="-74"/>
            <a:chExt cx="2762649" cy="372831"/>
          </a:xfrm>
        </p:grpSpPr>
        <p:sp>
          <p:nvSpPr>
            <p:cNvPr id="422" name="Google Shape;422;p24"/>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24"/>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94984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270482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28" name="Google Shape;428;p25"/>
          <p:cNvSpPr txBox="1">
            <a:spLocks noGrp="1"/>
          </p:cNvSpPr>
          <p:nvPr>
            <p:ph type="subTitle" idx="2"/>
          </p:nvPr>
        </p:nvSpPr>
        <p:spPr>
          <a:xfrm>
            <a:off x="2704842"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29" name="Google Shape;429;p25"/>
          <p:cNvSpPr txBox="1">
            <a:spLocks noGrp="1"/>
          </p:cNvSpPr>
          <p:nvPr>
            <p:ph type="subTitle" idx="3"/>
          </p:nvPr>
        </p:nvSpPr>
        <p:spPr>
          <a:xfrm>
            <a:off x="4696446"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0" name="Google Shape;430;p25"/>
          <p:cNvSpPr txBox="1">
            <a:spLocks noGrp="1"/>
          </p:cNvSpPr>
          <p:nvPr>
            <p:ph type="subTitle" idx="4"/>
          </p:nvPr>
        </p:nvSpPr>
        <p:spPr>
          <a:xfrm>
            <a:off x="4696458"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1" name="Google Shape;431;p25"/>
          <p:cNvSpPr txBox="1">
            <a:spLocks noGrp="1"/>
          </p:cNvSpPr>
          <p:nvPr>
            <p:ph type="subTitle" idx="5"/>
          </p:nvPr>
        </p:nvSpPr>
        <p:spPr>
          <a:xfrm>
            <a:off x="6688063"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2" name="Google Shape;432;p25"/>
          <p:cNvSpPr txBox="1">
            <a:spLocks noGrp="1"/>
          </p:cNvSpPr>
          <p:nvPr>
            <p:ph type="subTitle" idx="6"/>
          </p:nvPr>
        </p:nvSpPr>
        <p:spPr>
          <a:xfrm>
            <a:off x="6688075"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3" name="Google Shape;433;p25"/>
          <p:cNvSpPr txBox="1">
            <a:spLocks noGrp="1"/>
          </p:cNvSpPr>
          <p:nvPr>
            <p:ph type="subTitle" idx="7"/>
          </p:nvPr>
        </p:nvSpPr>
        <p:spPr>
          <a:xfrm>
            <a:off x="71321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4" name="Google Shape;434;p25"/>
          <p:cNvSpPr txBox="1">
            <a:spLocks noGrp="1"/>
          </p:cNvSpPr>
          <p:nvPr>
            <p:ph type="subTitle" idx="8"/>
          </p:nvPr>
        </p:nvSpPr>
        <p:spPr>
          <a:xfrm>
            <a:off x="713219"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435" name="Google Shape;435;p25"/>
          <p:cNvGrpSpPr/>
          <p:nvPr/>
        </p:nvGrpSpPr>
        <p:grpSpPr>
          <a:xfrm rot="8100000">
            <a:off x="129852" y="198152"/>
            <a:ext cx="1099840" cy="869469"/>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8" name="Google Shape;448;p25"/>
          <p:cNvGrpSpPr/>
          <p:nvPr/>
        </p:nvGrpSpPr>
        <p:grpSpPr>
          <a:xfrm rot="-5400000" flipH="1">
            <a:off x="8121002" y="-45600"/>
            <a:ext cx="1040787" cy="1005227"/>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1" name="Google Shape;451;p25"/>
          <p:cNvGrpSpPr/>
          <p:nvPr/>
        </p:nvGrpSpPr>
        <p:grpSpPr>
          <a:xfrm rot="5400000">
            <a:off x="-34243" y="-45600"/>
            <a:ext cx="1040787" cy="1005227"/>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4" name="Google Shape;454;p25"/>
          <p:cNvSpPr/>
          <p:nvPr/>
        </p:nvSpPr>
        <p:spPr>
          <a:xfrm rot="10800000" flipH="1">
            <a:off x="77621" y="-8290"/>
            <a:ext cx="659424" cy="349820"/>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5"/>
          <p:cNvSpPr/>
          <p:nvPr/>
        </p:nvSpPr>
        <p:spPr>
          <a:xfrm rot="9102081" flipH="1">
            <a:off x="302084" y="-110248"/>
            <a:ext cx="210501" cy="162074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25"/>
          <p:cNvSpPr/>
          <p:nvPr/>
        </p:nvSpPr>
        <p:spPr>
          <a:xfrm rot="10800000" flipH="1">
            <a:off x="125361" y="26056"/>
            <a:ext cx="346638" cy="100015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25"/>
          <p:cNvSpPr/>
          <p:nvPr/>
        </p:nvSpPr>
        <p:spPr>
          <a:xfrm rot="9459594" flipH="1">
            <a:off x="-10946" y="39728"/>
            <a:ext cx="202785" cy="60498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25"/>
          <p:cNvSpPr/>
          <p:nvPr/>
        </p:nvSpPr>
        <p:spPr>
          <a:xfrm rot="10800000" flipH="1">
            <a:off x="-16456" y="-63331"/>
            <a:ext cx="630276" cy="811112"/>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p:nvPr/>
        </p:nvSpPr>
        <p:spPr>
          <a:xfrm rot="10800000" flipH="1">
            <a:off x="8410277" y="-8294"/>
            <a:ext cx="691062" cy="313524"/>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25"/>
          <p:cNvSpPr/>
          <p:nvPr/>
        </p:nvSpPr>
        <p:spPr>
          <a:xfrm rot="-10476946" flipH="1">
            <a:off x="8725724" y="-54298"/>
            <a:ext cx="267395" cy="1605246"/>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25"/>
          <p:cNvSpPr/>
          <p:nvPr/>
        </p:nvSpPr>
        <p:spPr>
          <a:xfrm rot="10800000" flipH="1">
            <a:off x="8593985" y="38191"/>
            <a:ext cx="426149" cy="9758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25"/>
          <p:cNvSpPr/>
          <p:nvPr/>
        </p:nvSpPr>
        <p:spPr>
          <a:xfrm rot="10800000" flipH="1">
            <a:off x="8964357" y="36492"/>
            <a:ext cx="179545" cy="61145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rot="10800000" flipH="1">
            <a:off x="8385934" y="-28471"/>
            <a:ext cx="709279" cy="74137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4" name="Google Shape;464;p25"/>
          <p:cNvGrpSpPr/>
          <p:nvPr/>
        </p:nvGrpSpPr>
        <p:grpSpPr>
          <a:xfrm>
            <a:off x="2458200" y="4841131"/>
            <a:ext cx="4263300" cy="306290"/>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67" name="Google Shape;467;p25"/>
          <p:cNvGrpSpPr/>
          <p:nvPr/>
        </p:nvGrpSpPr>
        <p:grpSpPr>
          <a:xfrm rot="-7200044">
            <a:off x="7880785" y="121953"/>
            <a:ext cx="1099826" cy="86945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989549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0"/>
        <p:cNvGrpSpPr/>
        <p:nvPr/>
      </p:nvGrpSpPr>
      <p:grpSpPr>
        <a:xfrm>
          <a:off x="0" y="0"/>
          <a:ext cx="0" cy="0"/>
          <a:chOff x="0" y="0"/>
          <a:chExt cx="0" cy="0"/>
        </a:xfrm>
      </p:grpSpPr>
      <p:sp>
        <p:nvSpPr>
          <p:cNvPr id="481" name="Google Shape;481;p2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2" name="Google Shape;482;p26"/>
          <p:cNvSpPr txBox="1">
            <a:spLocks noGrp="1"/>
          </p:cNvSpPr>
          <p:nvPr>
            <p:ph type="subTitle" idx="1"/>
          </p:nvPr>
        </p:nvSpPr>
        <p:spPr>
          <a:xfrm>
            <a:off x="6412298" y="227850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3" name="Google Shape;483;p26"/>
          <p:cNvSpPr txBox="1">
            <a:spLocks noGrp="1"/>
          </p:cNvSpPr>
          <p:nvPr>
            <p:ph type="subTitle" idx="2"/>
          </p:nvPr>
        </p:nvSpPr>
        <p:spPr>
          <a:xfrm>
            <a:off x="6412310" y="18534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4" name="Google Shape;484;p26"/>
          <p:cNvSpPr txBox="1">
            <a:spLocks noGrp="1"/>
          </p:cNvSpPr>
          <p:nvPr>
            <p:ph type="subTitle" idx="3"/>
          </p:nvPr>
        </p:nvSpPr>
        <p:spPr>
          <a:xfrm>
            <a:off x="4537040" y="392042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5" name="Google Shape;485;p26"/>
          <p:cNvSpPr txBox="1">
            <a:spLocks noGrp="1"/>
          </p:cNvSpPr>
          <p:nvPr>
            <p:ph type="subTitle" idx="4"/>
          </p:nvPr>
        </p:nvSpPr>
        <p:spPr>
          <a:xfrm>
            <a:off x="4537052" y="34953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6" name="Google Shape;486;p26"/>
          <p:cNvSpPr txBox="1">
            <a:spLocks noGrp="1"/>
          </p:cNvSpPr>
          <p:nvPr>
            <p:ph type="subTitle" idx="5"/>
          </p:nvPr>
        </p:nvSpPr>
        <p:spPr>
          <a:xfrm>
            <a:off x="6412306" y="392042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7" name="Google Shape;487;p26"/>
          <p:cNvSpPr txBox="1">
            <a:spLocks noGrp="1"/>
          </p:cNvSpPr>
          <p:nvPr>
            <p:ph type="subTitle" idx="6"/>
          </p:nvPr>
        </p:nvSpPr>
        <p:spPr>
          <a:xfrm>
            <a:off x="6412319" y="349535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8" name="Google Shape;488;p26"/>
          <p:cNvSpPr txBox="1">
            <a:spLocks noGrp="1"/>
          </p:cNvSpPr>
          <p:nvPr>
            <p:ph type="subTitle" idx="7"/>
          </p:nvPr>
        </p:nvSpPr>
        <p:spPr>
          <a:xfrm>
            <a:off x="4537031" y="227850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9" name="Google Shape;489;p26"/>
          <p:cNvSpPr txBox="1">
            <a:spLocks noGrp="1"/>
          </p:cNvSpPr>
          <p:nvPr>
            <p:ph type="subTitle" idx="8"/>
          </p:nvPr>
        </p:nvSpPr>
        <p:spPr>
          <a:xfrm>
            <a:off x="4537044" y="18534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1807970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0"/>
        <p:cNvGrpSpPr/>
        <p:nvPr/>
      </p:nvGrpSpPr>
      <p:grpSpPr>
        <a:xfrm>
          <a:off x="0" y="0"/>
          <a:ext cx="0" cy="0"/>
          <a:chOff x="0" y="0"/>
          <a:chExt cx="0" cy="0"/>
        </a:xfrm>
      </p:grpSpPr>
      <p:sp>
        <p:nvSpPr>
          <p:cNvPr id="491" name="Google Shape;491;p2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2" name="Google Shape;492;p27"/>
          <p:cNvSpPr txBox="1">
            <a:spLocks noGrp="1"/>
          </p:cNvSpPr>
          <p:nvPr>
            <p:ph type="subTitle" idx="1"/>
          </p:nvPr>
        </p:nvSpPr>
        <p:spPr>
          <a:xfrm>
            <a:off x="77410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93" name="Google Shape;493;p27"/>
          <p:cNvSpPr txBox="1">
            <a:spLocks noGrp="1"/>
          </p:cNvSpPr>
          <p:nvPr>
            <p:ph type="subTitle" idx="2"/>
          </p:nvPr>
        </p:nvSpPr>
        <p:spPr>
          <a:xfrm>
            <a:off x="77410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94" name="Google Shape;494;p27"/>
          <p:cNvSpPr txBox="1">
            <a:spLocks noGrp="1"/>
          </p:cNvSpPr>
          <p:nvPr>
            <p:ph type="subTitle" idx="3"/>
          </p:nvPr>
        </p:nvSpPr>
        <p:spPr>
          <a:xfrm>
            <a:off x="362595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95" name="Google Shape;495;p27"/>
          <p:cNvSpPr txBox="1">
            <a:spLocks noGrp="1"/>
          </p:cNvSpPr>
          <p:nvPr>
            <p:ph type="subTitle" idx="4"/>
          </p:nvPr>
        </p:nvSpPr>
        <p:spPr>
          <a:xfrm>
            <a:off x="362595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96" name="Google Shape;496;p27"/>
          <p:cNvSpPr txBox="1">
            <a:spLocks noGrp="1"/>
          </p:cNvSpPr>
          <p:nvPr>
            <p:ph type="subTitle" idx="5"/>
          </p:nvPr>
        </p:nvSpPr>
        <p:spPr>
          <a:xfrm>
            <a:off x="6477800" y="23022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97" name="Google Shape;497;p27"/>
          <p:cNvSpPr txBox="1">
            <a:spLocks noGrp="1"/>
          </p:cNvSpPr>
          <p:nvPr>
            <p:ph type="subTitle" idx="6"/>
          </p:nvPr>
        </p:nvSpPr>
        <p:spPr>
          <a:xfrm>
            <a:off x="6477800" y="18454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98" name="Google Shape;498;p27"/>
          <p:cNvSpPr txBox="1">
            <a:spLocks noGrp="1"/>
          </p:cNvSpPr>
          <p:nvPr>
            <p:ph type="subTitle" idx="7"/>
          </p:nvPr>
        </p:nvSpPr>
        <p:spPr>
          <a:xfrm>
            <a:off x="7741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99" name="Google Shape;499;p27"/>
          <p:cNvSpPr txBox="1">
            <a:spLocks noGrp="1"/>
          </p:cNvSpPr>
          <p:nvPr>
            <p:ph type="subTitle" idx="8"/>
          </p:nvPr>
        </p:nvSpPr>
        <p:spPr>
          <a:xfrm>
            <a:off x="774100" y="36042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00" name="Google Shape;500;p27"/>
          <p:cNvSpPr txBox="1">
            <a:spLocks noGrp="1"/>
          </p:cNvSpPr>
          <p:nvPr>
            <p:ph type="subTitle" idx="9"/>
          </p:nvPr>
        </p:nvSpPr>
        <p:spPr>
          <a:xfrm>
            <a:off x="362595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01" name="Google Shape;501;p27"/>
          <p:cNvSpPr txBox="1">
            <a:spLocks noGrp="1"/>
          </p:cNvSpPr>
          <p:nvPr>
            <p:ph type="subTitle" idx="13"/>
          </p:nvPr>
        </p:nvSpPr>
        <p:spPr>
          <a:xfrm>
            <a:off x="3625950" y="36042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02" name="Google Shape;502;p27"/>
          <p:cNvSpPr txBox="1">
            <a:spLocks noGrp="1"/>
          </p:cNvSpPr>
          <p:nvPr>
            <p:ph type="subTitle" idx="14"/>
          </p:nvPr>
        </p:nvSpPr>
        <p:spPr>
          <a:xfrm>
            <a:off x="6477800" y="4061075"/>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03" name="Google Shape;503;p27"/>
          <p:cNvSpPr txBox="1">
            <a:spLocks noGrp="1"/>
          </p:cNvSpPr>
          <p:nvPr>
            <p:ph type="subTitle" idx="15"/>
          </p:nvPr>
        </p:nvSpPr>
        <p:spPr>
          <a:xfrm>
            <a:off x="6477800" y="360427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04" name="Google Shape;504;p27"/>
          <p:cNvSpPr/>
          <p:nvPr/>
        </p:nvSpPr>
        <p:spPr>
          <a:xfrm rot="10800000" flipH="1">
            <a:off x="117781"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27"/>
          <p:cNvSpPr/>
          <p:nvPr/>
        </p:nvSpPr>
        <p:spPr>
          <a:xfrm>
            <a:off x="2"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7"/>
          <p:cNvSpPr/>
          <p:nvPr/>
        </p:nvSpPr>
        <p:spPr>
          <a:xfrm rot="10800000">
            <a:off x="8863750" y="18"/>
            <a:ext cx="162420" cy="5139760"/>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7"/>
          <p:cNvSpPr/>
          <p:nvPr/>
        </p:nvSpPr>
        <p:spPr>
          <a:xfrm flipH="1">
            <a:off x="8972455" y="2"/>
            <a:ext cx="171499" cy="5143523"/>
          </a:xfrm>
          <a:custGeom>
            <a:avLst/>
            <a:gdLst/>
            <a:ahLst/>
            <a:cxnLst/>
            <a:rect l="l" t="t" r="r" b="b"/>
            <a:pathLst>
              <a:path w="19362" h="27916" extrusionOk="0">
                <a:moveTo>
                  <a:pt x="0" y="1"/>
                </a:moveTo>
                <a:lnTo>
                  <a:pt x="0" y="27915"/>
                </a:lnTo>
                <a:lnTo>
                  <a:pt x="15590" y="27915"/>
                </a:lnTo>
                <a:cubicBezTo>
                  <a:pt x="15641" y="27876"/>
                  <a:pt x="15687" y="27836"/>
                  <a:pt x="15738" y="27790"/>
                </a:cubicBezTo>
                <a:cubicBezTo>
                  <a:pt x="16635" y="27001"/>
                  <a:pt x="17215" y="25842"/>
                  <a:pt x="17396" y="24650"/>
                </a:cubicBezTo>
                <a:cubicBezTo>
                  <a:pt x="17743" y="22389"/>
                  <a:pt x="16647" y="20191"/>
                  <a:pt x="15670" y="18255"/>
                </a:cubicBezTo>
                <a:cubicBezTo>
                  <a:pt x="14636" y="16187"/>
                  <a:pt x="13983" y="13836"/>
                  <a:pt x="14227" y="11485"/>
                </a:cubicBezTo>
                <a:cubicBezTo>
                  <a:pt x="14415" y="9633"/>
                  <a:pt x="15249" y="8049"/>
                  <a:pt x="16249" y="6538"/>
                </a:cubicBezTo>
                <a:cubicBezTo>
                  <a:pt x="16272" y="6509"/>
                  <a:pt x="16289" y="6481"/>
                  <a:pt x="16306" y="6453"/>
                </a:cubicBezTo>
                <a:cubicBezTo>
                  <a:pt x="17311" y="4953"/>
                  <a:pt x="19361" y="2977"/>
                  <a:pt x="18055" y="1023"/>
                </a:cubicBezTo>
                <a:cubicBezTo>
                  <a:pt x="17709" y="512"/>
                  <a:pt x="17197" y="205"/>
                  <a:pt x="16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645269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508"/>
        <p:cNvGrpSpPr/>
        <p:nvPr/>
      </p:nvGrpSpPr>
      <p:grpSpPr>
        <a:xfrm>
          <a:off x="0" y="0"/>
          <a:ext cx="0" cy="0"/>
          <a:chOff x="0" y="0"/>
          <a:chExt cx="0" cy="0"/>
        </a:xfrm>
      </p:grpSpPr>
      <p:sp>
        <p:nvSpPr>
          <p:cNvPr id="509" name="Google Shape;509;p28"/>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10" name="Google Shape;510;p28"/>
          <p:cNvSpPr txBox="1">
            <a:spLocks noGrp="1"/>
          </p:cNvSpPr>
          <p:nvPr>
            <p:ph type="subTitle" idx="1"/>
          </p:nvPr>
        </p:nvSpPr>
        <p:spPr>
          <a:xfrm>
            <a:off x="713225" y="1740950"/>
            <a:ext cx="18921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11" name="Google Shape;511;p28"/>
          <p:cNvSpPr txBox="1">
            <a:spLocks noGrp="1"/>
          </p:cNvSpPr>
          <p:nvPr>
            <p:ph type="subTitle" idx="2"/>
          </p:nvPr>
        </p:nvSpPr>
        <p:spPr>
          <a:xfrm>
            <a:off x="713225" y="1428350"/>
            <a:ext cx="18921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12" name="Google Shape;512;p28"/>
          <p:cNvSpPr txBox="1">
            <a:spLocks noGrp="1"/>
          </p:cNvSpPr>
          <p:nvPr>
            <p:ph type="subTitle" idx="3"/>
          </p:nvPr>
        </p:nvSpPr>
        <p:spPr>
          <a:xfrm>
            <a:off x="6538675" y="1740963"/>
            <a:ext cx="18921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13" name="Google Shape;513;p28"/>
          <p:cNvSpPr txBox="1">
            <a:spLocks noGrp="1"/>
          </p:cNvSpPr>
          <p:nvPr>
            <p:ph type="subTitle" idx="4"/>
          </p:nvPr>
        </p:nvSpPr>
        <p:spPr>
          <a:xfrm>
            <a:off x="6538675" y="1428363"/>
            <a:ext cx="18921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14" name="Google Shape;514;p28"/>
          <p:cNvSpPr txBox="1">
            <a:spLocks noGrp="1"/>
          </p:cNvSpPr>
          <p:nvPr>
            <p:ph type="subTitle" idx="5"/>
          </p:nvPr>
        </p:nvSpPr>
        <p:spPr>
          <a:xfrm>
            <a:off x="6538650" y="2913538"/>
            <a:ext cx="18921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15" name="Google Shape;515;p28"/>
          <p:cNvSpPr txBox="1">
            <a:spLocks noGrp="1"/>
          </p:cNvSpPr>
          <p:nvPr>
            <p:ph type="subTitle" idx="6"/>
          </p:nvPr>
        </p:nvSpPr>
        <p:spPr>
          <a:xfrm>
            <a:off x="6538650" y="2600938"/>
            <a:ext cx="18921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16" name="Google Shape;516;p28"/>
          <p:cNvSpPr txBox="1">
            <a:spLocks noGrp="1"/>
          </p:cNvSpPr>
          <p:nvPr>
            <p:ph type="subTitle" idx="7"/>
          </p:nvPr>
        </p:nvSpPr>
        <p:spPr>
          <a:xfrm>
            <a:off x="713225" y="4061075"/>
            <a:ext cx="18921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17" name="Google Shape;517;p28"/>
          <p:cNvSpPr txBox="1">
            <a:spLocks noGrp="1"/>
          </p:cNvSpPr>
          <p:nvPr>
            <p:ph type="subTitle" idx="8"/>
          </p:nvPr>
        </p:nvSpPr>
        <p:spPr>
          <a:xfrm>
            <a:off x="713225" y="3748475"/>
            <a:ext cx="18921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18" name="Google Shape;518;p28"/>
          <p:cNvSpPr txBox="1">
            <a:spLocks noGrp="1"/>
          </p:cNvSpPr>
          <p:nvPr>
            <p:ph type="subTitle" idx="9"/>
          </p:nvPr>
        </p:nvSpPr>
        <p:spPr>
          <a:xfrm>
            <a:off x="713200" y="2913538"/>
            <a:ext cx="18921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19" name="Google Shape;519;p28"/>
          <p:cNvSpPr txBox="1">
            <a:spLocks noGrp="1"/>
          </p:cNvSpPr>
          <p:nvPr>
            <p:ph type="subTitle" idx="13"/>
          </p:nvPr>
        </p:nvSpPr>
        <p:spPr>
          <a:xfrm>
            <a:off x="713200" y="2600938"/>
            <a:ext cx="18921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20" name="Google Shape;520;p28"/>
          <p:cNvSpPr txBox="1">
            <a:spLocks noGrp="1"/>
          </p:cNvSpPr>
          <p:nvPr>
            <p:ph type="subTitle" idx="14"/>
          </p:nvPr>
        </p:nvSpPr>
        <p:spPr>
          <a:xfrm>
            <a:off x="6538675" y="4061075"/>
            <a:ext cx="18921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21" name="Google Shape;521;p28"/>
          <p:cNvSpPr txBox="1">
            <a:spLocks noGrp="1"/>
          </p:cNvSpPr>
          <p:nvPr>
            <p:ph type="subTitle" idx="15"/>
          </p:nvPr>
        </p:nvSpPr>
        <p:spPr>
          <a:xfrm>
            <a:off x="6538675" y="3748475"/>
            <a:ext cx="18921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522" name="Google Shape;522;p28"/>
          <p:cNvGrpSpPr/>
          <p:nvPr/>
        </p:nvGrpSpPr>
        <p:grpSpPr>
          <a:xfrm>
            <a:off x="1" y="-74"/>
            <a:ext cx="4144250" cy="372831"/>
            <a:chOff x="0" y="-74"/>
            <a:chExt cx="2762649" cy="372831"/>
          </a:xfrm>
        </p:grpSpPr>
        <p:sp>
          <p:nvSpPr>
            <p:cNvPr id="523" name="Google Shape;523;p28"/>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8"/>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8"/>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6" name="Google Shape;526;p28"/>
          <p:cNvGrpSpPr/>
          <p:nvPr/>
        </p:nvGrpSpPr>
        <p:grpSpPr>
          <a:xfrm flipH="1">
            <a:off x="4999750" y="-74"/>
            <a:ext cx="4144250" cy="372831"/>
            <a:chOff x="0" y="-74"/>
            <a:chExt cx="2762649" cy="372831"/>
          </a:xfrm>
        </p:grpSpPr>
        <p:sp>
          <p:nvSpPr>
            <p:cNvPr id="527" name="Google Shape;527;p28"/>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28"/>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28"/>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99143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2766150" y="615700"/>
            <a:ext cx="3611700" cy="68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2334300" y="19086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33" name="Google Shape;533;p29"/>
          <p:cNvSpPr txBox="1">
            <a:spLocks noGrp="1"/>
          </p:cNvSpPr>
          <p:nvPr>
            <p:ph type="subTitle" idx="2"/>
          </p:nvPr>
        </p:nvSpPr>
        <p:spPr>
          <a:xfrm>
            <a:off x="2793750" y="1458075"/>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34" name="Google Shape;534;p29"/>
          <p:cNvSpPr txBox="1"/>
          <p:nvPr/>
        </p:nvSpPr>
        <p:spPr>
          <a:xfrm>
            <a:off x="2618100" y="36308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Raleway Thin"/>
                <a:ea typeface="Raleway Thin"/>
                <a:cs typeface="Raleway Thin"/>
                <a:sym typeface="Raleway Thin"/>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Thin"/>
                <a:ea typeface="Raleway Thin"/>
                <a:cs typeface="Raleway Thin"/>
                <a:sym typeface="Raleway Thin"/>
              </a:rPr>
              <a:t>, including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a:solidFill>
                  <a:schemeClr val="dk1"/>
                </a:solidFill>
                <a:latin typeface="Raleway Thin"/>
                <a:ea typeface="Raleway Thin"/>
                <a:cs typeface="Raleway Thin"/>
                <a:sym typeface="Raleway Thin"/>
              </a:rPr>
              <a:t>, 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sp>
        <p:nvSpPr>
          <p:cNvPr id="535" name="Google Shape;535;p29"/>
          <p:cNvSpPr/>
          <p:nvPr/>
        </p:nvSpPr>
        <p:spPr>
          <a:xfrm>
            <a:off x="109294" y="471629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29"/>
          <p:cNvSpPr/>
          <p:nvPr/>
        </p:nvSpPr>
        <p:spPr>
          <a:xfrm rot="1697861">
            <a:off x="370077" y="3358279"/>
            <a:ext cx="244542" cy="188292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29"/>
          <p:cNvSpPr/>
          <p:nvPr/>
        </p:nvSpPr>
        <p:spPr>
          <a:xfrm>
            <a:off x="164754" y="39208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29"/>
          <p:cNvSpPr/>
          <p:nvPr/>
        </p:nvSpPr>
        <p:spPr>
          <a:xfrm rot="1340374">
            <a:off x="6403" y="4364074"/>
            <a:ext cx="235586" cy="702846"/>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29"/>
          <p:cNvSpPr/>
          <p:nvPr/>
        </p:nvSpPr>
        <p:spPr>
          <a:xfrm>
            <a:off x="1" y="4244341"/>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29"/>
          <p:cNvSpPr/>
          <p:nvPr/>
        </p:nvSpPr>
        <p:spPr>
          <a:xfrm>
            <a:off x="8296902" y="4758467"/>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9"/>
          <p:cNvSpPr/>
          <p:nvPr/>
        </p:nvSpPr>
        <p:spPr>
          <a:xfrm rot="-323051">
            <a:off x="8663364" y="3311275"/>
            <a:ext cx="310650" cy="186492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9"/>
          <p:cNvSpPr/>
          <p:nvPr/>
        </p:nvSpPr>
        <p:spPr>
          <a:xfrm>
            <a:off x="8510319" y="3934963"/>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9"/>
          <p:cNvSpPr/>
          <p:nvPr/>
        </p:nvSpPr>
        <p:spPr>
          <a:xfrm>
            <a:off x="8940590" y="4360317"/>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29"/>
          <p:cNvSpPr/>
          <p:nvPr/>
        </p:nvSpPr>
        <p:spPr>
          <a:xfrm>
            <a:off x="8268620" y="4284855"/>
            <a:ext cx="824007" cy="8612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29"/>
          <p:cNvGrpSpPr/>
          <p:nvPr/>
        </p:nvGrpSpPr>
        <p:grpSpPr>
          <a:xfrm rot="10800000" flipH="1">
            <a:off x="1534827" y="166"/>
            <a:ext cx="6074351" cy="306290"/>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8" name="Google Shape;548;p29"/>
          <p:cNvSpPr/>
          <p:nvPr/>
        </p:nvSpPr>
        <p:spPr>
          <a:xfrm rot="10800000">
            <a:off x="164751" y="471549"/>
            <a:ext cx="209356" cy="2087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29"/>
          <p:cNvSpPr/>
          <p:nvPr/>
        </p:nvSpPr>
        <p:spPr>
          <a:xfrm rot="10800000">
            <a:off x="453604" y="411779"/>
            <a:ext cx="150140" cy="15014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29"/>
          <p:cNvSpPr/>
          <p:nvPr/>
        </p:nvSpPr>
        <p:spPr>
          <a:xfrm rot="10800000">
            <a:off x="305255" y="315461"/>
            <a:ext cx="89175" cy="89179"/>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29"/>
          <p:cNvSpPr/>
          <p:nvPr/>
        </p:nvSpPr>
        <p:spPr>
          <a:xfrm rot="10800000">
            <a:off x="8573216" y="359504"/>
            <a:ext cx="297233" cy="296649"/>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29"/>
          <p:cNvSpPr/>
          <p:nvPr/>
        </p:nvSpPr>
        <p:spPr>
          <a:xfrm rot="10800000">
            <a:off x="8310669" y="266781"/>
            <a:ext cx="212951" cy="213062"/>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9"/>
          <p:cNvSpPr/>
          <p:nvPr/>
        </p:nvSpPr>
        <p:spPr>
          <a:xfrm rot="10800000">
            <a:off x="8695191" y="137008"/>
            <a:ext cx="126822" cy="126829"/>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9"/>
          <p:cNvSpPr/>
          <p:nvPr/>
        </p:nvSpPr>
        <p:spPr>
          <a:xfrm rot="10800000">
            <a:off x="887854" y="599301"/>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29"/>
          <p:cNvSpPr/>
          <p:nvPr/>
        </p:nvSpPr>
        <p:spPr>
          <a:xfrm rot="10800000">
            <a:off x="584419" y="656158"/>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29"/>
          <p:cNvSpPr/>
          <p:nvPr/>
        </p:nvSpPr>
        <p:spPr>
          <a:xfrm rot="10800000">
            <a:off x="236927" y="86291"/>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9"/>
          <p:cNvSpPr/>
          <p:nvPr/>
        </p:nvSpPr>
        <p:spPr>
          <a:xfrm>
            <a:off x="8870437" y="728817"/>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9"/>
          <p:cNvSpPr/>
          <p:nvPr/>
        </p:nvSpPr>
        <p:spPr>
          <a:xfrm>
            <a:off x="8510044" y="75325"/>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29"/>
          <p:cNvSpPr/>
          <p:nvPr/>
        </p:nvSpPr>
        <p:spPr>
          <a:xfrm>
            <a:off x="8280877" y="550578"/>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54071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CA8C19C-5056-49D6-BB36-EFDD20700497}" type="slidenum">
              <a:rPr lang="ko-KR" altLang="en-US" smtClean="0"/>
              <a:pPr>
                <a:defRPr/>
              </a:pPr>
              <a:t>‹#›</a:t>
            </a:fld>
            <a:endParaRPr lang="en-US" altLang="en-US"/>
          </a:p>
        </p:txBody>
      </p:sp>
    </p:spTree>
    <p:extLst>
      <p:ext uri="{BB962C8B-B14F-4D97-AF65-F5344CB8AC3E}">
        <p14:creationId xmlns:p14="http://schemas.microsoft.com/office/powerpoint/2010/main" val="266088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29566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
        <p:cNvGrpSpPr/>
        <p:nvPr/>
      </p:nvGrpSpPr>
      <p:grpSpPr>
        <a:xfrm>
          <a:off x="0" y="0"/>
          <a:ext cx="0" cy="0"/>
          <a:chOff x="0" y="0"/>
          <a:chExt cx="0" cy="0"/>
        </a:xfrm>
      </p:grpSpPr>
      <p:grpSp>
        <p:nvGrpSpPr>
          <p:cNvPr id="84" name="Google Shape;84;p13"/>
          <p:cNvGrpSpPr/>
          <p:nvPr/>
        </p:nvGrpSpPr>
        <p:grpSpPr>
          <a:xfrm>
            <a:off x="213" y="2468066"/>
            <a:ext cx="9144157" cy="2674842"/>
            <a:chOff x="211" y="2468066"/>
            <a:chExt cx="9144157" cy="2674842"/>
          </a:xfrm>
        </p:grpSpPr>
        <p:sp>
          <p:nvSpPr>
            <p:cNvPr id="85" name="Google Shape;85;p13"/>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3"/>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00836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445025"/>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53981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78515091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736" r:id="rId6"/>
    <p:sldLayoutId id="2147483735" r:id="rId7"/>
    <p:sldLayoutId id="2147483715" r:id="rId8"/>
    <p:sldLayoutId id="2147483689" r:id="rId9"/>
    <p:sldLayoutId id="2147483690" r:id="rId10"/>
    <p:sldLayoutId id="2147483691" r:id="rId11"/>
    <p:sldLayoutId id="2147483692" r:id="rId12"/>
    <p:sldLayoutId id="2147483693" r:id="rId13"/>
    <p:sldLayoutId id="2147483740" r:id="rId14"/>
    <p:sldLayoutId id="2147483734" r:id="rId15"/>
    <p:sldLayoutId id="2147483719" r:id="rId16"/>
    <p:sldLayoutId id="2147483694" r:id="rId17"/>
    <p:sldLayoutId id="2147483695" r:id="rId18"/>
    <p:sldLayoutId id="2147483738" r:id="rId19"/>
    <p:sldLayoutId id="2147483733" r:id="rId20"/>
    <p:sldLayoutId id="2147483732" r:id="rId21"/>
    <p:sldLayoutId id="2147483731" r:id="rId22"/>
    <p:sldLayoutId id="2147483730" r:id="rId23"/>
    <p:sldLayoutId id="2147483729" r:id="rId24"/>
    <p:sldLayoutId id="2147483728" r:id="rId25"/>
    <p:sldLayoutId id="2147483727" r:id="rId26"/>
    <p:sldLayoutId id="2147483726" r:id="rId27"/>
    <p:sldLayoutId id="2147483725" r:id="rId28"/>
    <p:sldLayoutId id="2147483724" r:id="rId29"/>
    <p:sldLayoutId id="2147483723" r:id="rId30"/>
    <p:sldLayoutId id="2147483722" r:id="rId31"/>
    <p:sldLayoutId id="2147483721" r:id="rId32"/>
    <p:sldLayoutId id="2147483720" r:id="rId33"/>
    <p:sldLayoutId id="2147483718" r:id="rId34"/>
    <p:sldLayoutId id="2147483717" r:id="rId35"/>
    <p:sldLayoutId id="2147483716" r:id="rId36"/>
    <p:sldLayoutId id="2147483714" r:id="rId37"/>
    <p:sldLayoutId id="2147483713" r:id="rId38"/>
    <p:sldLayoutId id="2147483712" r:id="rId39"/>
    <p:sldLayoutId id="2147483711"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37" r:id="rId50"/>
    <p:sldLayoutId id="2147483705" r:id="rId51"/>
    <p:sldLayoutId id="2147483706" r:id="rId52"/>
    <p:sldLayoutId id="2147483707" r:id="rId53"/>
    <p:sldLayoutId id="2147483708" r:id="rId54"/>
    <p:sldLayoutId id="2147483709" r:id="rId55"/>
    <p:sldLayoutId id="2147483710" r:id="rId56"/>
    <p:sldLayoutId id="2147483739"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3" userDrawn="1">
          <p15:clr>
            <a:srgbClr val="FF00FF"/>
          </p15:clr>
        </p15:guide>
        <p15:guide id="2" pos="2987" userDrawn="1">
          <p15:clr>
            <a:srgbClr val="FF00FF"/>
          </p15:clr>
        </p15:guide>
        <p15:guide id="3" orient="horz" pos="191" userDrawn="1">
          <p15:clr>
            <a:srgbClr val="FF00FF"/>
          </p15:clr>
        </p15:guide>
        <p15:guide id="4" orient="horz" pos="1633" userDrawn="1">
          <p15:clr>
            <a:srgbClr val="FF00F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40.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1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3.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microsoft.com/office/2007/relationships/hdphoto" Target="../media/hdphoto3.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13.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55.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9.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6.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B138D-115E-4C9E-8D33-4821BA6ABD0A}"/>
              </a:ext>
            </a:extLst>
          </p:cNvPr>
          <p:cNvSpPr>
            <a:spLocks noGrp="1"/>
          </p:cNvSpPr>
          <p:nvPr>
            <p:ph type="ctrTitle"/>
          </p:nvPr>
        </p:nvSpPr>
        <p:spPr>
          <a:xfrm>
            <a:off x="1495690" y="1441756"/>
            <a:ext cx="6517342" cy="1599600"/>
          </a:xfrm>
        </p:spPr>
        <p:txBody>
          <a:bodyPr/>
          <a:lstStyle/>
          <a:p>
            <a:r>
              <a:rPr lang="en-US"/>
              <a:t>Kiểm tra bài cũ</a:t>
            </a:r>
          </a:p>
        </p:txBody>
      </p:sp>
    </p:spTree>
    <p:extLst>
      <p:ext uri="{BB962C8B-B14F-4D97-AF65-F5344CB8AC3E}">
        <p14:creationId xmlns:p14="http://schemas.microsoft.com/office/powerpoint/2010/main" val="67097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782C04-E109-4C2A-96E1-6A29B0329059}"/>
              </a:ext>
            </a:extLst>
          </p:cNvPr>
          <p:cNvPicPr>
            <a:picLocks noChangeAspect="1"/>
          </p:cNvPicPr>
          <p:nvPr/>
        </p:nvPicPr>
        <p:blipFill>
          <a:blip r:embed="rId2"/>
          <a:stretch>
            <a:fillRect/>
          </a:stretch>
        </p:blipFill>
        <p:spPr>
          <a:xfrm>
            <a:off x="1438072" y="195745"/>
            <a:ext cx="5937872" cy="1938197"/>
          </a:xfrm>
          <a:prstGeom prst="rect">
            <a:avLst/>
          </a:prstGeom>
        </p:spPr>
      </p:pic>
      <p:sp>
        <p:nvSpPr>
          <p:cNvPr id="6" name="TextBox 5">
            <a:extLst>
              <a:ext uri="{FF2B5EF4-FFF2-40B4-BE49-F238E27FC236}">
                <a16:creationId xmlns:a16="http://schemas.microsoft.com/office/drawing/2014/main" id="{54E243C4-2B9F-4F46-BFED-43B710B2C6F6}"/>
              </a:ext>
            </a:extLst>
          </p:cNvPr>
          <p:cNvSpPr txBox="1"/>
          <p:nvPr/>
        </p:nvSpPr>
        <p:spPr>
          <a:xfrm>
            <a:off x="1958088" y="675592"/>
            <a:ext cx="5270119" cy="964367"/>
          </a:xfrm>
          <a:prstGeom prst="rect">
            <a:avLst/>
          </a:prstGeom>
          <a:noFill/>
        </p:spPr>
        <p:txBody>
          <a:bodyPr wrap="square">
            <a:spAutoFit/>
          </a:bodyPr>
          <a:lstStyle/>
          <a:p>
            <a:pPr algn="ctr">
              <a:lnSpc>
                <a:spcPct val="150000"/>
              </a:lnSpc>
            </a:pPr>
            <a:r>
              <a:rPr lang="en-US" sz="2000" b="1" i="0">
                <a:solidFill>
                  <a:srgbClr val="000000"/>
                </a:solidFill>
                <a:effectLst/>
                <a:latin typeface="#9Slide03 Roboto Condensed" panose="02000000000000000000" pitchFamily="2" charset="0"/>
                <a:ea typeface="#9Slide03 Roboto Condensed" panose="02000000000000000000" pitchFamily="2" charset="0"/>
              </a:rPr>
              <a:t>KH châu Á đa dạng, có nhiều đới KH khác nhau. Mỗi </a:t>
            </a:r>
            <a:r>
              <a:rPr lang="vi-VN" sz="2000" b="1" i="0">
                <a:solidFill>
                  <a:srgbClr val="000000"/>
                </a:solidFill>
                <a:effectLst/>
                <a:latin typeface="#9Slide03 Roboto Condensed" panose="02000000000000000000" pitchFamily="2" charset="0"/>
                <a:ea typeface="#9Slide03 Roboto Condensed" panose="02000000000000000000" pitchFamily="2" charset="0"/>
              </a:rPr>
              <a:t>đới </a:t>
            </a:r>
            <a:r>
              <a:rPr lang="vi-VN" sz="2000" b="1" i="0" dirty="0">
                <a:solidFill>
                  <a:srgbClr val="000000"/>
                </a:solidFill>
                <a:effectLst/>
                <a:latin typeface="#9Slide03 Roboto Condensed" panose="02000000000000000000" pitchFamily="2" charset="0"/>
                <a:ea typeface="#9Slide03 Roboto Condensed" panose="02000000000000000000" pitchFamily="2" charset="0"/>
              </a:rPr>
              <a:t>lại có sự phân thành các kiểu khí hậu</a:t>
            </a:r>
            <a:endParaRPr lang="en-US" sz="2000" b="1" dirty="0">
              <a:latin typeface="#9Slide03 Roboto Condensed" panose="02000000000000000000" pitchFamily="2" charset="0"/>
              <a:ea typeface="#9Slide03 Roboto Condensed" panose="02000000000000000000" pitchFamily="2" charset="0"/>
            </a:endParaRPr>
          </a:p>
        </p:txBody>
      </p:sp>
      <p:pic>
        <p:nvPicPr>
          <p:cNvPr id="7" name="Picture 4" descr="Getting Started - Clever Digital | Geelong | Web Design | Graphic Design">
            <a:extLst>
              <a:ext uri="{FF2B5EF4-FFF2-40B4-BE49-F238E27FC236}">
                <a16:creationId xmlns:a16="http://schemas.microsoft.com/office/drawing/2014/main" id="{51B41F77-B936-4877-AF11-1C2996C0C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6" y="-108345"/>
            <a:ext cx="2019953" cy="20199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BD7CBDA-2ACE-4AF3-AFF0-A498E44B541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70009" y="2176738"/>
            <a:ext cx="3347937" cy="2823020"/>
          </a:xfrm>
          <a:prstGeom prst="rect">
            <a:avLst/>
          </a:prstGeom>
        </p:spPr>
      </p:pic>
      <p:grpSp>
        <p:nvGrpSpPr>
          <p:cNvPr id="32" name="Group 31">
            <a:extLst>
              <a:ext uri="{FF2B5EF4-FFF2-40B4-BE49-F238E27FC236}">
                <a16:creationId xmlns:a16="http://schemas.microsoft.com/office/drawing/2014/main" id="{DD4F592A-76DE-42DF-958D-3889166C4D90}"/>
              </a:ext>
            </a:extLst>
          </p:cNvPr>
          <p:cNvGrpSpPr/>
          <p:nvPr/>
        </p:nvGrpSpPr>
        <p:grpSpPr>
          <a:xfrm>
            <a:off x="3781778" y="2649744"/>
            <a:ext cx="5017403" cy="1763445"/>
            <a:chOff x="0" y="2011177"/>
            <a:chExt cx="7455803" cy="2947024"/>
          </a:xfrm>
        </p:grpSpPr>
        <p:grpSp>
          <p:nvGrpSpPr>
            <p:cNvPr id="33" name="Google Shape;1005;p46">
              <a:extLst>
                <a:ext uri="{FF2B5EF4-FFF2-40B4-BE49-F238E27FC236}">
                  <a16:creationId xmlns:a16="http://schemas.microsoft.com/office/drawing/2014/main" id="{1F0D4B5A-0198-405A-9D75-90EB99ADE2B9}"/>
                </a:ext>
              </a:extLst>
            </p:cNvPr>
            <p:cNvGrpSpPr/>
            <p:nvPr/>
          </p:nvGrpSpPr>
          <p:grpSpPr>
            <a:xfrm>
              <a:off x="2559483" y="2667670"/>
              <a:ext cx="2301715" cy="1683697"/>
              <a:chOff x="3398594" y="2258527"/>
              <a:chExt cx="2301715" cy="1683697"/>
            </a:xfrm>
          </p:grpSpPr>
          <p:sp>
            <p:nvSpPr>
              <p:cNvPr id="63" name="Google Shape;1006;p46">
                <a:extLst>
                  <a:ext uri="{FF2B5EF4-FFF2-40B4-BE49-F238E27FC236}">
                    <a16:creationId xmlns:a16="http://schemas.microsoft.com/office/drawing/2014/main" id="{31D00FFF-83E1-4916-9992-B9B8418007DC}"/>
                  </a:ext>
                </a:extLst>
              </p:cNvPr>
              <p:cNvSpPr/>
              <p:nvPr/>
            </p:nvSpPr>
            <p:spPr>
              <a:xfrm>
                <a:off x="3398594" y="2258527"/>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solidFill>
                <a:srgbClr val="FFE6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1007;p46">
                <a:extLst>
                  <a:ext uri="{FF2B5EF4-FFF2-40B4-BE49-F238E27FC236}">
                    <a16:creationId xmlns:a16="http://schemas.microsoft.com/office/drawing/2014/main" id="{91C1F446-C550-4BF1-BF97-AC76A4F25525}"/>
                  </a:ext>
                </a:extLst>
              </p:cNvPr>
              <p:cNvSpPr/>
              <p:nvPr/>
            </p:nvSpPr>
            <p:spPr>
              <a:xfrm>
                <a:off x="3462675" y="2304429"/>
                <a:ext cx="2237634" cy="1637795"/>
              </a:xfrm>
              <a:custGeom>
                <a:avLst/>
                <a:gdLst/>
                <a:ahLst/>
                <a:cxnLst/>
                <a:rect l="l" t="t" r="r" b="b"/>
                <a:pathLst>
                  <a:path w="20640" h="19884" extrusionOk="0">
                    <a:moveTo>
                      <a:pt x="20238" y="1"/>
                    </a:moveTo>
                    <a:cubicBezTo>
                      <a:pt x="20222" y="33"/>
                      <a:pt x="20173" y="65"/>
                      <a:pt x="20125" y="65"/>
                    </a:cubicBezTo>
                    <a:cubicBezTo>
                      <a:pt x="16715" y="290"/>
                      <a:pt x="13320" y="435"/>
                      <a:pt x="9894" y="467"/>
                    </a:cubicBezTo>
                    <a:cubicBezTo>
                      <a:pt x="9433" y="471"/>
                      <a:pt x="8970" y="473"/>
                      <a:pt x="8507" y="473"/>
                    </a:cubicBezTo>
                    <a:cubicBezTo>
                      <a:pt x="7243" y="473"/>
                      <a:pt x="5974" y="459"/>
                      <a:pt x="4714" y="435"/>
                    </a:cubicBezTo>
                    <a:cubicBezTo>
                      <a:pt x="3154" y="403"/>
                      <a:pt x="1529" y="435"/>
                      <a:pt x="0" y="194"/>
                    </a:cubicBezTo>
                    <a:lnTo>
                      <a:pt x="0" y="194"/>
                    </a:lnTo>
                    <a:cubicBezTo>
                      <a:pt x="161" y="3475"/>
                      <a:pt x="81" y="6773"/>
                      <a:pt x="97" y="10055"/>
                    </a:cubicBezTo>
                    <a:cubicBezTo>
                      <a:pt x="129" y="13320"/>
                      <a:pt x="145" y="16570"/>
                      <a:pt x="161" y="19852"/>
                    </a:cubicBezTo>
                    <a:cubicBezTo>
                      <a:pt x="6918" y="19852"/>
                      <a:pt x="13658" y="19852"/>
                      <a:pt x="20415" y="19868"/>
                    </a:cubicBezTo>
                    <a:lnTo>
                      <a:pt x="20431" y="19884"/>
                    </a:lnTo>
                    <a:cubicBezTo>
                      <a:pt x="20415" y="19852"/>
                      <a:pt x="20415" y="19836"/>
                      <a:pt x="20415" y="19803"/>
                    </a:cubicBezTo>
                    <a:cubicBezTo>
                      <a:pt x="20511" y="13192"/>
                      <a:pt x="20640" y="6612"/>
                      <a:pt x="20399" y="1"/>
                    </a:cubicBezTo>
                    <a:close/>
                  </a:path>
                </a:pathLst>
              </a:custGeom>
              <a:noFill/>
              <a:ln w="9525" cap="flat" cmpd="sng">
                <a:solidFill>
                  <a:srgbClr val="151D3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4" name="Google Shape;1008;p46">
              <a:extLst>
                <a:ext uri="{FF2B5EF4-FFF2-40B4-BE49-F238E27FC236}">
                  <a16:creationId xmlns:a16="http://schemas.microsoft.com/office/drawing/2014/main" id="{F4E19713-1A2C-4C28-A331-A8378119C010}"/>
                </a:ext>
              </a:extLst>
            </p:cNvPr>
            <p:cNvGrpSpPr/>
            <p:nvPr/>
          </p:nvGrpSpPr>
          <p:grpSpPr>
            <a:xfrm>
              <a:off x="5120999" y="3274342"/>
              <a:ext cx="2298198" cy="1683859"/>
              <a:chOff x="5960110" y="2865199"/>
              <a:chExt cx="2298198" cy="1683859"/>
            </a:xfrm>
          </p:grpSpPr>
          <p:sp>
            <p:nvSpPr>
              <p:cNvPr id="61" name="Google Shape;1009;p46">
                <a:extLst>
                  <a:ext uri="{FF2B5EF4-FFF2-40B4-BE49-F238E27FC236}">
                    <a16:creationId xmlns:a16="http://schemas.microsoft.com/office/drawing/2014/main" id="{2D9333F2-B848-4EB3-AA22-B4C7AA5F1ABD}"/>
                  </a:ext>
                </a:extLst>
              </p:cNvPr>
              <p:cNvSpPr/>
              <p:nvPr/>
            </p:nvSpPr>
            <p:spPr>
              <a:xfrm rot="-5386330" flipH="1">
                <a:off x="6268269" y="2564681"/>
                <a:ext cx="1620522" cy="223041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C7F0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1010;p46">
                <a:extLst>
                  <a:ext uri="{FF2B5EF4-FFF2-40B4-BE49-F238E27FC236}">
                    <a16:creationId xmlns:a16="http://schemas.microsoft.com/office/drawing/2014/main" id="{CEC04B05-E943-431E-801A-810C4D474EAA}"/>
                  </a:ext>
                </a:extLst>
              </p:cNvPr>
              <p:cNvSpPr/>
              <p:nvPr/>
            </p:nvSpPr>
            <p:spPr>
              <a:xfrm rot="-5386330" flipH="1">
                <a:off x="6329627" y="2619162"/>
                <a:ext cx="1620522" cy="223041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5" name="Google Shape;1011;p46">
              <a:extLst>
                <a:ext uri="{FF2B5EF4-FFF2-40B4-BE49-F238E27FC236}">
                  <a16:creationId xmlns:a16="http://schemas.microsoft.com/office/drawing/2014/main" id="{36D9C5C7-3F05-41E9-AA44-34A0F4E88143}"/>
                </a:ext>
              </a:extLst>
            </p:cNvPr>
            <p:cNvGrpSpPr/>
            <p:nvPr/>
          </p:nvGrpSpPr>
          <p:grpSpPr>
            <a:xfrm>
              <a:off x="0" y="2049715"/>
              <a:ext cx="2313261" cy="1700059"/>
              <a:chOff x="839111" y="1640572"/>
              <a:chExt cx="2313261" cy="1700059"/>
            </a:xfrm>
          </p:grpSpPr>
          <p:sp>
            <p:nvSpPr>
              <p:cNvPr id="59" name="Google Shape;1012;p46">
                <a:extLst>
                  <a:ext uri="{FF2B5EF4-FFF2-40B4-BE49-F238E27FC236}">
                    <a16:creationId xmlns:a16="http://schemas.microsoft.com/office/drawing/2014/main" id="{C7EEA179-2B0A-459C-9C1A-09835CAE15D1}"/>
                  </a:ext>
                </a:extLst>
              </p:cNvPr>
              <p:cNvSpPr/>
              <p:nvPr/>
            </p:nvSpPr>
            <p:spPr>
              <a:xfrm rot="5342561">
                <a:off x="1157447" y="1354155"/>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1013;p46">
                <a:extLst>
                  <a:ext uri="{FF2B5EF4-FFF2-40B4-BE49-F238E27FC236}">
                    <a16:creationId xmlns:a16="http://schemas.microsoft.com/office/drawing/2014/main" id="{A1E7A615-A10B-400F-B01B-525AD09085B0}"/>
                  </a:ext>
                </a:extLst>
              </p:cNvPr>
              <p:cNvSpPr/>
              <p:nvPr/>
            </p:nvSpPr>
            <p:spPr>
              <a:xfrm rot="5342561">
                <a:off x="1213551" y="1396654"/>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36" name="Google Shape;1017;p46">
              <a:extLst>
                <a:ext uri="{FF2B5EF4-FFF2-40B4-BE49-F238E27FC236}">
                  <a16:creationId xmlns:a16="http://schemas.microsoft.com/office/drawing/2014/main" id="{CF7FD6FA-55C9-4F39-83CD-46D9DA50DE31}"/>
                </a:ext>
              </a:extLst>
            </p:cNvPr>
            <p:cNvSpPr txBox="1">
              <a:spLocks/>
            </p:cNvSpPr>
            <p:nvPr/>
          </p:nvSpPr>
          <p:spPr>
            <a:xfrm flipH="1">
              <a:off x="3307489" y="2810959"/>
              <a:ext cx="850800" cy="51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tects Daughter"/>
                <a:buNone/>
                <a:defRPr sz="4000" b="1" i="0" u="none" strike="noStrike" cap="none">
                  <a:solidFill>
                    <a:schemeClr val="dk1"/>
                  </a:solidFill>
                  <a:latin typeface="Architects Daughter"/>
                  <a:ea typeface="Architects Daughter"/>
                  <a:cs typeface="Architects Daughter"/>
                  <a:sym typeface="Architects Daughter"/>
                </a:defRPr>
              </a:lvl1pPr>
              <a:lvl2pPr marR="0" lvl="1"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2pPr>
              <a:lvl3pPr marR="0" lvl="2"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3pPr>
              <a:lvl4pPr marR="0" lvl="3"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4pPr>
              <a:lvl5pPr marR="0" lvl="4"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5pPr>
              <a:lvl6pPr marR="0" lvl="5"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6pPr>
              <a:lvl7pPr marR="0" lvl="6"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7pPr>
              <a:lvl8pPr marR="0" lvl="7"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8pPr>
              <a:lvl9pPr marR="0" lvl="8"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2500"/>
                <a:buFont typeface="Architects Daughter"/>
                <a:buNone/>
                <a:tabLst/>
                <a:defRPr/>
              </a:pPr>
              <a:r>
                <a:rPr kumimoji="0" lang="en" sz="2000" b="1" i="0" u="none" strike="noStrike" kern="0" cap="none" spc="0" normalizeH="0" baseline="0" noProof="0" dirty="0">
                  <a:ln>
                    <a:noFill/>
                  </a:ln>
                  <a:solidFill>
                    <a:srgbClr val="151D30"/>
                  </a:solidFill>
                  <a:effectLst/>
                  <a:uLnTx/>
                  <a:uFillTx/>
                  <a:latin typeface="Architects Daughter"/>
                  <a:sym typeface="Architects Daughter"/>
                </a:rPr>
                <a:t>02</a:t>
              </a:r>
            </a:p>
          </p:txBody>
        </p:sp>
        <p:sp>
          <p:nvSpPr>
            <p:cNvPr id="37" name="Google Shape;1020;p46">
              <a:extLst>
                <a:ext uri="{FF2B5EF4-FFF2-40B4-BE49-F238E27FC236}">
                  <a16:creationId xmlns:a16="http://schemas.microsoft.com/office/drawing/2014/main" id="{F5BDC54A-AB3F-44DC-8510-08176E664E45}"/>
                </a:ext>
              </a:extLst>
            </p:cNvPr>
            <p:cNvSpPr txBox="1">
              <a:spLocks/>
            </p:cNvSpPr>
            <p:nvPr/>
          </p:nvSpPr>
          <p:spPr>
            <a:xfrm flipH="1">
              <a:off x="5880389" y="3319782"/>
              <a:ext cx="850800" cy="51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tects Daughter"/>
                <a:buNone/>
                <a:defRPr sz="4000" b="1" i="0" u="none" strike="noStrike" cap="none">
                  <a:solidFill>
                    <a:schemeClr val="dk1"/>
                  </a:solidFill>
                  <a:latin typeface="Architects Daughter"/>
                  <a:ea typeface="Architects Daughter"/>
                  <a:cs typeface="Architects Daughter"/>
                  <a:sym typeface="Architects Daughter"/>
                </a:defRPr>
              </a:lvl1pPr>
              <a:lvl2pPr marR="0" lvl="1"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2pPr>
              <a:lvl3pPr marR="0" lvl="2"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3pPr>
              <a:lvl4pPr marR="0" lvl="3"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4pPr>
              <a:lvl5pPr marR="0" lvl="4"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5pPr>
              <a:lvl6pPr marR="0" lvl="5"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6pPr>
              <a:lvl7pPr marR="0" lvl="6"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7pPr>
              <a:lvl8pPr marR="0" lvl="7"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8pPr>
              <a:lvl9pPr marR="0" lvl="8"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2500"/>
                <a:buFont typeface="Architects Daughter"/>
                <a:buNone/>
                <a:tabLst/>
                <a:defRPr/>
              </a:pPr>
              <a:r>
                <a:rPr kumimoji="0" lang="en" sz="2000" b="1" i="0" u="none" strike="noStrike" kern="0" cap="none" spc="0" normalizeH="0" baseline="0" noProof="0" dirty="0">
                  <a:ln>
                    <a:noFill/>
                  </a:ln>
                  <a:solidFill>
                    <a:srgbClr val="151D30"/>
                  </a:solidFill>
                  <a:effectLst/>
                  <a:uLnTx/>
                  <a:uFillTx/>
                  <a:latin typeface="Architects Daughter"/>
                  <a:sym typeface="Architects Daughter"/>
                </a:rPr>
                <a:t>03</a:t>
              </a:r>
            </a:p>
          </p:txBody>
        </p:sp>
        <p:grpSp>
          <p:nvGrpSpPr>
            <p:cNvPr id="38" name="Google Shape;1025;p46">
              <a:extLst>
                <a:ext uri="{FF2B5EF4-FFF2-40B4-BE49-F238E27FC236}">
                  <a16:creationId xmlns:a16="http://schemas.microsoft.com/office/drawing/2014/main" id="{0E906E61-F16B-4FD5-9F1D-D5EE2F7164BF}"/>
                </a:ext>
              </a:extLst>
            </p:cNvPr>
            <p:cNvGrpSpPr/>
            <p:nvPr/>
          </p:nvGrpSpPr>
          <p:grpSpPr>
            <a:xfrm>
              <a:off x="2559483" y="2011177"/>
              <a:ext cx="2998863" cy="1178034"/>
              <a:chOff x="3310275" y="1602251"/>
              <a:chExt cx="2998863" cy="1178034"/>
            </a:xfrm>
          </p:grpSpPr>
          <p:grpSp>
            <p:nvGrpSpPr>
              <p:cNvPr id="50" name="Google Shape;1026;p46">
                <a:extLst>
                  <a:ext uri="{FF2B5EF4-FFF2-40B4-BE49-F238E27FC236}">
                    <a16:creationId xmlns:a16="http://schemas.microsoft.com/office/drawing/2014/main" id="{64883A11-0E85-44B9-8B4D-797B266FB147}"/>
                  </a:ext>
                </a:extLst>
              </p:cNvPr>
              <p:cNvGrpSpPr/>
              <p:nvPr/>
            </p:nvGrpSpPr>
            <p:grpSpPr>
              <a:xfrm>
                <a:off x="5317181" y="1754562"/>
                <a:ext cx="263764" cy="369908"/>
                <a:chOff x="5317181" y="1754562"/>
                <a:chExt cx="263764" cy="369908"/>
              </a:xfrm>
            </p:grpSpPr>
            <p:sp>
              <p:nvSpPr>
                <p:cNvPr id="53" name="Google Shape;1027;p46">
                  <a:extLst>
                    <a:ext uri="{FF2B5EF4-FFF2-40B4-BE49-F238E27FC236}">
                      <a16:creationId xmlns:a16="http://schemas.microsoft.com/office/drawing/2014/main" id="{F312CFAF-76FC-4C7B-AFAE-14937B390A2A}"/>
                    </a:ext>
                  </a:extLst>
                </p:cNvPr>
                <p:cNvSpPr/>
                <p:nvPr/>
              </p:nvSpPr>
              <p:spPr>
                <a:xfrm rot="1744266">
                  <a:off x="5336855" y="1803248"/>
                  <a:ext cx="202513" cy="127714"/>
                </a:xfrm>
                <a:prstGeom prst="ellipse">
                  <a:avLst/>
                </a:prstGeom>
                <a:solidFill>
                  <a:srgbClr val="FFE6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1028;p46">
                  <a:extLst>
                    <a:ext uri="{FF2B5EF4-FFF2-40B4-BE49-F238E27FC236}">
                      <a16:creationId xmlns:a16="http://schemas.microsoft.com/office/drawing/2014/main" id="{A7A51628-5E48-4A1C-8E8A-253B7F24B6A4}"/>
                    </a:ext>
                  </a:extLst>
                </p:cNvPr>
                <p:cNvSpPr/>
                <p:nvPr/>
              </p:nvSpPr>
              <p:spPr>
                <a:xfrm rot="4444544">
                  <a:off x="5344907" y="1803626"/>
                  <a:ext cx="175606" cy="190175"/>
                </a:xfrm>
                <a:custGeom>
                  <a:avLst/>
                  <a:gdLst/>
                  <a:ahLst/>
                  <a:cxnLst/>
                  <a:rect l="l" t="t" r="r" b="b"/>
                  <a:pathLst>
                    <a:path w="10474" h="11343" extrusionOk="0">
                      <a:moveTo>
                        <a:pt x="5394" y="282"/>
                      </a:moveTo>
                      <a:cubicBezTo>
                        <a:pt x="1584" y="282"/>
                        <a:pt x="-1965" y="9303"/>
                        <a:pt x="1443" y="11007"/>
                      </a:cubicBezTo>
                      <a:cubicBezTo>
                        <a:pt x="5134" y="12852"/>
                        <a:pt x="10474" y="6666"/>
                        <a:pt x="10474" y="2540"/>
                      </a:cubicBezTo>
                      <a:cubicBezTo>
                        <a:pt x="10474" y="974"/>
                        <a:pt x="8089" y="0"/>
                        <a:pt x="6523" y="0"/>
                      </a:cubicBezTo>
                    </a:path>
                  </a:pathLst>
                </a:custGeom>
                <a:noFill/>
                <a:ln w="9525" cap="flat" cmpd="sng">
                  <a:solidFill>
                    <a:srgbClr val="30333B"/>
                  </a:solidFill>
                  <a:prstDash val="solid"/>
                  <a:round/>
                  <a:headEnd type="none" w="med" len="med"/>
                  <a:tailEnd type="none" w="med" len="med"/>
                </a:ln>
              </p:spPr>
            </p:sp>
            <p:grpSp>
              <p:nvGrpSpPr>
                <p:cNvPr id="55" name="Google Shape;1029;p46">
                  <a:extLst>
                    <a:ext uri="{FF2B5EF4-FFF2-40B4-BE49-F238E27FC236}">
                      <a16:creationId xmlns:a16="http://schemas.microsoft.com/office/drawing/2014/main" id="{962E4C44-C6EE-4D50-897E-4418A0212C8F}"/>
                    </a:ext>
                  </a:extLst>
                </p:cNvPr>
                <p:cNvGrpSpPr/>
                <p:nvPr/>
              </p:nvGrpSpPr>
              <p:grpSpPr>
                <a:xfrm>
                  <a:off x="5526101" y="2021873"/>
                  <a:ext cx="54844" cy="102597"/>
                  <a:chOff x="6238667" y="1228635"/>
                  <a:chExt cx="66818" cy="124997"/>
                </a:xfrm>
              </p:grpSpPr>
              <p:sp>
                <p:nvSpPr>
                  <p:cNvPr id="57" name="Google Shape;1030;p46">
                    <a:extLst>
                      <a:ext uri="{FF2B5EF4-FFF2-40B4-BE49-F238E27FC236}">
                        <a16:creationId xmlns:a16="http://schemas.microsoft.com/office/drawing/2014/main" id="{4B2CE87F-BE75-4286-BF20-C3FE75D1204F}"/>
                      </a:ext>
                    </a:extLst>
                  </p:cNvPr>
                  <p:cNvSpPr/>
                  <p:nvPr/>
                </p:nvSpPr>
                <p:spPr>
                  <a:xfrm rot="4444740">
                    <a:off x="6236881" y="1238744"/>
                    <a:ext cx="42323" cy="28224"/>
                  </a:xfrm>
                  <a:custGeom>
                    <a:avLst/>
                    <a:gdLst/>
                    <a:ahLst/>
                    <a:cxnLst/>
                    <a:rect l="l" t="t" r="r" b="b"/>
                    <a:pathLst>
                      <a:path w="1693" h="1129" extrusionOk="0">
                        <a:moveTo>
                          <a:pt x="0" y="1129"/>
                        </a:moveTo>
                        <a:cubicBezTo>
                          <a:pt x="607" y="825"/>
                          <a:pt x="1213" y="480"/>
                          <a:pt x="1693" y="0"/>
                        </a:cubicBezTo>
                      </a:path>
                    </a:pathLst>
                  </a:custGeom>
                  <a:noFill/>
                  <a:ln w="9525" cap="flat" cmpd="sng">
                    <a:solidFill>
                      <a:srgbClr val="30333B"/>
                    </a:solidFill>
                    <a:prstDash val="solid"/>
                    <a:round/>
                    <a:headEnd type="none" w="med" len="med"/>
                    <a:tailEnd type="none" w="med" len="med"/>
                  </a:ln>
                </p:spPr>
              </p:sp>
              <p:sp>
                <p:nvSpPr>
                  <p:cNvPr id="58" name="Google Shape;1031;p46">
                    <a:extLst>
                      <a:ext uri="{FF2B5EF4-FFF2-40B4-BE49-F238E27FC236}">
                        <a16:creationId xmlns:a16="http://schemas.microsoft.com/office/drawing/2014/main" id="{A7A2EF98-82AC-431A-8B10-565362C45EC6}"/>
                      </a:ext>
                    </a:extLst>
                  </p:cNvPr>
                  <p:cNvSpPr/>
                  <p:nvPr/>
                </p:nvSpPr>
                <p:spPr>
                  <a:xfrm rot="4444740">
                    <a:off x="6231202" y="1285965"/>
                    <a:ext cx="84646" cy="42323"/>
                  </a:xfrm>
                  <a:custGeom>
                    <a:avLst/>
                    <a:gdLst/>
                    <a:ahLst/>
                    <a:cxnLst/>
                    <a:rect l="l" t="t" r="r" b="b"/>
                    <a:pathLst>
                      <a:path w="3386" h="1693" extrusionOk="0">
                        <a:moveTo>
                          <a:pt x="3386" y="0"/>
                        </a:moveTo>
                        <a:cubicBezTo>
                          <a:pt x="2162" y="306"/>
                          <a:pt x="1197" y="1294"/>
                          <a:pt x="0" y="1693"/>
                        </a:cubicBezTo>
                      </a:path>
                    </a:pathLst>
                  </a:custGeom>
                  <a:noFill/>
                  <a:ln w="9525" cap="flat" cmpd="sng">
                    <a:solidFill>
                      <a:srgbClr val="30333B"/>
                    </a:solidFill>
                    <a:prstDash val="solid"/>
                    <a:round/>
                    <a:headEnd type="none" w="med" len="med"/>
                    <a:tailEnd type="none" w="med" len="med"/>
                  </a:ln>
                </p:spPr>
              </p:sp>
            </p:grpSp>
            <p:sp>
              <p:nvSpPr>
                <p:cNvPr id="56" name="Google Shape;1032;p46">
                  <a:extLst>
                    <a:ext uri="{FF2B5EF4-FFF2-40B4-BE49-F238E27FC236}">
                      <a16:creationId xmlns:a16="http://schemas.microsoft.com/office/drawing/2014/main" id="{D482C8F6-5469-4E2C-AD23-00C9F33002AE}"/>
                    </a:ext>
                  </a:extLst>
                </p:cNvPr>
                <p:cNvSpPr/>
                <p:nvPr/>
              </p:nvSpPr>
              <p:spPr>
                <a:xfrm rot="4444542">
                  <a:off x="5424822" y="1748207"/>
                  <a:ext cx="17380" cy="40547"/>
                </a:xfrm>
                <a:custGeom>
                  <a:avLst/>
                  <a:gdLst/>
                  <a:ahLst/>
                  <a:cxnLst/>
                  <a:rect l="l" t="t" r="r" b="b"/>
                  <a:pathLst>
                    <a:path w="847" h="1976" extrusionOk="0">
                      <a:moveTo>
                        <a:pt x="847" y="0"/>
                      </a:moveTo>
                      <a:cubicBezTo>
                        <a:pt x="424" y="988"/>
                        <a:pt x="424" y="988"/>
                        <a:pt x="0" y="1976"/>
                      </a:cubicBezTo>
                    </a:path>
                  </a:pathLst>
                </a:custGeom>
                <a:noFill/>
                <a:ln w="9525" cap="flat" cmpd="sng">
                  <a:solidFill>
                    <a:srgbClr val="30333B"/>
                  </a:solidFill>
                  <a:prstDash val="solid"/>
                  <a:round/>
                  <a:headEnd type="none" w="med" len="med"/>
                  <a:tailEnd type="none" w="med" len="med"/>
                </a:ln>
              </p:spPr>
            </p:sp>
          </p:grpSp>
          <p:sp>
            <p:nvSpPr>
              <p:cNvPr id="51" name="Google Shape;1033;p46">
                <a:extLst>
                  <a:ext uri="{FF2B5EF4-FFF2-40B4-BE49-F238E27FC236}">
                    <a16:creationId xmlns:a16="http://schemas.microsoft.com/office/drawing/2014/main" id="{C8BBB044-56EC-40F7-BA33-B45D7C35A0ED}"/>
                  </a:ext>
                </a:extLst>
              </p:cNvPr>
              <p:cNvSpPr/>
              <p:nvPr/>
            </p:nvSpPr>
            <p:spPr>
              <a:xfrm>
                <a:off x="3310275" y="1602251"/>
                <a:ext cx="1906226" cy="228141"/>
              </a:xfrm>
              <a:custGeom>
                <a:avLst/>
                <a:gdLst/>
                <a:ahLst/>
                <a:cxnLst/>
                <a:rect l="l" t="t" r="r" b="b"/>
                <a:pathLst>
                  <a:path w="92896" h="11118" extrusionOk="0">
                    <a:moveTo>
                      <a:pt x="92896" y="11118"/>
                    </a:moveTo>
                    <a:cubicBezTo>
                      <a:pt x="65156" y="-2752"/>
                      <a:pt x="29821" y="-2615"/>
                      <a:pt x="0" y="5905"/>
                    </a:cubicBezTo>
                  </a:path>
                </a:pathLst>
              </a:custGeom>
              <a:noFill/>
              <a:ln w="9525" cap="flat" cmpd="sng">
                <a:solidFill>
                  <a:srgbClr val="30333B"/>
                </a:solidFill>
                <a:prstDash val="solid"/>
                <a:round/>
                <a:headEnd type="none" w="med" len="med"/>
                <a:tailEnd type="none" w="med" len="med"/>
              </a:ln>
            </p:spPr>
          </p:sp>
          <p:sp>
            <p:nvSpPr>
              <p:cNvPr id="52" name="Google Shape;1034;p46">
                <a:extLst>
                  <a:ext uri="{FF2B5EF4-FFF2-40B4-BE49-F238E27FC236}">
                    <a16:creationId xmlns:a16="http://schemas.microsoft.com/office/drawing/2014/main" id="{71D34BE7-34AD-4E9F-AFB7-49F6D6DB662C}"/>
                  </a:ext>
                </a:extLst>
              </p:cNvPr>
              <p:cNvSpPr/>
              <p:nvPr/>
            </p:nvSpPr>
            <p:spPr>
              <a:xfrm>
                <a:off x="5651041" y="2076797"/>
                <a:ext cx="658097" cy="703487"/>
              </a:xfrm>
              <a:custGeom>
                <a:avLst/>
                <a:gdLst/>
                <a:ahLst/>
                <a:cxnLst/>
                <a:rect l="l" t="t" r="r" b="b"/>
                <a:pathLst>
                  <a:path w="32071" h="34283" extrusionOk="0">
                    <a:moveTo>
                      <a:pt x="0" y="0"/>
                    </a:moveTo>
                    <a:cubicBezTo>
                      <a:pt x="13418" y="8051"/>
                      <a:pt x="25907" y="19900"/>
                      <a:pt x="32071" y="34283"/>
                    </a:cubicBezTo>
                  </a:path>
                </a:pathLst>
              </a:custGeom>
              <a:noFill/>
              <a:ln w="9525" cap="flat" cmpd="sng">
                <a:solidFill>
                  <a:srgbClr val="30333B"/>
                </a:solidFill>
                <a:prstDash val="solid"/>
                <a:round/>
                <a:headEnd type="none" w="med" len="med"/>
                <a:tailEnd type="none" w="med" len="med"/>
              </a:ln>
            </p:spPr>
          </p:sp>
        </p:grpSp>
        <p:grpSp>
          <p:nvGrpSpPr>
            <p:cNvPr id="39" name="Google Shape;1035;p46">
              <a:extLst>
                <a:ext uri="{FF2B5EF4-FFF2-40B4-BE49-F238E27FC236}">
                  <a16:creationId xmlns:a16="http://schemas.microsoft.com/office/drawing/2014/main" id="{53406B66-70ED-4D10-B871-D62D52876DE6}"/>
                </a:ext>
              </a:extLst>
            </p:cNvPr>
            <p:cNvGrpSpPr/>
            <p:nvPr/>
          </p:nvGrpSpPr>
          <p:grpSpPr>
            <a:xfrm>
              <a:off x="4305490" y="4449022"/>
              <a:ext cx="665462" cy="357205"/>
              <a:chOff x="5144601" y="4039879"/>
              <a:chExt cx="665462" cy="357205"/>
            </a:xfrm>
          </p:grpSpPr>
          <p:sp>
            <p:nvSpPr>
              <p:cNvPr id="48" name="Google Shape;1036;p46">
                <a:extLst>
                  <a:ext uri="{FF2B5EF4-FFF2-40B4-BE49-F238E27FC236}">
                    <a16:creationId xmlns:a16="http://schemas.microsoft.com/office/drawing/2014/main" id="{B39EF199-506F-4075-BF29-0A739BD2F167}"/>
                  </a:ext>
                </a:extLst>
              </p:cNvPr>
              <p:cNvSpPr/>
              <p:nvPr/>
            </p:nvSpPr>
            <p:spPr>
              <a:xfrm>
                <a:off x="5144601" y="4039879"/>
                <a:ext cx="665462" cy="357205"/>
              </a:xfrm>
              <a:custGeom>
                <a:avLst/>
                <a:gdLst/>
                <a:ahLst/>
                <a:cxnLst/>
                <a:rect l="l" t="t" r="r" b="b"/>
                <a:pathLst>
                  <a:path w="62913" h="25213" extrusionOk="0">
                    <a:moveTo>
                      <a:pt x="62913" y="22877"/>
                    </a:moveTo>
                    <a:cubicBezTo>
                      <a:pt x="41744" y="29933"/>
                      <a:pt x="9979" y="19959"/>
                      <a:pt x="0" y="0"/>
                    </a:cubicBezTo>
                  </a:path>
                </a:pathLst>
              </a:custGeom>
              <a:noFill/>
              <a:ln w="9525" cap="flat" cmpd="sng">
                <a:solidFill>
                  <a:srgbClr val="30333B"/>
                </a:solidFill>
                <a:prstDash val="solid"/>
                <a:round/>
                <a:headEnd type="none" w="med" len="med"/>
                <a:tailEnd type="none" w="med" len="med"/>
              </a:ln>
            </p:spPr>
          </p:sp>
          <p:sp>
            <p:nvSpPr>
              <p:cNvPr id="49" name="Google Shape;1037;p46">
                <a:extLst>
                  <a:ext uri="{FF2B5EF4-FFF2-40B4-BE49-F238E27FC236}">
                    <a16:creationId xmlns:a16="http://schemas.microsoft.com/office/drawing/2014/main" id="{FAD73B58-8B98-41D6-86E1-9A644BF738F3}"/>
                  </a:ext>
                </a:extLst>
              </p:cNvPr>
              <p:cNvSpPr/>
              <p:nvPr/>
            </p:nvSpPr>
            <p:spPr>
              <a:xfrm>
                <a:off x="5539903" y="4322328"/>
                <a:ext cx="172936" cy="29530"/>
              </a:xfrm>
              <a:custGeom>
                <a:avLst/>
                <a:gdLst/>
                <a:ahLst/>
                <a:cxnLst/>
                <a:rect l="l" t="t" r="r" b="b"/>
                <a:pathLst>
                  <a:path w="12954" h="2212" extrusionOk="0">
                    <a:moveTo>
                      <a:pt x="12954" y="2212"/>
                    </a:moveTo>
                    <a:cubicBezTo>
                      <a:pt x="8573" y="2212"/>
                      <a:pt x="3918" y="1959"/>
                      <a:pt x="0" y="0"/>
                    </a:cubicBezTo>
                  </a:path>
                </a:pathLst>
              </a:custGeom>
              <a:noFill/>
              <a:ln w="9525" cap="flat" cmpd="sng">
                <a:solidFill>
                  <a:srgbClr val="30333B"/>
                </a:solidFill>
                <a:prstDash val="solid"/>
                <a:round/>
                <a:headEnd type="none" w="med" len="med"/>
                <a:tailEnd type="none" w="med" len="med"/>
              </a:ln>
            </p:spPr>
          </p:sp>
        </p:grpSp>
        <p:grpSp>
          <p:nvGrpSpPr>
            <p:cNvPr id="40" name="Google Shape;1038;p46">
              <a:extLst>
                <a:ext uri="{FF2B5EF4-FFF2-40B4-BE49-F238E27FC236}">
                  <a16:creationId xmlns:a16="http://schemas.microsoft.com/office/drawing/2014/main" id="{677FBCA5-85B2-4D4B-B5C1-65761F877513}"/>
                </a:ext>
              </a:extLst>
            </p:cNvPr>
            <p:cNvGrpSpPr/>
            <p:nvPr/>
          </p:nvGrpSpPr>
          <p:grpSpPr>
            <a:xfrm>
              <a:off x="1362039" y="3781757"/>
              <a:ext cx="1152750" cy="357175"/>
              <a:chOff x="2201150" y="3372614"/>
              <a:chExt cx="1152750" cy="357175"/>
            </a:xfrm>
          </p:grpSpPr>
          <p:sp>
            <p:nvSpPr>
              <p:cNvPr id="46" name="Google Shape;1039;p46">
                <a:extLst>
                  <a:ext uri="{FF2B5EF4-FFF2-40B4-BE49-F238E27FC236}">
                    <a16:creationId xmlns:a16="http://schemas.microsoft.com/office/drawing/2014/main" id="{2582FDC9-2474-40D3-9DBA-470459078D2B}"/>
                  </a:ext>
                </a:extLst>
              </p:cNvPr>
              <p:cNvSpPr/>
              <p:nvPr/>
            </p:nvSpPr>
            <p:spPr>
              <a:xfrm>
                <a:off x="2276025" y="3372614"/>
                <a:ext cx="1077875" cy="357175"/>
              </a:xfrm>
              <a:custGeom>
                <a:avLst/>
                <a:gdLst/>
                <a:ahLst/>
                <a:cxnLst/>
                <a:rect l="l" t="t" r="r" b="b"/>
                <a:pathLst>
                  <a:path w="43115" h="14287" extrusionOk="0">
                    <a:moveTo>
                      <a:pt x="43115" y="13199"/>
                    </a:moveTo>
                    <a:cubicBezTo>
                      <a:pt x="28534" y="16844"/>
                      <a:pt x="10628" y="10628"/>
                      <a:pt x="0" y="0"/>
                    </a:cubicBezTo>
                  </a:path>
                </a:pathLst>
              </a:custGeom>
              <a:noFill/>
              <a:ln w="9525" cap="flat" cmpd="sng">
                <a:solidFill>
                  <a:srgbClr val="30333B"/>
                </a:solidFill>
                <a:prstDash val="solid"/>
                <a:round/>
                <a:headEnd type="none" w="med" len="med"/>
                <a:tailEnd type="none" w="med" len="med"/>
              </a:ln>
            </p:spPr>
          </p:sp>
          <p:sp>
            <p:nvSpPr>
              <p:cNvPr id="47" name="Google Shape;1040;p46">
                <a:extLst>
                  <a:ext uri="{FF2B5EF4-FFF2-40B4-BE49-F238E27FC236}">
                    <a16:creationId xmlns:a16="http://schemas.microsoft.com/office/drawing/2014/main" id="{BCE12533-5B86-4261-A144-0180D1772292}"/>
                  </a:ext>
                </a:extLst>
              </p:cNvPr>
              <p:cNvSpPr/>
              <p:nvPr/>
            </p:nvSpPr>
            <p:spPr>
              <a:xfrm>
                <a:off x="2201150" y="3446914"/>
                <a:ext cx="244875" cy="189575"/>
              </a:xfrm>
              <a:custGeom>
                <a:avLst/>
                <a:gdLst/>
                <a:ahLst/>
                <a:cxnLst/>
                <a:rect l="l" t="t" r="r" b="b"/>
                <a:pathLst>
                  <a:path w="9795" h="7583" extrusionOk="0">
                    <a:moveTo>
                      <a:pt x="9795" y="7583"/>
                    </a:moveTo>
                    <a:cubicBezTo>
                      <a:pt x="5812" y="6496"/>
                      <a:pt x="1534" y="3834"/>
                      <a:pt x="0" y="0"/>
                    </a:cubicBezTo>
                  </a:path>
                </a:pathLst>
              </a:custGeom>
              <a:noFill/>
              <a:ln w="9525" cap="flat" cmpd="sng">
                <a:solidFill>
                  <a:srgbClr val="30333B"/>
                </a:solidFill>
                <a:prstDash val="solid"/>
                <a:round/>
                <a:headEnd type="none" w="med" len="med"/>
                <a:tailEnd type="none" w="med" len="med"/>
              </a:ln>
            </p:spPr>
          </p:sp>
        </p:grpSp>
        <p:sp>
          <p:nvSpPr>
            <p:cNvPr id="41" name="TextBox 40">
              <a:extLst>
                <a:ext uri="{FF2B5EF4-FFF2-40B4-BE49-F238E27FC236}">
                  <a16:creationId xmlns:a16="http://schemas.microsoft.com/office/drawing/2014/main" id="{C89B518D-D0A7-4A88-B82C-86717945806C}"/>
                </a:ext>
              </a:extLst>
            </p:cNvPr>
            <p:cNvSpPr txBox="1"/>
            <p:nvPr/>
          </p:nvSpPr>
          <p:spPr>
            <a:xfrm>
              <a:off x="101414" y="2494242"/>
              <a:ext cx="2142309" cy="745805"/>
            </a:xfrm>
            <a:prstGeom prst="rect">
              <a:avLst/>
            </a:prstGeom>
            <a:noFill/>
          </p:spPr>
          <p:txBody>
            <a:bodyPr wrap="square">
              <a:spAutoFit/>
            </a:bodyPr>
            <a:lstStyle/>
            <a:p>
              <a:pPr algn="just"/>
              <a:r>
                <a:rPr lang="en-US" sz="2300" b="0" i="0">
                  <a:solidFill>
                    <a:srgbClr val="000000"/>
                  </a:solidFill>
                  <a:effectLst/>
                  <a:latin typeface="#9Slide03 Roboto Condensed" panose="02000000000000000000" pitchFamily="2" charset="0"/>
                  <a:ea typeface="#9Slide03 Roboto Condensed" panose="02000000000000000000" pitchFamily="2" charset="0"/>
                </a:rPr>
                <a:t>Vị trí</a:t>
              </a:r>
              <a:endParaRPr lang="vi-VN" sz="23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42" name="TextBox 41">
              <a:extLst>
                <a:ext uri="{FF2B5EF4-FFF2-40B4-BE49-F238E27FC236}">
                  <a16:creationId xmlns:a16="http://schemas.microsoft.com/office/drawing/2014/main" id="{FCA8FA58-B82F-454C-B53E-2A731690E3D4}"/>
                </a:ext>
              </a:extLst>
            </p:cNvPr>
            <p:cNvSpPr txBox="1"/>
            <p:nvPr/>
          </p:nvSpPr>
          <p:spPr>
            <a:xfrm>
              <a:off x="5208991" y="3762574"/>
              <a:ext cx="2246812" cy="745805"/>
            </a:xfrm>
            <a:prstGeom prst="rect">
              <a:avLst/>
            </a:prstGeom>
            <a:noFill/>
          </p:spPr>
          <p:txBody>
            <a:bodyPr wrap="square">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2300" u="none" strike="noStrike" kern="1200" cap="none" spc="0" normalizeH="0" baseline="0" noProof="0">
                  <a:ln>
                    <a:noFill/>
                  </a:ln>
                  <a:solidFill>
                    <a:srgbClr val="000000"/>
                  </a:solidFill>
                  <a:uLnTx/>
                  <a:uFillTx/>
                  <a:latin typeface="#9Slide03 Roboto Condensed" panose="02000000000000000000" pitchFamily="2" charset="0"/>
                  <a:ea typeface="#9Slide03 Roboto Condensed" panose="02000000000000000000" pitchFamily="2" charset="0"/>
                </a:rPr>
                <a:t>Địa hình</a:t>
              </a:r>
              <a:endParaRPr kumimoji="0" lang="vi-VN" sz="23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endParaRPr>
            </a:p>
          </p:txBody>
        </p:sp>
        <p:sp>
          <p:nvSpPr>
            <p:cNvPr id="43" name="TextBox 42">
              <a:extLst>
                <a:ext uri="{FF2B5EF4-FFF2-40B4-BE49-F238E27FC236}">
                  <a16:creationId xmlns:a16="http://schemas.microsoft.com/office/drawing/2014/main" id="{6FCFD28A-F4F6-4F3D-99BA-3314186A9C24}"/>
                </a:ext>
              </a:extLst>
            </p:cNvPr>
            <p:cNvSpPr txBox="1"/>
            <p:nvPr/>
          </p:nvSpPr>
          <p:spPr>
            <a:xfrm>
              <a:off x="2644666" y="3130989"/>
              <a:ext cx="2316481" cy="1337305"/>
            </a:xfrm>
            <a:prstGeom prst="rect">
              <a:avLst/>
            </a:prstGeom>
            <a:noFill/>
          </p:spPr>
          <p:txBody>
            <a:bodyPr wrap="square">
              <a:spAutoFit/>
            </a:bodyPr>
            <a:lstStyle/>
            <a:p>
              <a:pPr algn="just"/>
              <a:r>
                <a:rPr lang="en-US" sz="2300">
                  <a:solidFill>
                    <a:srgbClr val="000000"/>
                  </a:solidFill>
                  <a:latin typeface="#9Slide03 Roboto Condensed" panose="02000000000000000000" pitchFamily="2" charset="0"/>
                  <a:ea typeface="#9Slide03 Roboto Condensed" panose="02000000000000000000" pitchFamily="2" charset="0"/>
                </a:rPr>
                <a:t>Hình dạng, Kích thước</a:t>
              </a:r>
              <a:endParaRPr lang="vi-VN" sz="2300" b="0" i="0" dirty="0">
                <a:solidFill>
                  <a:srgbClr val="000000"/>
                </a:solidFill>
                <a:effectLst/>
                <a:latin typeface="#9Slide03 Roboto Condensed" panose="02000000000000000000" pitchFamily="2" charset="0"/>
                <a:ea typeface="#9Slide03 Roboto Condensed" panose="02000000000000000000" pitchFamily="2" charset="0"/>
              </a:endParaRPr>
            </a:p>
          </p:txBody>
        </p:sp>
        <p:sp>
          <p:nvSpPr>
            <p:cNvPr id="44" name="Google Shape;1017;p46">
              <a:extLst>
                <a:ext uri="{FF2B5EF4-FFF2-40B4-BE49-F238E27FC236}">
                  <a16:creationId xmlns:a16="http://schemas.microsoft.com/office/drawing/2014/main" id="{93C4E7D3-4E78-4C04-A1BF-D862CCF81C31}"/>
                </a:ext>
              </a:extLst>
            </p:cNvPr>
            <p:cNvSpPr txBox="1">
              <a:spLocks/>
            </p:cNvSpPr>
            <p:nvPr/>
          </p:nvSpPr>
          <p:spPr>
            <a:xfrm flipH="1">
              <a:off x="651374" y="2075084"/>
              <a:ext cx="850800" cy="6384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tects Daughter"/>
                <a:buNone/>
                <a:defRPr sz="4000" b="1" i="0" u="none" strike="noStrike" cap="none">
                  <a:solidFill>
                    <a:schemeClr val="dk1"/>
                  </a:solidFill>
                  <a:latin typeface="Architects Daughter"/>
                  <a:ea typeface="Architects Daughter"/>
                  <a:cs typeface="Architects Daughter"/>
                  <a:sym typeface="Architects Daughter"/>
                </a:defRPr>
              </a:lvl1pPr>
              <a:lvl2pPr marR="0" lvl="1"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2pPr>
              <a:lvl3pPr marR="0" lvl="2"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3pPr>
              <a:lvl4pPr marR="0" lvl="3"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4pPr>
              <a:lvl5pPr marR="0" lvl="4"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5pPr>
              <a:lvl6pPr marR="0" lvl="5"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6pPr>
              <a:lvl7pPr marR="0" lvl="6"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7pPr>
              <a:lvl8pPr marR="0" lvl="7"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8pPr>
              <a:lvl9pPr marR="0" lvl="8" algn="r" rtl="0">
                <a:lnSpc>
                  <a:spcPct val="100000"/>
                </a:lnSpc>
                <a:spcBef>
                  <a:spcPts val="0"/>
                </a:spcBef>
                <a:spcAft>
                  <a:spcPts val="0"/>
                </a:spcAft>
                <a:buClr>
                  <a:schemeClr val="dk1"/>
                </a:buClr>
                <a:buSzPts val="2500"/>
                <a:buFont typeface="Architects Daughter"/>
                <a:buNone/>
                <a:defRPr sz="2500" b="0" i="0" u="none" strike="noStrike" cap="none">
                  <a:solidFill>
                    <a:schemeClr val="dk1"/>
                  </a:solidFill>
                  <a:latin typeface="Architects Daughter"/>
                  <a:ea typeface="Architects Daughter"/>
                  <a:cs typeface="Architects Daughter"/>
                  <a:sym typeface="Architects Daughter"/>
                </a:defRPr>
              </a:lvl9pPr>
            </a:lstStyle>
            <a:p>
              <a:pPr marL="0" marR="0" lvl="0" indent="0" algn="ctr" defTabSz="914400" rtl="0" eaLnBrk="1" fontAlgn="auto" latinLnBrk="0" hangingPunct="1">
                <a:lnSpc>
                  <a:spcPct val="100000"/>
                </a:lnSpc>
                <a:spcBef>
                  <a:spcPts val="0"/>
                </a:spcBef>
                <a:spcAft>
                  <a:spcPts val="0"/>
                </a:spcAft>
                <a:buClr>
                  <a:srgbClr val="151D30"/>
                </a:buClr>
                <a:buSzPts val="2500"/>
                <a:buFont typeface="Architects Daughter"/>
                <a:buNone/>
                <a:tabLst/>
                <a:defRPr/>
              </a:pPr>
              <a:r>
                <a:rPr kumimoji="0" lang="en" sz="2000" b="1" i="0" u="none" strike="noStrike" kern="0" cap="none" spc="0" normalizeH="0" baseline="0" noProof="0" dirty="0">
                  <a:ln>
                    <a:noFill/>
                  </a:ln>
                  <a:solidFill>
                    <a:srgbClr val="151D30"/>
                  </a:solidFill>
                  <a:effectLst/>
                  <a:uLnTx/>
                  <a:uFillTx/>
                  <a:latin typeface="Architects Daughter"/>
                  <a:sym typeface="Architects Daughter"/>
                </a:rPr>
                <a:t>01</a:t>
              </a:r>
            </a:p>
          </p:txBody>
        </p:sp>
        <p:pic>
          <p:nvPicPr>
            <p:cNvPr id="45" name="Picture 2" descr="Brown rock formation, Landscape Mountain Sunset Euclidean, Mountains,  computer Wallpaper, grass, mountains png | PNGWing">
              <a:extLst>
                <a:ext uri="{FF2B5EF4-FFF2-40B4-BE49-F238E27FC236}">
                  <a16:creationId xmlns:a16="http://schemas.microsoft.com/office/drawing/2014/main" id="{249CA222-2DBF-4207-9DE2-65289FEB46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217" r="100000">
                          <a14:foregroundMark x1="27391" y1="92927" x2="109" y2="69155"/>
                        </a14:backgroundRemoval>
                      </a14:imgEffect>
                    </a14:imgLayer>
                  </a14:imgProps>
                </a:ext>
                <a:ext uri="{28A0092B-C50C-407E-A947-70E740481C1C}">
                  <a14:useLocalDpi xmlns:a14="http://schemas.microsoft.com/office/drawing/2010/main" val="0"/>
                </a:ext>
              </a:extLst>
            </a:blip>
            <a:srcRect/>
            <a:stretch>
              <a:fillRect/>
            </a:stretch>
          </p:blipFill>
          <p:spPr bwMode="auto">
            <a:xfrm>
              <a:off x="5574753" y="2268443"/>
              <a:ext cx="1739286" cy="9622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804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45EBA14-284B-47B1-8D67-D9E2D16C6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8382"/>
          </a:xfrm>
          <a:prstGeom prst="rect">
            <a:avLst/>
          </a:prstGeom>
        </p:spPr>
      </p:pic>
      <p:cxnSp>
        <p:nvCxnSpPr>
          <p:cNvPr id="12" name="Straight Connector 11">
            <a:extLst>
              <a:ext uri="{FF2B5EF4-FFF2-40B4-BE49-F238E27FC236}">
                <a16:creationId xmlns:a16="http://schemas.microsoft.com/office/drawing/2014/main" id="{F2307FFF-64F3-44E8-8317-0D2177DA46C6}"/>
              </a:ext>
            </a:extLst>
          </p:cNvPr>
          <p:cNvCxnSpPr>
            <a:cxnSpLocks/>
          </p:cNvCxnSpPr>
          <p:nvPr/>
        </p:nvCxnSpPr>
        <p:spPr>
          <a:xfrm flipV="1">
            <a:off x="231799" y="614229"/>
            <a:ext cx="8746958" cy="9314"/>
          </a:xfrm>
          <a:prstGeom prst="line">
            <a:avLst/>
          </a:prstGeom>
          <a:ln w="571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5CCEA7-F9A2-4FF2-95A1-49A98B969221}"/>
              </a:ext>
            </a:extLst>
          </p:cNvPr>
          <p:cNvSpPr txBox="1"/>
          <p:nvPr/>
        </p:nvSpPr>
        <p:spPr>
          <a:xfrm>
            <a:off x="89196" y="931753"/>
            <a:ext cx="2242812" cy="369332"/>
          </a:xfrm>
          <a:prstGeom prst="rect">
            <a:avLst/>
          </a:prstGeom>
          <a:noFill/>
        </p:spPr>
        <p:txBody>
          <a:bodyPr wrap="square">
            <a:spAutoFit/>
          </a:bodyPr>
          <a:lstStyle/>
          <a:p>
            <a:pPr algn="ctr"/>
            <a:r>
              <a:rPr lang="en-US" sz="1800">
                <a:solidFill>
                  <a:srgbClr val="FFFF00"/>
                </a:solidFill>
                <a:latin typeface="Times New Roman" panose="02020603050405020304" pitchFamily="18" charset="0"/>
                <a:cs typeface="Times New Roman" panose="02020603050405020304" pitchFamily="18" charset="0"/>
              </a:rPr>
              <a:t>- Nhiều đới khí hậu:</a:t>
            </a:r>
          </a:p>
        </p:txBody>
      </p:sp>
      <p:sp>
        <p:nvSpPr>
          <p:cNvPr id="19" name="TextBox 18">
            <a:extLst>
              <a:ext uri="{FF2B5EF4-FFF2-40B4-BE49-F238E27FC236}">
                <a16:creationId xmlns:a16="http://schemas.microsoft.com/office/drawing/2014/main" id="{8994AA98-DE04-4E9F-923A-F1EE0323CA50}"/>
              </a:ext>
            </a:extLst>
          </p:cNvPr>
          <p:cNvSpPr txBox="1"/>
          <p:nvPr/>
        </p:nvSpPr>
        <p:spPr>
          <a:xfrm>
            <a:off x="0" y="1572549"/>
            <a:ext cx="1643255" cy="369332"/>
          </a:xfrm>
          <a:prstGeom prst="rect">
            <a:avLst/>
          </a:prstGeom>
          <a:noFill/>
        </p:spPr>
        <p:txBody>
          <a:bodyPr wrap="square">
            <a:spAutoFit/>
          </a:bodyPr>
          <a:lstStyle/>
          <a:p>
            <a:pPr indent="342900"/>
            <a:r>
              <a:rPr lang="en-US" sz="1800">
                <a:solidFill>
                  <a:schemeClr val="accent5"/>
                </a:solidFill>
                <a:latin typeface="Times New Roman" panose="02020603050405020304" pitchFamily="18" charset="0"/>
                <a:cs typeface="Times New Roman" panose="02020603050405020304" pitchFamily="18" charset="0"/>
              </a:rPr>
              <a:t>+ 5 đới: </a:t>
            </a:r>
            <a:endParaRPr lang="en-US" sz="1800" dirty="0">
              <a:solidFill>
                <a:schemeClr val="accent5"/>
              </a:solidFill>
              <a:latin typeface="Times New Roman" panose="02020603050405020304" pitchFamily="18" charset="0"/>
              <a:cs typeface="Times New Roman" panose="02020603050405020304" pitchFamily="18" charset="0"/>
            </a:endParaRPr>
          </a:p>
        </p:txBody>
      </p:sp>
      <p:sp>
        <p:nvSpPr>
          <p:cNvPr id="21" name="Google Shape;6631;p47">
            <a:extLst>
              <a:ext uri="{FF2B5EF4-FFF2-40B4-BE49-F238E27FC236}">
                <a16:creationId xmlns:a16="http://schemas.microsoft.com/office/drawing/2014/main" id="{B67540C6-FD10-46C9-BC15-B88A5E52F10B}"/>
              </a:ext>
            </a:extLst>
          </p:cNvPr>
          <p:cNvSpPr txBox="1">
            <a:spLocks/>
          </p:cNvSpPr>
          <p:nvPr/>
        </p:nvSpPr>
        <p:spPr>
          <a:xfrm>
            <a:off x="417714" y="155138"/>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chemeClr val="accent5"/>
                </a:solidFill>
                <a:latin typeface="Times New Roman" panose="02020603050405020304" pitchFamily="18" charset="0"/>
                <a:ea typeface="Cambria" panose="02040503050406030204" pitchFamily="18" charset="0"/>
                <a:cs typeface="Times New Roman" panose="02020603050405020304" pitchFamily="18" charset="0"/>
              </a:rPr>
              <a:t>TIẾT 2 - </a:t>
            </a:r>
            <a:r>
              <a:rPr lang="vi-VN" sz="2200">
                <a:solidFill>
                  <a:schemeClr val="accent5"/>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chemeClr val="accent5"/>
                </a:solidFill>
                <a:latin typeface="Times New Roman" panose="02020603050405020304" pitchFamily="18" charset="0"/>
                <a:ea typeface="Cambria" panose="02040503050406030204" pitchFamily="18" charset="0"/>
                <a:cs typeface="Times New Roman" panose="02020603050405020304" pitchFamily="18" charset="0"/>
              </a:rPr>
              <a:t> 2: KHÍ HẬU CHÂU Á</a:t>
            </a:r>
            <a:endParaRPr lang="en-US" sz="2200"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CA1D616-13D1-4E87-B426-DF98C55A123D}"/>
              </a:ext>
            </a:extLst>
          </p:cNvPr>
          <p:cNvSpPr txBox="1"/>
          <p:nvPr/>
        </p:nvSpPr>
        <p:spPr>
          <a:xfrm>
            <a:off x="184459" y="544199"/>
            <a:ext cx="3166460"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Khí hậu phân hóa rất đa dạng</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24" name="TextBox 23">
            <a:extLst>
              <a:ext uri="{FF2B5EF4-FFF2-40B4-BE49-F238E27FC236}">
                <a16:creationId xmlns:a16="http://schemas.microsoft.com/office/drawing/2014/main" id="{3320F7B0-8541-41BA-993A-62948FBB1346}"/>
              </a:ext>
            </a:extLst>
          </p:cNvPr>
          <p:cNvSpPr txBox="1"/>
          <p:nvPr/>
        </p:nvSpPr>
        <p:spPr>
          <a:xfrm>
            <a:off x="1752292" y="1511310"/>
            <a:ext cx="1442482" cy="369332"/>
          </a:xfrm>
          <a:prstGeom prst="rect">
            <a:avLst/>
          </a:prstGeom>
          <a:noFill/>
        </p:spPr>
        <p:txBody>
          <a:bodyPr wrap="square">
            <a:spAutoFit/>
          </a:bodyPr>
          <a:lstStyle/>
          <a:p>
            <a:pPr indent="342900"/>
            <a:r>
              <a:rPr lang="en-US" sz="1800">
                <a:solidFill>
                  <a:schemeClr val="accent5"/>
                </a:solidFill>
                <a:latin typeface="Times New Roman" panose="02020603050405020304" pitchFamily="18" charset="0"/>
                <a:cs typeface="Times New Roman" panose="02020603050405020304" pitchFamily="18" charset="0"/>
              </a:rPr>
              <a:t>Cận nhiệt</a:t>
            </a:r>
            <a:endParaRPr lang="en-US" sz="1800" dirty="0">
              <a:solidFill>
                <a:schemeClr val="accent5"/>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F0B3D51-DDD1-4995-A7B2-9954415006B9}"/>
              </a:ext>
            </a:extLst>
          </p:cNvPr>
          <p:cNvSpPr txBox="1"/>
          <p:nvPr/>
        </p:nvSpPr>
        <p:spPr>
          <a:xfrm>
            <a:off x="2125415" y="1746953"/>
            <a:ext cx="1282910" cy="369332"/>
          </a:xfrm>
          <a:prstGeom prst="rect">
            <a:avLst/>
          </a:prstGeom>
          <a:noFill/>
        </p:spPr>
        <p:txBody>
          <a:bodyPr wrap="square">
            <a:spAutoFit/>
          </a:bodyPr>
          <a:lstStyle/>
          <a:p>
            <a:r>
              <a:rPr lang="en-US" sz="1800">
                <a:solidFill>
                  <a:schemeClr val="accent5"/>
                </a:solidFill>
                <a:latin typeface="Times New Roman" panose="02020603050405020304" pitchFamily="18" charset="0"/>
                <a:cs typeface="Times New Roman" panose="02020603050405020304" pitchFamily="18" charset="0"/>
              </a:rPr>
              <a:t>Nhiệt đới</a:t>
            </a:r>
          </a:p>
        </p:txBody>
      </p:sp>
      <p:sp>
        <p:nvSpPr>
          <p:cNvPr id="26" name="TextBox 25">
            <a:extLst>
              <a:ext uri="{FF2B5EF4-FFF2-40B4-BE49-F238E27FC236}">
                <a16:creationId xmlns:a16="http://schemas.microsoft.com/office/drawing/2014/main" id="{45992D21-9D3F-44FF-BE08-3D8CA83FBB93}"/>
              </a:ext>
            </a:extLst>
          </p:cNvPr>
          <p:cNvSpPr txBox="1"/>
          <p:nvPr/>
        </p:nvSpPr>
        <p:spPr>
          <a:xfrm>
            <a:off x="2123635" y="1058565"/>
            <a:ext cx="1948648" cy="369332"/>
          </a:xfrm>
          <a:prstGeom prst="rect">
            <a:avLst/>
          </a:prstGeom>
          <a:noFill/>
        </p:spPr>
        <p:txBody>
          <a:bodyPr wrap="square">
            <a:spAutoFit/>
          </a:bodyPr>
          <a:lstStyle/>
          <a:p>
            <a:r>
              <a:rPr lang="en-US" sz="1800">
                <a:solidFill>
                  <a:schemeClr val="accent5"/>
                </a:solidFill>
                <a:latin typeface="Times New Roman" panose="02020603050405020304" pitchFamily="18" charset="0"/>
                <a:cs typeface="Times New Roman" panose="02020603050405020304" pitchFamily="18" charset="0"/>
              </a:rPr>
              <a:t>Cực và cận cực</a:t>
            </a:r>
          </a:p>
        </p:txBody>
      </p:sp>
      <p:sp>
        <p:nvSpPr>
          <p:cNvPr id="27" name="TextBox 26">
            <a:extLst>
              <a:ext uri="{FF2B5EF4-FFF2-40B4-BE49-F238E27FC236}">
                <a16:creationId xmlns:a16="http://schemas.microsoft.com/office/drawing/2014/main" id="{8385CA66-5761-4173-831B-3B297F608BFA}"/>
              </a:ext>
            </a:extLst>
          </p:cNvPr>
          <p:cNvSpPr txBox="1"/>
          <p:nvPr/>
        </p:nvSpPr>
        <p:spPr>
          <a:xfrm>
            <a:off x="2108578" y="1294533"/>
            <a:ext cx="918588" cy="369332"/>
          </a:xfrm>
          <a:prstGeom prst="rect">
            <a:avLst/>
          </a:prstGeom>
          <a:noFill/>
        </p:spPr>
        <p:txBody>
          <a:bodyPr wrap="square">
            <a:spAutoFit/>
          </a:bodyPr>
          <a:lstStyle/>
          <a:p>
            <a:r>
              <a:rPr lang="en-US" sz="1800">
                <a:solidFill>
                  <a:schemeClr val="accent5"/>
                </a:solidFill>
                <a:latin typeface="Times New Roman" panose="02020603050405020304" pitchFamily="18" charset="0"/>
                <a:cs typeface="Times New Roman" panose="02020603050405020304" pitchFamily="18" charset="0"/>
              </a:rPr>
              <a:t>Ôn đới</a:t>
            </a:r>
          </a:p>
        </p:txBody>
      </p:sp>
      <p:pic>
        <p:nvPicPr>
          <p:cNvPr id="32" name="Picture 31">
            <a:extLst>
              <a:ext uri="{FF2B5EF4-FFF2-40B4-BE49-F238E27FC236}">
                <a16:creationId xmlns:a16="http://schemas.microsoft.com/office/drawing/2014/main" id="{3029375D-A0B5-4023-9ED6-7D238D3A8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43" y="161576"/>
            <a:ext cx="559055" cy="559055"/>
          </a:xfrm>
          <a:prstGeom prst="rect">
            <a:avLst/>
          </a:prstGeom>
        </p:spPr>
      </p:pic>
      <p:sp>
        <p:nvSpPr>
          <p:cNvPr id="31" name="TextBox 30">
            <a:extLst>
              <a:ext uri="{FF2B5EF4-FFF2-40B4-BE49-F238E27FC236}">
                <a16:creationId xmlns:a16="http://schemas.microsoft.com/office/drawing/2014/main" id="{401C9C8F-E0A5-416A-BC51-72EBD568383C}"/>
              </a:ext>
            </a:extLst>
          </p:cNvPr>
          <p:cNvSpPr txBox="1"/>
          <p:nvPr/>
        </p:nvSpPr>
        <p:spPr>
          <a:xfrm>
            <a:off x="2123635" y="1994458"/>
            <a:ext cx="1282910" cy="369332"/>
          </a:xfrm>
          <a:prstGeom prst="rect">
            <a:avLst/>
          </a:prstGeom>
          <a:noFill/>
        </p:spPr>
        <p:txBody>
          <a:bodyPr wrap="square">
            <a:spAutoFit/>
          </a:bodyPr>
          <a:lstStyle/>
          <a:p>
            <a:r>
              <a:rPr lang="en-US" sz="1800">
                <a:solidFill>
                  <a:schemeClr val="accent5"/>
                </a:solidFill>
                <a:latin typeface="Times New Roman" panose="02020603050405020304" pitchFamily="18" charset="0"/>
                <a:cs typeface="Times New Roman" panose="02020603050405020304" pitchFamily="18" charset="0"/>
              </a:rPr>
              <a:t>Xích đạo</a:t>
            </a:r>
          </a:p>
        </p:txBody>
      </p:sp>
      <p:sp>
        <p:nvSpPr>
          <p:cNvPr id="33" name="TextBox 32">
            <a:extLst>
              <a:ext uri="{FF2B5EF4-FFF2-40B4-BE49-F238E27FC236}">
                <a16:creationId xmlns:a16="http://schemas.microsoft.com/office/drawing/2014/main" id="{F2B46C24-41EA-41FE-B0F2-81DFF287ADE4}"/>
              </a:ext>
            </a:extLst>
          </p:cNvPr>
          <p:cNvSpPr txBox="1"/>
          <p:nvPr/>
        </p:nvSpPr>
        <p:spPr>
          <a:xfrm>
            <a:off x="330403" y="2307227"/>
            <a:ext cx="3837696" cy="646331"/>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 Nguyên nhân: Vị trí - lãnh thổ trải dài từ vùng cực Bắc -&gt; vùng Xích đạo.</a:t>
            </a:r>
          </a:p>
        </p:txBody>
      </p:sp>
      <p:sp>
        <p:nvSpPr>
          <p:cNvPr id="34" name="Freeform: Shape 33">
            <a:extLst>
              <a:ext uri="{FF2B5EF4-FFF2-40B4-BE49-F238E27FC236}">
                <a16:creationId xmlns:a16="http://schemas.microsoft.com/office/drawing/2014/main" id="{F330967E-79DC-44D2-AE6A-0D815BA53B14}"/>
              </a:ext>
            </a:extLst>
          </p:cNvPr>
          <p:cNvSpPr/>
          <p:nvPr/>
        </p:nvSpPr>
        <p:spPr>
          <a:xfrm rot="20657697">
            <a:off x="1042708" y="1612905"/>
            <a:ext cx="1118997" cy="45719"/>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w="6350">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800">
              <a:solidFill>
                <a:schemeClr val="accent5"/>
              </a:solidFill>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B9FE8CF5-5A75-4B02-879C-32AD5ACC2AC2}"/>
              </a:ext>
            </a:extLst>
          </p:cNvPr>
          <p:cNvSpPr/>
          <p:nvPr/>
        </p:nvSpPr>
        <p:spPr>
          <a:xfrm rot="21352697" flipV="1">
            <a:off x="1034764" y="1592973"/>
            <a:ext cx="1048315" cy="26583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w="6350">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800">
              <a:solidFill>
                <a:schemeClr val="accent5"/>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C3D05602-E083-4471-BEFF-0CA85E82EC4B}"/>
              </a:ext>
            </a:extLst>
          </p:cNvPr>
          <p:cNvSpPr/>
          <p:nvPr/>
        </p:nvSpPr>
        <p:spPr>
          <a:xfrm rot="797314" flipV="1">
            <a:off x="1062384" y="1888859"/>
            <a:ext cx="1104990" cy="123412"/>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w="6350">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800">
              <a:solidFill>
                <a:schemeClr val="accent5"/>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5F1F8EEE-A711-4EE5-BD41-AE4140BF34C0}"/>
              </a:ext>
            </a:extLst>
          </p:cNvPr>
          <p:cNvSpPr/>
          <p:nvPr/>
        </p:nvSpPr>
        <p:spPr>
          <a:xfrm rot="9666967">
            <a:off x="1048362" y="1441561"/>
            <a:ext cx="1065618" cy="255487"/>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w="6350">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800">
              <a:solidFill>
                <a:schemeClr val="accent5"/>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3BE11945-7C00-47C6-80CA-BD71F6F5672E}"/>
              </a:ext>
            </a:extLst>
          </p:cNvPr>
          <p:cNvSpPr/>
          <p:nvPr/>
        </p:nvSpPr>
        <p:spPr>
          <a:xfrm rot="515637" flipV="1">
            <a:off x="1076790" y="1823260"/>
            <a:ext cx="1060603" cy="104958"/>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w="6350">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800">
              <a:solidFill>
                <a:schemeClr val="accent5"/>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03B6730E-378E-40AE-8AC8-F6549EDF83E1}"/>
              </a:ext>
            </a:extLst>
          </p:cNvPr>
          <p:cNvSpPr txBox="1"/>
          <p:nvPr/>
        </p:nvSpPr>
        <p:spPr>
          <a:xfrm>
            <a:off x="184459" y="2872805"/>
            <a:ext cx="5237175" cy="369332"/>
          </a:xfrm>
          <a:prstGeom prst="rect">
            <a:avLst/>
          </a:prstGeom>
          <a:noFill/>
        </p:spPr>
        <p:txBody>
          <a:bodyPr wrap="square">
            <a:spAutoFit/>
          </a:bodyPr>
          <a:lstStyle/>
          <a:p>
            <a:pPr algn="just"/>
            <a:r>
              <a:rPr lang="en-US" sz="1800">
                <a:solidFill>
                  <a:srgbClr val="FFFF00"/>
                </a:solidFill>
                <a:latin typeface="Times New Roman" panose="02020603050405020304" pitchFamily="18" charset="0"/>
                <a:cs typeface="Times New Roman" panose="02020603050405020304" pitchFamily="18" charset="0"/>
              </a:rPr>
              <a:t>- Mỗi đới KH thường phân hóa thành nhiều kiểu KH</a:t>
            </a:r>
          </a:p>
        </p:txBody>
      </p:sp>
      <p:sp>
        <p:nvSpPr>
          <p:cNvPr id="45" name="TextBox 44">
            <a:extLst>
              <a:ext uri="{FF2B5EF4-FFF2-40B4-BE49-F238E27FC236}">
                <a16:creationId xmlns:a16="http://schemas.microsoft.com/office/drawing/2014/main" id="{3E0C4F9E-966E-4E4F-9848-0124108CDB85}"/>
              </a:ext>
            </a:extLst>
          </p:cNvPr>
          <p:cNvSpPr txBox="1"/>
          <p:nvPr/>
        </p:nvSpPr>
        <p:spPr>
          <a:xfrm>
            <a:off x="316528" y="3164186"/>
            <a:ext cx="7251442" cy="369332"/>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 VD: Ôn Đới (ÔĐ lục địa, ỒĐ gió mùa, ÔĐ Hải dương)</a:t>
            </a:r>
          </a:p>
        </p:txBody>
      </p:sp>
      <p:sp>
        <p:nvSpPr>
          <p:cNvPr id="47" name="TextBox 46">
            <a:extLst>
              <a:ext uri="{FF2B5EF4-FFF2-40B4-BE49-F238E27FC236}">
                <a16:creationId xmlns:a16="http://schemas.microsoft.com/office/drawing/2014/main" id="{1C3965D3-FAB5-4F89-8566-E7863196137D}"/>
              </a:ext>
            </a:extLst>
          </p:cNvPr>
          <p:cNvSpPr txBox="1"/>
          <p:nvPr/>
        </p:nvSpPr>
        <p:spPr>
          <a:xfrm>
            <a:off x="357461" y="3889770"/>
            <a:ext cx="1601181" cy="369332"/>
          </a:xfrm>
          <a:prstGeom prst="rect">
            <a:avLst/>
          </a:prstGeom>
          <a:noFill/>
        </p:spPr>
        <p:txBody>
          <a:bodyPr wrap="square">
            <a:spAutoFit/>
          </a:bodyPr>
          <a:lstStyle/>
          <a:p>
            <a:r>
              <a:rPr lang="en-US" sz="1800">
                <a:solidFill>
                  <a:schemeClr val="accent5"/>
                </a:solidFill>
                <a:latin typeface="Times New Roman" panose="02020603050405020304" pitchFamily="18" charset="0"/>
                <a:cs typeface="Times New Roman" panose="02020603050405020304" pitchFamily="18" charset="0"/>
              </a:rPr>
              <a:t>+ Nguyên nhân</a:t>
            </a:r>
          </a:p>
        </p:txBody>
      </p:sp>
      <p:sp>
        <p:nvSpPr>
          <p:cNvPr id="48" name="TextBox 47">
            <a:extLst>
              <a:ext uri="{FF2B5EF4-FFF2-40B4-BE49-F238E27FC236}">
                <a16:creationId xmlns:a16="http://schemas.microsoft.com/office/drawing/2014/main" id="{1636198E-F1AC-4C70-A52F-F039E491D307}"/>
              </a:ext>
            </a:extLst>
          </p:cNvPr>
          <p:cNvSpPr txBox="1"/>
          <p:nvPr/>
        </p:nvSpPr>
        <p:spPr>
          <a:xfrm>
            <a:off x="2166765" y="3450337"/>
            <a:ext cx="3119720" cy="369332"/>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Kích thước: Lãnh thổ rộng lớn</a:t>
            </a:r>
          </a:p>
        </p:txBody>
      </p:sp>
      <p:sp>
        <p:nvSpPr>
          <p:cNvPr id="49" name="TextBox 48">
            <a:extLst>
              <a:ext uri="{FF2B5EF4-FFF2-40B4-BE49-F238E27FC236}">
                <a16:creationId xmlns:a16="http://schemas.microsoft.com/office/drawing/2014/main" id="{1418DB22-871A-442E-9553-0769F0827749}"/>
              </a:ext>
            </a:extLst>
          </p:cNvPr>
          <p:cNvSpPr txBox="1"/>
          <p:nvPr/>
        </p:nvSpPr>
        <p:spPr>
          <a:xfrm>
            <a:off x="2134665" y="4286829"/>
            <a:ext cx="1197733" cy="369332"/>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Địa hình:</a:t>
            </a:r>
          </a:p>
        </p:txBody>
      </p:sp>
      <p:sp>
        <p:nvSpPr>
          <p:cNvPr id="53" name="TextBox 52">
            <a:extLst>
              <a:ext uri="{FF2B5EF4-FFF2-40B4-BE49-F238E27FC236}">
                <a16:creationId xmlns:a16="http://schemas.microsoft.com/office/drawing/2014/main" id="{8A15FAC1-843C-41B6-834C-622AFE3923D9}"/>
              </a:ext>
            </a:extLst>
          </p:cNvPr>
          <p:cNvSpPr txBox="1"/>
          <p:nvPr/>
        </p:nvSpPr>
        <p:spPr>
          <a:xfrm>
            <a:off x="3439074" y="3956408"/>
            <a:ext cx="4638868" cy="646331"/>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Các dãy núi, sơn nguyên cao ngăn ảnh hưởng của biển vào sâu nội địa</a:t>
            </a:r>
            <a:endParaRPr lang="en-US" sz="1800">
              <a:solidFill>
                <a:schemeClr val="accent5"/>
              </a:solidFill>
            </a:endParaRPr>
          </a:p>
        </p:txBody>
      </p:sp>
      <p:sp>
        <p:nvSpPr>
          <p:cNvPr id="54" name="TextBox 53">
            <a:extLst>
              <a:ext uri="{FF2B5EF4-FFF2-40B4-BE49-F238E27FC236}">
                <a16:creationId xmlns:a16="http://schemas.microsoft.com/office/drawing/2014/main" id="{4D460349-3860-47FD-86B2-0B08CAAB9521}"/>
              </a:ext>
            </a:extLst>
          </p:cNvPr>
          <p:cNvSpPr txBox="1"/>
          <p:nvPr/>
        </p:nvSpPr>
        <p:spPr>
          <a:xfrm>
            <a:off x="3406545" y="4546678"/>
            <a:ext cx="3863377" cy="369332"/>
          </a:xfrm>
          <a:prstGeom prst="rect">
            <a:avLst/>
          </a:prstGeom>
          <a:noFill/>
        </p:spPr>
        <p:txBody>
          <a:bodyPr wrap="square">
            <a:spAutoFit/>
          </a:bodyPr>
          <a:lstStyle/>
          <a:p>
            <a:pPr algn="just"/>
            <a:r>
              <a:rPr lang="en-US" sz="1800">
                <a:solidFill>
                  <a:schemeClr val="accent5"/>
                </a:solidFill>
                <a:latin typeface="Times New Roman" panose="02020603050405020304" pitchFamily="18" charset="0"/>
                <a:cs typeface="Times New Roman" panose="02020603050405020304" pitchFamily="18" charset="0"/>
              </a:rPr>
              <a:t>Sự phân hóa theo độ cao địa hình</a:t>
            </a:r>
            <a:endParaRPr lang="en-US" sz="1800">
              <a:solidFill>
                <a:schemeClr val="accent5"/>
              </a:solidFill>
            </a:endParaRPr>
          </a:p>
        </p:txBody>
      </p:sp>
      <p:sp>
        <p:nvSpPr>
          <p:cNvPr id="3" name="Right Brace 2">
            <a:extLst>
              <a:ext uri="{FF2B5EF4-FFF2-40B4-BE49-F238E27FC236}">
                <a16:creationId xmlns:a16="http://schemas.microsoft.com/office/drawing/2014/main" id="{11DCF38F-1268-444C-AD11-E54B392423E9}"/>
              </a:ext>
            </a:extLst>
          </p:cNvPr>
          <p:cNvSpPr/>
          <p:nvPr/>
        </p:nvSpPr>
        <p:spPr>
          <a:xfrm>
            <a:off x="4094389" y="1035360"/>
            <a:ext cx="218388" cy="1747364"/>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742740DF-0CF1-46C9-BA62-FA6A8AD59F0D}"/>
              </a:ext>
            </a:extLst>
          </p:cNvPr>
          <p:cNvSpPr txBox="1"/>
          <p:nvPr/>
        </p:nvSpPr>
        <p:spPr>
          <a:xfrm>
            <a:off x="4125387" y="1492240"/>
            <a:ext cx="1308564" cy="923330"/>
          </a:xfrm>
          <a:prstGeom prst="rect">
            <a:avLst/>
          </a:prstGeom>
          <a:noFill/>
        </p:spPr>
        <p:txBody>
          <a:bodyPr wrap="square">
            <a:spAutoFit/>
          </a:bodyPr>
          <a:lstStyle/>
          <a:p>
            <a:pPr algn="ctr"/>
            <a:r>
              <a:rPr lang="en-US" sz="1800">
                <a:solidFill>
                  <a:schemeClr val="accent5"/>
                </a:solidFill>
                <a:latin typeface="Times New Roman" panose="02020603050405020304" pitchFamily="18" charset="0"/>
                <a:cs typeface="Times New Roman" panose="02020603050405020304" pitchFamily="18" charset="0"/>
              </a:rPr>
              <a:t>KH </a:t>
            </a:r>
          </a:p>
          <a:p>
            <a:pPr algn="ctr"/>
            <a:r>
              <a:rPr lang="en-US" sz="1800">
                <a:solidFill>
                  <a:schemeClr val="accent5"/>
                </a:solidFill>
                <a:latin typeface="Times New Roman" panose="02020603050405020304" pitchFamily="18" charset="0"/>
                <a:cs typeface="Times New Roman" panose="02020603050405020304" pitchFamily="18" charset="0"/>
              </a:rPr>
              <a:t>thay đổi </a:t>
            </a:r>
          </a:p>
          <a:p>
            <a:pPr algn="ctr"/>
            <a:r>
              <a:rPr lang="en-US" sz="1800">
                <a:solidFill>
                  <a:schemeClr val="accent5"/>
                </a:solidFill>
                <a:latin typeface="Times New Roman" panose="02020603050405020304" pitchFamily="18" charset="0"/>
                <a:cs typeface="Times New Roman" panose="02020603050405020304" pitchFamily="18" charset="0"/>
              </a:rPr>
              <a:t>B -&gt; N</a:t>
            </a:r>
          </a:p>
        </p:txBody>
      </p:sp>
      <p:sp>
        <p:nvSpPr>
          <p:cNvPr id="56" name="TextBox 55">
            <a:extLst>
              <a:ext uri="{FF2B5EF4-FFF2-40B4-BE49-F238E27FC236}">
                <a16:creationId xmlns:a16="http://schemas.microsoft.com/office/drawing/2014/main" id="{4C94DA9C-69B8-41FF-B539-2259B5ED82BA}"/>
              </a:ext>
            </a:extLst>
          </p:cNvPr>
          <p:cNvSpPr txBox="1"/>
          <p:nvPr/>
        </p:nvSpPr>
        <p:spPr>
          <a:xfrm>
            <a:off x="7971837" y="3622531"/>
            <a:ext cx="1025300" cy="1200329"/>
          </a:xfrm>
          <a:prstGeom prst="rect">
            <a:avLst/>
          </a:prstGeom>
          <a:noFill/>
        </p:spPr>
        <p:txBody>
          <a:bodyPr wrap="square">
            <a:spAutoFit/>
          </a:bodyPr>
          <a:lstStyle/>
          <a:p>
            <a:pPr algn="ctr"/>
            <a:r>
              <a:rPr lang="en-US" sz="1800">
                <a:solidFill>
                  <a:schemeClr val="accent5"/>
                </a:solidFill>
                <a:latin typeface="Times New Roman" panose="02020603050405020304" pitchFamily="18" charset="0"/>
                <a:cs typeface="Times New Roman" panose="02020603050405020304" pitchFamily="18" charset="0"/>
              </a:rPr>
              <a:t>KH </a:t>
            </a:r>
          </a:p>
          <a:p>
            <a:pPr algn="ctr"/>
            <a:r>
              <a:rPr lang="en-US" sz="1800">
                <a:solidFill>
                  <a:schemeClr val="accent5"/>
                </a:solidFill>
                <a:latin typeface="Times New Roman" panose="02020603050405020304" pitchFamily="18" charset="0"/>
                <a:cs typeface="Times New Roman" panose="02020603050405020304" pitchFamily="18" charset="0"/>
              </a:rPr>
              <a:t>thay đổi </a:t>
            </a:r>
          </a:p>
          <a:p>
            <a:pPr algn="ctr"/>
            <a:r>
              <a:rPr lang="en-US" sz="1800">
                <a:solidFill>
                  <a:schemeClr val="accent5"/>
                </a:solidFill>
                <a:latin typeface="Times New Roman" panose="02020603050405020304" pitchFamily="18" charset="0"/>
                <a:cs typeface="Times New Roman" panose="02020603050405020304" pitchFamily="18" charset="0"/>
              </a:rPr>
              <a:t>T -&gt; Đ, T -&gt; C</a:t>
            </a:r>
          </a:p>
        </p:txBody>
      </p:sp>
      <p:sp>
        <p:nvSpPr>
          <p:cNvPr id="57" name="Right Brace 56">
            <a:extLst>
              <a:ext uri="{FF2B5EF4-FFF2-40B4-BE49-F238E27FC236}">
                <a16:creationId xmlns:a16="http://schemas.microsoft.com/office/drawing/2014/main" id="{80169F6F-0346-48BF-B09F-25EC28811D07}"/>
              </a:ext>
            </a:extLst>
          </p:cNvPr>
          <p:cNvSpPr/>
          <p:nvPr/>
        </p:nvSpPr>
        <p:spPr>
          <a:xfrm>
            <a:off x="7934350" y="3464353"/>
            <a:ext cx="156388" cy="1487753"/>
          </a:xfrm>
          <a:prstGeom prst="righ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chemeClr val="accent5"/>
              </a:solidFill>
            </a:endParaRPr>
          </a:p>
        </p:txBody>
      </p:sp>
      <p:sp>
        <p:nvSpPr>
          <p:cNvPr id="38" name="Freeform: Shape 37">
            <a:extLst>
              <a:ext uri="{FF2B5EF4-FFF2-40B4-BE49-F238E27FC236}">
                <a16:creationId xmlns:a16="http://schemas.microsoft.com/office/drawing/2014/main" id="{C404B83E-34A0-4B56-9FCD-99141E5B1EB7}"/>
              </a:ext>
            </a:extLst>
          </p:cNvPr>
          <p:cNvSpPr/>
          <p:nvPr/>
        </p:nvSpPr>
        <p:spPr>
          <a:xfrm rot="19417285">
            <a:off x="1812106" y="3712981"/>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01C19870-DD4A-4B0F-AB44-FA3735E44934}"/>
              </a:ext>
            </a:extLst>
          </p:cNvPr>
          <p:cNvSpPr/>
          <p:nvPr/>
        </p:nvSpPr>
        <p:spPr>
          <a:xfrm rot="1933215">
            <a:off x="1812418" y="4187241"/>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309BFBC8-AD9B-49FD-BA46-8737533FC590}"/>
              </a:ext>
            </a:extLst>
          </p:cNvPr>
          <p:cNvSpPr/>
          <p:nvPr/>
        </p:nvSpPr>
        <p:spPr>
          <a:xfrm rot="19417285">
            <a:off x="3092468" y="4204490"/>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AF09B47E-6AA6-4448-9598-8BF8AE760656}"/>
              </a:ext>
            </a:extLst>
          </p:cNvPr>
          <p:cNvSpPr/>
          <p:nvPr/>
        </p:nvSpPr>
        <p:spPr>
          <a:xfrm rot="1933215">
            <a:off x="3125955" y="4566393"/>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97FE1FD0-E980-4B22-A6E4-6EDB46932FF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5456874" y="732319"/>
            <a:ext cx="3427314" cy="2391672"/>
          </a:xfrm>
          <a:prstGeom prst="rect">
            <a:avLst/>
          </a:prstGeom>
        </p:spPr>
      </p:pic>
      <p:sp>
        <p:nvSpPr>
          <p:cNvPr id="46" name="TextBox 45">
            <a:extLst>
              <a:ext uri="{FF2B5EF4-FFF2-40B4-BE49-F238E27FC236}">
                <a16:creationId xmlns:a16="http://schemas.microsoft.com/office/drawing/2014/main" id="{E5FE1939-1421-4019-AD06-B2A6B4966D66}"/>
              </a:ext>
            </a:extLst>
          </p:cNvPr>
          <p:cNvSpPr txBox="1"/>
          <p:nvPr/>
        </p:nvSpPr>
        <p:spPr>
          <a:xfrm>
            <a:off x="212805" y="4523014"/>
            <a:ext cx="4072892" cy="506101"/>
          </a:xfrm>
          <a:prstGeom prst="rect">
            <a:avLst/>
          </a:prstGeom>
          <a:noFill/>
        </p:spPr>
        <p:txBody>
          <a:bodyPr wrap="square">
            <a:spAutoFit/>
          </a:bodyPr>
          <a:lstStyle/>
          <a:p>
            <a:pPr defTabSz="914378">
              <a:lnSpc>
                <a:spcPct val="150000"/>
              </a:lnSpc>
              <a:buClr>
                <a:srgbClr val="000000"/>
              </a:buClr>
            </a:pPr>
            <a:r>
              <a:rPr lang="en-US" sz="2000">
                <a:solidFill>
                  <a:srgbClr val="FFFF00"/>
                </a:solidFill>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2. Các kiểu khí hậu phổ biến</a:t>
            </a:r>
            <a:endParaRPr lang="en-US" sz="20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spTree>
    <p:extLst>
      <p:ext uri="{BB962C8B-B14F-4D97-AF65-F5344CB8AC3E}">
        <p14:creationId xmlns:p14="http://schemas.microsoft.com/office/powerpoint/2010/main" val="644642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p:bldP spid="56" grpId="0"/>
      <p:bldP spid="57"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2" name="Left Brace 21">
            <a:extLst>
              <a:ext uri="{FF2B5EF4-FFF2-40B4-BE49-F238E27FC236}">
                <a16:creationId xmlns:a16="http://schemas.microsoft.com/office/drawing/2014/main" id="{A0E40C8A-D881-4FC6-AD25-8DF18F9CD17B}"/>
              </a:ext>
            </a:extLst>
          </p:cNvPr>
          <p:cNvSpPr/>
          <p:nvPr/>
        </p:nvSpPr>
        <p:spPr>
          <a:xfrm rot="5400000">
            <a:off x="2311854" y="428057"/>
            <a:ext cx="589549" cy="3418733"/>
          </a:xfrm>
          <a:prstGeom prst="leftBrace">
            <a:avLst/>
          </a:prstGeom>
          <a:ln w="6350" cap="flat" cmpd="sng" algn="ctr">
            <a:solidFill>
              <a:schemeClr val="bg1">
                <a:lumMod val="1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1A4E6E"/>
              </a:solidFill>
              <a:effectLst/>
              <a:uLnTx/>
              <a:uFillTx/>
              <a:latin typeface="Arial"/>
              <a:ea typeface="+mn-ea"/>
              <a:cs typeface="+mn-cs"/>
            </a:endParaRPr>
          </a:p>
        </p:txBody>
      </p:sp>
      <p:sp>
        <p:nvSpPr>
          <p:cNvPr id="47" name="TextBox 46">
            <a:extLst>
              <a:ext uri="{FF2B5EF4-FFF2-40B4-BE49-F238E27FC236}">
                <a16:creationId xmlns:a16="http://schemas.microsoft.com/office/drawing/2014/main" id="{BB925BD2-3733-4E6D-B2E7-F160D89771ED}"/>
              </a:ext>
            </a:extLst>
          </p:cNvPr>
          <p:cNvSpPr txBox="1"/>
          <p:nvPr/>
        </p:nvSpPr>
        <p:spPr>
          <a:xfrm>
            <a:off x="825663" y="1341931"/>
            <a:ext cx="3635298" cy="430887"/>
          </a:xfrm>
          <a:prstGeom prst="rect">
            <a:avLst/>
          </a:prstGeom>
          <a:noFill/>
        </p:spPr>
        <p:txBody>
          <a:bodyPr wrap="square">
            <a:spAutoFit/>
          </a:bodyPr>
          <a:lstStyle/>
          <a:p>
            <a:pPr algn="ctr"/>
            <a:r>
              <a:rPr lang="en-US" sz="2200" b="1" i="0">
                <a:solidFill>
                  <a:schemeClr val="bg1">
                    <a:lumMod val="10000"/>
                  </a:schemeClr>
                </a:solidFill>
                <a:effectLst/>
                <a:latin typeface="#9Slide03 Roboto Condensed" panose="02000000000000000000" pitchFamily="2" charset="0"/>
                <a:ea typeface="#9Slide03 Roboto Condensed" panose="02000000000000000000" pitchFamily="2" charset="0"/>
              </a:rPr>
              <a:t>Các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kiểu</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khí</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err="1">
                <a:solidFill>
                  <a:schemeClr val="bg1">
                    <a:lumMod val="10000"/>
                  </a:schemeClr>
                </a:solidFill>
                <a:effectLst/>
                <a:latin typeface="#9Slide03 Roboto Condensed" panose="02000000000000000000" pitchFamily="2" charset="0"/>
                <a:ea typeface="#9Slide03 Roboto Condensed" panose="02000000000000000000" pitchFamily="2" charset="0"/>
              </a:rPr>
              <a:t>hậu</a:t>
            </a:r>
            <a:r>
              <a:rPr lang="en-US" sz="2200" b="1" i="0">
                <a:solidFill>
                  <a:schemeClr val="bg1">
                    <a:lumMod val="10000"/>
                  </a:schemeClr>
                </a:solidFill>
                <a:effectLst/>
                <a:latin typeface="#9Slide03 Roboto Condensed" panose="02000000000000000000" pitchFamily="2" charset="0"/>
                <a:ea typeface="#9Slide03 Roboto Condensed" panose="02000000000000000000" pitchFamily="2" charset="0"/>
              </a:rPr>
              <a:t> phổ biến</a:t>
            </a:r>
            <a:endParaRPr lang="en-US" sz="2200" dirty="0">
              <a:solidFill>
                <a:schemeClr val="bg1">
                  <a:lumMod val="10000"/>
                </a:schemeClr>
              </a:solidFill>
              <a:latin typeface="#9Slide03 Roboto Condensed" panose="02000000000000000000" pitchFamily="2" charset="0"/>
              <a:ea typeface="#9Slide03 Roboto Condensed" panose="02000000000000000000" pitchFamily="2" charset="0"/>
            </a:endParaRPr>
          </a:p>
        </p:txBody>
      </p:sp>
      <p:pic>
        <p:nvPicPr>
          <p:cNvPr id="2" name="Picture 1">
            <a:extLst>
              <a:ext uri="{FF2B5EF4-FFF2-40B4-BE49-F238E27FC236}">
                <a16:creationId xmlns:a16="http://schemas.microsoft.com/office/drawing/2014/main" id="{1A79A43B-86FD-46D8-9FA0-87792B2E439D}"/>
              </a:ext>
            </a:extLst>
          </p:cNvPr>
          <p:cNvPicPr>
            <a:picLocks noChangeAspect="1"/>
          </p:cNvPicPr>
          <p:nvPr/>
        </p:nvPicPr>
        <p:blipFill>
          <a:blip r:embed="rId3"/>
          <a:stretch>
            <a:fillRect/>
          </a:stretch>
        </p:blipFill>
        <p:spPr>
          <a:xfrm>
            <a:off x="88367" y="2451211"/>
            <a:ext cx="1372913" cy="1211393"/>
          </a:xfrm>
          <a:prstGeom prst="rect">
            <a:avLst/>
          </a:prstGeom>
        </p:spPr>
      </p:pic>
      <p:pic>
        <p:nvPicPr>
          <p:cNvPr id="3" name="Picture 2">
            <a:extLst>
              <a:ext uri="{FF2B5EF4-FFF2-40B4-BE49-F238E27FC236}">
                <a16:creationId xmlns:a16="http://schemas.microsoft.com/office/drawing/2014/main" id="{5268C3EB-D647-457A-B645-32AE994B0092}"/>
              </a:ext>
            </a:extLst>
          </p:cNvPr>
          <p:cNvPicPr>
            <a:picLocks noChangeAspect="1"/>
          </p:cNvPicPr>
          <p:nvPr/>
        </p:nvPicPr>
        <p:blipFill>
          <a:blip r:embed="rId4"/>
          <a:stretch>
            <a:fillRect/>
          </a:stretch>
        </p:blipFill>
        <p:spPr>
          <a:xfrm>
            <a:off x="3646563" y="2490006"/>
            <a:ext cx="1357609" cy="1204331"/>
          </a:xfrm>
          <a:prstGeom prst="rect">
            <a:avLst/>
          </a:prstGeom>
        </p:spPr>
      </p:pic>
      <p:sp>
        <p:nvSpPr>
          <p:cNvPr id="50" name="TextBox 49">
            <a:extLst>
              <a:ext uri="{FF2B5EF4-FFF2-40B4-BE49-F238E27FC236}">
                <a16:creationId xmlns:a16="http://schemas.microsoft.com/office/drawing/2014/main" id="{77273D0F-4A97-4C25-86FB-53E23BF09284}"/>
              </a:ext>
            </a:extLst>
          </p:cNvPr>
          <p:cNvSpPr txBox="1"/>
          <p:nvPr/>
        </p:nvSpPr>
        <p:spPr>
          <a:xfrm>
            <a:off x="168915" y="2691628"/>
            <a:ext cx="1113948" cy="430887"/>
          </a:xfrm>
          <a:prstGeom prst="rect">
            <a:avLst/>
          </a:prstGeom>
          <a:noFill/>
        </p:spPr>
        <p:txBody>
          <a:bodyPr wrap="square">
            <a:spAutoFit/>
          </a:bodyPr>
          <a:lstStyle/>
          <a:p>
            <a:pPr marL="0" marR="0" lvl="0" indent="0" algn="ctr" defTabSz="685800" rtl="0" eaLnBrk="0" fontAlgn="base" latinLnBrk="0" hangingPunct="0">
              <a:spcBef>
                <a:spcPct val="0"/>
              </a:spcBef>
              <a:spcAft>
                <a:spcPct val="0"/>
              </a:spcAft>
              <a:buClrTx/>
              <a:buSzTx/>
              <a:buFontTx/>
              <a:buNone/>
              <a:tabLst/>
              <a:defRPr/>
            </a:pPr>
            <a:r>
              <a:rPr kumimoji="0" lang="en-US" altLang="en-US" sz="2200" b="1" i="0" u="none" strike="noStrike" kern="1200" cap="none" spc="0" normalizeH="0" baseline="0" noProof="0">
                <a:ln>
                  <a:noFill/>
                </a:ln>
                <a:solidFill>
                  <a:schemeClr val="accent5"/>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rPr>
              <a:t>Gió</a:t>
            </a:r>
            <a:r>
              <a:rPr kumimoji="0" lang="en-US" altLang="en-US" sz="2200" b="1" i="0" u="none" strike="noStrike" kern="1200" cap="none" spc="0" normalizeH="0" noProof="0">
                <a:ln>
                  <a:noFill/>
                </a:ln>
                <a:solidFill>
                  <a:schemeClr val="accent5"/>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rPr>
              <a:t> mùa</a:t>
            </a:r>
            <a:endPar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52" name="TextBox 51">
            <a:extLst>
              <a:ext uri="{FF2B5EF4-FFF2-40B4-BE49-F238E27FC236}">
                <a16:creationId xmlns:a16="http://schemas.microsoft.com/office/drawing/2014/main" id="{100E4697-9049-4953-A1E1-99B3573DDF0D}"/>
              </a:ext>
            </a:extLst>
          </p:cNvPr>
          <p:cNvSpPr txBox="1"/>
          <p:nvPr/>
        </p:nvSpPr>
        <p:spPr>
          <a:xfrm>
            <a:off x="3789345" y="2743667"/>
            <a:ext cx="1113948" cy="430887"/>
          </a:xfrm>
          <a:prstGeom prst="rect">
            <a:avLst/>
          </a:prstGeom>
          <a:noFill/>
        </p:spPr>
        <p:txBody>
          <a:bodyPr wrap="square">
            <a:spAutoFit/>
          </a:bodyPr>
          <a:lstStyle/>
          <a:p>
            <a:pPr marL="0" marR="0" lvl="0" indent="0" algn="ctr" defTabSz="685800" rtl="0" eaLnBrk="0" fontAlgn="base" latinLnBrk="0" hangingPunct="0">
              <a:spcBef>
                <a:spcPct val="0"/>
              </a:spcBef>
              <a:spcAft>
                <a:spcPct val="0"/>
              </a:spcAft>
              <a:buClrTx/>
              <a:buSzTx/>
              <a:buFontTx/>
              <a:buNone/>
              <a:tabLst/>
              <a:defRPr/>
            </a:pPr>
            <a:r>
              <a:rPr kumimoji="0" lang="en-US" altLang="en-US" sz="2200" b="1" i="0" u="none" strike="noStrike" kern="1200" cap="none" spc="0" normalizeH="0" baseline="0" noProof="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rPr>
              <a:t>Lục</a:t>
            </a:r>
            <a:r>
              <a:rPr kumimoji="0" lang="en-US" altLang="en-US" sz="2200" b="1" i="0" u="none" strike="noStrike" kern="1200" cap="none" spc="0" normalizeH="0" noProof="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rPr>
              <a:t> địa</a:t>
            </a:r>
            <a:endPar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endParaRPr>
          </a:p>
        </p:txBody>
      </p:sp>
      <p:pic>
        <p:nvPicPr>
          <p:cNvPr id="12" name="Picture 11">
            <a:extLst>
              <a:ext uri="{FF2B5EF4-FFF2-40B4-BE49-F238E27FC236}">
                <a16:creationId xmlns:a16="http://schemas.microsoft.com/office/drawing/2014/main" id="{D85A05F8-14BC-43C1-85FE-B8A9C90AAE1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847849" y="866274"/>
            <a:ext cx="4207784" cy="4277226"/>
          </a:xfrm>
          <a:prstGeom prst="rect">
            <a:avLst/>
          </a:prstGeom>
        </p:spPr>
      </p:pic>
      <p:sp>
        <p:nvSpPr>
          <p:cNvPr id="13" name="TextBox 12">
            <a:extLst>
              <a:ext uri="{FF2B5EF4-FFF2-40B4-BE49-F238E27FC236}">
                <a16:creationId xmlns:a16="http://schemas.microsoft.com/office/drawing/2014/main" id="{8A5392CE-3F98-40D1-95E0-AD8AC1ABF8F9}"/>
              </a:ext>
            </a:extLst>
          </p:cNvPr>
          <p:cNvSpPr txBox="1"/>
          <p:nvPr/>
        </p:nvSpPr>
        <p:spPr>
          <a:xfrm>
            <a:off x="103839" y="265256"/>
            <a:ext cx="3728690" cy="506101"/>
          </a:xfrm>
          <a:prstGeom prst="rect">
            <a:avLst/>
          </a:prstGeom>
          <a:noFill/>
        </p:spPr>
        <p:txBody>
          <a:bodyPr wrap="square">
            <a:spAutoFit/>
          </a:bodyPr>
          <a:lstStyle/>
          <a:p>
            <a:pPr defTabSz="914378">
              <a:lnSpc>
                <a:spcPct val="150000"/>
              </a:lnSpc>
              <a:buClr>
                <a:srgbClr val="000000"/>
              </a:buClr>
            </a:pPr>
            <a:r>
              <a:rPr kumimoji="0" lang="en-US" sz="2000" i="0" u="none" strike="noStrike" kern="1200" cap="none" spc="0" normalizeH="0" baseline="0" noProof="0" dirty="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a:t>
            </a:r>
            <a:r>
              <a:rPr kumimoji="0" lang="en-US" sz="2000" i="0" u="none" strike="noStrike" kern="1200" cap="none" spc="0" normalizeH="0" baseline="0" noProof="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kern="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rPr>
              <a:t>Khí hậu phân hóa đa dạng</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grpSp>
        <p:nvGrpSpPr>
          <p:cNvPr id="14" name="Group 13">
            <a:extLst>
              <a:ext uri="{FF2B5EF4-FFF2-40B4-BE49-F238E27FC236}">
                <a16:creationId xmlns:a16="http://schemas.microsoft.com/office/drawing/2014/main" id="{057984B6-EA95-4B4E-A659-5580EF346A31}"/>
              </a:ext>
            </a:extLst>
          </p:cNvPr>
          <p:cNvGrpSpPr/>
          <p:nvPr/>
        </p:nvGrpSpPr>
        <p:grpSpPr>
          <a:xfrm>
            <a:off x="395044" y="-23351"/>
            <a:ext cx="8812912" cy="501163"/>
            <a:chOff x="16302" y="-298232"/>
            <a:chExt cx="8812912" cy="501163"/>
          </a:xfrm>
        </p:grpSpPr>
        <p:pic>
          <p:nvPicPr>
            <p:cNvPr id="15" name="Picture 4" descr="Download CLIMATE CHANGE Free PNG Transparent Image And Clipart #1237904 -  PNG Images - PNGio">
              <a:extLst>
                <a:ext uri="{FF2B5EF4-FFF2-40B4-BE49-F238E27FC236}">
                  <a16:creationId xmlns:a16="http://schemas.microsoft.com/office/drawing/2014/main" id="{9720F8BA-5E97-428F-A78D-E9FDF60567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5547" y="-240200"/>
              <a:ext cx="696865" cy="4332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4">
              <a:extLst>
                <a:ext uri="{FF2B5EF4-FFF2-40B4-BE49-F238E27FC236}">
                  <a16:creationId xmlns:a16="http://schemas.microsoft.com/office/drawing/2014/main" id="{C2072E94-98D1-4B3B-85AE-41552D5928B2}"/>
                </a:ext>
              </a:extLst>
            </p:cNvPr>
            <p:cNvSpPr>
              <a:spLocks noChangeArrowheads="1"/>
            </p:cNvSpPr>
            <p:nvPr/>
          </p:nvSpPr>
          <p:spPr bwMode="auto">
            <a:xfrm>
              <a:off x="16302" y="-298232"/>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 2 - Bài </a:t>
              </a:r>
              <a:r>
                <a:rPr lang="en-US" sz="2000" b="1">
                  <a:solidFill>
                    <a:schemeClr val="accent2">
                      <a:lumMod val="50000"/>
                    </a:schemeClr>
                  </a:solidFill>
                  <a:latin typeface="Times New Roman" panose="02020603050405020304" pitchFamily="18" charset="0"/>
                  <a:cs typeface="Times New Roman" panose="02020603050405020304" pitchFamily="18" charset="0"/>
                </a:rPr>
                <a:t>2: KHÍ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HẬU CHÂU Á</a:t>
              </a:r>
            </a:p>
          </p:txBody>
        </p:sp>
      </p:grpSp>
      <p:sp>
        <p:nvSpPr>
          <p:cNvPr id="17" name="TextBox 16">
            <a:extLst>
              <a:ext uri="{FF2B5EF4-FFF2-40B4-BE49-F238E27FC236}">
                <a16:creationId xmlns:a16="http://schemas.microsoft.com/office/drawing/2014/main" id="{45A9EFB6-37FA-46DA-87E0-CD4156CF98A3}"/>
              </a:ext>
            </a:extLst>
          </p:cNvPr>
          <p:cNvSpPr txBox="1"/>
          <p:nvPr/>
        </p:nvSpPr>
        <p:spPr>
          <a:xfrm>
            <a:off x="112830" y="662812"/>
            <a:ext cx="4072892" cy="506101"/>
          </a:xfrm>
          <a:prstGeom prst="rect">
            <a:avLst/>
          </a:prstGeom>
          <a:noFill/>
        </p:spPr>
        <p:txBody>
          <a:bodyPr wrap="square">
            <a:spAutoFit/>
          </a:bodyPr>
          <a:lstStyle/>
          <a:p>
            <a:pPr defTabSz="914378">
              <a:lnSpc>
                <a:spcPct val="150000"/>
              </a:lnSpc>
              <a:buClr>
                <a:srgbClr val="000000"/>
              </a:buClr>
            </a:pPr>
            <a:r>
              <a:rPr lang="en-US" sz="2000">
                <a:solidFill>
                  <a:srgbClr val="0A5318"/>
                </a:solidFill>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2. Các kiểu khí hậu phổ biến</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spTree>
    <p:extLst>
      <p:ext uri="{BB962C8B-B14F-4D97-AF65-F5344CB8AC3E}">
        <p14:creationId xmlns:p14="http://schemas.microsoft.com/office/powerpoint/2010/main" val="245606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7" grpId="0"/>
      <p:bldP spid="50"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137840" y="4851308"/>
            <a:ext cx="8834430" cy="288298"/>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39"/>
          <p:cNvSpPr/>
          <p:nvPr/>
        </p:nvSpPr>
        <p:spPr>
          <a:xfrm rot="-10752235" flipH="1">
            <a:off x="833840" y="4729100"/>
            <a:ext cx="7221440" cy="23733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3092;p79">
            <a:hlinkClick r:id="" action="ppaction://noaction"/>
            <a:extLst>
              <a:ext uri="{FF2B5EF4-FFF2-40B4-BE49-F238E27FC236}">
                <a16:creationId xmlns:a16="http://schemas.microsoft.com/office/drawing/2014/main" id="{383E8066-1549-45AD-A44E-22A7224F9F2F}"/>
              </a:ext>
            </a:extLst>
          </p:cNvPr>
          <p:cNvSpPr txBox="1"/>
          <p:nvPr/>
        </p:nvSpPr>
        <p:spPr>
          <a:xfrm>
            <a:off x="3871465" y="4829995"/>
            <a:ext cx="4987798" cy="3732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Hình</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2.1. L</a:t>
            </a:r>
            <a:r>
              <a:rPr kumimoji="0" lang="vi-VN"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ược</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đồ</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Các</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đới</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khí</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hậu</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Châu</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Á</a:t>
            </a:r>
          </a:p>
        </p:txBody>
      </p:sp>
      <p:pic>
        <p:nvPicPr>
          <p:cNvPr id="5" name="Picture 4">
            <a:extLst>
              <a:ext uri="{FF2B5EF4-FFF2-40B4-BE49-F238E27FC236}">
                <a16:creationId xmlns:a16="http://schemas.microsoft.com/office/drawing/2014/main" id="{245BD798-062B-4C73-B5AB-29ECE82B92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750925" y="903730"/>
            <a:ext cx="5393075" cy="3972095"/>
          </a:xfrm>
          <a:prstGeom prst="rect">
            <a:avLst/>
          </a:prstGeom>
        </p:spPr>
      </p:pic>
      <p:grpSp>
        <p:nvGrpSpPr>
          <p:cNvPr id="9" name="Google Shape;1185;p29">
            <a:extLst>
              <a:ext uri="{FF2B5EF4-FFF2-40B4-BE49-F238E27FC236}">
                <a16:creationId xmlns:a16="http://schemas.microsoft.com/office/drawing/2014/main" id="{8FD78FC5-3145-44CB-90C2-9C491531D3F8}"/>
              </a:ext>
            </a:extLst>
          </p:cNvPr>
          <p:cNvGrpSpPr/>
          <p:nvPr/>
        </p:nvGrpSpPr>
        <p:grpSpPr>
          <a:xfrm rot="248455">
            <a:off x="86095" y="2034891"/>
            <a:ext cx="307413" cy="163771"/>
            <a:chOff x="6385548" y="4469464"/>
            <a:chExt cx="292975" cy="222485"/>
          </a:xfrm>
          <a:solidFill>
            <a:srgbClr val="C1AC9D"/>
          </a:solidFill>
        </p:grpSpPr>
        <p:sp>
          <p:nvSpPr>
            <p:cNvPr id="11" name="Google Shape;1188;p29">
              <a:extLst>
                <a:ext uri="{FF2B5EF4-FFF2-40B4-BE49-F238E27FC236}">
                  <a16:creationId xmlns:a16="http://schemas.microsoft.com/office/drawing/2014/main" id="{BAF22651-0FB7-4FDF-86A9-EF7E4CD96B95}"/>
                </a:ext>
              </a:extLst>
            </p:cNvPr>
            <p:cNvSpPr/>
            <p:nvPr/>
          </p:nvSpPr>
          <p:spPr>
            <a:xfrm>
              <a:off x="6385548" y="4469464"/>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191;p29">
              <a:extLst>
                <a:ext uri="{FF2B5EF4-FFF2-40B4-BE49-F238E27FC236}">
                  <a16:creationId xmlns:a16="http://schemas.microsoft.com/office/drawing/2014/main" id="{35A1890D-0C62-4919-AB21-7A33FA26153F}"/>
                </a:ext>
              </a:extLst>
            </p:cNvPr>
            <p:cNvSpPr/>
            <p:nvPr/>
          </p:nvSpPr>
          <p:spPr>
            <a:xfrm>
              <a:off x="6664384" y="4677021"/>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grp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D0E0D444-956D-45E7-857C-543D835E49F3}"/>
              </a:ext>
            </a:extLst>
          </p:cNvPr>
          <p:cNvSpPr txBox="1"/>
          <p:nvPr/>
        </p:nvSpPr>
        <p:spPr>
          <a:xfrm>
            <a:off x="72793" y="1477887"/>
            <a:ext cx="3572775" cy="1323439"/>
          </a:xfrm>
          <a:prstGeom prst="rect">
            <a:avLst/>
          </a:prstGeom>
          <a:solidFill>
            <a:schemeClr val="tx2">
              <a:lumMod val="20000"/>
              <a:lumOff val="80000"/>
            </a:schemeClr>
          </a:solid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Quan </a:t>
            </a:r>
            <a:r>
              <a:rPr kumimoji="0" lang="en-US" sz="2000" i="0" u="none" strike="noStrike" kern="1200" cap="none" spc="0" normalizeH="0" baseline="0" noProof="0" dirty="0" err="1">
                <a:ln>
                  <a:noFill/>
                </a:ln>
                <a:solidFill>
                  <a:srgbClr val="002060"/>
                </a:solidFill>
                <a:effectLst/>
                <a:uLnTx/>
                <a:uFillTx/>
                <a:latin typeface="#9Slide03 Roboto Condensed" panose="02000000000000000000" pitchFamily="2" charset="0"/>
                <a:ea typeface="#9Slide03 Roboto Condensed" panose="02000000000000000000" pitchFamily="2" charset="0"/>
              </a:rPr>
              <a:t>sát</a:t>
            </a:r>
            <a:r>
              <a:rPr kumimoji="0" lang="en-US" sz="2000" i="0" u="none" strike="noStrike" kern="1200" cap="none" spc="0" normalizeH="0" baseline="0" noProof="0" dirty="0">
                <a:ln>
                  <a:noFill/>
                </a:ln>
                <a:solidFill>
                  <a:srgbClr val="002060"/>
                </a:solidFill>
                <a:effectLst/>
                <a:uLnTx/>
                <a:uFillTx/>
                <a:latin typeface="#9Slide03 Roboto Condensed" panose="02000000000000000000" pitchFamily="2" charset="0"/>
                <a:ea typeface="#9Slide03 Roboto Condensed" panose="02000000000000000000" pitchFamily="2" charset="0"/>
              </a:rPr>
              <a:t> </a:t>
            </a:r>
            <a:r>
              <a:rPr kumimoji="0" lang="en-US" sz="2000" i="0" u="none" strike="noStrike" kern="1200" cap="none" spc="0" normalizeH="0" baseline="0" noProof="0" dirty="0" err="1">
                <a:ln>
                  <a:noFill/>
                </a:ln>
                <a:solidFill>
                  <a:srgbClr val="002060"/>
                </a:solidFill>
                <a:effectLst/>
                <a:uLnTx/>
                <a:uFillTx/>
                <a:latin typeface="#9Slide03 Roboto Condensed" panose="02000000000000000000" pitchFamily="2" charset="0"/>
                <a:ea typeface="#9Slide03 Roboto Condensed" panose="02000000000000000000" pitchFamily="2" charset="0"/>
              </a:rPr>
              <a:t>hình</a:t>
            </a:r>
            <a:r>
              <a:rPr kumimoji="0" lang="en-US" sz="2000" i="0" u="none" strike="noStrike" kern="1200" cap="none" spc="0" normalizeH="0" baseline="0" noProof="0" dirty="0">
                <a:ln>
                  <a:noFill/>
                </a:ln>
                <a:solidFill>
                  <a:srgbClr val="002060"/>
                </a:solidFill>
                <a:effectLst/>
                <a:uLnTx/>
                <a:uFillTx/>
                <a:latin typeface="#9Slide03 Roboto Condensed" panose="02000000000000000000" pitchFamily="2" charset="0"/>
                <a:ea typeface="#9Slide03 Roboto Condensed" panose="02000000000000000000" pitchFamily="2" charset="0"/>
              </a:rPr>
              <a:t> </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2.1, </a:t>
            </a:r>
            <a:r>
              <a:rPr kumimoji="0" lang="en-US" sz="2000" i="0" u="none" strike="noStrike" kern="1200" cap="none" spc="0" normalizeH="0" baseline="0" noProof="0" err="1">
                <a:ln>
                  <a:noFill/>
                </a:ln>
                <a:solidFill>
                  <a:srgbClr val="002060"/>
                </a:solidFill>
                <a:effectLst/>
                <a:uLnTx/>
                <a:uFillTx/>
                <a:latin typeface="#9Slide03 Roboto Condensed" panose="02000000000000000000" pitchFamily="2" charset="0"/>
                <a:ea typeface="#9Slide03 Roboto Condensed" panose="02000000000000000000" pitchFamily="2" charset="0"/>
              </a:rPr>
              <a:t>hãy</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a:t>
            </a:r>
            <a:r>
              <a:rPr lang="en-US" sz="2000">
                <a:solidFill>
                  <a:srgbClr val="002060"/>
                </a:solidFill>
                <a:latin typeface="#9Slide03 Roboto Condensed" panose="02000000000000000000" pitchFamily="2" charset="0"/>
                <a:ea typeface="#9Slide03 Roboto Condensed" panose="02000000000000000000" pitchFamily="2" charset="0"/>
              </a:rPr>
              <a:t>xác định vị trí </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các </a:t>
            </a:r>
            <a:r>
              <a:rPr kumimoji="0" lang="en-US" sz="2000" i="0" u="none" strike="noStrike" kern="1200" cap="none" spc="0" normalizeH="0" baseline="0" noProof="0" dirty="0" err="1">
                <a:ln>
                  <a:noFill/>
                </a:ln>
                <a:solidFill>
                  <a:srgbClr val="002060"/>
                </a:solidFill>
                <a:effectLst/>
                <a:uLnTx/>
                <a:uFillTx/>
                <a:latin typeface="#9Slide03 Roboto Condensed" panose="02000000000000000000" pitchFamily="2" charset="0"/>
                <a:ea typeface="#9Slide03 Roboto Condensed" panose="02000000000000000000" pitchFamily="2" charset="0"/>
              </a:rPr>
              <a:t>khu</a:t>
            </a:r>
            <a:r>
              <a:rPr kumimoji="0" lang="en-US" sz="2000" i="0" u="none" strike="noStrike" kern="1200" cap="none" spc="0" normalizeH="0" baseline="0" noProof="0" dirty="0">
                <a:ln>
                  <a:noFill/>
                </a:ln>
                <a:solidFill>
                  <a:srgbClr val="002060"/>
                </a:solidFill>
                <a:effectLst/>
                <a:uLnTx/>
                <a:uFillTx/>
                <a:latin typeface="#9Slide03 Roboto Condensed" panose="02000000000000000000" pitchFamily="2" charset="0"/>
                <a:ea typeface="#9Slide03 Roboto Condensed" panose="02000000000000000000" pitchFamily="2" charset="0"/>
              </a:rPr>
              <a:t> </a:t>
            </a:r>
            <a:r>
              <a:rPr kumimoji="0" lang="en-US" sz="2000" i="0" u="none" strike="noStrike" kern="1200" cap="none" spc="0" normalizeH="0" baseline="0" noProof="0" err="1">
                <a:ln>
                  <a:noFill/>
                </a:ln>
                <a:solidFill>
                  <a:srgbClr val="002060"/>
                </a:solidFill>
                <a:effectLst/>
                <a:uLnTx/>
                <a:uFillTx/>
                <a:latin typeface="#9Slide03 Roboto Condensed" panose="02000000000000000000" pitchFamily="2" charset="0"/>
                <a:ea typeface="#9Slide03 Roboto Condensed" panose="02000000000000000000" pitchFamily="2" charset="0"/>
              </a:rPr>
              <a:t>vực</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có kiểu</a:t>
            </a:r>
            <a:r>
              <a:rPr kumimoji="0" lang="en-US" sz="2000" i="0" u="none" strike="noStrike" kern="1200" cap="none" spc="0" normalizeH="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KH gió </a:t>
            </a:r>
            <a:r>
              <a:rPr kumimoji="0" lang="en-US" sz="2000" i="0" u="none" strike="noStrike" kern="1200" cap="none" spc="0" normalizeH="0" baseline="0" noProof="0" err="1">
                <a:ln>
                  <a:noFill/>
                </a:ln>
                <a:solidFill>
                  <a:srgbClr val="002060"/>
                </a:solidFill>
                <a:effectLst/>
                <a:uLnTx/>
                <a:uFillTx/>
                <a:latin typeface="#9Slide03 Roboto Condensed" panose="02000000000000000000" pitchFamily="2" charset="0"/>
                <a:ea typeface="#9Slide03 Roboto Condensed" panose="02000000000000000000" pitchFamily="2" charset="0"/>
              </a:rPr>
              <a:t>mùa</a:t>
            </a: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Nêu</a:t>
            </a:r>
            <a:r>
              <a:rPr kumimoji="0" lang="en-US" sz="2000" i="0" u="none" strike="noStrike" kern="1200" cap="none" spc="0" normalizeH="0" noProof="0">
                <a:ln>
                  <a:noFill/>
                </a:ln>
                <a:solidFill>
                  <a:srgbClr val="002060"/>
                </a:solidFill>
                <a:effectLst/>
                <a:uLnTx/>
                <a:uFillTx/>
                <a:latin typeface="#9Slide03 Roboto Condensed" panose="02000000000000000000" pitchFamily="2" charset="0"/>
                <a:ea typeface="#9Slide03 Roboto Condensed" panose="02000000000000000000" pitchFamily="2" charset="0"/>
              </a:rPr>
              <a:t> đặc điểm của KH gió mùa? </a:t>
            </a:r>
            <a:endParaRPr kumimoji="0" lang="en-US" sz="2000" i="0" u="none" strike="noStrike" kern="1200" cap="none" spc="0" normalizeH="0" baseline="0" noProof="0" dirty="0">
              <a:ln>
                <a:noFill/>
              </a:ln>
              <a:solidFill>
                <a:srgbClr val="002060"/>
              </a:solidFill>
              <a:effectLst/>
              <a:uLnTx/>
              <a:uFillTx/>
              <a:latin typeface="#9Slide03 Roboto Condensed" panose="02000000000000000000" pitchFamily="2" charset="0"/>
              <a:ea typeface="#9Slide03 Roboto Condensed" panose="02000000000000000000" pitchFamily="2" charset="0"/>
            </a:endParaRPr>
          </a:p>
        </p:txBody>
      </p:sp>
      <p:sp>
        <p:nvSpPr>
          <p:cNvPr id="19" name="TextBox 18">
            <a:extLst>
              <a:ext uri="{FF2B5EF4-FFF2-40B4-BE49-F238E27FC236}">
                <a16:creationId xmlns:a16="http://schemas.microsoft.com/office/drawing/2014/main" id="{8EFD3A1D-DE7D-4CBC-9B44-894462A8FF3E}"/>
              </a:ext>
            </a:extLst>
          </p:cNvPr>
          <p:cNvSpPr txBox="1"/>
          <p:nvPr/>
        </p:nvSpPr>
        <p:spPr>
          <a:xfrm>
            <a:off x="103839" y="265256"/>
            <a:ext cx="3728690" cy="506101"/>
          </a:xfrm>
          <a:prstGeom prst="rect">
            <a:avLst/>
          </a:prstGeom>
          <a:noFill/>
        </p:spPr>
        <p:txBody>
          <a:bodyPr wrap="square">
            <a:spAutoFit/>
          </a:bodyPr>
          <a:lstStyle/>
          <a:p>
            <a:pPr defTabSz="914378">
              <a:lnSpc>
                <a:spcPct val="150000"/>
              </a:lnSpc>
              <a:buClr>
                <a:srgbClr val="000000"/>
              </a:buClr>
            </a:pPr>
            <a:r>
              <a:rPr kumimoji="0" lang="en-US" sz="2000" i="0" u="none" strike="noStrike" kern="1200" cap="none" spc="0" normalizeH="0" baseline="0" noProof="0" dirty="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a:t>
            </a:r>
            <a:r>
              <a:rPr kumimoji="0" lang="en-US" sz="2000" i="0" u="none" strike="noStrike" kern="1200" cap="none" spc="0" normalizeH="0" baseline="0" noProof="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kern="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rPr>
              <a:t>Khí hậu phân hóa đa dạng</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grpSp>
        <p:nvGrpSpPr>
          <p:cNvPr id="20" name="Group 19">
            <a:extLst>
              <a:ext uri="{FF2B5EF4-FFF2-40B4-BE49-F238E27FC236}">
                <a16:creationId xmlns:a16="http://schemas.microsoft.com/office/drawing/2014/main" id="{3342633D-3FDF-4EEC-BC75-AF4CA11F44E5}"/>
              </a:ext>
            </a:extLst>
          </p:cNvPr>
          <p:cNvGrpSpPr/>
          <p:nvPr/>
        </p:nvGrpSpPr>
        <p:grpSpPr>
          <a:xfrm>
            <a:off x="395044" y="-23351"/>
            <a:ext cx="8812912" cy="501163"/>
            <a:chOff x="16302" y="-298232"/>
            <a:chExt cx="8812912" cy="501163"/>
          </a:xfrm>
        </p:grpSpPr>
        <p:pic>
          <p:nvPicPr>
            <p:cNvPr id="21" name="Picture 4" descr="Download CLIMATE CHANGE Free PNG Transparent Image And Clipart #1237904 -  PNG Images - PNGio">
              <a:extLst>
                <a:ext uri="{FF2B5EF4-FFF2-40B4-BE49-F238E27FC236}">
                  <a16:creationId xmlns:a16="http://schemas.microsoft.com/office/drawing/2014/main" id="{2FDD900B-CC87-4ED0-941E-85571B521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547" y="-240200"/>
              <a:ext cx="696865" cy="4332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a:extLst>
                <a:ext uri="{FF2B5EF4-FFF2-40B4-BE49-F238E27FC236}">
                  <a16:creationId xmlns:a16="http://schemas.microsoft.com/office/drawing/2014/main" id="{0C3F34CB-8F64-4F35-96FC-E2BBE85380F3}"/>
                </a:ext>
              </a:extLst>
            </p:cNvPr>
            <p:cNvSpPr>
              <a:spLocks noChangeArrowheads="1"/>
            </p:cNvSpPr>
            <p:nvPr/>
          </p:nvSpPr>
          <p:spPr bwMode="auto">
            <a:xfrm>
              <a:off x="16302" y="-298232"/>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 2 - Bài </a:t>
              </a:r>
              <a:r>
                <a:rPr lang="en-US" sz="2000" b="1">
                  <a:solidFill>
                    <a:schemeClr val="accent2">
                      <a:lumMod val="50000"/>
                    </a:schemeClr>
                  </a:solidFill>
                  <a:latin typeface="Times New Roman" panose="02020603050405020304" pitchFamily="18" charset="0"/>
                  <a:cs typeface="Times New Roman" panose="02020603050405020304" pitchFamily="18" charset="0"/>
                </a:rPr>
                <a:t>2: KHÍ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HẬU CHÂU Á</a:t>
              </a:r>
            </a:p>
          </p:txBody>
        </p:sp>
      </p:grpSp>
      <p:sp>
        <p:nvSpPr>
          <p:cNvPr id="23" name="TextBox 22">
            <a:extLst>
              <a:ext uri="{FF2B5EF4-FFF2-40B4-BE49-F238E27FC236}">
                <a16:creationId xmlns:a16="http://schemas.microsoft.com/office/drawing/2014/main" id="{E1334592-0766-4452-9EB1-8A6A5DDBCC2B}"/>
              </a:ext>
            </a:extLst>
          </p:cNvPr>
          <p:cNvSpPr txBox="1"/>
          <p:nvPr/>
        </p:nvSpPr>
        <p:spPr>
          <a:xfrm>
            <a:off x="112830" y="662812"/>
            <a:ext cx="4072892" cy="506101"/>
          </a:xfrm>
          <a:prstGeom prst="rect">
            <a:avLst/>
          </a:prstGeom>
          <a:noFill/>
        </p:spPr>
        <p:txBody>
          <a:bodyPr wrap="square">
            <a:spAutoFit/>
          </a:bodyPr>
          <a:lstStyle/>
          <a:p>
            <a:pPr defTabSz="914378">
              <a:lnSpc>
                <a:spcPct val="150000"/>
              </a:lnSpc>
              <a:buClr>
                <a:srgbClr val="000000"/>
              </a:buClr>
            </a:pPr>
            <a:r>
              <a:rPr lang="en-US" sz="2000">
                <a:solidFill>
                  <a:srgbClr val="0A5318"/>
                </a:solidFill>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2. Các kiểu khí hậu phổ biến</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pic>
        <p:nvPicPr>
          <p:cNvPr id="25" name="Picture 24">
            <a:extLst>
              <a:ext uri="{FF2B5EF4-FFF2-40B4-BE49-F238E27FC236}">
                <a16:creationId xmlns:a16="http://schemas.microsoft.com/office/drawing/2014/main" id="{F8915E7D-FB60-4011-83F5-8E3754DF99AA}"/>
              </a:ext>
            </a:extLst>
          </p:cNvPr>
          <p:cNvPicPr>
            <a:picLocks noChangeAspect="1"/>
          </p:cNvPicPr>
          <p:nvPr/>
        </p:nvPicPr>
        <p:blipFill>
          <a:blip r:embed="rId6"/>
          <a:stretch>
            <a:fillRect/>
          </a:stretch>
        </p:blipFill>
        <p:spPr>
          <a:xfrm>
            <a:off x="61380" y="2909948"/>
            <a:ext cx="3751034" cy="2233552"/>
          </a:xfrm>
          <a:prstGeom prst="rect">
            <a:avLst/>
          </a:prstGeom>
        </p:spPr>
      </p:pic>
      <p:pic>
        <p:nvPicPr>
          <p:cNvPr id="26" name="Picture 25">
            <a:extLst>
              <a:ext uri="{FF2B5EF4-FFF2-40B4-BE49-F238E27FC236}">
                <a16:creationId xmlns:a16="http://schemas.microsoft.com/office/drawing/2014/main" id="{18FA534C-122F-404D-945D-83185812C4CE}"/>
              </a:ext>
            </a:extLst>
          </p:cNvPr>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562101" y="2070407"/>
            <a:ext cx="480620" cy="480620"/>
          </a:xfrm>
          <a:prstGeom prst="rect">
            <a:avLst/>
          </a:prstGeom>
        </p:spPr>
      </p:pic>
      <p:pic>
        <p:nvPicPr>
          <p:cNvPr id="27" name="Picture 26">
            <a:extLst>
              <a:ext uri="{FF2B5EF4-FFF2-40B4-BE49-F238E27FC236}">
                <a16:creationId xmlns:a16="http://schemas.microsoft.com/office/drawing/2014/main" id="{A5C1C411-402D-4BE3-8EB9-5119BD76A521}"/>
              </a:ext>
            </a:extLst>
          </p:cNvPr>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107391" y="3089645"/>
            <a:ext cx="480620" cy="480620"/>
          </a:xfrm>
          <a:prstGeom prst="rect">
            <a:avLst/>
          </a:prstGeom>
        </p:spPr>
      </p:pic>
      <p:pic>
        <p:nvPicPr>
          <p:cNvPr id="28" name="Picture 27">
            <a:extLst>
              <a:ext uri="{FF2B5EF4-FFF2-40B4-BE49-F238E27FC236}">
                <a16:creationId xmlns:a16="http://schemas.microsoft.com/office/drawing/2014/main" id="{0E197B56-AE1C-4E5B-BC17-98206582C5E2}"/>
              </a:ext>
            </a:extLst>
          </p:cNvPr>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298708" y="2649467"/>
            <a:ext cx="480620" cy="480620"/>
          </a:xfrm>
          <a:prstGeom prst="rect">
            <a:avLst/>
          </a:prstGeom>
        </p:spPr>
      </p:pic>
      <p:pic>
        <p:nvPicPr>
          <p:cNvPr id="29" name="Picture 28">
            <a:extLst>
              <a:ext uri="{FF2B5EF4-FFF2-40B4-BE49-F238E27FC236}">
                <a16:creationId xmlns:a16="http://schemas.microsoft.com/office/drawing/2014/main" id="{468146F7-A974-48F8-B5E7-0BCF87FA7A47}"/>
              </a:ext>
            </a:extLst>
          </p:cNvPr>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753353" y="3294104"/>
            <a:ext cx="480620" cy="480620"/>
          </a:xfrm>
          <a:prstGeom prst="rect">
            <a:avLst/>
          </a:prstGeom>
        </p:spPr>
      </p:pic>
    </p:spTree>
    <p:extLst>
      <p:ext uri="{BB962C8B-B14F-4D97-AF65-F5344CB8AC3E}">
        <p14:creationId xmlns:p14="http://schemas.microsoft.com/office/powerpoint/2010/main" val="2988847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3092;p79">
            <a:hlinkClick r:id="" action="ppaction://noaction"/>
            <a:extLst>
              <a:ext uri="{FF2B5EF4-FFF2-40B4-BE49-F238E27FC236}">
                <a16:creationId xmlns:a16="http://schemas.microsoft.com/office/drawing/2014/main" id="{296EBE75-E32E-4B69-B5F0-39F3E13B59B4}"/>
              </a:ext>
            </a:extLst>
          </p:cNvPr>
          <p:cNvSpPr txBox="1"/>
          <p:nvPr/>
        </p:nvSpPr>
        <p:spPr>
          <a:xfrm>
            <a:off x="4220158" y="4797790"/>
            <a:ext cx="4987798" cy="373200"/>
          </a:xfrm>
          <a:prstGeom prst="rect">
            <a:avLst/>
          </a:prstGeom>
          <a:noFill/>
          <a:ln>
            <a:noFill/>
          </a:ln>
        </p:spPr>
        <p:txBody>
          <a:bodyPr spcFirstLastPara="1" wrap="square" lIns="91425" tIns="91425" rIns="91425" bIns="91425"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Hình</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2.1. L</a:t>
            </a:r>
            <a:r>
              <a:rPr kumimoji="0" lang="vi-VN"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ược</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đồ</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Các</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đới</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khí</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hậu</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a:t>
            </a:r>
            <a:r>
              <a:rPr kumimoji="0" lang="en-US" sz="1800" b="1" i="0" u="none" strike="noStrike" kern="1200" cap="none" spc="0" normalizeH="0" baseline="0" noProof="0" dirty="0" err="1">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Châu</a:t>
            </a:r>
            <a:r>
              <a:rPr kumimoji="0" lang="en-US" sz="1800" b="1" i="0" u="none" strike="noStrike" kern="1200" cap="none" spc="0" normalizeH="0" baseline="0" noProof="0" dirty="0">
                <a:ln>
                  <a:noFill/>
                </a:ln>
                <a:solidFill>
                  <a:srgbClr val="E5FFEB">
                    <a:lumMod val="10000"/>
                  </a:srgbClr>
                </a:solidFill>
                <a:effectLst/>
                <a:uLnTx/>
                <a:uFillTx/>
                <a:latin typeface="#9Slide03 Roboto Condensed" panose="02000000000000000000" pitchFamily="2" charset="0"/>
                <a:ea typeface="#9Slide03 Roboto Condensed" panose="02000000000000000000" pitchFamily="2" charset="0"/>
                <a:cs typeface="Arial" pitchFamily="34" charset="0"/>
              </a:rPr>
              <a:t> Á</a:t>
            </a:r>
          </a:p>
        </p:txBody>
      </p:sp>
      <p:pic>
        <p:nvPicPr>
          <p:cNvPr id="19" name="Picture 18">
            <a:extLst>
              <a:ext uri="{FF2B5EF4-FFF2-40B4-BE49-F238E27FC236}">
                <a16:creationId xmlns:a16="http://schemas.microsoft.com/office/drawing/2014/main" id="{177DAA2A-1DE7-4889-BB3B-44197D6CCDE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683049" y="825695"/>
            <a:ext cx="5393075" cy="3972095"/>
          </a:xfrm>
          <a:prstGeom prst="rect">
            <a:avLst/>
          </a:prstGeom>
        </p:spPr>
      </p:pic>
      <p:sp>
        <p:nvSpPr>
          <p:cNvPr id="20" name="TextBox 19">
            <a:extLst>
              <a:ext uri="{FF2B5EF4-FFF2-40B4-BE49-F238E27FC236}">
                <a16:creationId xmlns:a16="http://schemas.microsoft.com/office/drawing/2014/main" id="{908ED14A-E736-4E06-9CDD-19ABA97681AD}"/>
              </a:ext>
            </a:extLst>
          </p:cNvPr>
          <p:cNvSpPr txBox="1"/>
          <p:nvPr/>
        </p:nvSpPr>
        <p:spPr>
          <a:xfrm>
            <a:off x="189679" y="1353913"/>
            <a:ext cx="3445727" cy="1323439"/>
          </a:xfrm>
          <a:prstGeom prst="rect">
            <a:avLst/>
          </a:prstGeom>
          <a:solidFill>
            <a:schemeClr val="tx2">
              <a:lumMod val="20000"/>
              <a:lumOff val="80000"/>
            </a:schemeClr>
          </a:solidFill>
        </p:spPr>
        <p:txBody>
          <a:bodyPr wrap="square">
            <a:spAutoFit/>
          </a:bodyPr>
          <a:lstStyle/>
          <a:p>
            <a:pPr algn="just"/>
            <a:r>
              <a:rPr lang="en-US" sz="2000" b="1" dirty="0">
                <a:solidFill>
                  <a:srgbClr val="002060"/>
                </a:solidFill>
                <a:effectLst/>
                <a:latin typeface="#9Slide03 Roboto Condensed" panose="02000000000000000000" pitchFamily="2" charset="0"/>
                <a:ea typeface="#9Slide03 Roboto Condensed" panose="02000000000000000000" pitchFamily="2" charset="0"/>
              </a:rPr>
              <a:t>Quan </a:t>
            </a:r>
            <a:r>
              <a:rPr lang="en-US" sz="2000" b="1" dirty="0" err="1">
                <a:solidFill>
                  <a:srgbClr val="002060"/>
                </a:solidFill>
                <a:effectLst/>
                <a:latin typeface="#9Slide03 Roboto Condensed" panose="02000000000000000000" pitchFamily="2" charset="0"/>
                <a:ea typeface="#9Slide03 Roboto Condensed" panose="02000000000000000000" pitchFamily="2" charset="0"/>
              </a:rPr>
              <a:t>sát</a:t>
            </a:r>
            <a:r>
              <a:rPr lang="en-US" sz="2000" b="1" dirty="0">
                <a:solidFill>
                  <a:srgbClr val="002060"/>
                </a:solidFill>
                <a:effectLst/>
                <a:latin typeface="#9Slide03 Roboto Condensed" panose="02000000000000000000" pitchFamily="2" charset="0"/>
                <a:ea typeface="#9Slide03 Roboto Condensed" panose="02000000000000000000" pitchFamily="2" charset="0"/>
              </a:rPr>
              <a:t> </a:t>
            </a:r>
            <a:r>
              <a:rPr lang="en-US" sz="2000" b="1" dirty="0" err="1">
                <a:solidFill>
                  <a:srgbClr val="002060"/>
                </a:solidFill>
                <a:effectLst/>
                <a:latin typeface="#9Slide03 Roboto Condensed" panose="02000000000000000000" pitchFamily="2" charset="0"/>
                <a:ea typeface="#9Slide03 Roboto Condensed" panose="02000000000000000000" pitchFamily="2" charset="0"/>
              </a:rPr>
              <a:t>hình</a:t>
            </a:r>
            <a:r>
              <a:rPr lang="en-US" sz="2000" b="1" dirty="0">
                <a:solidFill>
                  <a:srgbClr val="002060"/>
                </a:solidFill>
                <a:effectLst/>
                <a:latin typeface="#9Slide03 Roboto Condensed" panose="02000000000000000000" pitchFamily="2" charset="0"/>
                <a:ea typeface="#9Slide03 Roboto Condensed" panose="02000000000000000000" pitchFamily="2" charset="0"/>
              </a:rPr>
              <a:t> 2.1, </a:t>
            </a:r>
            <a:r>
              <a:rPr lang="en-US" sz="2000" b="1" dirty="0" err="1">
                <a:solidFill>
                  <a:srgbClr val="002060"/>
                </a:solidFill>
                <a:effectLst/>
                <a:latin typeface="#9Slide03 Roboto Condensed" panose="02000000000000000000" pitchFamily="2" charset="0"/>
                <a:ea typeface="#9Slide03 Roboto Condensed" panose="02000000000000000000" pitchFamily="2" charset="0"/>
              </a:rPr>
              <a:t>em</a:t>
            </a:r>
            <a:r>
              <a:rPr lang="en-US" sz="2000" b="1" dirty="0">
                <a:solidFill>
                  <a:srgbClr val="002060"/>
                </a:solidFill>
                <a:effectLst/>
                <a:latin typeface="#9Slide03 Roboto Condensed" panose="02000000000000000000" pitchFamily="2" charset="0"/>
                <a:ea typeface="#9Slide03 Roboto Condensed" panose="02000000000000000000" pitchFamily="2" charset="0"/>
              </a:rPr>
              <a:t> </a:t>
            </a:r>
            <a:r>
              <a:rPr lang="en-US" sz="2000" b="1" dirty="0" err="1">
                <a:solidFill>
                  <a:srgbClr val="002060"/>
                </a:solidFill>
                <a:effectLst/>
                <a:latin typeface="#9Slide03 Roboto Condensed" panose="02000000000000000000" pitchFamily="2" charset="0"/>
                <a:ea typeface="#9Slide03 Roboto Condensed" panose="02000000000000000000" pitchFamily="2" charset="0"/>
              </a:rPr>
              <a:t>hãy</a:t>
            </a:r>
            <a:endParaRPr lang="en-US" sz="2000" b="1" dirty="0">
              <a:solidFill>
                <a:srgbClr val="002060"/>
              </a:solidFill>
              <a:effectLst/>
              <a:latin typeface="#9Slide03 Roboto Condensed" panose="02000000000000000000" pitchFamily="2" charset="0"/>
              <a:ea typeface="#9Slide03 Roboto Condensed" panose="02000000000000000000" pitchFamily="2" charset="0"/>
            </a:endParaRPr>
          </a:p>
          <a:p>
            <a:pPr algn="just"/>
            <a:r>
              <a:rPr lang="en-US" sz="2000" b="0">
                <a:solidFill>
                  <a:srgbClr val="002060"/>
                </a:solidFill>
                <a:effectLst/>
                <a:latin typeface="#9Slide03 Roboto Condensed" panose="02000000000000000000" pitchFamily="2" charset="0"/>
                <a:ea typeface="#9Slide03 Roboto Condensed" panose="02000000000000000000" pitchFamily="2" charset="0"/>
              </a:rPr>
              <a:t>+ Xác định vị trí các </a:t>
            </a:r>
            <a:r>
              <a:rPr lang="en-US" sz="2000" b="0" dirty="0" err="1">
                <a:solidFill>
                  <a:srgbClr val="002060"/>
                </a:solidFill>
                <a:effectLst/>
                <a:latin typeface="#9Slide03 Roboto Condensed" panose="02000000000000000000" pitchFamily="2" charset="0"/>
                <a:ea typeface="#9Slide03 Roboto Condensed" panose="02000000000000000000" pitchFamily="2" charset="0"/>
              </a:rPr>
              <a:t>khu</a:t>
            </a:r>
            <a:r>
              <a:rPr lang="en-US" sz="2000" b="0" dirty="0">
                <a:solidFill>
                  <a:srgbClr val="002060"/>
                </a:solidFill>
                <a:effectLst/>
                <a:latin typeface="#9Slide03 Roboto Condensed" panose="02000000000000000000" pitchFamily="2" charset="0"/>
                <a:ea typeface="#9Slide03 Roboto Condensed" panose="02000000000000000000" pitchFamily="2" charset="0"/>
              </a:rPr>
              <a:t> </a:t>
            </a:r>
            <a:r>
              <a:rPr lang="en-US" sz="2000" b="0" dirty="0" err="1">
                <a:solidFill>
                  <a:srgbClr val="002060"/>
                </a:solidFill>
                <a:effectLst/>
                <a:latin typeface="#9Slide03 Roboto Condensed" panose="02000000000000000000" pitchFamily="2" charset="0"/>
                <a:ea typeface="#9Slide03 Roboto Condensed" panose="02000000000000000000" pitchFamily="2" charset="0"/>
              </a:rPr>
              <a:t>vực</a:t>
            </a:r>
            <a:r>
              <a:rPr lang="en-US" sz="2000" b="0" dirty="0">
                <a:solidFill>
                  <a:srgbClr val="002060"/>
                </a:solidFill>
                <a:effectLst/>
                <a:latin typeface="#9Slide03 Roboto Condensed" panose="02000000000000000000" pitchFamily="2" charset="0"/>
                <a:ea typeface="#9Slide03 Roboto Condensed" panose="02000000000000000000" pitchFamily="2" charset="0"/>
              </a:rPr>
              <a:t> </a:t>
            </a:r>
            <a:r>
              <a:rPr lang="en-US" sz="2000" b="0" err="1">
                <a:solidFill>
                  <a:srgbClr val="002060"/>
                </a:solidFill>
                <a:effectLst/>
                <a:latin typeface="#9Slide03 Roboto Condensed" panose="02000000000000000000" pitchFamily="2" charset="0"/>
                <a:ea typeface="#9Slide03 Roboto Condensed" panose="02000000000000000000" pitchFamily="2" charset="0"/>
              </a:rPr>
              <a:t>thuộc</a:t>
            </a:r>
            <a:r>
              <a:rPr lang="en-US" sz="2000" b="0">
                <a:solidFill>
                  <a:srgbClr val="002060"/>
                </a:solidFill>
                <a:effectLst/>
                <a:latin typeface="#9Slide03 Roboto Condensed" panose="02000000000000000000" pitchFamily="2" charset="0"/>
                <a:ea typeface="#9Slide03 Roboto Condensed" panose="02000000000000000000" pitchFamily="2" charset="0"/>
              </a:rPr>
              <a:t> kiểu KH lục </a:t>
            </a:r>
            <a:r>
              <a:rPr lang="en-US" sz="2000" b="0" dirty="0" err="1">
                <a:solidFill>
                  <a:srgbClr val="002060"/>
                </a:solidFill>
                <a:effectLst/>
                <a:latin typeface="#9Slide03 Roboto Condensed" panose="02000000000000000000" pitchFamily="2" charset="0"/>
                <a:ea typeface="#9Slide03 Roboto Condensed" panose="02000000000000000000" pitchFamily="2" charset="0"/>
              </a:rPr>
              <a:t>địa</a:t>
            </a:r>
            <a:r>
              <a:rPr lang="en-US" sz="2000" b="0" dirty="0">
                <a:solidFill>
                  <a:srgbClr val="002060"/>
                </a:solidFill>
                <a:effectLst/>
                <a:latin typeface="#9Slide03 Roboto Condensed" panose="02000000000000000000" pitchFamily="2" charset="0"/>
                <a:ea typeface="#9Slide03 Roboto Condensed" panose="02000000000000000000" pitchFamily="2" charset="0"/>
              </a:rPr>
              <a:t>.</a:t>
            </a:r>
          </a:p>
          <a:p>
            <a:pPr algn="just"/>
            <a:r>
              <a:rPr lang="en-US" sz="2000">
                <a:solidFill>
                  <a:srgbClr val="002060"/>
                </a:solidFill>
                <a:latin typeface="#9Slide03 Roboto Condensed" panose="02000000000000000000" pitchFamily="2" charset="0"/>
                <a:ea typeface="#9Slide03 Roboto Condensed" panose="02000000000000000000" pitchFamily="2" charset="0"/>
              </a:rPr>
              <a:t>+ </a:t>
            </a:r>
            <a:r>
              <a:rPr lang="en-US" sz="2000" b="0">
                <a:solidFill>
                  <a:srgbClr val="002060"/>
                </a:solidFill>
                <a:effectLst/>
                <a:latin typeface="#9Slide03 Roboto Condensed" panose="02000000000000000000" pitchFamily="2" charset="0"/>
                <a:ea typeface="#9Slide03 Roboto Condensed" panose="02000000000000000000" pitchFamily="2" charset="0"/>
              </a:rPr>
              <a:t>Nêu đặc điểm kiểu KH lục địa?</a:t>
            </a:r>
            <a:endParaRPr lang="en-US" sz="2000" b="0" dirty="0">
              <a:solidFill>
                <a:srgbClr val="002060"/>
              </a:solidFill>
              <a:effectLst/>
              <a:latin typeface="#9Slide03 Roboto Condensed" panose="02000000000000000000" pitchFamily="2" charset="0"/>
              <a:ea typeface="#9Slide03 Roboto Condensed" panose="02000000000000000000" pitchFamily="2" charset="0"/>
            </a:endParaRPr>
          </a:p>
        </p:txBody>
      </p:sp>
      <p:sp>
        <p:nvSpPr>
          <p:cNvPr id="6" name="TextBox 5">
            <a:extLst>
              <a:ext uri="{FF2B5EF4-FFF2-40B4-BE49-F238E27FC236}">
                <a16:creationId xmlns:a16="http://schemas.microsoft.com/office/drawing/2014/main" id="{D01F5B54-3C95-4B6E-881D-51D5869B76F3}"/>
              </a:ext>
            </a:extLst>
          </p:cNvPr>
          <p:cNvSpPr txBox="1"/>
          <p:nvPr/>
        </p:nvSpPr>
        <p:spPr>
          <a:xfrm>
            <a:off x="103839" y="265256"/>
            <a:ext cx="3728690" cy="506101"/>
          </a:xfrm>
          <a:prstGeom prst="rect">
            <a:avLst/>
          </a:prstGeom>
          <a:noFill/>
        </p:spPr>
        <p:txBody>
          <a:bodyPr wrap="square">
            <a:spAutoFit/>
          </a:bodyPr>
          <a:lstStyle/>
          <a:p>
            <a:pPr defTabSz="914378">
              <a:lnSpc>
                <a:spcPct val="150000"/>
              </a:lnSpc>
              <a:buClr>
                <a:srgbClr val="000000"/>
              </a:buClr>
            </a:pPr>
            <a:r>
              <a:rPr kumimoji="0" lang="en-US" sz="2000" i="0" u="none" strike="noStrike" kern="1200" cap="none" spc="0" normalizeH="0" baseline="0" noProof="0" dirty="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a:t>
            </a:r>
            <a:r>
              <a:rPr kumimoji="0" lang="en-US" sz="2000" i="0" u="none" strike="noStrike" kern="1200" cap="none" spc="0" normalizeH="0" baseline="0" noProof="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kern="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rPr>
              <a:t>Khí hậu phân hóa đa dạng</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sp>
        <p:nvSpPr>
          <p:cNvPr id="7" name="TextBox 6">
            <a:extLst>
              <a:ext uri="{FF2B5EF4-FFF2-40B4-BE49-F238E27FC236}">
                <a16:creationId xmlns:a16="http://schemas.microsoft.com/office/drawing/2014/main" id="{15D094F3-B5F2-44FA-9FF2-9683AECC2C6F}"/>
              </a:ext>
            </a:extLst>
          </p:cNvPr>
          <p:cNvSpPr txBox="1"/>
          <p:nvPr/>
        </p:nvSpPr>
        <p:spPr>
          <a:xfrm>
            <a:off x="112830" y="662812"/>
            <a:ext cx="4072892" cy="506101"/>
          </a:xfrm>
          <a:prstGeom prst="rect">
            <a:avLst/>
          </a:prstGeom>
          <a:noFill/>
        </p:spPr>
        <p:txBody>
          <a:bodyPr wrap="square">
            <a:spAutoFit/>
          </a:bodyPr>
          <a:lstStyle/>
          <a:p>
            <a:pPr defTabSz="914378">
              <a:lnSpc>
                <a:spcPct val="150000"/>
              </a:lnSpc>
              <a:buClr>
                <a:srgbClr val="000000"/>
              </a:buClr>
            </a:pPr>
            <a:r>
              <a:rPr lang="en-US" sz="2000">
                <a:solidFill>
                  <a:srgbClr val="0A5318"/>
                </a:solidFill>
                <a:latin typeface="Times New Roman" panose="02020603050405020304" pitchFamily="18" charset="0"/>
                <a:ea typeface="#9Slide03 Roboto Condensed" panose="02000000000000000000" pitchFamily="2" charset="0"/>
                <a:cs typeface="Times New Roman" panose="02020603050405020304" pitchFamily="18" charset="0"/>
                <a:sym typeface="Darker Grotesque Medium"/>
              </a:rPr>
              <a:t>2. Các kiểu khí hậu phổ biến</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grpSp>
        <p:nvGrpSpPr>
          <p:cNvPr id="8" name="Group 7">
            <a:extLst>
              <a:ext uri="{FF2B5EF4-FFF2-40B4-BE49-F238E27FC236}">
                <a16:creationId xmlns:a16="http://schemas.microsoft.com/office/drawing/2014/main" id="{6213C63C-4C38-467B-998F-F1A3244C79BD}"/>
              </a:ext>
            </a:extLst>
          </p:cNvPr>
          <p:cNvGrpSpPr/>
          <p:nvPr/>
        </p:nvGrpSpPr>
        <p:grpSpPr>
          <a:xfrm>
            <a:off x="395044" y="-23351"/>
            <a:ext cx="8812912" cy="501163"/>
            <a:chOff x="16302" y="-298232"/>
            <a:chExt cx="8812912" cy="501163"/>
          </a:xfrm>
        </p:grpSpPr>
        <p:pic>
          <p:nvPicPr>
            <p:cNvPr id="9" name="Picture 4" descr="Download CLIMATE CHANGE Free PNG Transparent Image And Clipart #1237904 -  PNG Images - PNGio">
              <a:extLst>
                <a:ext uri="{FF2B5EF4-FFF2-40B4-BE49-F238E27FC236}">
                  <a16:creationId xmlns:a16="http://schemas.microsoft.com/office/drawing/2014/main" id="{877BABCA-E9ED-4401-9B67-BB8553F0A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547" y="-240200"/>
              <a:ext cx="696865" cy="433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E40E8ADE-14A8-41AC-99C9-F8E021CAEF99}"/>
                </a:ext>
              </a:extLst>
            </p:cNvPr>
            <p:cNvSpPr>
              <a:spLocks noChangeArrowheads="1"/>
            </p:cNvSpPr>
            <p:nvPr/>
          </p:nvSpPr>
          <p:spPr bwMode="auto">
            <a:xfrm>
              <a:off x="16302" y="-298232"/>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 2 - Bài </a:t>
              </a:r>
              <a:r>
                <a:rPr lang="en-US" sz="2000" b="1">
                  <a:solidFill>
                    <a:schemeClr val="accent2">
                      <a:lumMod val="50000"/>
                    </a:schemeClr>
                  </a:solidFill>
                  <a:latin typeface="Times New Roman" panose="02020603050405020304" pitchFamily="18" charset="0"/>
                  <a:cs typeface="Times New Roman" panose="02020603050405020304" pitchFamily="18" charset="0"/>
                </a:rPr>
                <a:t>2: KHÍ </a:t>
              </a:r>
              <a:r>
                <a:rPr lang="en-US" sz="2000" b="1" dirty="0">
                  <a:solidFill>
                    <a:schemeClr val="accent2">
                      <a:lumMod val="50000"/>
                    </a:schemeClr>
                  </a:solidFill>
                  <a:latin typeface="Times New Roman" panose="02020603050405020304" pitchFamily="18" charset="0"/>
                  <a:cs typeface="Times New Roman" panose="02020603050405020304" pitchFamily="18" charset="0"/>
                </a:rPr>
                <a:t>HẬU CHÂU Á</a:t>
              </a:r>
            </a:p>
          </p:txBody>
        </p:sp>
      </p:grpSp>
      <p:pic>
        <p:nvPicPr>
          <p:cNvPr id="11" name="Picture 10">
            <a:extLst>
              <a:ext uri="{FF2B5EF4-FFF2-40B4-BE49-F238E27FC236}">
                <a16:creationId xmlns:a16="http://schemas.microsoft.com/office/drawing/2014/main" id="{46EC1486-CB3A-42A4-987C-ABB993F651A7}"/>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329187" y="1877245"/>
            <a:ext cx="480620" cy="480620"/>
          </a:xfrm>
          <a:prstGeom prst="rect">
            <a:avLst/>
          </a:prstGeom>
        </p:spPr>
      </p:pic>
      <p:pic>
        <p:nvPicPr>
          <p:cNvPr id="12" name="Picture 11">
            <a:extLst>
              <a:ext uri="{FF2B5EF4-FFF2-40B4-BE49-F238E27FC236}">
                <a16:creationId xmlns:a16="http://schemas.microsoft.com/office/drawing/2014/main" id="{CC528E2B-9A49-4977-84C3-7BCB77B77B64}"/>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879249" y="2694401"/>
            <a:ext cx="480620" cy="480620"/>
          </a:xfrm>
          <a:prstGeom prst="rect">
            <a:avLst/>
          </a:prstGeom>
        </p:spPr>
      </p:pic>
      <p:pic>
        <p:nvPicPr>
          <p:cNvPr id="13" name="Picture 12">
            <a:extLst>
              <a:ext uri="{FF2B5EF4-FFF2-40B4-BE49-F238E27FC236}">
                <a16:creationId xmlns:a16="http://schemas.microsoft.com/office/drawing/2014/main" id="{85F8332C-624B-4DDA-9D97-F38B0D4FCA51}"/>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42977" y="2381216"/>
            <a:ext cx="480620" cy="480620"/>
          </a:xfrm>
          <a:prstGeom prst="rect">
            <a:avLst/>
          </a:prstGeom>
        </p:spPr>
      </p:pic>
      <p:pic>
        <p:nvPicPr>
          <p:cNvPr id="14" name="Picture 13">
            <a:extLst>
              <a:ext uri="{FF2B5EF4-FFF2-40B4-BE49-F238E27FC236}">
                <a16:creationId xmlns:a16="http://schemas.microsoft.com/office/drawing/2014/main" id="{5ABCFBC7-CE0F-4B02-AD5E-93F333406F52}"/>
              </a:ext>
            </a:extLst>
          </p:cNvPr>
          <p:cNvPicPr>
            <a:picLocks noChangeAspect="1"/>
          </p:cNvPicPr>
          <p:nvPr/>
        </p:nvPicPr>
        <p:blipFill>
          <a:blip r:embed="rId5">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4531568" y="2551848"/>
            <a:ext cx="480620" cy="480620"/>
          </a:xfrm>
          <a:prstGeom prst="rect">
            <a:avLst/>
          </a:prstGeom>
        </p:spPr>
      </p:pic>
      <p:pic>
        <p:nvPicPr>
          <p:cNvPr id="16" name="Picture 15">
            <a:extLst>
              <a:ext uri="{FF2B5EF4-FFF2-40B4-BE49-F238E27FC236}">
                <a16:creationId xmlns:a16="http://schemas.microsoft.com/office/drawing/2014/main" id="{D03019B3-E242-4642-82A4-C57A90D6771F}"/>
              </a:ext>
            </a:extLst>
          </p:cNvPr>
          <p:cNvPicPr>
            <a:picLocks noChangeAspect="1"/>
          </p:cNvPicPr>
          <p:nvPr/>
        </p:nvPicPr>
        <p:blipFill>
          <a:blip r:embed="rId6"/>
          <a:stretch>
            <a:fillRect/>
          </a:stretch>
        </p:blipFill>
        <p:spPr>
          <a:xfrm>
            <a:off x="-31407" y="2841282"/>
            <a:ext cx="3751034" cy="2233552"/>
          </a:xfrm>
          <a:prstGeom prst="rect">
            <a:avLst/>
          </a:prstGeom>
        </p:spPr>
      </p:pic>
    </p:spTree>
    <p:extLst>
      <p:ext uri="{BB962C8B-B14F-4D97-AF65-F5344CB8AC3E}">
        <p14:creationId xmlns:p14="http://schemas.microsoft.com/office/powerpoint/2010/main" val="696785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45EBA14-284B-47B1-8D67-D9E2D16C6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8382"/>
          </a:xfrm>
          <a:prstGeom prst="rect">
            <a:avLst/>
          </a:prstGeom>
        </p:spPr>
      </p:pic>
      <p:cxnSp>
        <p:nvCxnSpPr>
          <p:cNvPr id="12" name="Straight Connector 11">
            <a:extLst>
              <a:ext uri="{FF2B5EF4-FFF2-40B4-BE49-F238E27FC236}">
                <a16:creationId xmlns:a16="http://schemas.microsoft.com/office/drawing/2014/main" id="{F2307FFF-64F3-44E8-8317-0D2177DA46C6}"/>
              </a:ext>
            </a:extLst>
          </p:cNvPr>
          <p:cNvCxnSpPr>
            <a:cxnSpLocks/>
          </p:cNvCxnSpPr>
          <p:nvPr/>
        </p:nvCxnSpPr>
        <p:spPr>
          <a:xfrm flipV="1">
            <a:off x="231799" y="614229"/>
            <a:ext cx="8746958" cy="9314"/>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5CCEA7-F9A2-4FF2-95A1-49A98B969221}"/>
              </a:ext>
            </a:extLst>
          </p:cNvPr>
          <p:cNvSpPr txBox="1"/>
          <p:nvPr/>
        </p:nvSpPr>
        <p:spPr>
          <a:xfrm>
            <a:off x="268525" y="940284"/>
            <a:ext cx="2242812" cy="369332"/>
          </a:xfrm>
          <a:prstGeom prst="rect">
            <a:avLst/>
          </a:prstGeom>
          <a:noFill/>
        </p:spPr>
        <p:txBody>
          <a:bodyPr wrap="square">
            <a:spAutoFit/>
          </a:bodyPr>
          <a:lstStyle/>
          <a:p>
            <a:pPr algn="ctr"/>
            <a:r>
              <a:rPr lang="en-US" sz="1800">
                <a:solidFill>
                  <a:schemeClr val="accent5"/>
                </a:solidFill>
                <a:latin typeface="Times New Roman" panose="02020603050405020304" pitchFamily="18" charset="0"/>
                <a:cs typeface="Times New Roman" panose="02020603050405020304" pitchFamily="18" charset="0"/>
              </a:rPr>
              <a:t>- Nhiều đới khí hậu. </a:t>
            </a:r>
          </a:p>
        </p:txBody>
      </p:sp>
      <p:sp>
        <p:nvSpPr>
          <p:cNvPr id="21" name="Google Shape;6631;p47">
            <a:extLst>
              <a:ext uri="{FF2B5EF4-FFF2-40B4-BE49-F238E27FC236}">
                <a16:creationId xmlns:a16="http://schemas.microsoft.com/office/drawing/2014/main" id="{B67540C6-FD10-46C9-BC15-B88A5E52F10B}"/>
              </a:ext>
            </a:extLst>
          </p:cNvPr>
          <p:cNvSpPr txBox="1">
            <a:spLocks/>
          </p:cNvSpPr>
          <p:nvPr/>
        </p:nvSpPr>
        <p:spPr>
          <a:xfrm>
            <a:off x="417715" y="155138"/>
            <a:ext cx="4623518"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TIẾT 2 - </a:t>
            </a:r>
            <a:r>
              <a:rPr lang="vi-VN"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 2: KHÍ HẬU CHÂU Á</a:t>
            </a:r>
            <a:endParaRPr lang="en-US" sz="2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CA1D616-13D1-4E87-B426-DF98C55A123D}"/>
              </a:ext>
            </a:extLst>
          </p:cNvPr>
          <p:cNvSpPr txBox="1"/>
          <p:nvPr/>
        </p:nvSpPr>
        <p:spPr>
          <a:xfrm>
            <a:off x="184459" y="544199"/>
            <a:ext cx="3166460"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Khí hậu phân hóa rất đa dạng</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pic>
        <p:nvPicPr>
          <p:cNvPr id="32" name="Picture 31">
            <a:extLst>
              <a:ext uri="{FF2B5EF4-FFF2-40B4-BE49-F238E27FC236}">
                <a16:creationId xmlns:a16="http://schemas.microsoft.com/office/drawing/2014/main" id="{3029375D-A0B5-4023-9ED6-7D238D3A8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43" y="161576"/>
            <a:ext cx="559055" cy="559055"/>
          </a:xfrm>
          <a:prstGeom prst="rect">
            <a:avLst/>
          </a:prstGeom>
        </p:spPr>
      </p:pic>
      <p:graphicFrame>
        <p:nvGraphicFramePr>
          <p:cNvPr id="44" name="Table 43">
            <a:extLst>
              <a:ext uri="{FF2B5EF4-FFF2-40B4-BE49-F238E27FC236}">
                <a16:creationId xmlns:a16="http://schemas.microsoft.com/office/drawing/2014/main" id="{A8FE2A20-36E3-4F81-8E82-FD32CC83F114}"/>
              </a:ext>
            </a:extLst>
          </p:cNvPr>
          <p:cNvGraphicFramePr>
            <a:graphicFrameLocks noGrp="1"/>
          </p:cNvGraphicFramePr>
          <p:nvPr>
            <p:extLst>
              <p:ext uri="{D42A27DB-BD31-4B8C-83A1-F6EECF244321}">
                <p14:modId xmlns:p14="http://schemas.microsoft.com/office/powerpoint/2010/main" val="3699009231"/>
              </p:ext>
            </p:extLst>
          </p:nvPr>
        </p:nvGraphicFramePr>
        <p:xfrm>
          <a:off x="198521" y="2273279"/>
          <a:ext cx="8746958" cy="2671383"/>
        </p:xfrm>
        <a:graphic>
          <a:graphicData uri="http://schemas.openxmlformats.org/drawingml/2006/table">
            <a:tbl>
              <a:tblPr firstRow="1" firstCol="1" lastRow="1" lastCol="1" bandRow="1" bandCol="1">
                <a:solidFill>
                  <a:schemeClr val="bg1"/>
                </a:solidFill>
              </a:tblPr>
              <a:tblGrid>
                <a:gridCol w="1097355">
                  <a:extLst>
                    <a:ext uri="{9D8B030D-6E8A-4147-A177-3AD203B41FA5}">
                      <a16:colId xmlns:a16="http://schemas.microsoft.com/office/drawing/2014/main" val="4170598240"/>
                    </a:ext>
                  </a:extLst>
                </a:gridCol>
                <a:gridCol w="3803206">
                  <a:extLst>
                    <a:ext uri="{9D8B030D-6E8A-4147-A177-3AD203B41FA5}">
                      <a16:colId xmlns:a16="http://schemas.microsoft.com/office/drawing/2014/main" val="959564259"/>
                    </a:ext>
                  </a:extLst>
                </a:gridCol>
                <a:gridCol w="3846397">
                  <a:extLst>
                    <a:ext uri="{9D8B030D-6E8A-4147-A177-3AD203B41FA5}">
                      <a16:colId xmlns:a16="http://schemas.microsoft.com/office/drawing/2014/main" val="135328219"/>
                    </a:ext>
                  </a:extLst>
                </a:gridCol>
              </a:tblGrid>
              <a:tr h="0">
                <a:tc>
                  <a:txBody>
                    <a:bodyPr/>
                    <a:lstStyle/>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Các yếu tố</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Các kiểu khí hậu gió mùa</a:t>
                      </a:r>
                    </a:p>
                    <a:p>
                      <a:pPr marL="0" marR="0" algn="ctr">
                        <a:lnSpc>
                          <a:spcPct val="120000"/>
                        </a:lnSpc>
                        <a:spcBef>
                          <a:spcPts val="0"/>
                        </a:spcBef>
                        <a:spcAft>
                          <a:spcPts val="0"/>
                        </a:spcAft>
                      </a:pP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Các kiểu khí hậu lục địa</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90222"/>
                  </a:ext>
                </a:extLst>
              </a:tr>
              <a:tr h="0">
                <a:tc>
                  <a:txBody>
                    <a:bodyPr/>
                    <a:lstStyle/>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 </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Phân bố</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Nhiệt đới GM: Nam Á và Đông Nam Á.</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Cận nhiệt GM, Ôn đới GM: Đông 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500" b="0" i="0">
                          <a:solidFill>
                            <a:schemeClr val="bg1">
                              <a:lumMod val="10000"/>
                            </a:schemeClr>
                          </a:solidFill>
                          <a:effectLst/>
                          <a:latin typeface="+mj-lt"/>
                          <a:ea typeface="#9Slide03 Roboto Condensed" panose="02000000000000000000" pitchFamily="2" charset="0"/>
                        </a:rPr>
                        <a:t>- Ô</a:t>
                      </a:r>
                      <a:r>
                        <a:rPr lang="vi-VN" sz="1500" b="0" i="0">
                          <a:solidFill>
                            <a:schemeClr val="bg1">
                              <a:lumMod val="10000"/>
                            </a:schemeClr>
                          </a:solidFill>
                          <a:effectLst/>
                          <a:latin typeface="+mj-lt"/>
                          <a:ea typeface="#9Slide03 Roboto Condensed" panose="02000000000000000000" pitchFamily="2" charset="0"/>
                        </a:rPr>
                        <a:t>n đới lục địa, cận nhiệt lục địa, nhiệt đới khô</a:t>
                      </a:r>
                      <a:endParaRPr lang="en-US" sz="1500">
                        <a:solidFill>
                          <a:schemeClr val="bg1">
                            <a:lumMod val="10000"/>
                          </a:schemeClr>
                        </a:solidFill>
                        <a:effectLst/>
                        <a:latin typeface="+mj-lt"/>
                        <a:ea typeface="Times New Roman" panose="02020603050405020304" pitchFamily="18" charset="0"/>
                      </a:endParaRP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Nội địa ,Tây Nam 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977147"/>
                  </a:ext>
                </a:extLst>
              </a:tr>
              <a:tr h="0">
                <a:tc>
                  <a:txBody>
                    <a:bodyPr/>
                    <a:lstStyle/>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 </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 </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 </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Đặc điểm</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p>
                      <a:pPr marL="0" marR="0" algn="ctr">
                        <a:lnSpc>
                          <a:spcPct val="120000"/>
                        </a:lnSpc>
                        <a:spcBef>
                          <a:spcPts val="0"/>
                        </a:spcBef>
                        <a:spcAft>
                          <a:spcPts val="0"/>
                        </a:spcAft>
                      </a:pPr>
                      <a:r>
                        <a:rPr lang="en-US" sz="1500" b="1">
                          <a:solidFill>
                            <a:schemeClr val="bg1">
                              <a:lumMod val="10000"/>
                            </a:schemeClr>
                          </a:solidFill>
                          <a:effectLst/>
                          <a:latin typeface="Times New Roman" panose="02020603050405020304" pitchFamily="18" charset="0"/>
                          <a:ea typeface="Times New Roman" panose="02020603050405020304" pitchFamily="18" charset="0"/>
                        </a:rPr>
                        <a:t> </a:t>
                      </a:r>
                      <a:endParaRPr lang="en-US" sz="1500">
                        <a:solidFill>
                          <a:schemeClr val="bg1">
                            <a:lumMod val="1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Một năm có 2 mùa:</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Mùa đông gió từ lục địa thổi ra: lạnh, khô, mưa ít. </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Mùa hạ gió từ đại dương thổi vào lục địa:  nóng ẩm, mưa nhiều.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Một năm có 2 mùa:</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Mùa đông khô, lạnh.</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Mùa hạ khô, nóng.</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Lượng mưa trung bình năm thấp: 200 – 500mm.</a:t>
                      </a:r>
                    </a:p>
                    <a:p>
                      <a:pPr marL="0" marR="0" algn="just">
                        <a:lnSpc>
                          <a:spcPct val="120000"/>
                        </a:lnSpc>
                        <a:spcBef>
                          <a:spcPts val="0"/>
                        </a:spcBef>
                        <a:spcAft>
                          <a:spcPts val="0"/>
                        </a:spcAft>
                      </a:pPr>
                      <a:r>
                        <a:rPr lang="en-US" sz="1500">
                          <a:solidFill>
                            <a:schemeClr val="bg1">
                              <a:lumMod val="10000"/>
                            </a:schemeClr>
                          </a:solidFill>
                          <a:effectLst/>
                          <a:latin typeface="Times New Roman" panose="02020603050405020304" pitchFamily="18" charset="0"/>
                          <a:ea typeface="Times New Roman" panose="02020603050405020304" pitchFamily="18" charset="0"/>
                        </a:rPr>
                        <a:t>- Độ bốc hơi lớn, độ ẩm thấp.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063264"/>
                  </a:ext>
                </a:extLst>
              </a:tr>
            </a:tbl>
          </a:graphicData>
        </a:graphic>
      </p:graphicFrame>
      <p:sp>
        <p:nvSpPr>
          <p:cNvPr id="46" name="TextBox 45">
            <a:extLst>
              <a:ext uri="{FF2B5EF4-FFF2-40B4-BE49-F238E27FC236}">
                <a16:creationId xmlns:a16="http://schemas.microsoft.com/office/drawing/2014/main" id="{00EB1D82-B13E-48C6-B803-15D63EE3038F}"/>
              </a:ext>
            </a:extLst>
          </p:cNvPr>
          <p:cNvSpPr txBox="1"/>
          <p:nvPr/>
        </p:nvSpPr>
        <p:spPr>
          <a:xfrm>
            <a:off x="233669" y="1475952"/>
            <a:ext cx="3166460"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2. Các kiểu khí hậu phổ biến</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50" name="TextBox 49">
            <a:extLst>
              <a:ext uri="{FF2B5EF4-FFF2-40B4-BE49-F238E27FC236}">
                <a16:creationId xmlns:a16="http://schemas.microsoft.com/office/drawing/2014/main" id="{F421552D-B3C4-4486-8DA7-51DE5ADC033A}"/>
              </a:ext>
            </a:extLst>
          </p:cNvPr>
          <p:cNvSpPr txBox="1"/>
          <p:nvPr/>
        </p:nvSpPr>
        <p:spPr>
          <a:xfrm>
            <a:off x="340717" y="1234295"/>
            <a:ext cx="3845130" cy="369332"/>
          </a:xfrm>
          <a:prstGeom prst="rect">
            <a:avLst/>
          </a:prstGeom>
          <a:noFill/>
        </p:spPr>
        <p:txBody>
          <a:bodyPr wrap="square">
            <a:spAutoFit/>
          </a:bodyPr>
          <a:lstStyle/>
          <a:p>
            <a:pPr algn="ctr"/>
            <a:r>
              <a:rPr lang="en-US" sz="1800">
                <a:solidFill>
                  <a:schemeClr val="accent5"/>
                </a:solidFill>
                <a:latin typeface="Times New Roman" panose="02020603050405020304" pitchFamily="18" charset="0"/>
                <a:cs typeface="Times New Roman" panose="02020603050405020304" pitchFamily="18" charset="0"/>
              </a:rPr>
              <a:t>- Một đới phân hóa nhiều kiểu khí hậu. </a:t>
            </a:r>
          </a:p>
        </p:txBody>
      </p:sp>
      <p:pic>
        <p:nvPicPr>
          <p:cNvPr id="51" name="Picture 50">
            <a:extLst>
              <a:ext uri="{FF2B5EF4-FFF2-40B4-BE49-F238E27FC236}">
                <a16:creationId xmlns:a16="http://schemas.microsoft.com/office/drawing/2014/main" id="{C95B07F7-3D41-439B-8EA0-4456609B490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5041233" y="260107"/>
            <a:ext cx="3869098" cy="1896263"/>
          </a:xfrm>
          <a:prstGeom prst="rect">
            <a:avLst/>
          </a:prstGeom>
        </p:spPr>
      </p:pic>
    </p:spTree>
    <p:extLst>
      <p:ext uri="{BB962C8B-B14F-4D97-AF65-F5344CB8AC3E}">
        <p14:creationId xmlns:p14="http://schemas.microsoft.com/office/powerpoint/2010/main" val="1495418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a:extLst>
              <a:ext uri="{FF2B5EF4-FFF2-40B4-BE49-F238E27FC236}">
                <a16:creationId xmlns:a16="http://schemas.microsoft.com/office/drawing/2014/main" id="{6BF6D3D0-5C32-46C3-8AA0-2EF04F685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966" y="4710112"/>
            <a:ext cx="1290638" cy="433388"/>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a:extLst>
              <a:ext uri="{FF2B5EF4-FFF2-40B4-BE49-F238E27FC236}">
                <a16:creationId xmlns:a16="http://schemas.microsoft.com/office/drawing/2014/main" id="{0DD247E9-FBD1-4618-BA1D-285F01F19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295" y="4431506"/>
            <a:ext cx="1394222" cy="438150"/>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id="{6481FE0C-59DF-474F-A966-28918A5F4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233" y="4445793"/>
            <a:ext cx="659606" cy="423863"/>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a:extLst>
              <a:ext uri="{FF2B5EF4-FFF2-40B4-BE49-F238E27FC236}">
                <a16:creationId xmlns:a16="http://schemas.microsoft.com/office/drawing/2014/main" id="{C1AD3B68-1E18-484B-986C-011347E59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9183" y="4205287"/>
            <a:ext cx="631031" cy="37623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id="{2BE3FB00-AA2E-413F-9583-B31CF3495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478" y="4318398"/>
            <a:ext cx="814388" cy="267890"/>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C1401CAD-1AB6-438C-B042-7844EF19C1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044" y="3908823"/>
            <a:ext cx="819150" cy="310753"/>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id="{D15B043F-6275-4D49-BA00-E50D376D52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3470" y="3626644"/>
            <a:ext cx="998935" cy="438150"/>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84089785-BC39-471A-BB03-E1758DF1C7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3141" y="3810000"/>
            <a:ext cx="871538" cy="701279"/>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7E7CDE71-A8E3-4EA8-8EE3-F70954044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9642" y="3918348"/>
            <a:ext cx="1464469" cy="753665"/>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9395B972-B05E-4D6C-BEFA-FE1157D471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8770" y="3231356"/>
            <a:ext cx="1469231" cy="466725"/>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CC5C6658-2394-4993-9453-405E92F0CE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9474" y="2807495"/>
            <a:ext cx="1516856" cy="56078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7935F6B3-EA40-4438-9278-E65C92563B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036" y="3042048"/>
            <a:ext cx="659606" cy="325040"/>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0CE21052-42C5-4407-9192-F36F14C52C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23224" y="2576514"/>
            <a:ext cx="1201340" cy="611981"/>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7D7EE049-AA65-4AB1-9755-D54EA7EA55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2894" y="2745581"/>
            <a:ext cx="866775" cy="442913"/>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F8FA0E27-A419-4E0D-BD69-E1E9547E70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3222" y="2114550"/>
            <a:ext cx="8382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5442D194-9C4C-4C76-AD38-0E17CD2A0D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7262" y="1808560"/>
            <a:ext cx="1262063" cy="484584"/>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AA85952F-81E6-4B07-AADB-8908A4DE21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85122" y="1483519"/>
            <a:ext cx="927497" cy="8096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52013397-72FF-4D2B-9620-DFB81E4C6CF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4794" y="2044303"/>
            <a:ext cx="8763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6774DA71-3F45-43DD-98F9-A4FB8B1BC61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59870" y="2661047"/>
            <a:ext cx="1446610" cy="1384697"/>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70FA3C23-8E4F-459C-8399-D1922326047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2945" y="3065860"/>
            <a:ext cx="224671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21ABED8A-E981-4072-830D-6B1D713D1DD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14614" y="1247775"/>
            <a:ext cx="1902619" cy="763191"/>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577642A7-875B-4CEC-AD42-30649318FC2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76675" y="941786"/>
            <a:ext cx="852488" cy="71556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F01CDCF9-A323-460B-88AB-61AE8710364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76675" y="927497"/>
            <a:ext cx="791766" cy="457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CC55D3DC-270C-42A9-830F-32E95E2F090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876676" y="908448"/>
            <a:ext cx="1008460" cy="25955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77C9891A-4CA7-493E-B3AB-1144252B9DC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62388" y="691753"/>
            <a:ext cx="791766" cy="3762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924647F5-7455-4D1E-8D96-9861903B32F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43339" y="344092"/>
            <a:ext cx="1116806" cy="72032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7C98E1B4-CA10-40B0-A212-4A12C13A0D4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9364" y="814389"/>
            <a:ext cx="1459706" cy="55602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D29DB498-B004-4172-81A4-6EAE358EFE8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12194" y="1209676"/>
            <a:ext cx="423863" cy="25479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301157AE-115F-422A-A18C-C8F6F5132F2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9608" y="1223962"/>
            <a:ext cx="1775222" cy="21193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E99C052-1CF5-4F94-9576-2723E0136F5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2793206"/>
            <a:ext cx="1639491" cy="8239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A3194D1-8FCF-49B0-8021-AEB821FB9521}"/>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contrast="20000"/>
                    </a14:imgEffect>
                  </a14:imgLayer>
                </a14:imgProps>
              </a:ext>
            </a:extLst>
          </a:blip>
          <a:stretch>
            <a:fillRect/>
          </a:stretch>
        </p:blipFill>
        <p:spPr>
          <a:xfrm>
            <a:off x="6100762" y="-17974"/>
            <a:ext cx="3017205" cy="1896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lef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lef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8"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lef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8"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lef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left)">
                                      <p:cBhvr>
                                        <p:cTn id="152"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1081191" y="422875"/>
            <a:ext cx="6811525" cy="4073333"/>
          </a:xfrm>
          <a:prstGeom prst="rect">
            <a:avLst/>
          </a:prstGeom>
        </p:spPr>
      </p:pic>
    </p:spTree>
    <p:extLst>
      <p:ext uri="{BB962C8B-B14F-4D97-AF65-F5344CB8AC3E}">
        <p14:creationId xmlns:p14="http://schemas.microsoft.com/office/powerpoint/2010/main" val="499678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243" name="TextBox 242">
            <a:extLst>
              <a:ext uri="{FF2B5EF4-FFF2-40B4-BE49-F238E27FC236}">
                <a16:creationId xmlns:a16="http://schemas.microsoft.com/office/drawing/2014/main" id="{636346D3-1ED1-416E-8DCE-C0A3CC0C1D50}"/>
              </a:ext>
            </a:extLst>
          </p:cNvPr>
          <p:cNvSpPr txBox="1"/>
          <p:nvPr/>
        </p:nvSpPr>
        <p:spPr>
          <a:xfrm>
            <a:off x="168516" y="925978"/>
            <a:ext cx="8306411" cy="2800767"/>
          </a:xfrm>
          <a:prstGeom prst="rect">
            <a:avLst/>
          </a:prstGeom>
          <a:noFill/>
        </p:spPr>
        <p:txBody>
          <a:bodyPr wrap="square">
            <a:spAutoFit/>
          </a:bodyPr>
          <a:lstStyle/>
          <a:p>
            <a:pPr algn="l">
              <a:lnSpc>
                <a:spcPct val="150000"/>
              </a:lnSpc>
            </a:pPr>
            <a:r>
              <a:rPr kumimoji="0" lang="vi-VN" sz="24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rPr>
              <a:t>Câu </a:t>
            </a:r>
            <a:r>
              <a:rPr kumimoji="0" lang="en-US" sz="24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rPr>
              <a:t>1.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Kiểu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khí</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hậu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gió</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mùa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phân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bố</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ở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của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Á?</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Nam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Nam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p:txBody>
      </p:sp>
      <p:pic>
        <p:nvPicPr>
          <p:cNvPr id="244" name="Picture 2" descr="Cách fake tích xanh ảnh đại diện Facebook - Quantrimang.com">
            <a:extLst>
              <a:ext uri="{FF2B5EF4-FFF2-40B4-BE49-F238E27FC236}">
                <a16:creationId xmlns:a16="http://schemas.microsoft.com/office/drawing/2014/main" id="{0478CC90-0967-47F6-B9A6-664DF3947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19" y="2130704"/>
            <a:ext cx="516338" cy="516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C6C759-3F14-43CF-892C-0A46076171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5005339" y="1550019"/>
            <a:ext cx="2856272" cy="2103695"/>
          </a:xfrm>
          <a:prstGeom prst="rect">
            <a:avLst/>
          </a:prstGeom>
        </p:spPr>
      </p:pic>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60911" y="234175"/>
            <a:ext cx="1290100" cy="725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500" fill="hold"/>
                                        <p:tgtEl>
                                          <p:spTgt spid="243"/>
                                        </p:tgtEl>
                                        <p:attrNameLst>
                                          <p:attrName>ppt_x</p:attrName>
                                        </p:attrNameLst>
                                      </p:cBhvr>
                                      <p:tavLst>
                                        <p:tav tm="0">
                                          <p:val>
                                            <p:strVal val="#ppt_x"/>
                                          </p:val>
                                        </p:tav>
                                        <p:tav tm="100000">
                                          <p:val>
                                            <p:strVal val="#ppt_x"/>
                                          </p:val>
                                        </p:tav>
                                      </p:tavLst>
                                    </p:anim>
                                    <p:anim calcmode="lin" valueType="num">
                                      <p:cBhvr additive="base">
                                        <p:cTn id="8"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4"/>
                                        </p:tgtEl>
                                        <p:attrNameLst>
                                          <p:attrName>style.visibility</p:attrName>
                                        </p:attrNameLst>
                                      </p:cBhvr>
                                      <p:to>
                                        <p:strVal val="visible"/>
                                      </p:to>
                                    </p:set>
                                    <p:anim calcmode="lin" valueType="num">
                                      <p:cBhvr additive="base">
                                        <p:cTn id="13" dur="500" fill="hold"/>
                                        <p:tgtEl>
                                          <p:spTgt spid="244"/>
                                        </p:tgtEl>
                                        <p:attrNameLst>
                                          <p:attrName>ppt_x</p:attrName>
                                        </p:attrNameLst>
                                      </p:cBhvr>
                                      <p:tavLst>
                                        <p:tav tm="0">
                                          <p:val>
                                            <p:strVal val="#ppt_x"/>
                                          </p:val>
                                        </p:tav>
                                        <p:tav tm="100000">
                                          <p:val>
                                            <p:strVal val="#ppt_x"/>
                                          </p:val>
                                        </p:tav>
                                      </p:tavLst>
                                    </p:anim>
                                    <p:anim calcmode="lin" valueType="num">
                                      <p:cBhvr additive="base">
                                        <p:cTn id="14"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2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5"/>
            <a:ext cx="1290100" cy="725681"/>
          </a:xfrm>
          <a:prstGeom prst="rect">
            <a:avLst/>
          </a:prstGeom>
        </p:spPr>
      </p:pic>
      <p:sp>
        <p:nvSpPr>
          <p:cNvPr id="5" name="TextBox 4">
            <a:extLst>
              <a:ext uri="{FF2B5EF4-FFF2-40B4-BE49-F238E27FC236}">
                <a16:creationId xmlns:a16="http://schemas.microsoft.com/office/drawing/2014/main" id="{F8DA3D35-59C0-42C6-A8FA-C6E86B2FEE79}"/>
              </a:ext>
            </a:extLst>
          </p:cNvPr>
          <p:cNvSpPr txBox="1"/>
          <p:nvPr/>
        </p:nvSpPr>
        <p:spPr>
          <a:xfrm>
            <a:off x="223025" y="1131509"/>
            <a:ext cx="9021337" cy="2800767"/>
          </a:xfrm>
          <a:prstGeom prst="rect">
            <a:avLst/>
          </a:prstGeom>
          <a:noFill/>
        </p:spPr>
        <p:txBody>
          <a:bodyPr wrap="square">
            <a:spAutoFit/>
          </a:bodyPr>
          <a:lstStyle/>
          <a:p>
            <a:pPr algn="just">
              <a:lnSpc>
                <a:spcPct val="150000"/>
              </a:lnSpc>
            </a:pPr>
            <a:r>
              <a:rPr lang="en-US" sz="2400" b="1" i="0" err="1">
                <a:solidFill>
                  <a:srgbClr val="000000"/>
                </a:solidFill>
                <a:effectLst/>
                <a:latin typeface="#9Slide03 Roboto Condensed" panose="02000000000000000000" pitchFamily="2" charset="0"/>
                <a:ea typeface="#9Slide03 Roboto Condensed" panose="02000000000000000000" pitchFamily="2" charset="0"/>
              </a:rPr>
              <a:t>Câu</a:t>
            </a:r>
            <a:r>
              <a:rPr lang="en-US" sz="2400" b="1" i="0">
                <a:solidFill>
                  <a:srgbClr val="000000"/>
                </a:solidFill>
                <a:effectLst/>
                <a:latin typeface="#9Slide03 Roboto Condensed" panose="02000000000000000000" pitchFamily="2" charset="0"/>
                <a:ea typeface="#9Slide03 Roboto Condensed" panose="02000000000000000000" pitchFamily="2" charset="0"/>
              </a:rPr>
              <a:t> 2</a:t>
            </a:r>
            <a:r>
              <a:rPr lang="en-US" sz="2400" b="1">
                <a:solidFill>
                  <a:srgbClr val="000000"/>
                </a:solidFill>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Kiểu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khí</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hậu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lục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địa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phân</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bố</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chủ</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yếu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ở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của</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a:t>
            </a:r>
            <a:r>
              <a:rPr lang="en-US" sz="2400" b="1" i="0" dirty="0" err="1">
                <a:solidFill>
                  <a:srgbClr val="000000"/>
                </a:solidFill>
                <a:effectLst/>
                <a:latin typeface="#9Slide03 Roboto Condensed" panose="02000000000000000000" pitchFamily="2" charset="0"/>
                <a:ea typeface="#9Slide03 Roboto Condensed" panose="02000000000000000000" pitchFamily="2" charset="0"/>
              </a:rPr>
              <a:t>châu</a:t>
            </a:r>
            <a:r>
              <a:rPr lang="en-US" sz="2400" b="1" i="0" dirty="0">
                <a:solidFill>
                  <a:srgbClr val="000000"/>
                </a:solidFill>
                <a:effectLst/>
                <a:latin typeface="#9Slide03 Roboto Condensed" panose="02000000000000000000" pitchFamily="2" charset="0"/>
                <a:ea typeface="#9Slide03 Roboto Condensed" panose="02000000000000000000" pitchFamily="2" charset="0"/>
              </a:rPr>
              <a:t> Á?</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 Nam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 </a:t>
            </a:r>
            <a:r>
              <a:rPr lang="en-US" sz="24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Nam Á.</a:t>
            </a:r>
          </a:p>
        </p:txBody>
      </p:sp>
      <p:pic>
        <p:nvPicPr>
          <p:cNvPr id="6" name="Picture 2" descr="Cách fake tích xanh ảnh đại diện Facebook - Quantrimang.com">
            <a:extLst>
              <a:ext uri="{FF2B5EF4-FFF2-40B4-BE49-F238E27FC236}">
                <a16:creationId xmlns:a16="http://schemas.microsoft.com/office/drawing/2014/main" id="{0B171D90-F648-4C40-9FF5-7B571ABC7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128" y="2877837"/>
            <a:ext cx="516338" cy="5163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E4DCC9C-832B-4F65-B2DA-22AEEC89923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3031574" y="1723379"/>
            <a:ext cx="4071754" cy="2998919"/>
          </a:xfrm>
          <a:prstGeom prst="rect">
            <a:avLst/>
          </a:prstGeom>
        </p:spPr>
      </p:pic>
    </p:spTree>
    <p:extLst>
      <p:ext uri="{BB962C8B-B14F-4D97-AF65-F5344CB8AC3E}">
        <p14:creationId xmlns:p14="http://schemas.microsoft.com/office/powerpoint/2010/main" val="3087570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191500" y="4884753"/>
            <a:ext cx="8834430" cy="288298"/>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973" name="Google Shape;973;p39"/>
          <p:cNvSpPr/>
          <p:nvPr/>
        </p:nvSpPr>
        <p:spPr>
          <a:xfrm rot="-10752235" flipH="1">
            <a:off x="887500" y="4762545"/>
            <a:ext cx="7221440" cy="23733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1C24D18-A3AE-4181-A176-424B0D7F619E}"/>
              </a:ext>
            </a:extLst>
          </p:cNvPr>
          <p:cNvSpPr txBox="1"/>
          <p:nvPr/>
        </p:nvSpPr>
        <p:spPr>
          <a:xfrm>
            <a:off x="1049483" y="862445"/>
            <a:ext cx="3200400" cy="248209"/>
          </a:xfrm>
          <a:prstGeom prst="rect">
            <a:avLst/>
          </a:prstGeom>
          <a:noFill/>
        </p:spPr>
        <p:txBody>
          <a:bodyPr wrap="square" rtlCol="0">
            <a:spAutoFit/>
          </a:bodyPr>
          <a:lstStyle/>
          <a:p>
            <a:endParaRPr lang="en-US" sz="1013" dirty="0">
              <a:latin typeface="Road Rage" pitchFamily="50" charset="0"/>
            </a:endParaRPr>
          </a:p>
        </p:txBody>
      </p:sp>
      <p:sp>
        <p:nvSpPr>
          <p:cNvPr id="14" name="TextBox 13">
            <a:extLst>
              <a:ext uri="{FF2B5EF4-FFF2-40B4-BE49-F238E27FC236}">
                <a16:creationId xmlns:a16="http://schemas.microsoft.com/office/drawing/2014/main" id="{469E2B86-1EC6-410B-AA3F-636B4E2E8E16}"/>
              </a:ext>
            </a:extLst>
          </p:cNvPr>
          <p:cNvSpPr txBox="1"/>
          <p:nvPr/>
        </p:nvSpPr>
        <p:spPr>
          <a:xfrm>
            <a:off x="3823834" y="895978"/>
            <a:ext cx="4682577" cy="646331"/>
          </a:xfrm>
          <a:prstGeom prst="rect">
            <a:avLst/>
          </a:prstGeom>
          <a:noFill/>
        </p:spPr>
        <p:txBody>
          <a:bodyPr wrap="square">
            <a:spAutoFit/>
          </a:bodyPr>
          <a:lstStyle/>
          <a:p>
            <a:pPr algn="ctr">
              <a:defRPr/>
            </a:pPr>
            <a:r>
              <a:rPr lang="en-US" altLang="en-US" sz="3600" b="1" dirty="0">
                <a:solidFill>
                  <a:srgbClr val="663442"/>
                </a:solidFill>
                <a:latin typeface="#9Slide03 IcielPanton Black" panose="00000A00000000000000" pitchFamily="2" charset="-93"/>
                <a:ea typeface="#9Slide03 Roboto Black" panose="02000000000000000000" pitchFamily="2" charset="0"/>
              </a:rPr>
              <a:t>H</a:t>
            </a:r>
            <a:r>
              <a:rPr lang="vi-VN" altLang="en-US" sz="3600" b="1" dirty="0">
                <a:solidFill>
                  <a:srgbClr val="663442"/>
                </a:solidFill>
                <a:latin typeface="#9Slide03 IcielPanton Black" panose="00000A00000000000000" pitchFamily="2" charset="-93"/>
                <a:ea typeface="#9Slide03 Roboto Black" panose="02000000000000000000" pitchFamily="2" charset="0"/>
              </a:rPr>
              <a:t>ƯỚNG</a:t>
            </a:r>
            <a:r>
              <a:rPr lang="en-US" altLang="en-US" sz="3600" b="1" dirty="0">
                <a:solidFill>
                  <a:srgbClr val="663442"/>
                </a:solidFill>
                <a:latin typeface="#9Slide03 IcielPanton Black" panose="00000A00000000000000" pitchFamily="2" charset="-93"/>
                <a:ea typeface="#9Slide03 Roboto Black" panose="02000000000000000000" pitchFamily="2" charset="0"/>
              </a:rPr>
              <a:t> DẪN</a:t>
            </a:r>
          </a:p>
        </p:txBody>
      </p:sp>
      <p:sp>
        <p:nvSpPr>
          <p:cNvPr id="15" name="TextBox 14">
            <a:extLst>
              <a:ext uri="{FF2B5EF4-FFF2-40B4-BE49-F238E27FC236}">
                <a16:creationId xmlns:a16="http://schemas.microsoft.com/office/drawing/2014/main" id="{7304503F-93C5-4E2F-85B8-CFB92E3DD824}"/>
              </a:ext>
            </a:extLst>
          </p:cNvPr>
          <p:cNvSpPr txBox="1"/>
          <p:nvPr/>
        </p:nvSpPr>
        <p:spPr>
          <a:xfrm>
            <a:off x="3471961" y="2026926"/>
            <a:ext cx="4215772" cy="1107996"/>
          </a:xfrm>
          <a:prstGeom prst="rect">
            <a:avLst/>
          </a:prstGeom>
          <a:noFill/>
        </p:spPr>
        <p:txBody>
          <a:bodyPr wrap="square">
            <a:spAutoFit/>
          </a:bodyPr>
          <a:lstStyle/>
          <a:p>
            <a:pPr algn="just">
              <a:spcBef>
                <a:spcPts val="600"/>
              </a:spcBef>
              <a:spcAft>
                <a:spcPts val="600"/>
              </a:spcAft>
              <a:buFont typeface="Courier New" panose="02070309020205020404" pitchFamily="49" charset="0"/>
              <a:buChar char="o"/>
              <a:defRPr/>
            </a:pPr>
            <a:r>
              <a:rPr lang="en-US" sz="2800" dirty="0">
                <a:solidFill>
                  <a:srgbClr val="FFF8E7">
                    <a:lumMod val="10000"/>
                  </a:srgbClr>
                </a:solidFill>
                <a:latin typeface="#9Slide03 Roboto Medium" panose="02000000000000000000" pitchFamily="2" charset="0"/>
                <a:ea typeface="#9Slide03 Roboto Medium" panose="02000000000000000000" pitchFamily="2" charset="0"/>
              </a:rPr>
              <a:t> Quan </a:t>
            </a:r>
            <a:r>
              <a:rPr lang="en-US" sz="2800" dirty="0" err="1">
                <a:solidFill>
                  <a:srgbClr val="FFF8E7">
                    <a:lumMod val="10000"/>
                  </a:srgbClr>
                </a:solidFill>
                <a:latin typeface="#9Slide03 Roboto Medium" panose="02000000000000000000" pitchFamily="2" charset="0"/>
                <a:ea typeface="#9Slide03 Roboto Medium" panose="02000000000000000000" pitchFamily="2" charset="0"/>
              </a:rPr>
              <a:t>sát</a:t>
            </a:r>
            <a:r>
              <a:rPr lang="en-US" sz="28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800" dirty="0" err="1">
                <a:solidFill>
                  <a:srgbClr val="FFF8E7">
                    <a:lumMod val="10000"/>
                  </a:srgbClr>
                </a:solidFill>
                <a:latin typeface="#9Slide03 Roboto Medium" panose="02000000000000000000" pitchFamily="2" charset="0"/>
                <a:ea typeface="#9Slide03 Roboto Medium" panose="02000000000000000000" pitchFamily="2" charset="0"/>
              </a:rPr>
              <a:t>hình</a:t>
            </a:r>
            <a:r>
              <a:rPr lang="en-US" sz="28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800" dirty="0" err="1">
                <a:solidFill>
                  <a:srgbClr val="FFF8E7">
                    <a:lumMod val="10000"/>
                  </a:srgbClr>
                </a:solidFill>
                <a:latin typeface="#9Slide03 Roboto Medium" panose="02000000000000000000" pitchFamily="2" charset="0"/>
                <a:ea typeface="#9Slide03 Roboto Medium" panose="02000000000000000000" pitchFamily="2" charset="0"/>
              </a:rPr>
              <a:t>ảnh</a:t>
            </a:r>
            <a:r>
              <a:rPr lang="en-US" sz="2800" dirty="0">
                <a:solidFill>
                  <a:srgbClr val="FFF8E7">
                    <a:lumMod val="10000"/>
                  </a:srgbClr>
                </a:solidFill>
                <a:latin typeface="#9Slide03 Roboto Medium" panose="02000000000000000000" pitchFamily="2" charset="0"/>
                <a:ea typeface="#9Slide03 Roboto Medium" panose="02000000000000000000" pitchFamily="2" charset="0"/>
              </a:rPr>
              <a:t>.</a:t>
            </a:r>
          </a:p>
          <a:p>
            <a:pPr algn="just">
              <a:spcBef>
                <a:spcPts val="600"/>
              </a:spcBef>
              <a:spcAft>
                <a:spcPts val="600"/>
              </a:spcAft>
              <a:buFont typeface="Courier New" panose="02070309020205020404" pitchFamily="49" charset="0"/>
              <a:buChar char="o"/>
              <a:defRPr/>
            </a:pPr>
            <a:r>
              <a:rPr lang="en-US" sz="2800">
                <a:solidFill>
                  <a:srgbClr val="FFF8E7">
                    <a:lumMod val="10000"/>
                  </a:srgbClr>
                </a:solidFill>
                <a:latin typeface="#9Slide03 Roboto Medium" panose="02000000000000000000" pitchFamily="2" charset="0"/>
                <a:ea typeface="#9Slide03 Roboto Medium" panose="02000000000000000000" pitchFamily="2" charset="0"/>
              </a:rPr>
              <a:t> </a:t>
            </a:r>
            <a:r>
              <a:rPr lang="vi-VN" sz="2800">
                <a:solidFill>
                  <a:srgbClr val="FFF8E7">
                    <a:lumMod val="10000"/>
                  </a:srgbClr>
                </a:solidFill>
                <a:latin typeface="#9Slide03 Roboto Medium" panose="02000000000000000000" pitchFamily="2" charset="0"/>
                <a:ea typeface="#9Slide03 Roboto Medium" panose="02000000000000000000" pitchFamily="2" charset="0"/>
              </a:rPr>
              <a:t>Đ</a:t>
            </a:r>
            <a:r>
              <a:rPr lang="en-US" sz="2800" dirty="0">
                <a:solidFill>
                  <a:srgbClr val="FFF8E7">
                    <a:lumMod val="10000"/>
                  </a:srgbClr>
                </a:solidFill>
                <a:latin typeface="#9Slide03 Roboto Medium" panose="02000000000000000000" pitchFamily="2" charset="0"/>
                <a:ea typeface="#9Slide03 Roboto Medium" panose="02000000000000000000" pitchFamily="2" charset="0"/>
              </a:rPr>
              <a:t>oán </a:t>
            </a:r>
            <a:r>
              <a:rPr lang="en-US" sz="2800">
                <a:solidFill>
                  <a:srgbClr val="FFF8E7">
                    <a:lumMod val="10000"/>
                  </a:srgbClr>
                </a:solidFill>
                <a:latin typeface="#9Slide03 Roboto Medium" panose="02000000000000000000" pitchFamily="2" charset="0"/>
                <a:ea typeface="#9Slide03 Roboto Medium" panose="02000000000000000000" pitchFamily="2" charset="0"/>
              </a:rPr>
              <a:t>tên đới khí hậu.</a:t>
            </a:r>
            <a:endParaRPr lang="vi-VN" sz="2800" dirty="0">
              <a:solidFill>
                <a:srgbClr val="FFF8E7">
                  <a:lumMod val="10000"/>
                </a:srgbClr>
              </a:solidFill>
              <a:latin typeface="#9Slide03 Roboto Medium" panose="02000000000000000000" pitchFamily="2" charset="0"/>
              <a:ea typeface="#9Slide03 Roboto Medium" panose="02000000000000000000" pitchFamily="2" charset="0"/>
            </a:endParaRPr>
          </a:p>
        </p:txBody>
      </p:sp>
      <p:pic>
        <p:nvPicPr>
          <p:cNvPr id="16" name="Picture 15">
            <a:extLst>
              <a:ext uri="{FF2B5EF4-FFF2-40B4-BE49-F238E27FC236}">
                <a16:creationId xmlns:a16="http://schemas.microsoft.com/office/drawing/2014/main" id="{66909C85-4338-42BD-8E1E-E6EFE91209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8818" y="484617"/>
            <a:ext cx="3333143" cy="3084618"/>
          </a:xfrm>
          <a:prstGeom prst="rect">
            <a:avLst/>
          </a:prstGeom>
        </p:spPr>
      </p:pic>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5"/>
            <a:ext cx="1290100" cy="725681"/>
          </a:xfrm>
          <a:prstGeom prst="rect">
            <a:avLst/>
          </a:prstGeom>
        </p:spPr>
      </p:pic>
      <p:sp>
        <p:nvSpPr>
          <p:cNvPr id="5" name="TextBox 4">
            <a:extLst>
              <a:ext uri="{FF2B5EF4-FFF2-40B4-BE49-F238E27FC236}">
                <a16:creationId xmlns:a16="http://schemas.microsoft.com/office/drawing/2014/main" id="{8FBABF0B-AB5A-4215-A896-4C887A7C9884}"/>
              </a:ext>
            </a:extLst>
          </p:cNvPr>
          <p:cNvSpPr txBox="1"/>
          <p:nvPr/>
        </p:nvSpPr>
        <p:spPr>
          <a:xfrm>
            <a:off x="883734" y="1201928"/>
            <a:ext cx="7814217" cy="2800767"/>
          </a:xfrm>
          <a:prstGeom prst="rect">
            <a:avLst/>
          </a:prstGeom>
          <a:noFill/>
        </p:spPr>
        <p:txBody>
          <a:bodyPr wrap="square">
            <a:spAutoFit/>
          </a:bodyPr>
          <a:lstStyle/>
          <a:p>
            <a:pPr algn="just">
              <a:lnSpc>
                <a:spcPct val="150000"/>
              </a:lnSpc>
            </a:pPr>
            <a:r>
              <a:rPr lang="vi-VN" sz="2400" b="1" i="0">
                <a:solidFill>
                  <a:srgbClr val="000000"/>
                </a:solidFill>
                <a:effectLst/>
                <a:latin typeface="#9Slide03 Roboto Condensed" panose="02000000000000000000" pitchFamily="2" charset="0"/>
                <a:ea typeface="#9Slide03 Roboto Condensed" panose="02000000000000000000" pitchFamily="2" charset="0"/>
              </a:rPr>
              <a:t>Câu </a:t>
            </a:r>
            <a:r>
              <a:rPr lang="en-US" sz="2400" b="1" i="0">
                <a:solidFill>
                  <a:srgbClr val="000000"/>
                </a:solidFill>
                <a:effectLst/>
                <a:latin typeface="#9Slide03 Roboto Condensed" panose="02000000000000000000" pitchFamily="2" charset="0"/>
                <a:ea typeface="#9Slide03 Roboto Condensed" panose="02000000000000000000" pitchFamily="2" charset="0"/>
              </a:rPr>
              <a:t>3</a:t>
            </a:r>
            <a:r>
              <a:rPr lang="en-US" sz="2400" b="1">
                <a:solidFill>
                  <a:srgbClr val="000000"/>
                </a:solidFill>
                <a:latin typeface="#9Slide03 Roboto Condensed" panose="02000000000000000000" pitchFamily="2" charset="0"/>
                <a:ea typeface="#9Slide03 Roboto Condensed" panose="02000000000000000000" pitchFamily="2" charset="0"/>
              </a:rPr>
              <a:t>.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Đặc trưng của gió mùa mùa hạ là</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nóng, khô hạn.</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lạnh khô, ít mưa.</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lạnh ẩm, mưa nhiều.</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nóng ẩm, mưa nhiều.</a:t>
            </a:r>
          </a:p>
        </p:txBody>
      </p:sp>
      <p:sp>
        <p:nvSpPr>
          <p:cNvPr id="7" name="TextBox 6">
            <a:extLst>
              <a:ext uri="{FF2B5EF4-FFF2-40B4-BE49-F238E27FC236}">
                <a16:creationId xmlns:a16="http://schemas.microsoft.com/office/drawing/2014/main" id="{E5CD2713-58E4-4CC0-AC6E-94971E7A5800}"/>
              </a:ext>
            </a:extLst>
          </p:cNvPr>
          <p:cNvSpPr txBox="1"/>
          <p:nvPr/>
        </p:nvSpPr>
        <p:spPr>
          <a:xfrm>
            <a:off x="4014439" y="2075236"/>
            <a:ext cx="4928839" cy="1508105"/>
          </a:xfrm>
          <a:prstGeom prst="rect">
            <a:avLst/>
          </a:prstGeom>
          <a:solidFill>
            <a:srgbClr val="00B0F0"/>
          </a:solidFill>
        </p:spPr>
        <p:txBody>
          <a:bodyPr wrap="square">
            <a:spAutoFit/>
          </a:bodyPr>
          <a:lstStyle/>
          <a:p>
            <a:pPr algn="just"/>
            <a:r>
              <a:rPr lang="vi-VN" sz="2300" b="0" i="0" dirty="0">
                <a:solidFill>
                  <a:schemeClr val="accent5"/>
                </a:solidFill>
                <a:effectLst/>
                <a:latin typeface="#9Slide03 Roboto Condensed" panose="02000000000000000000" pitchFamily="2" charset="0"/>
                <a:ea typeface="#9Slide03 Roboto Condensed" panose="02000000000000000000" pitchFamily="2" charset="0"/>
              </a:rPr>
              <a:t>Mùa hạ gió thổi từ đại dương lục địa, mang lại thời tiết nóng ẩm và mưa nhiều =&gt; Đây là đặc trưng của gió mùa mùa hạ.</a:t>
            </a:r>
          </a:p>
          <a:p>
            <a:pPr algn="just"/>
            <a:r>
              <a:rPr lang="vi-VN" sz="2300" b="0" i="0" dirty="0">
                <a:solidFill>
                  <a:schemeClr val="accent5"/>
                </a:solidFill>
                <a:effectLst/>
                <a:latin typeface="#9Slide03 Roboto Condensed" panose="02000000000000000000" pitchFamily="2" charset="0"/>
                <a:ea typeface="#9Slide03 Roboto Condensed" panose="02000000000000000000" pitchFamily="2" charset="0"/>
              </a:rPr>
              <a:t>Đáp án cần chọn là: </a:t>
            </a:r>
            <a:r>
              <a:rPr lang="en-US" sz="2300" b="0" i="0" dirty="0">
                <a:solidFill>
                  <a:schemeClr val="accent5"/>
                </a:solidFill>
                <a:effectLst/>
                <a:latin typeface="#9Slide03 Roboto Condensed" panose="02000000000000000000" pitchFamily="2" charset="0"/>
                <a:ea typeface="#9Slide03 Roboto Condensed" panose="02000000000000000000" pitchFamily="2" charset="0"/>
              </a:rPr>
              <a:t>D</a:t>
            </a:r>
            <a:endParaRPr lang="vi-VN" sz="2300" b="0" i="0" dirty="0">
              <a:solidFill>
                <a:schemeClr val="accent5"/>
              </a:solidFill>
              <a:effectLst/>
              <a:latin typeface="#9Slide03 Roboto Condensed" panose="02000000000000000000" pitchFamily="2" charset="0"/>
              <a:ea typeface="#9Slide03 Roboto Condensed" panose="02000000000000000000" pitchFamily="2" charset="0"/>
            </a:endParaRPr>
          </a:p>
        </p:txBody>
      </p:sp>
      <p:pic>
        <p:nvPicPr>
          <p:cNvPr id="8" name="Picture 2" descr="Cách fake tích xanh ảnh đại diện Facebook - Quantrimang.com">
            <a:extLst>
              <a:ext uri="{FF2B5EF4-FFF2-40B4-BE49-F238E27FC236}">
                <a16:creationId xmlns:a16="http://schemas.microsoft.com/office/drawing/2014/main" id="{330173F2-7E12-4437-836F-FD8F766AB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191" y="3491153"/>
            <a:ext cx="516338" cy="5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96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2"/>
                </p:tgtEl>
              </p:cMediaNode>
            </p:video>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5"/>
            <a:ext cx="1290100" cy="725681"/>
          </a:xfrm>
          <a:prstGeom prst="rect">
            <a:avLst/>
          </a:prstGeom>
        </p:spPr>
      </p:pic>
      <p:sp>
        <p:nvSpPr>
          <p:cNvPr id="5" name="TextBox 4">
            <a:extLst>
              <a:ext uri="{FF2B5EF4-FFF2-40B4-BE49-F238E27FC236}">
                <a16:creationId xmlns:a16="http://schemas.microsoft.com/office/drawing/2014/main" id="{64C39664-251D-4347-BFF2-AAA962B487C2}"/>
              </a:ext>
            </a:extLst>
          </p:cNvPr>
          <p:cNvSpPr txBox="1"/>
          <p:nvPr/>
        </p:nvSpPr>
        <p:spPr>
          <a:xfrm>
            <a:off x="716466" y="1217206"/>
            <a:ext cx="8026090" cy="3354765"/>
          </a:xfrm>
          <a:prstGeom prst="rect">
            <a:avLst/>
          </a:prstGeom>
          <a:noFill/>
        </p:spPr>
        <p:txBody>
          <a:bodyPr wrap="square">
            <a:spAutoFit/>
          </a:bodyPr>
          <a:lstStyle/>
          <a:p>
            <a:pPr algn="just">
              <a:lnSpc>
                <a:spcPct val="150000"/>
              </a:lnSpc>
            </a:pPr>
            <a:r>
              <a:rPr lang="vi-VN" sz="2400" b="1" i="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4</a:t>
            </a:r>
            <a:r>
              <a:rPr lang="en-US" sz="2400" b="1">
                <a:solidFill>
                  <a:srgbClr val="000000"/>
                </a:solidFill>
                <a:latin typeface="#9Slide03 Roboto Condensed" panose="02000000000000000000" pitchFamily="2" charset="0"/>
                <a:ea typeface="#9Slide03 Roboto Condensed" panose="02000000000000000000" pitchFamily="2" charset="0"/>
              </a:rPr>
              <a:t>.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Nguyên nhân nào sau đây gây ra đặc trưng của gió mùa mùa đông là không khí khô, lạnh và mưa không đáng kể?</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Do lượng bốc hơi cao.</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Do gió từ biển thổi vào.</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Do gió từ nội địa thổi ra.</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Do ảnh hưởng của yếu tố địa hình.</a:t>
            </a:r>
          </a:p>
        </p:txBody>
      </p:sp>
      <p:pic>
        <p:nvPicPr>
          <p:cNvPr id="6" name="Picture 2" descr="Cách fake tích xanh ảnh đại diện Facebook - Quantrimang.com">
            <a:extLst>
              <a:ext uri="{FF2B5EF4-FFF2-40B4-BE49-F238E27FC236}">
                <a16:creationId xmlns:a16="http://schemas.microsoft.com/office/drawing/2014/main" id="{3BA3157B-7EF5-4AC3-899C-5791C318B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80" y="3524608"/>
            <a:ext cx="516338" cy="5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17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5"/>
            <a:ext cx="1290100" cy="725681"/>
          </a:xfrm>
          <a:prstGeom prst="rect">
            <a:avLst/>
          </a:prstGeom>
        </p:spPr>
      </p:pic>
      <p:sp>
        <p:nvSpPr>
          <p:cNvPr id="5" name="TextBox 4">
            <a:extLst>
              <a:ext uri="{FF2B5EF4-FFF2-40B4-BE49-F238E27FC236}">
                <a16:creationId xmlns:a16="http://schemas.microsoft.com/office/drawing/2014/main" id="{93CCE032-436B-44D7-B98E-EA67BE591788}"/>
              </a:ext>
            </a:extLst>
          </p:cNvPr>
          <p:cNvSpPr txBox="1"/>
          <p:nvPr/>
        </p:nvSpPr>
        <p:spPr>
          <a:xfrm>
            <a:off x="571499" y="1161448"/>
            <a:ext cx="8226813" cy="3354765"/>
          </a:xfrm>
          <a:prstGeom prst="rect">
            <a:avLst/>
          </a:prstGeom>
          <a:noFill/>
        </p:spPr>
        <p:txBody>
          <a:bodyPr wrap="square">
            <a:spAutoFit/>
          </a:bodyPr>
          <a:lstStyle/>
          <a:p>
            <a:pPr algn="just">
              <a:lnSpc>
                <a:spcPct val="150000"/>
              </a:lnSpc>
            </a:pPr>
            <a:r>
              <a:rPr lang="vi-VN" sz="2400" b="1" i="0">
                <a:solidFill>
                  <a:srgbClr val="000000"/>
                </a:solidFill>
                <a:effectLst/>
                <a:latin typeface="#9Slide03 Roboto Condensed" panose="02000000000000000000" pitchFamily="2" charset="0"/>
                <a:ea typeface="#9Slide03 Roboto Condensed" panose="02000000000000000000" pitchFamily="2" charset="0"/>
              </a:rPr>
              <a:t>Câu </a:t>
            </a:r>
            <a:r>
              <a:rPr lang="en-US" sz="2400" b="1" i="0" dirty="0">
                <a:solidFill>
                  <a:srgbClr val="000000"/>
                </a:solidFill>
                <a:effectLst/>
                <a:latin typeface="#9Slide03 Roboto Condensed" panose="02000000000000000000" pitchFamily="2" charset="0"/>
                <a:ea typeface="#9Slide03 Roboto Condensed" panose="02000000000000000000" pitchFamily="2" charset="0"/>
              </a:rPr>
              <a:t>5</a:t>
            </a:r>
            <a:r>
              <a:rPr lang="en-US" sz="2400" b="1">
                <a:solidFill>
                  <a:srgbClr val="000000"/>
                </a:solidFill>
                <a:latin typeface="#9Slide03 Roboto Condensed" panose="02000000000000000000" pitchFamily="2" charset="0"/>
                <a:ea typeface="#9Slide03 Roboto Condensed" panose="02000000000000000000" pitchFamily="2" charset="0"/>
              </a:rPr>
              <a:t>.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Đâu </a:t>
            </a:r>
            <a:r>
              <a:rPr lang="vi-VN" sz="2400" b="1" i="0" u="sng" dirty="0">
                <a:solidFill>
                  <a:srgbClr val="000000"/>
                </a:solidFill>
                <a:effectLst/>
                <a:latin typeface="#9Slide03 Roboto Condensed" panose="02000000000000000000" pitchFamily="2" charset="0"/>
                <a:ea typeface="#9Slide03 Roboto Condensed" panose="02000000000000000000" pitchFamily="2" charset="0"/>
              </a:rPr>
              <a:t>không</a:t>
            </a:r>
            <a:r>
              <a:rPr lang="vi-VN" sz="2400" b="1" i="0" dirty="0">
                <a:solidFill>
                  <a:srgbClr val="000000"/>
                </a:solidFill>
                <a:effectLst/>
                <a:latin typeface="#9Slide03 Roboto Condensed" panose="02000000000000000000" pitchFamily="2" charset="0"/>
                <a:ea typeface="#9Slide03 Roboto Condensed" panose="02000000000000000000" pitchFamily="2" charset="0"/>
              </a:rPr>
              <a:t> phải là nguyên nhân khiến một số đới khí hậu châu Á phân chia thành nhiều kiểu khác nhau?</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A</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Địa hình núi cao.</a:t>
            </a:r>
            <a:endParaRPr lang="en-US" sz="24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B</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Lãnh thổ rộng lớn.</a:t>
            </a:r>
          </a:p>
          <a:p>
            <a:pPr algn="l">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C</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Mạng lưới sông ngòi dày đặc</a:t>
            </a:r>
            <a:r>
              <a:rPr lang="en-US" sz="2400" b="0" i="0" dirty="0">
                <a:solidFill>
                  <a:srgbClr val="000000"/>
                </a:solidFill>
                <a:effectLst/>
                <a:latin typeface="#9Slide03 Roboto Condensed" panose="02000000000000000000" pitchFamily="2" charset="0"/>
                <a:ea typeface="#9Slide03 Roboto Condensed" panose="02000000000000000000" pitchFamily="2" charset="0"/>
              </a:rPr>
              <a:t>.</a:t>
            </a:r>
          </a:p>
          <a:p>
            <a:pPr>
              <a:lnSpc>
                <a:spcPct val="150000"/>
              </a:lnSpc>
            </a:pPr>
            <a:r>
              <a:rPr lang="en-US" sz="2400" b="0" i="0" dirty="0">
                <a:solidFill>
                  <a:srgbClr val="000000"/>
                </a:solidFill>
                <a:effectLst/>
                <a:latin typeface="#9Slide03 Roboto Condensed" panose="02000000000000000000" pitchFamily="2" charset="0"/>
                <a:ea typeface="#9Slide03 Roboto Condensed" panose="02000000000000000000" pitchFamily="2" charset="0"/>
              </a:rPr>
              <a:t>D</a:t>
            </a:r>
            <a:r>
              <a:rPr lang="vi-VN" sz="2400" b="0" i="0" dirty="0">
                <a:solidFill>
                  <a:srgbClr val="000000"/>
                </a:solidFill>
                <a:effectLst/>
                <a:latin typeface="#9Slide03 Roboto Condensed" panose="02000000000000000000" pitchFamily="2" charset="0"/>
                <a:ea typeface="#9Slide03 Roboto Condensed" panose="02000000000000000000" pitchFamily="2" charset="0"/>
              </a:rPr>
              <a:t>. Ảnh hưởng của bức chắn địa hình.</a:t>
            </a:r>
          </a:p>
        </p:txBody>
      </p:sp>
      <p:pic>
        <p:nvPicPr>
          <p:cNvPr id="6" name="Picture 2" descr="Cách fake tích xanh ảnh đại diện Facebook - Quantrimang.com">
            <a:extLst>
              <a:ext uri="{FF2B5EF4-FFF2-40B4-BE49-F238E27FC236}">
                <a16:creationId xmlns:a16="http://schemas.microsoft.com/office/drawing/2014/main" id="{FFAF6EC7-67C2-431D-8D6E-7934CE21B7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65" y="3468852"/>
            <a:ext cx="516338" cy="5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04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543050" y="457200"/>
            <a:ext cx="6115050" cy="30008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35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325350" y="2432448"/>
            <a:ext cx="184731" cy="248209"/>
          </a:xfrm>
          <a:prstGeom prst="rect">
            <a:avLst/>
          </a:prstGeom>
          <a:noFill/>
          <a:ln w="9525">
            <a:noFill/>
            <a:miter lim="800000"/>
            <a:headEnd/>
            <a:tailEnd/>
          </a:ln>
          <a:effectLst/>
        </p:spPr>
        <p:txBody>
          <a:bodyPr wrap="none">
            <a:spAutoFit/>
          </a:bodyPr>
          <a:lstStyle/>
          <a:p>
            <a:pPr algn="r" eaLnBrk="1" hangingPunct="1">
              <a:defRPr/>
            </a:pPr>
            <a:endParaRPr lang="en-US" sz="1013"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143000" y="228600"/>
            <a:ext cx="6858000" cy="5539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3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485900" y="2000250"/>
            <a:ext cx="6172200" cy="55399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3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69652" y="1137048"/>
            <a:ext cx="8731448" cy="3806428"/>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35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595423" y="2460927"/>
            <a:ext cx="8238530" cy="2444949"/>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225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5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225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25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225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câu 1 SGK/ 9.</a:t>
            </a:r>
            <a:endParaRPr lang="en-US" sz="225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defRPr/>
            </a:pPr>
            <a:r>
              <a:rPr lang="en-US" sz="225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mới – Bài 3 Song ngòi va cảnh quan châu Á. </a:t>
            </a:r>
            <a:endParaRPr lang="en-US" sz="225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501617" y="88720"/>
            <a:ext cx="4885289" cy="754856"/>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5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4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25611" y="626216"/>
            <a:ext cx="2034778" cy="143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04"/>
            <a:ext cx="9715500" cy="51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222898" y="2289572"/>
            <a:ext cx="3631406" cy="757238"/>
          </a:xfrm>
          <a:prstGeom prst="rect">
            <a:avLst/>
          </a:prstGeom>
        </p:spPr>
        <p:txBody>
          <a:bodyPr wrap="none" fromWordArt="1">
            <a:prstTxWarp prst="textPlain">
              <a:avLst>
                <a:gd name="adj" fmla="val 50000"/>
              </a:avLst>
            </a:prstTxWarp>
          </a:bodyPr>
          <a:lstStyle/>
          <a:p>
            <a:pPr algn="ctr"/>
            <a:r>
              <a:rPr lang="en-US" sz="27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9672638" y="3371850"/>
            <a:ext cx="4198144" cy="819150"/>
          </a:xfrm>
          <a:prstGeom prst="rect">
            <a:avLst/>
          </a:prstGeom>
        </p:spPr>
        <p:txBody>
          <a:bodyPr wrap="none" fromWordArt="1">
            <a:prstTxWarp prst="textDoubleWave1">
              <a:avLst>
                <a:gd name="adj1" fmla="val 12500"/>
                <a:gd name="adj2" fmla="val -51"/>
              </a:avLst>
            </a:prstTxWarp>
          </a:bodyPr>
          <a:lstStyle/>
          <a:p>
            <a:pPr algn="ctr"/>
            <a:r>
              <a:rPr lang="en-US" sz="27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3495675" y="895211"/>
            <a:ext cx="1846346" cy="625016"/>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2638768" y="1746207"/>
            <a:ext cx="3594282" cy="1015663"/>
          </a:xfrm>
          <a:prstGeom prst="rect">
            <a:avLst/>
          </a:prstGeom>
          <a:no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C900">
                    <a:lumMod val="10000"/>
                  </a:srgbClr>
                </a:solidFill>
                <a:effectLst/>
                <a:uLnTx/>
                <a:uFillTx/>
                <a:latin typeface="#9Slide05 Great Vibes" panose="02000507080000020002" pitchFamily="2" charset="-93"/>
                <a:ea typeface="#9Slide03 Roboto Medium" panose="02000000000000000000" pitchFamily="2" charset="0"/>
                <a:cs typeface="+mn-cs"/>
              </a:rPr>
              <a:t>Thank You</a:t>
            </a:r>
            <a:endParaRPr kumimoji="0" lang="en-US" sz="6000" b="0" i="0" u="none" strike="noStrike" kern="1200" cap="none" spc="0" normalizeH="0" baseline="0" noProof="0" dirty="0">
              <a:ln>
                <a:noFill/>
              </a:ln>
              <a:solidFill>
                <a:srgbClr val="FFC900">
                  <a:lumMod val="10000"/>
                </a:srgbClr>
              </a:solidFill>
              <a:effectLst/>
              <a:uLnTx/>
              <a:uFillTx/>
              <a:latin typeface="#9Slide05 Great Vibes" panose="02000507080000020002" pitchFamily="2" charset="-93"/>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96;p35">
            <a:extLst>
              <a:ext uri="{FF2B5EF4-FFF2-40B4-BE49-F238E27FC236}">
                <a16:creationId xmlns:a16="http://schemas.microsoft.com/office/drawing/2014/main" id="{1FFC1D7A-4FB8-4AA7-9D63-D8FF91DF61F6}"/>
              </a:ext>
            </a:extLst>
          </p:cNvPr>
          <p:cNvSpPr/>
          <p:nvPr/>
        </p:nvSpPr>
        <p:spPr>
          <a:xfrm rot="17482778">
            <a:off x="5608234" y="926151"/>
            <a:ext cx="3149957" cy="369764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5" name="Google Shape;697;p35">
            <a:extLst>
              <a:ext uri="{FF2B5EF4-FFF2-40B4-BE49-F238E27FC236}">
                <a16:creationId xmlns:a16="http://schemas.microsoft.com/office/drawing/2014/main" id="{29E7193A-AEDB-4042-BE32-0D6F97146AAA}"/>
              </a:ext>
            </a:extLst>
          </p:cNvPr>
          <p:cNvSpPr/>
          <p:nvPr/>
        </p:nvSpPr>
        <p:spPr>
          <a:xfrm>
            <a:off x="5731928" y="1252138"/>
            <a:ext cx="3149961" cy="3207434"/>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sp>
        <p:nvSpPr>
          <p:cNvPr id="6" name="Google Shape;698;p35">
            <a:extLst>
              <a:ext uri="{FF2B5EF4-FFF2-40B4-BE49-F238E27FC236}">
                <a16:creationId xmlns:a16="http://schemas.microsoft.com/office/drawing/2014/main" id="{563E2B7E-9988-4FB3-917A-452AFEB65232}"/>
              </a:ext>
            </a:extLst>
          </p:cNvPr>
          <p:cNvSpPr/>
          <p:nvPr/>
        </p:nvSpPr>
        <p:spPr>
          <a:xfrm>
            <a:off x="5935975" y="1861105"/>
            <a:ext cx="2684774" cy="2063336"/>
          </a:xfrm>
          <a:custGeom>
            <a:avLst/>
            <a:gdLst/>
            <a:ahLst/>
            <a:cxnLst/>
            <a:rect l="l" t="t" r="r" b="b"/>
            <a:pathLst>
              <a:path w="42688" h="34605" extrusionOk="0">
                <a:moveTo>
                  <a:pt x="26320" y="1"/>
                </a:moveTo>
                <a:cubicBezTo>
                  <a:pt x="23831" y="1"/>
                  <a:pt x="21322" y="179"/>
                  <a:pt x="18905" y="179"/>
                </a:cubicBezTo>
                <a:cubicBezTo>
                  <a:pt x="18787" y="179"/>
                  <a:pt x="18670" y="178"/>
                  <a:pt x="18553" y="178"/>
                </a:cubicBezTo>
                <a:cubicBezTo>
                  <a:pt x="17888" y="174"/>
                  <a:pt x="17177" y="169"/>
                  <a:pt x="16442" y="169"/>
                </a:cubicBezTo>
                <a:cubicBezTo>
                  <a:pt x="12242" y="169"/>
                  <a:pt x="7219" y="346"/>
                  <a:pt x="4935" y="2058"/>
                </a:cubicBezTo>
                <a:cubicBezTo>
                  <a:pt x="636" y="5268"/>
                  <a:pt x="947" y="12023"/>
                  <a:pt x="1127" y="17808"/>
                </a:cubicBezTo>
                <a:cubicBezTo>
                  <a:pt x="1318" y="24096"/>
                  <a:pt x="1" y="31378"/>
                  <a:pt x="7487" y="33737"/>
                </a:cubicBezTo>
                <a:cubicBezTo>
                  <a:pt x="9623" y="34411"/>
                  <a:pt x="11811" y="34605"/>
                  <a:pt x="14018" y="34605"/>
                </a:cubicBezTo>
                <a:cubicBezTo>
                  <a:pt x="17005" y="34605"/>
                  <a:pt x="20028" y="34250"/>
                  <a:pt x="23006" y="34250"/>
                </a:cubicBezTo>
                <a:cubicBezTo>
                  <a:pt x="23540" y="34250"/>
                  <a:pt x="24072" y="34262"/>
                  <a:pt x="24602" y="34288"/>
                </a:cubicBezTo>
                <a:cubicBezTo>
                  <a:pt x="26178" y="34365"/>
                  <a:pt x="27799" y="34485"/>
                  <a:pt x="29411" y="34485"/>
                </a:cubicBezTo>
                <a:cubicBezTo>
                  <a:pt x="31816" y="34485"/>
                  <a:pt x="34200" y="34219"/>
                  <a:pt x="36387" y="33151"/>
                </a:cubicBezTo>
                <a:cubicBezTo>
                  <a:pt x="40783" y="30995"/>
                  <a:pt x="40735" y="26132"/>
                  <a:pt x="40819" y="21904"/>
                </a:cubicBezTo>
                <a:cubicBezTo>
                  <a:pt x="40819" y="16395"/>
                  <a:pt x="42687" y="8921"/>
                  <a:pt x="38915" y="4286"/>
                </a:cubicBezTo>
                <a:cubicBezTo>
                  <a:pt x="38627" y="3938"/>
                  <a:pt x="38316" y="3615"/>
                  <a:pt x="37992" y="3304"/>
                </a:cubicBezTo>
                <a:cubicBezTo>
                  <a:pt x="36627" y="2070"/>
                  <a:pt x="34914" y="1232"/>
                  <a:pt x="33130" y="752"/>
                </a:cubicBezTo>
                <a:cubicBezTo>
                  <a:pt x="30938" y="155"/>
                  <a:pt x="28638" y="1"/>
                  <a:pt x="263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27;p35">
            <a:extLst>
              <a:ext uri="{FF2B5EF4-FFF2-40B4-BE49-F238E27FC236}">
                <a16:creationId xmlns:a16="http://schemas.microsoft.com/office/drawing/2014/main" id="{8BA4D5C3-ACAD-403A-B358-D665829D3232}"/>
              </a:ext>
            </a:extLst>
          </p:cNvPr>
          <p:cNvSpPr/>
          <p:nvPr/>
        </p:nvSpPr>
        <p:spPr>
          <a:xfrm>
            <a:off x="5731916" y="3656696"/>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728;p35">
            <a:extLst>
              <a:ext uri="{FF2B5EF4-FFF2-40B4-BE49-F238E27FC236}">
                <a16:creationId xmlns:a16="http://schemas.microsoft.com/office/drawing/2014/main" id="{004C2A2C-3359-4662-816B-7ED43D4D96C1}"/>
              </a:ext>
            </a:extLst>
          </p:cNvPr>
          <p:cNvSpPr/>
          <p:nvPr/>
        </p:nvSpPr>
        <p:spPr>
          <a:xfrm>
            <a:off x="6133245" y="3860712"/>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2" descr="Peruvian Drought Observatory">
            <a:extLst>
              <a:ext uri="{FF2B5EF4-FFF2-40B4-BE49-F238E27FC236}">
                <a16:creationId xmlns:a16="http://schemas.microsoft.com/office/drawing/2014/main" id="{A3AD36C5-E437-4331-A9F7-A0F21F602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422" y="1933303"/>
            <a:ext cx="2094412" cy="1933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E7878D-962C-4AE4-94C9-67ECEA613175}"/>
              </a:ext>
            </a:extLst>
          </p:cNvPr>
          <p:cNvPicPr>
            <a:picLocks noChangeAspect="1"/>
          </p:cNvPicPr>
          <p:nvPr/>
        </p:nvPicPr>
        <p:blipFill>
          <a:blip r:embed="rId3"/>
          <a:stretch>
            <a:fillRect/>
          </a:stretch>
        </p:blipFill>
        <p:spPr>
          <a:xfrm>
            <a:off x="0" y="1269455"/>
            <a:ext cx="2982907" cy="2902495"/>
          </a:xfrm>
          <a:prstGeom prst="rect">
            <a:avLst/>
          </a:prstGeom>
        </p:spPr>
      </p:pic>
      <p:sp>
        <p:nvSpPr>
          <p:cNvPr id="11" name="Google Shape;510;p44">
            <a:extLst>
              <a:ext uri="{FF2B5EF4-FFF2-40B4-BE49-F238E27FC236}">
                <a16:creationId xmlns:a16="http://schemas.microsoft.com/office/drawing/2014/main" id="{8B167DC0-37CE-4AC3-9F12-7C192E05AE7D}"/>
              </a:ext>
            </a:extLst>
          </p:cNvPr>
          <p:cNvSpPr/>
          <p:nvPr/>
        </p:nvSpPr>
        <p:spPr>
          <a:xfrm>
            <a:off x="2773890" y="757745"/>
            <a:ext cx="812398" cy="700595"/>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solidFill>
            <a:srgbClr val="00A2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endParaRPr>
          </a:p>
        </p:txBody>
      </p:sp>
      <p:sp>
        <p:nvSpPr>
          <p:cNvPr id="12" name="TextBox 11">
            <a:extLst>
              <a:ext uri="{FF2B5EF4-FFF2-40B4-BE49-F238E27FC236}">
                <a16:creationId xmlns:a16="http://schemas.microsoft.com/office/drawing/2014/main" id="{2B2B362D-EE49-40FC-B581-B8174C6A89E5}"/>
              </a:ext>
            </a:extLst>
          </p:cNvPr>
          <p:cNvSpPr txBox="1"/>
          <p:nvPr/>
        </p:nvSpPr>
        <p:spPr>
          <a:xfrm>
            <a:off x="485776" y="2213688"/>
            <a:ext cx="2047874" cy="1154162"/>
          </a:xfrm>
          <a:prstGeom prst="rect">
            <a:avLst/>
          </a:prstGeom>
          <a:noFill/>
        </p:spPr>
        <p:txBody>
          <a:bodyPr wrap="square">
            <a:spAutoFit/>
          </a:bodyPr>
          <a:lstStyle/>
          <a:p>
            <a:pPr algn="ctr"/>
            <a:r>
              <a:rPr lang="en-US" sz="23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Đới</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khí</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hậu</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cận</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nhiệt</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gồm</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các</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kiểu</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khí</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300" b="1" dirty="0" err="1">
                <a:solidFill>
                  <a:schemeClr val="bg1">
                    <a:lumMod val="10000"/>
                  </a:schemeClr>
                </a:solidFill>
                <a:latin typeface="#9Slide03 Roboto Condensed" panose="02000000000000000000" pitchFamily="2" charset="0"/>
                <a:ea typeface="#9Slide03 Roboto Condensed" panose="02000000000000000000" pitchFamily="2" charset="0"/>
              </a:rPr>
              <a:t>hậu</a:t>
            </a:r>
            <a:r>
              <a:rPr lang="en-US" sz="2300" b="1" dirty="0">
                <a:solidFill>
                  <a:schemeClr val="bg1">
                    <a:lumMod val="10000"/>
                  </a:schemeClr>
                </a:solidFill>
                <a:latin typeface="#9Slide03 Roboto Condensed" panose="02000000000000000000" pitchFamily="2" charset="0"/>
                <a:ea typeface="#9Slide03 Roboto Condensed" panose="02000000000000000000" pitchFamily="2" charset="0"/>
              </a:rPr>
              <a:t>:</a:t>
            </a:r>
            <a:endParaRPr lang="en-US" sz="2300" b="1" i="0" dirty="0">
              <a:solidFill>
                <a:schemeClr val="bg1">
                  <a:lumMod val="10000"/>
                </a:schemeClr>
              </a:solidFill>
              <a:effectLst/>
              <a:latin typeface="#9Slide03 Roboto Condensed" panose="02000000000000000000" pitchFamily="2" charset="0"/>
              <a:ea typeface="#9Slide03 Roboto Condensed" panose="02000000000000000000" pitchFamily="2" charset="0"/>
            </a:endParaRPr>
          </a:p>
        </p:txBody>
      </p:sp>
      <p:grpSp>
        <p:nvGrpSpPr>
          <p:cNvPr id="13" name="Google Shape;509;p44">
            <a:extLst>
              <a:ext uri="{FF2B5EF4-FFF2-40B4-BE49-F238E27FC236}">
                <a16:creationId xmlns:a16="http://schemas.microsoft.com/office/drawing/2014/main" id="{DACA473F-24F1-4813-BC8D-E4CE4EE1E09A}"/>
              </a:ext>
            </a:extLst>
          </p:cNvPr>
          <p:cNvGrpSpPr/>
          <p:nvPr/>
        </p:nvGrpSpPr>
        <p:grpSpPr>
          <a:xfrm>
            <a:off x="2727642" y="4122480"/>
            <a:ext cx="812398" cy="700595"/>
            <a:chOff x="2620198" y="1298151"/>
            <a:chExt cx="1191282" cy="1121802"/>
          </a:xfrm>
          <a:solidFill>
            <a:srgbClr val="00A2FF"/>
          </a:solidFill>
        </p:grpSpPr>
        <p:sp>
          <p:nvSpPr>
            <p:cNvPr id="14" name="Google Shape;510;p44">
              <a:extLst>
                <a:ext uri="{FF2B5EF4-FFF2-40B4-BE49-F238E27FC236}">
                  <a16:creationId xmlns:a16="http://schemas.microsoft.com/office/drawing/2014/main" id="{0E8805DB-3738-4AC7-9BBD-DABDFC79B9E4}"/>
                </a:ext>
              </a:extLst>
            </p:cNvPr>
            <p:cNvSpPr/>
            <p:nvPr/>
          </p:nvSpPr>
          <p:spPr>
            <a:xfrm>
              <a:off x="2620198" y="1298151"/>
              <a:ext cx="1191282" cy="1121802"/>
            </a:xfrm>
            <a:custGeom>
              <a:avLst/>
              <a:gdLst/>
              <a:ahLst/>
              <a:cxnLst/>
              <a:rect l="l" t="t" r="r" b="b"/>
              <a:pathLst>
                <a:path w="71377" h="67214" extrusionOk="0">
                  <a:moveTo>
                    <a:pt x="45061" y="1084"/>
                  </a:moveTo>
                  <a:cubicBezTo>
                    <a:pt x="45188" y="1099"/>
                    <a:pt x="45298" y="1116"/>
                    <a:pt x="45409" y="1131"/>
                  </a:cubicBezTo>
                  <a:cubicBezTo>
                    <a:pt x="45377" y="1147"/>
                    <a:pt x="45329" y="1179"/>
                    <a:pt x="45298" y="1179"/>
                  </a:cubicBezTo>
                  <a:cubicBezTo>
                    <a:pt x="45219" y="1179"/>
                    <a:pt x="45124" y="1179"/>
                    <a:pt x="45045" y="1163"/>
                  </a:cubicBezTo>
                  <a:cubicBezTo>
                    <a:pt x="45045" y="1131"/>
                    <a:pt x="45061" y="1084"/>
                    <a:pt x="45061" y="1084"/>
                  </a:cubicBezTo>
                  <a:close/>
                  <a:moveTo>
                    <a:pt x="37522" y="1274"/>
                  </a:moveTo>
                  <a:lnTo>
                    <a:pt x="37522" y="1274"/>
                  </a:lnTo>
                  <a:cubicBezTo>
                    <a:pt x="37307" y="1445"/>
                    <a:pt x="37135" y="1482"/>
                    <a:pt x="36984" y="1482"/>
                  </a:cubicBezTo>
                  <a:cubicBezTo>
                    <a:pt x="36873" y="1482"/>
                    <a:pt x="36774" y="1462"/>
                    <a:pt x="36678" y="1462"/>
                  </a:cubicBezTo>
                  <a:cubicBezTo>
                    <a:pt x="36664" y="1462"/>
                    <a:pt x="36650" y="1463"/>
                    <a:pt x="36637" y="1464"/>
                  </a:cubicBezTo>
                  <a:cubicBezTo>
                    <a:pt x="36547" y="1469"/>
                    <a:pt x="36458" y="1470"/>
                    <a:pt x="36368" y="1470"/>
                  </a:cubicBezTo>
                  <a:cubicBezTo>
                    <a:pt x="36189" y="1470"/>
                    <a:pt x="36010" y="1464"/>
                    <a:pt x="35831" y="1464"/>
                  </a:cubicBezTo>
                  <a:cubicBezTo>
                    <a:pt x="35562" y="1479"/>
                    <a:pt x="35294" y="1495"/>
                    <a:pt x="35041" y="1510"/>
                  </a:cubicBezTo>
                  <a:cubicBezTo>
                    <a:pt x="35768" y="1305"/>
                    <a:pt x="36573" y="1432"/>
                    <a:pt x="37522" y="1274"/>
                  </a:cubicBezTo>
                  <a:close/>
                  <a:moveTo>
                    <a:pt x="50268" y="1110"/>
                  </a:moveTo>
                  <a:cubicBezTo>
                    <a:pt x="50282" y="1110"/>
                    <a:pt x="50295" y="1112"/>
                    <a:pt x="50309" y="1116"/>
                  </a:cubicBezTo>
                  <a:cubicBezTo>
                    <a:pt x="50419" y="1147"/>
                    <a:pt x="50561" y="1352"/>
                    <a:pt x="50513" y="1415"/>
                  </a:cubicBezTo>
                  <a:cubicBezTo>
                    <a:pt x="50450" y="1479"/>
                    <a:pt x="50355" y="1495"/>
                    <a:pt x="50292" y="1542"/>
                  </a:cubicBezTo>
                  <a:cubicBezTo>
                    <a:pt x="50134" y="1542"/>
                    <a:pt x="50008" y="1447"/>
                    <a:pt x="50039" y="1321"/>
                  </a:cubicBezTo>
                  <a:cubicBezTo>
                    <a:pt x="50054" y="1209"/>
                    <a:pt x="50166" y="1110"/>
                    <a:pt x="50268" y="1110"/>
                  </a:cubicBezTo>
                  <a:close/>
                  <a:moveTo>
                    <a:pt x="36668" y="2412"/>
                  </a:moveTo>
                  <a:cubicBezTo>
                    <a:pt x="36700" y="2412"/>
                    <a:pt x="36748" y="2427"/>
                    <a:pt x="36779" y="2443"/>
                  </a:cubicBezTo>
                  <a:cubicBezTo>
                    <a:pt x="36779" y="2475"/>
                    <a:pt x="36779" y="2522"/>
                    <a:pt x="36763" y="2538"/>
                  </a:cubicBezTo>
                  <a:cubicBezTo>
                    <a:pt x="36741" y="2549"/>
                    <a:pt x="36711" y="2560"/>
                    <a:pt x="36684" y="2560"/>
                  </a:cubicBezTo>
                  <a:cubicBezTo>
                    <a:pt x="36673" y="2560"/>
                    <a:pt x="36662" y="2558"/>
                    <a:pt x="36653" y="2553"/>
                  </a:cubicBezTo>
                  <a:cubicBezTo>
                    <a:pt x="36605" y="2553"/>
                    <a:pt x="36590" y="2507"/>
                    <a:pt x="36558" y="2475"/>
                  </a:cubicBezTo>
                  <a:cubicBezTo>
                    <a:pt x="36590" y="2459"/>
                    <a:pt x="36621" y="2412"/>
                    <a:pt x="36668" y="2412"/>
                  </a:cubicBezTo>
                  <a:close/>
                  <a:moveTo>
                    <a:pt x="18132" y="8023"/>
                  </a:moveTo>
                  <a:lnTo>
                    <a:pt x="18132" y="8023"/>
                  </a:lnTo>
                  <a:cubicBezTo>
                    <a:pt x="18147" y="8030"/>
                    <a:pt x="18162" y="8030"/>
                    <a:pt x="18177" y="8030"/>
                  </a:cubicBezTo>
                  <a:cubicBezTo>
                    <a:pt x="18193" y="8030"/>
                    <a:pt x="18208" y="8030"/>
                    <a:pt x="18224" y="8038"/>
                  </a:cubicBezTo>
                  <a:cubicBezTo>
                    <a:pt x="18235" y="8049"/>
                    <a:pt x="18246" y="8060"/>
                    <a:pt x="18257" y="8070"/>
                  </a:cubicBezTo>
                  <a:lnTo>
                    <a:pt x="18257" y="8070"/>
                  </a:lnTo>
                  <a:cubicBezTo>
                    <a:pt x="18214" y="8056"/>
                    <a:pt x="18170" y="8042"/>
                    <a:pt x="18132" y="8023"/>
                  </a:cubicBezTo>
                  <a:close/>
                  <a:moveTo>
                    <a:pt x="26664" y="10978"/>
                  </a:moveTo>
                  <a:lnTo>
                    <a:pt x="26774" y="11025"/>
                  </a:lnTo>
                  <a:lnTo>
                    <a:pt x="26648" y="11041"/>
                  </a:lnTo>
                  <a:lnTo>
                    <a:pt x="26664" y="10978"/>
                  </a:lnTo>
                  <a:close/>
                  <a:moveTo>
                    <a:pt x="23881" y="6369"/>
                  </a:moveTo>
                  <a:cubicBezTo>
                    <a:pt x="24045" y="6369"/>
                    <a:pt x="24167" y="6464"/>
                    <a:pt x="24262" y="6663"/>
                  </a:cubicBezTo>
                  <a:cubicBezTo>
                    <a:pt x="24325" y="6837"/>
                    <a:pt x="24403" y="6995"/>
                    <a:pt x="24483" y="7200"/>
                  </a:cubicBezTo>
                  <a:cubicBezTo>
                    <a:pt x="24199" y="7469"/>
                    <a:pt x="23851" y="7659"/>
                    <a:pt x="23472" y="7786"/>
                  </a:cubicBezTo>
                  <a:cubicBezTo>
                    <a:pt x="23345" y="7832"/>
                    <a:pt x="23187" y="7817"/>
                    <a:pt x="23076" y="7880"/>
                  </a:cubicBezTo>
                  <a:cubicBezTo>
                    <a:pt x="22566" y="8177"/>
                    <a:pt x="22056" y="8411"/>
                    <a:pt x="21478" y="8411"/>
                  </a:cubicBezTo>
                  <a:cubicBezTo>
                    <a:pt x="21411" y="8411"/>
                    <a:pt x="21343" y="8408"/>
                    <a:pt x="21274" y="8401"/>
                  </a:cubicBezTo>
                  <a:cubicBezTo>
                    <a:pt x="20800" y="8559"/>
                    <a:pt x="20342" y="8781"/>
                    <a:pt x="19931" y="9050"/>
                  </a:cubicBezTo>
                  <a:cubicBezTo>
                    <a:pt x="19742" y="9176"/>
                    <a:pt x="19552" y="9318"/>
                    <a:pt x="19377" y="9461"/>
                  </a:cubicBezTo>
                  <a:cubicBezTo>
                    <a:pt x="18935" y="9887"/>
                    <a:pt x="18382" y="10093"/>
                    <a:pt x="17813" y="10251"/>
                  </a:cubicBezTo>
                  <a:cubicBezTo>
                    <a:pt x="17371" y="10361"/>
                    <a:pt x="16928" y="10472"/>
                    <a:pt x="16486" y="10551"/>
                  </a:cubicBezTo>
                  <a:cubicBezTo>
                    <a:pt x="16413" y="10564"/>
                    <a:pt x="16336" y="10572"/>
                    <a:pt x="16259" y="10572"/>
                  </a:cubicBezTo>
                  <a:cubicBezTo>
                    <a:pt x="16150" y="10572"/>
                    <a:pt x="16041" y="10556"/>
                    <a:pt x="15948" y="10519"/>
                  </a:cubicBezTo>
                  <a:cubicBezTo>
                    <a:pt x="15797" y="10462"/>
                    <a:pt x="15655" y="10434"/>
                    <a:pt x="15516" y="10434"/>
                  </a:cubicBezTo>
                  <a:cubicBezTo>
                    <a:pt x="15350" y="10434"/>
                    <a:pt x="15187" y="10474"/>
                    <a:pt x="15015" y="10551"/>
                  </a:cubicBezTo>
                  <a:cubicBezTo>
                    <a:pt x="14779" y="10662"/>
                    <a:pt x="14509" y="10725"/>
                    <a:pt x="14241" y="10788"/>
                  </a:cubicBezTo>
                  <a:cubicBezTo>
                    <a:pt x="14052" y="10852"/>
                    <a:pt x="13940" y="10978"/>
                    <a:pt x="13862" y="11151"/>
                  </a:cubicBezTo>
                  <a:cubicBezTo>
                    <a:pt x="13840" y="11217"/>
                    <a:pt x="13795" y="11252"/>
                    <a:pt x="13744" y="11252"/>
                  </a:cubicBezTo>
                  <a:cubicBezTo>
                    <a:pt x="13721" y="11252"/>
                    <a:pt x="13697" y="11245"/>
                    <a:pt x="13672" y="11231"/>
                  </a:cubicBezTo>
                  <a:cubicBezTo>
                    <a:pt x="13641" y="11215"/>
                    <a:pt x="13609" y="11136"/>
                    <a:pt x="13624" y="11105"/>
                  </a:cubicBezTo>
                  <a:cubicBezTo>
                    <a:pt x="13688" y="10772"/>
                    <a:pt x="13371" y="10662"/>
                    <a:pt x="13245" y="10424"/>
                  </a:cubicBezTo>
                  <a:cubicBezTo>
                    <a:pt x="13578" y="10266"/>
                    <a:pt x="13894" y="10108"/>
                    <a:pt x="14241" y="9935"/>
                  </a:cubicBezTo>
                  <a:cubicBezTo>
                    <a:pt x="14257" y="9872"/>
                    <a:pt x="14273" y="9792"/>
                    <a:pt x="14288" y="9697"/>
                  </a:cubicBezTo>
                  <a:cubicBezTo>
                    <a:pt x="14305" y="9539"/>
                    <a:pt x="14415" y="9461"/>
                    <a:pt x="14541" y="9444"/>
                  </a:cubicBezTo>
                  <a:cubicBezTo>
                    <a:pt x="14605" y="9433"/>
                    <a:pt x="14671" y="9430"/>
                    <a:pt x="14738" y="9430"/>
                  </a:cubicBezTo>
                  <a:cubicBezTo>
                    <a:pt x="14813" y="9430"/>
                    <a:pt x="14889" y="9434"/>
                    <a:pt x="14963" y="9434"/>
                  </a:cubicBezTo>
                  <a:cubicBezTo>
                    <a:pt x="15002" y="9434"/>
                    <a:pt x="15041" y="9433"/>
                    <a:pt x="15078" y="9429"/>
                  </a:cubicBezTo>
                  <a:cubicBezTo>
                    <a:pt x="15221" y="9413"/>
                    <a:pt x="15379" y="9429"/>
                    <a:pt x="15474" y="9350"/>
                  </a:cubicBezTo>
                  <a:cubicBezTo>
                    <a:pt x="15759" y="9082"/>
                    <a:pt x="16138" y="9065"/>
                    <a:pt x="16469" y="8955"/>
                  </a:cubicBezTo>
                  <a:cubicBezTo>
                    <a:pt x="17125" y="8736"/>
                    <a:pt x="17751" y="8487"/>
                    <a:pt x="18315" y="8115"/>
                  </a:cubicBezTo>
                  <a:lnTo>
                    <a:pt x="18315" y="8115"/>
                  </a:lnTo>
                  <a:cubicBezTo>
                    <a:pt x="18316" y="8115"/>
                    <a:pt x="18318" y="8116"/>
                    <a:pt x="18319" y="8117"/>
                  </a:cubicBezTo>
                  <a:cubicBezTo>
                    <a:pt x="18429" y="8054"/>
                    <a:pt x="18556" y="7990"/>
                    <a:pt x="18682" y="7927"/>
                  </a:cubicBezTo>
                  <a:cubicBezTo>
                    <a:pt x="19015" y="7786"/>
                    <a:pt x="19331" y="7596"/>
                    <a:pt x="19678" y="7485"/>
                  </a:cubicBezTo>
                  <a:cubicBezTo>
                    <a:pt x="19742" y="7465"/>
                    <a:pt x="19804" y="7457"/>
                    <a:pt x="19866" y="7457"/>
                  </a:cubicBezTo>
                  <a:cubicBezTo>
                    <a:pt x="20158" y="7457"/>
                    <a:pt x="20437" y="7639"/>
                    <a:pt x="20737" y="7691"/>
                  </a:cubicBezTo>
                  <a:cubicBezTo>
                    <a:pt x="20791" y="7697"/>
                    <a:pt x="20845" y="7700"/>
                    <a:pt x="20898" y="7700"/>
                  </a:cubicBezTo>
                  <a:cubicBezTo>
                    <a:pt x="21122" y="7700"/>
                    <a:pt x="21333" y="7644"/>
                    <a:pt x="21512" y="7516"/>
                  </a:cubicBezTo>
                  <a:cubicBezTo>
                    <a:pt x="21758" y="7313"/>
                    <a:pt x="22033" y="7230"/>
                    <a:pt x="22334" y="7230"/>
                  </a:cubicBezTo>
                  <a:cubicBezTo>
                    <a:pt x="22360" y="7230"/>
                    <a:pt x="22386" y="7231"/>
                    <a:pt x="22412" y="7232"/>
                  </a:cubicBezTo>
                  <a:cubicBezTo>
                    <a:pt x="22445" y="7235"/>
                    <a:pt x="22478" y="7237"/>
                    <a:pt x="22509" y="7237"/>
                  </a:cubicBezTo>
                  <a:cubicBezTo>
                    <a:pt x="22761" y="7237"/>
                    <a:pt x="22952" y="7123"/>
                    <a:pt x="23092" y="6884"/>
                  </a:cubicBezTo>
                  <a:cubicBezTo>
                    <a:pt x="23219" y="6694"/>
                    <a:pt x="23377" y="6553"/>
                    <a:pt x="23598" y="6441"/>
                  </a:cubicBezTo>
                  <a:cubicBezTo>
                    <a:pt x="23704" y="6394"/>
                    <a:pt x="23798" y="6369"/>
                    <a:pt x="23881" y="6369"/>
                  </a:cubicBezTo>
                  <a:close/>
                  <a:moveTo>
                    <a:pt x="24999" y="11146"/>
                  </a:moveTo>
                  <a:cubicBezTo>
                    <a:pt x="25126" y="11146"/>
                    <a:pt x="25260" y="11186"/>
                    <a:pt x="25400" y="11263"/>
                  </a:cubicBezTo>
                  <a:cubicBezTo>
                    <a:pt x="25258" y="11532"/>
                    <a:pt x="25065" y="11712"/>
                    <a:pt x="24775" y="11712"/>
                  </a:cubicBezTo>
                  <a:cubicBezTo>
                    <a:pt x="24742" y="11712"/>
                    <a:pt x="24708" y="11710"/>
                    <a:pt x="24673" y="11705"/>
                  </a:cubicBezTo>
                  <a:cubicBezTo>
                    <a:pt x="24593" y="11689"/>
                    <a:pt x="24483" y="11642"/>
                    <a:pt x="24467" y="11579"/>
                  </a:cubicBezTo>
                  <a:cubicBezTo>
                    <a:pt x="24435" y="11516"/>
                    <a:pt x="24498" y="11404"/>
                    <a:pt x="24546" y="11341"/>
                  </a:cubicBezTo>
                  <a:cubicBezTo>
                    <a:pt x="24687" y="11209"/>
                    <a:pt x="24838" y="11146"/>
                    <a:pt x="24999" y="11146"/>
                  </a:cubicBezTo>
                  <a:close/>
                  <a:moveTo>
                    <a:pt x="11825" y="11718"/>
                  </a:moveTo>
                  <a:cubicBezTo>
                    <a:pt x="11889" y="11718"/>
                    <a:pt x="11985" y="11789"/>
                    <a:pt x="12029" y="11847"/>
                  </a:cubicBezTo>
                  <a:cubicBezTo>
                    <a:pt x="12107" y="11926"/>
                    <a:pt x="12029" y="12131"/>
                    <a:pt x="11902" y="12163"/>
                  </a:cubicBezTo>
                  <a:cubicBezTo>
                    <a:pt x="11776" y="12211"/>
                    <a:pt x="11649" y="12258"/>
                    <a:pt x="11523" y="12289"/>
                  </a:cubicBezTo>
                  <a:cubicBezTo>
                    <a:pt x="11443" y="12321"/>
                    <a:pt x="11348" y="12321"/>
                    <a:pt x="11254" y="12337"/>
                  </a:cubicBezTo>
                  <a:cubicBezTo>
                    <a:pt x="11207" y="12289"/>
                    <a:pt x="11096" y="12243"/>
                    <a:pt x="11096" y="12179"/>
                  </a:cubicBezTo>
                  <a:cubicBezTo>
                    <a:pt x="11080" y="12116"/>
                    <a:pt x="11127" y="11990"/>
                    <a:pt x="11190" y="11973"/>
                  </a:cubicBezTo>
                  <a:cubicBezTo>
                    <a:pt x="11396" y="11863"/>
                    <a:pt x="11601" y="11784"/>
                    <a:pt x="11807" y="11720"/>
                  </a:cubicBezTo>
                  <a:cubicBezTo>
                    <a:pt x="11813" y="11719"/>
                    <a:pt x="11819" y="11718"/>
                    <a:pt x="11825" y="11718"/>
                  </a:cubicBezTo>
                  <a:close/>
                  <a:moveTo>
                    <a:pt x="11064" y="12985"/>
                  </a:moveTo>
                  <a:cubicBezTo>
                    <a:pt x="11032" y="13001"/>
                    <a:pt x="10986" y="13016"/>
                    <a:pt x="10954" y="13016"/>
                  </a:cubicBezTo>
                  <a:cubicBezTo>
                    <a:pt x="10947" y="13016"/>
                    <a:pt x="10939" y="13016"/>
                    <a:pt x="10932" y="13015"/>
                  </a:cubicBezTo>
                  <a:lnTo>
                    <a:pt x="10932" y="13015"/>
                  </a:lnTo>
                  <a:cubicBezTo>
                    <a:pt x="10977" y="13005"/>
                    <a:pt x="11024" y="12995"/>
                    <a:pt x="11064" y="12985"/>
                  </a:cubicBezTo>
                  <a:close/>
                  <a:moveTo>
                    <a:pt x="23076" y="12369"/>
                  </a:moveTo>
                  <a:cubicBezTo>
                    <a:pt x="23107" y="12369"/>
                    <a:pt x="23155" y="12401"/>
                    <a:pt x="23187" y="12432"/>
                  </a:cubicBezTo>
                  <a:cubicBezTo>
                    <a:pt x="23202" y="12464"/>
                    <a:pt x="23234" y="12511"/>
                    <a:pt x="23219" y="12542"/>
                  </a:cubicBezTo>
                  <a:cubicBezTo>
                    <a:pt x="23124" y="12700"/>
                    <a:pt x="23061" y="12922"/>
                    <a:pt x="22918" y="12985"/>
                  </a:cubicBezTo>
                  <a:cubicBezTo>
                    <a:pt x="22317" y="13301"/>
                    <a:pt x="21685" y="13570"/>
                    <a:pt x="21069" y="13838"/>
                  </a:cubicBezTo>
                  <a:cubicBezTo>
                    <a:pt x="21067" y="13840"/>
                    <a:pt x="21064" y="13840"/>
                    <a:pt x="21061" y="13840"/>
                  </a:cubicBezTo>
                  <a:cubicBezTo>
                    <a:pt x="21025" y="13840"/>
                    <a:pt x="20951" y="13754"/>
                    <a:pt x="20863" y="13680"/>
                  </a:cubicBezTo>
                  <a:cubicBezTo>
                    <a:pt x="21432" y="13191"/>
                    <a:pt x="22017" y="12780"/>
                    <a:pt x="22665" y="12447"/>
                  </a:cubicBezTo>
                  <a:cubicBezTo>
                    <a:pt x="22791" y="12384"/>
                    <a:pt x="22934" y="12384"/>
                    <a:pt x="23076" y="12369"/>
                  </a:cubicBezTo>
                  <a:close/>
                  <a:moveTo>
                    <a:pt x="10847" y="13034"/>
                  </a:moveTo>
                  <a:cubicBezTo>
                    <a:pt x="10909" y="13133"/>
                    <a:pt x="10990" y="13233"/>
                    <a:pt x="11032" y="13332"/>
                  </a:cubicBezTo>
                  <a:cubicBezTo>
                    <a:pt x="11049" y="13396"/>
                    <a:pt x="11001" y="13522"/>
                    <a:pt x="10954" y="13554"/>
                  </a:cubicBezTo>
                  <a:cubicBezTo>
                    <a:pt x="10779" y="13617"/>
                    <a:pt x="10606" y="13665"/>
                    <a:pt x="10432" y="13680"/>
                  </a:cubicBezTo>
                  <a:cubicBezTo>
                    <a:pt x="9894" y="13743"/>
                    <a:pt x="9373" y="13855"/>
                    <a:pt x="8931" y="14234"/>
                  </a:cubicBezTo>
                  <a:cubicBezTo>
                    <a:pt x="8804" y="14344"/>
                    <a:pt x="8630" y="14424"/>
                    <a:pt x="8457" y="14439"/>
                  </a:cubicBezTo>
                  <a:cubicBezTo>
                    <a:pt x="7955" y="14502"/>
                    <a:pt x="7547" y="14798"/>
                    <a:pt x="7062" y="14910"/>
                  </a:cubicBezTo>
                  <a:lnTo>
                    <a:pt x="7062" y="14910"/>
                  </a:lnTo>
                  <a:cubicBezTo>
                    <a:pt x="7103" y="14795"/>
                    <a:pt x="7133" y="14680"/>
                    <a:pt x="7176" y="14565"/>
                  </a:cubicBezTo>
                  <a:cubicBezTo>
                    <a:pt x="7271" y="14360"/>
                    <a:pt x="7397" y="14171"/>
                    <a:pt x="7635" y="14108"/>
                  </a:cubicBezTo>
                  <a:cubicBezTo>
                    <a:pt x="7888" y="14044"/>
                    <a:pt x="8141" y="13950"/>
                    <a:pt x="8409" y="13918"/>
                  </a:cubicBezTo>
                  <a:cubicBezTo>
                    <a:pt x="8693" y="13886"/>
                    <a:pt x="8899" y="13823"/>
                    <a:pt x="8994" y="13491"/>
                  </a:cubicBezTo>
                  <a:cubicBezTo>
                    <a:pt x="9041" y="13286"/>
                    <a:pt x="9294" y="13159"/>
                    <a:pt x="9515" y="13143"/>
                  </a:cubicBezTo>
                  <a:cubicBezTo>
                    <a:pt x="9954" y="13080"/>
                    <a:pt x="10408" y="13065"/>
                    <a:pt x="10847" y="13034"/>
                  </a:cubicBezTo>
                  <a:close/>
                  <a:moveTo>
                    <a:pt x="7856" y="19039"/>
                  </a:moveTo>
                  <a:cubicBezTo>
                    <a:pt x="7919" y="19070"/>
                    <a:pt x="8014" y="19102"/>
                    <a:pt x="8046" y="19165"/>
                  </a:cubicBezTo>
                  <a:cubicBezTo>
                    <a:pt x="8077" y="19228"/>
                    <a:pt x="8061" y="19323"/>
                    <a:pt x="8061" y="19402"/>
                  </a:cubicBezTo>
                  <a:cubicBezTo>
                    <a:pt x="8061" y="19499"/>
                    <a:pt x="8025" y="19547"/>
                    <a:pt x="7962" y="19547"/>
                  </a:cubicBezTo>
                  <a:cubicBezTo>
                    <a:pt x="7954" y="19547"/>
                    <a:pt x="7944" y="19546"/>
                    <a:pt x="7935" y="19545"/>
                  </a:cubicBezTo>
                  <a:cubicBezTo>
                    <a:pt x="7888" y="19545"/>
                    <a:pt x="7856" y="19496"/>
                    <a:pt x="7840" y="19465"/>
                  </a:cubicBezTo>
                  <a:cubicBezTo>
                    <a:pt x="7808" y="19402"/>
                    <a:pt x="7761" y="19307"/>
                    <a:pt x="7761" y="19244"/>
                  </a:cubicBezTo>
                  <a:cubicBezTo>
                    <a:pt x="7761" y="19165"/>
                    <a:pt x="7825" y="19102"/>
                    <a:pt x="7856" y="19039"/>
                  </a:cubicBezTo>
                  <a:close/>
                  <a:moveTo>
                    <a:pt x="69353" y="19545"/>
                  </a:moveTo>
                  <a:lnTo>
                    <a:pt x="69353" y="19545"/>
                  </a:lnTo>
                  <a:cubicBezTo>
                    <a:pt x="69438" y="19558"/>
                    <a:pt x="69435" y="19585"/>
                    <a:pt x="69341" y="19625"/>
                  </a:cubicBezTo>
                  <a:lnTo>
                    <a:pt x="69341" y="19625"/>
                  </a:lnTo>
                  <a:cubicBezTo>
                    <a:pt x="69345" y="19598"/>
                    <a:pt x="69353" y="19567"/>
                    <a:pt x="69353" y="19545"/>
                  </a:cubicBezTo>
                  <a:close/>
                  <a:moveTo>
                    <a:pt x="68545" y="19174"/>
                  </a:moveTo>
                  <a:cubicBezTo>
                    <a:pt x="68562" y="19174"/>
                    <a:pt x="68578" y="19176"/>
                    <a:pt x="68594" y="19180"/>
                  </a:cubicBezTo>
                  <a:cubicBezTo>
                    <a:pt x="68752" y="19212"/>
                    <a:pt x="68942" y="19260"/>
                    <a:pt x="69085" y="19355"/>
                  </a:cubicBezTo>
                  <a:cubicBezTo>
                    <a:pt x="69173" y="19414"/>
                    <a:pt x="69234" y="19541"/>
                    <a:pt x="69319" y="19634"/>
                  </a:cubicBezTo>
                  <a:lnTo>
                    <a:pt x="69319" y="19634"/>
                  </a:lnTo>
                  <a:cubicBezTo>
                    <a:pt x="69315" y="19636"/>
                    <a:pt x="69311" y="19638"/>
                    <a:pt x="69306" y="19639"/>
                  </a:cubicBezTo>
                  <a:cubicBezTo>
                    <a:pt x="69401" y="19718"/>
                    <a:pt x="69511" y="19797"/>
                    <a:pt x="69606" y="19892"/>
                  </a:cubicBezTo>
                  <a:cubicBezTo>
                    <a:pt x="69669" y="19955"/>
                    <a:pt x="69780" y="20019"/>
                    <a:pt x="69780" y="20065"/>
                  </a:cubicBezTo>
                  <a:cubicBezTo>
                    <a:pt x="69749" y="20651"/>
                    <a:pt x="70112" y="21157"/>
                    <a:pt x="70143" y="21726"/>
                  </a:cubicBezTo>
                  <a:cubicBezTo>
                    <a:pt x="70143" y="21763"/>
                    <a:pt x="70133" y="21791"/>
                    <a:pt x="70130" y="21826"/>
                  </a:cubicBezTo>
                  <a:lnTo>
                    <a:pt x="70130" y="21826"/>
                  </a:lnTo>
                  <a:cubicBezTo>
                    <a:pt x="70045" y="21800"/>
                    <a:pt x="69963" y="21782"/>
                    <a:pt x="69907" y="21726"/>
                  </a:cubicBezTo>
                  <a:cubicBezTo>
                    <a:pt x="69321" y="21172"/>
                    <a:pt x="68864" y="20524"/>
                    <a:pt x="68405" y="19861"/>
                  </a:cubicBezTo>
                  <a:cubicBezTo>
                    <a:pt x="68326" y="19766"/>
                    <a:pt x="68310" y="19623"/>
                    <a:pt x="68263" y="19496"/>
                  </a:cubicBezTo>
                  <a:cubicBezTo>
                    <a:pt x="68220" y="19368"/>
                    <a:pt x="68385" y="19174"/>
                    <a:pt x="68545" y="19174"/>
                  </a:cubicBezTo>
                  <a:close/>
                  <a:moveTo>
                    <a:pt x="5011" y="22200"/>
                  </a:moveTo>
                  <a:cubicBezTo>
                    <a:pt x="5043" y="22200"/>
                    <a:pt x="5058" y="22231"/>
                    <a:pt x="5090" y="22247"/>
                  </a:cubicBezTo>
                  <a:cubicBezTo>
                    <a:pt x="5058" y="22263"/>
                    <a:pt x="5011" y="22295"/>
                    <a:pt x="4980" y="22295"/>
                  </a:cubicBezTo>
                  <a:cubicBezTo>
                    <a:pt x="4885" y="22295"/>
                    <a:pt x="4805" y="22278"/>
                    <a:pt x="4727" y="22278"/>
                  </a:cubicBezTo>
                  <a:cubicBezTo>
                    <a:pt x="4727" y="22247"/>
                    <a:pt x="4742" y="22215"/>
                    <a:pt x="4758" y="22215"/>
                  </a:cubicBezTo>
                  <a:cubicBezTo>
                    <a:pt x="4837" y="22200"/>
                    <a:pt x="4932" y="22200"/>
                    <a:pt x="5011" y="22200"/>
                  </a:cubicBezTo>
                  <a:close/>
                  <a:moveTo>
                    <a:pt x="4254" y="23036"/>
                  </a:moveTo>
                  <a:cubicBezTo>
                    <a:pt x="4373" y="23036"/>
                    <a:pt x="4495" y="23057"/>
                    <a:pt x="4615" y="23100"/>
                  </a:cubicBezTo>
                  <a:cubicBezTo>
                    <a:pt x="4679" y="23116"/>
                    <a:pt x="4710" y="23226"/>
                    <a:pt x="4758" y="23306"/>
                  </a:cubicBezTo>
                  <a:cubicBezTo>
                    <a:pt x="4710" y="23369"/>
                    <a:pt x="4695" y="23464"/>
                    <a:pt x="4632" y="23511"/>
                  </a:cubicBezTo>
                  <a:cubicBezTo>
                    <a:pt x="4284" y="23732"/>
                    <a:pt x="3888" y="23780"/>
                    <a:pt x="3494" y="23780"/>
                  </a:cubicBezTo>
                  <a:cubicBezTo>
                    <a:pt x="3462" y="23780"/>
                    <a:pt x="3414" y="23637"/>
                    <a:pt x="3399" y="23559"/>
                  </a:cubicBezTo>
                  <a:cubicBezTo>
                    <a:pt x="3399" y="23527"/>
                    <a:pt x="3414" y="23479"/>
                    <a:pt x="3446" y="23448"/>
                  </a:cubicBezTo>
                  <a:cubicBezTo>
                    <a:pt x="3642" y="23184"/>
                    <a:pt x="3937" y="23036"/>
                    <a:pt x="4254" y="23036"/>
                  </a:cubicBezTo>
                  <a:close/>
                  <a:moveTo>
                    <a:pt x="11333" y="24191"/>
                  </a:moveTo>
                  <a:cubicBezTo>
                    <a:pt x="11348" y="24223"/>
                    <a:pt x="11396" y="24254"/>
                    <a:pt x="11396" y="24301"/>
                  </a:cubicBezTo>
                  <a:cubicBezTo>
                    <a:pt x="11396" y="24476"/>
                    <a:pt x="11333" y="24539"/>
                    <a:pt x="11190" y="24539"/>
                  </a:cubicBezTo>
                  <a:cubicBezTo>
                    <a:pt x="11144" y="24491"/>
                    <a:pt x="11096" y="24444"/>
                    <a:pt x="11064" y="24396"/>
                  </a:cubicBezTo>
                  <a:cubicBezTo>
                    <a:pt x="11144" y="24333"/>
                    <a:pt x="11238" y="24254"/>
                    <a:pt x="11333" y="24191"/>
                  </a:cubicBezTo>
                  <a:close/>
                  <a:moveTo>
                    <a:pt x="3845" y="24450"/>
                  </a:moveTo>
                  <a:cubicBezTo>
                    <a:pt x="3858" y="24450"/>
                    <a:pt x="3873" y="24453"/>
                    <a:pt x="3888" y="24459"/>
                  </a:cubicBezTo>
                  <a:cubicBezTo>
                    <a:pt x="3888" y="24459"/>
                    <a:pt x="3888" y="24539"/>
                    <a:pt x="3873" y="24539"/>
                  </a:cubicBezTo>
                  <a:cubicBezTo>
                    <a:pt x="3842" y="24571"/>
                    <a:pt x="3810" y="24571"/>
                    <a:pt x="3762" y="24586"/>
                  </a:cubicBezTo>
                  <a:cubicBezTo>
                    <a:pt x="3762" y="24498"/>
                    <a:pt x="3793" y="24450"/>
                    <a:pt x="3845" y="24450"/>
                  </a:cubicBezTo>
                  <a:close/>
                  <a:moveTo>
                    <a:pt x="3762" y="24586"/>
                  </a:moveTo>
                  <a:lnTo>
                    <a:pt x="3762" y="24586"/>
                  </a:lnTo>
                  <a:cubicBezTo>
                    <a:pt x="3778" y="24933"/>
                    <a:pt x="3589" y="25171"/>
                    <a:pt x="3288" y="25313"/>
                  </a:cubicBezTo>
                  <a:cubicBezTo>
                    <a:pt x="3256" y="25313"/>
                    <a:pt x="3193" y="25298"/>
                    <a:pt x="3178" y="25266"/>
                  </a:cubicBezTo>
                  <a:cubicBezTo>
                    <a:pt x="3146" y="25250"/>
                    <a:pt x="3115" y="25186"/>
                    <a:pt x="3115" y="25155"/>
                  </a:cubicBezTo>
                  <a:cubicBezTo>
                    <a:pt x="3209" y="24823"/>
                    <a:pt x="3399" y="24602"/>
                    <a:pt x="3762" y="24586"/>
                  </a:cubicBezTo>
                  <a:close/>
                  <a:moveTo>
                    <a:pt x="2198" y="25408"/>
                  </a:moveTo>
                  <a:cubicBezTo>
                    <a:pt x="2498" y="25645"/>
                    <a:pt x="2529" y="25961"/>
                    <a:pt x="2592" y="26246"/>
                  </a:cubicBezTo>
                  <a:cubicBezTo>
                    <a:pt x="2624" y="26372"/>
                    <a:pt x="2561" y="26530"/>
                    <a:pt x="2514" y="26640"/>
                  </a:cubicBezTo>
                  <a:cubicBezTo>
                    <a:pt x="2482" y="26704"/>
                    <a:pt x="2371" y="26767"/>
                    <a:pt x="2293" y="26767"/>
                  </a:cubicBezTo>
                  <a:cubicBezTo>
                    <a:pt x="2213" y="26767"/>
                    <a:pt x="2118" y="26688"/>
                    <a:pt x="2087" y="26625"/>
                  </a:cubicBezTo>
                  <a:cubicBezTo>
                    <a:pt x="2040" y="26499"/>
                    <a:pt x="2008" y="26356"/>
                    <a:pt x="2023" y="26229"/>
                  </a:cubicBezTo>
                  <a:cubicBezTo>
                    <a:pt x="2071" y="25961"/>
                    <a:pt x="2135" y="25692"/>
                    <a:pt x="2198" y="25408"/>
                  </a:cubicBezTo>
                  <a:close/>
                  <a:moveTo>
                    <a:pt x="68390" y="28094"/>
                  </a:moveTo>
                  <a:lnTo>
                    <a:pt x="68405" y="28189"/>
                  </a:lnTo>
                  <a:lnTo>
                    <a:pt x="68405" y="28189"/>
                  </a:lnTo>
                  <a:lnTo>
                    <a:pt x="68326" y="28174"/>
                  </a:lnTo>
                  <a:lnTo>
                    <a:pt x="68390" y="28094"/>
                  </a:lnTo>
                  <a:close/>
                  <a:moveTo>
                    <a:pt x="5422" y="29327"/>
                  </a:moveTo>
                  <a:lnTo>
                    <a:pt x="5406" y="29407"/>
                  </a:lnTo>
                  <a:lnTo>
                    <a:pt x="5343" y="29344"/>
                  </a:lnTo>
                  <a:lnTo>
                    <a:pt x="5422" y="29327"/>
                  </a:lnTo>
                  <a:close/>
                  <a:moveTo>
                    <a:pt x="22922" y="27992"/>
                  </a:moveTo>
                  <a:cubicBezTo>
                    <a:pt x="23077" y="27992"/>
                    <a:pt x="23125" y="28078"/>
                    <a:pt x="23219" y="28411"/>
                  </a:cubicBezTo>
                  <a:cubicBezTo>
                    <a:pt x="23282" y="28474"/>
                    <a:pt x="23360" y="28522"/>
                    <a:pt x="23423" y="28585"/>
                  </a:cubicBezTo>
                  <a:cubicBezTo>
                    <a:pt x="23724" y="28948"/>
                    <a:pt x="23661" y="29344"/>
                    <a:pt x="23250" y="29565"/>
                  </a:cubicBezTo>
                  <a:cubicBezTo>
                    <a:pt x="23092" y="29643"/>
                    <a:pt x="22934" y="29707"/>
                    <a:pt x="22776" y="29770"/>
                  </a:cubicBezTo>
                  <a:cubicBezTo>
                    <a:pt x="22752" y="29779"/>
                    <a:pt x="22728" y="29784"/>
                    <a:pt x="22704" y="29784"/>
                  </a:cubicBezTo>
                  <a:cubicBezTo>
                    <a:pt x="22573" y="29784"/>
                    <a:pt x="22458" y="29646"/>
                    <a:pt x="22444" y="29485"/>
                  </a:cubicBezTo>
                  <a:cubicBezTo>
                    <a:pt x="22444" y="29390"/>
                    <a:pt x="22460" y="29296"/>
                    <a:pt x="22460" y="29217"/>
                  </a:cubicBezTo>
                  <a:cubicBezTo>
                    <a:pt x="22144" y="29217"/>
                    <a:pt x="21828" y="29217"/>
                    <a:pt x="21512" y="29201"/>
                  </a:cubicBezTo>
                  <a:cubicBezTo>
                    <a:pt x="21242" y="29186"/>
                    <a:pt x="21101" y="29091"/>
                    <a:pt x="21101" y="28948"/>
                  </a:cubicBezTo>
                  <a:cubicBezTo>
                    <a:pt x="21084" y="28743"/>
                    <a:pt x="21227" y="28632"/>
                    <a:pt x="21337" y="28505"/>
                  </a:cubicBezTo>
                  <a:cubicBezTo>
                    <a:pt x="21527" y="28316"/>
                    <a:pt x="21748" y="28158"/>
                    <a:pt x="22033" y="28126"/>
                  </a:cubicBezTo>
                  <a:cubicBezTo>
                    <a:pt x="22302" y="28079"/>
                    <a:pt x="22555" y="28031"/>
                    <a:pt x="22823" y="28000"/>
                  </a:cubicBezTo>
                  <a:cubicBezTo>
                    <a:pt x="22860" y="27995"/>
                    <a:pt x="22893" y="27992"/>
                    <a:pt x="22922" y="27992"/>
                  </a:cubicBezTo>
                  <a:close/>
                  <a:moveTo>
                    <a:pt x="20437" y="29786"/>
                  </a:moveTo>
                  <a:cubicBezTo>
                    <a:pt x="20500" y="29849"/>
                    <a:pt x="20658" y="29928"/>
                    <a:pt x="20673" y="30007"/>
                  </a:cubicBezTo>
                  <a:cubicBezTo>
                    <a:pt x="20721" y="30560"/>
                    <a:pt x="20532" y="30813"/>
                    <a:pt x="19994" y="30956"/>
                  </a:cubicBezTo>
                  <a:cubicBezTo>
                    <a:pt x="19978" y="30962"/>
                    <a:pt x="19961" y="30965"/>
                    <a:pt x="19944" y="30965"/>
                  </a:cubicBezTo>
                  <a:cubicBezTo>
                    <a:pt x="19837" y="30965"/>
                    <a:pt x="19746" y="30844"/>
                    <a:pt x="19773" y="30735"/>
                  </a:cubicBezTo>
                  <a:cubicBezTo>
                    <a:pt x="19820" y="30370"/>
                    <a:pt x="20041" y="30102"/>
                    <a:pt x="20279" y="29849"/>
                  </a:cubicBezTo>
                  <a:cubicBezTo>
                    <a:pt x="20294" y="29818"/>
                    <a:pt x="20357" y="29818"/>
                    <a:pt x="20437" y="29786"/>
                  </a:cubicBezTo>
                  <a:close/>
                  <a:moveTo>
                    <a:pt x="70758" y="33134"/>
                  </a:moveTo>
                  <a:cubicBezTo>
                    <a:pt x="70769" y="33134"/>
                    <a:pt x="70780" y="33135"/>
                    <a:pt x="70792" y="33137"/>
                  </a:cubicBezTo>
                  <a:cubicBezTo>
                    <a:pt x="70824" y="33137"/>
                    <a:pt x="70870" y="33200"/>
                    <a:pt x="70870" y="33215"/>
                  </a:cubicBezTo>
                  <a:cubicBezTo>
                    <a:pt x="70870" y="33247"/>
                    <a:pt x="70824" y="33278"/>
                    <a:pt x="70792" y="33310"/>
                  </a:cubicBezTo>
                  <a:cubicBezTo>
                    <a:pt x="70760" y="33295"/>
                    <a:pt x="70697" y="33295"/>
                    <a:pt x="70681" y="33263"/>
                  </a:cubicBezTo>
                  <a:cubicBezTo>
                    <a:pt x="70639" y="33192"/>
                    <a:pt x="70672" y="33134"/>
                    <a:pt x="70758" y="33134"/>
                  </a:cubicBezTo>
                  <a:close/>
                  <a:moveTo>
                    <a:pt x="2022" y="33227"/>
                  </a:moveTo>
                  <a:cubicBezTo>
                    <a:pt x="2094" y="33227"/>
                    <a:pt x="2178" y="33256"/>
                    <a:pt x="2230" y="33295"/>
                  </a:cubicBezTo>
                  <a:cubicBezTo>
                    <a:pt x="2403" y="33453"/>
                    <a:pt x="2403" y="33864"/>
                    <a:pt x="2230" y="34022"/>
                  </a:cubicBezTo>
                  <a:cubicBezTo>
                    <a:pt x="2213" y="34054"/>
                    <a:pt x="2166" y="34054"/>
                    <a:pt x="2118" y="34069"/>
                  </a:cubicBezTo>
                  <a:cubicBezTo>
                    <a:pt x="2101" y="34071"/>
                    <a:pt x="2083" y="34072"/>
                    <a:pt x="2065" y="34072"/>
                  </a:cubicBezTo>
                  <a:cubicBezTo>
                    <a:pt x="1860" y="34072"/>
                    <a:pt x="1658" y="33912"/>
                    <a:pt x="1629" y="33737"/>
                  </a:cubicBezTo>
                  <a:cubicBezTo>
                    <a:pt x="1597" y="33531"/>
                    <a:pt x="1755" y="33278"/>
                    <a:pt x="1977" y="33232"/>
                  </a:cubicBezTo>
                  <a:cubicBezTo>
                    <a:pt x="1991" y="33229"/>
                    <a:pt x="2006" y="33227"/>
                    <a:pt x="2022" y="33227"/>
                  </a:cubicBezTo>
                  <a:close/>
                  <a:moveTo>
                    <a:pt x="66969" y="34043"/>
                  </a:moveTo>
                  <a:cubicBezTo>
                    <a:pt x="66991" y="34043"/>
                    <a:pt x="67012" y="34051"/>
                    <a:pt x="67030" y="34069"/>
                  </a:cubicBezTo>
                  <a:cubicBezTo>
                    <a:pt x="67094" y="34117"/>
                    <a:pt x="67109" y="34212"/>
                    <a:pt x="67140" y="34290"/>
                  </a:cubicBezTo>
                  <a:cubicBezTo>
                    <a:pt x="67109" y="34370"/>
                    <a:pt x="67077" y="34448"/>
                    <a:pt x="67030" y="34511"/>
                  </a:cubicBezTo>
                  <a:cubicBezTo>
                    <a:pt x="67014" y="34543"/>
                    <a:pt x="66951" y="34559"/>
                    <a:pt x="66919" y="34559"/>
                  </a:cubicBezTo>
                  <a:cubicBezTo>
                    <a:pt x="66824" y="34559"/>
                    <a:pt x="66761" y="34496"/>
                    <a:pt x="66761" y="34401"/>
                  </a:cubicBezTo>
                  <a:cubicBezTo>
                    <a:pt x="66761" y="34353"/>
                    <a:pt x="66761" y="34306"/>
                    <a:pt x="66777" y="34275"/>
                  </a:cubicBezTo>
                  <a:cubicBezTo>
                    <a:pt x="66802" y="34140"/>
                    <a:pt x="66893" y="34043"/>
                    <a:pt x="66969" y="34043"/>
                  </a:cubicBezTo>
                  <a:close/>
                  <a:moveTo>
                    <a:pt x="66967" y="35223"/>
                  </a:moveTo>
                  <a:cubicBezTo>
                    <a:pt x="67362" y="35491"/>
                    <a:pt x="67220" y="35792"/>
                    <a:pt x="66887" y="35871"/>
                  </a:cubicBezTo>
                  <a:cubicBezTo>
                    <a:pt x="66809" y="35902"/>
                    <a:pt x="66714" y="35919"/>
                    <a:pt x="66635" y="35919"/>
                  </a:cubicBezTo>
                  <a:cubicBezTo>
                    <a:pt x="66588" y="35919"/>
                    <a:pt x="66525" y="35902"/>
                    <a:pt x="66525" y="35887"/>
                  </a:cubicBezTo>
                  <a:cubicBezTo>
                    <a:pt x="66493" y="35807"/>
                    <a:pt x="66493" y="35729"/>
                    <a:pt x="66493" y="35666"/>
                  </a:cubicBezTo>
                  <a:cubicBezTo>
                    <a:pt x="66493" y="35618"/>
                    <a:pt x="66540" y="35586"/>
                    <a:pt x="66571" y="35571"/>
                  </a:cubicBezTo>
                  <a:cubicBezTo>
                    <a:pt x="66714" y="35444"/>
                    <a:pt x="66841" y="35333"/>
                    <a:pt x="66967" y="35223"/>
                  </a:cubicBezTo>
                  <a:close/>
                  <a:moveTo>
                    <a:pt x="22286" y="30718"/>
                  </a:moveTo>
                  <a:cubicBezTo>
                    <a:pt x="22317" y="30718"/>
                    <a:pt x="22380" y="30735"/>
                    <a:pt x="22412" y="30750"/>
                  </a:cubicBezTo>
                  <a:cubicBezTo>
                    <a:pt x="22492" y="30798"/>
                    <a:pt x="22492" y="30876"/>
                    <a:pt x="22428" y="30987"/>
                  </a:cubicBezTo>
                  <a:cubicBezTo>
                    <a:pt x="22317" y="31192"/>
                    <a:pt x="22176" y="31367"/>
                    <a:pt x="21969" y="31462"/>
                  </a:cubicBezTo>
                  <a:cubicBezTo>
                    <a:pt x="21558" y="31635"/>
                    <a:pt x="21354" y="31982"/>
                    <a:pt x="21196" y="32378"/>
                  </a:cubicBezTo>
                  <a:cubicBezTo>
                    <a:pt x="21101" y="32583"/>
                    <a:pt x="21038" y="32821"/>
                    <a:pt x="20895" y="32979"/>
                  </a:cubicBezTo>
                  <a:cubicBezTo>
                    <a:pt x="20484" y="33405"/>
                    <a:pt x="20326" y="33911"/>
                    <a:pt x="20247" y="34448"/>
                  </a:cubicBezTo>
                  <a:cubicBezTo>
                    <a:pt x="20199" y="34717"/>
                    <a:pt x="20121" y="35002"/>
                    <a:pt x="20010" y="35238"/>
                  </a:cubicBezTo>
                  <a:cubicBezTo>
                    <a:pt x="19931" y="35444"/>
                    <a:pt x="19788" y="35634"/>
                    <a:pt x="19647" y="35807"/>
                  </a:cubicBezTo>
                  <a:cubicBezTo>
                    <a:pt x="19551" y="35934"/>
                    <a:pt x="19386" y="36004"/>
                    <a:pt x="19235" y="36004"/>
                  </a:cubicBezTo>
                  <a:cubicBezTo>
                    <a:pt x="19160" y="36004"/>
                    <a:pt x="19088" y="35987"/>
                    <a:pt x="19030" y="35950"/>
                  </a:cubicBezTo>
                  <a:cubicBezTo>
                    <a:pt x="18650" y="35697"/>
                    <a:pt x="18256" y="35460"/>
                    <a:pt x="17923" y="35160"/>
                  </a:cubicBezTo>
                  <a:cubicBezTo>
                    <a:pt x="17765" y="35033"/>
                    <a:pt x="17718" y="34764"/>
                    <a:pt x="17670" y="34543"/>
                  </a:cubicBezTo>
                  <a:cubicBezTo>
                    <a:pt x="17639" y="34433"/>
                    <a:pt x="17670" y="34275"/>
                    <a:pt x="17734" y="34148"/>
                  </a:cubicBezTo>
                  <a:cubicBezTo>
                    <a:pt x="17860" y="33832"/>
                    <a:pt x="17892" y="33548"/>
                    <a:pt x="17655" y="33278"/>
                  </a:cubicBezTo>
                  <a:cubicBezTo>
                    <a:pt x="18524" y="32330"/>
                    <a:pt x="19520" y="31730"/>
                    <a:pt x="20595" y="31224"/>
                  </a:cubicBezTo>
                  <a:cubicBezTo>
                    <a:pt x="20635" y="31211"/>
                    <a:pt x="20676" y="31174"/>
                    <a:pt x="20707" y="31174"/>
                  </a:cubicBezTo>
                  <a:cubicBezTo>
                    <a:pt x="20712" y="31174"/>
                    <a:pt x="20717" y="31175"/>
                    <a:pt x="20721" y="31177"/>
                  </a:cubicBezTo>
                  <a:cubicBezTo>
                    <a:pt x="20744" y="31178"/>
                    <a:pt x="20766" y="31179"/>
                    <a:pt x="20788" y="31179"/>
                  </a:cubicBezTo>
                  <a:cubicBezTo>
                    <a:pt x="21340" y="31179"/>
                    <a:pt x="21769" y="30809"/>
                    <a:pt x="22286" y="30718"/>
                  </a:cubicBezTo>
                  <a:close/>
                  <a:moveTo>
                    <a:pt x="67966" y="31750"/>
                  </a:moveTo>
                  <a:cubicBezTo>
                    <a:pt x="67991" y="31750"/>
                    <a:pt x="68016" y="31754"/>
                    <a:pt x="68042" y="31761"/>
                  </a:cubicBezTo>
                  <a:cubicBezTo>
                    <a:pt x="68231" y="31824"/>
                    <a:pt x="68358" y="31967"/>
                    <a:pt x="68405" y="32141"/>
                  </a:cubicBezTo>
                  <a:cubicBezTo>
                    <a:pt x="68484" y="32441"/>
                    <a:pt x="68516" y="32758"/>
                    <a:pt x="68594" y="33057"/>
                  </a:cubicBezTo>
                  <a:cubicBezTo>
                    <a:pt x="68674" y="33373"/>
                    <a:pt x="68800" y="33658"/>
                    <a:pt x="69100" y="33847"/>
                  </a:cubicBezTo>
                  <a:cubicBezTo>
                    <a:pt x="69132" y="33864"/>
                    <a:pt x="69180" y="33879"/>
                    <a:pt x="69211" y="33911"/>
                  </a:cubicBezTo>
                  <a:cubicBezTo>
                    <a:pt x="69606" y="34180"/>
                    <a:pt x="69859" y="34543"/>
                    <a:pt x="69922" y="35017"/>
                  </a:cubicBezTo>
                  <a:cubicBezTo>
                    <a:pt x="69954" y="35207"/>
                    <a:pt x="70002" y="35381"/>
                    <a:pt x="70017" y="35476"/>
                  </a:cubicBezTo>
                  <a:cubicBezTo>
                    <a:pt x="69985" y="35855"/>
                    <a:pt x="69844" y="36060"/>
                    <a:pt x="69559" y="36187"/>
                  </a:cubicBezTo>
                  <a:cubicBezTo>
                    <a:pt x="69508" y="36212"/>
                    <a:pt x="69455" y="36225"/>
                    <a:pt x="69402" y="36225"/>
                  </a:cubicBezTo>
                  <a:cubicBezTo>
                    <a:pt x="69323" y="36225"/>
                    <a:pt x="69246" y="36197"/>
                    <a:pt x="69180" y="36140"/>
                  </a:cubicBezTo>
                  <a:cubicBezTo>
                    <a:pt x="68959" y="35934"/>
                    <a:pt x="68737" y="35697"/>
                    <a:pt x="68721" y="35350"/>
                  </a:cubicBezTo>
                  <a:cubicBezTo>
                    <a:pt x="68706" y="35128"/>
                    <a:pt x="68706" y="34891"/>
                    <a:pt x="68642" y="34686"/>
                  </a:cubicBezTo>
                  <a:cubicBezTo>
                    <a:pt x="68579" y="34465"/>
                    <a:pt x="68500" y="34212"/>
                    <a:pt x="68341" y="34100"/>
                  </a:cubicBezTo>
                  <a:cubicBezTo>
                    <a:pt x="68025" y="33864"/>
                    <a:pt x="67852" y="33579"/>
                    <a:pt x="67821" y="33184"/>
                  </a:cubicBezTo>
                  <a:cubicBezTo>
                    <a:pt x="67821" y="33137"/>
                    <a:pt x="67694" y="33089"/>
                    <a:pt x="67614" y="33057"/>
                  </a:cubicBezTo>
                  <a:cubicBezTo>
                    <a:pt x="67488" y="32979"/>
                    <a:pt x="67441" y="32821"/>
                    <a:pt x="67473" y="32710"/>
                  </a:cubicBezTo>
                  <a:cubicBezTo>
                    <a:pt x="67504" y="32488"/>
                    <a:pt x="67568" y="32267"/>
                    <a:pt x="67646" y="32062"/>
                  </a:cubicBezTo>
                  <a:cubicBezTo>
                    <a:pt x="67725" y="31851"/>
                    <a:pt x="67838" y="31750"/>
                    <a:pt x="67966" y="31750"/>
                  </a:cubicBezTo>
                  <a:close/>
                  <a:moveTo>
                    <a:pt x="67094" y="36740"/>
                  </a:moveTo>
                  <a:lnTo>
                    <a:pt x="67094" y="36835"/>
                  </a:lnTo>
                  <a:lnTo>
                    <a:pt x="66982" y="36787"/>
                  </a:lnTo>
                  <a:lnTo>
                    <a:pt x="67094" y="36740"/>
                  </a:lnTo>
                  <a:close/>
                  <a:moveTo>
                    <a:pt x="66246" y="37378"/>
                  </a:moveTo>
                  <a:cubicBezTo>
                    <a:pt x="66256" y="37378"/>
                    <a:pt x="66274" y="37397"/>
                    <a:pt x="66295" y="37436"/>
                  </a:cubicBezTo>
                  <a:lnTo>
                    <a:pt x="66240" y="37436"/>
                  </a:lnTo>
                  <a:cubicBezTo>
                    <a:pt x="66232" y="37398"/>
                    <a:pt x="66235" y="37378"/>
                    <a:pt x="66246" y="37378"/>
                  </a:cubicBezTo>
                  <a:close/>
                  <a:moveTo>
                    <a:pt x="66332" y="37461"/>
                  </a:moveTo>
                  <a:cubicBezTo>
                    <a:pt x="66419" y="37495"/>
                    <a:pt x="66440" y="37550"/>
                    <a:pt x="66398" y="37594"/>
                  </a:cubicBezTo>
                  <a:cubicBezTo>
                    <a:pt x="66398" y="37597"/>
                    <a:pt x="66396" y="37598"/>
                    <a:pt x="66393" y="37598"/>
                  </a:cubicBezTo>
                  <a:cubicBezTo>
                    <a:pt x="66377" y="37598"/>
                    <a:pt x="66332" y="37572"/>
                    <a:pt x="66318" y="37546"/>
                  </a:cubicBezTo>
                  <a:cubicBezTo>
                    <a:pt x="66318" y="37522"/>
                    <a:pt x="66328" y="37489"/>
                    <a:pt x="66332" y="37461"/>
                  </a:cubicBezTo>
                  <a:close/>
                  <a:moveTo>
                    <a:pt x="9958" y="37954"/>
                  </a:moveTo>
                  <a:cubicBezTo>
                    <a:pt x="10024" y="37954"/>
                    <a:pt x="10029" y="38000"/>
                    <a:pt x="9974" y="38083"/>
                  </a:cubicBezTo>
                  <a:cubicBezTo>
                    <a:pt x="9942" y="38068"/>
                    <a:pt x="9894" y="38068"/>
                    <a:pt x="9894" y="38052"/>
                  </a:cubicBezTo>
                  <a:cubicBezTo>
                    <a:pt x="9894" y="38020"/>
                    <a:pt x="9911" y="37957"/>
                    <a:pt x="9926" y="37957"/>
                  </a:cubicBezTo>
                  <a:cubicBezTo>
                    <a:pt x="9938" y="37955"/>
                    <a:pt x="9948" y="37954"/>
                    <a:pt x="9958" y="37954"/>
                  </a:cubicBezTo>
                  <a:close/>
                  <a:moveTo>
                    <a:pt x="67583" y="38146"/>
                  </a:moveTo>
                  <a:cubicBezTo>
                    <a:pt x="67614" y="38178"/>
                    <a:pt x="67646" y="38194"/>
                    <a:pt x="67678" y="38210"/>
                  </a:cubicBezTo>
                  <a:cubicBezTo>
                    <a:pt x="67662" y="38241"/>
                    <a:pt x="67631" y="38273"/>
                    <a:pt x="67614" y="38305"/>
                  </a:cubicBezTo>
                  <a:cubicBezTo>
                    <a:pt x="67583" y="38289"/>
                    <a:pt x="67536" y="38273"/>
                    <a:pt x="67536" y="38241"/>
                  </a:cubicBezTo>
                  <a:cubicBezTo>
                    <a:pt x="67536" y="38210"/>
                    <a:pt x="67568" y="38178"/>
                    <a:pt x="67583" y="38146"/>
                  </a:cubicBezTo>
                  <a:close/>
                  <a:moveTo>
                    <a:pt x="1850" y="40043"/>
                  </a:moveTo>
                  <a:lnTo>
                    <a:pt x="1913" y="40091"/>
                  </a:lnTo>
                  <a:lnTo>
                    <a:pt x="1834" y="40106"/>
                  </a:lnTo>
                  <a:lnTo>
                    <a:pt x="1850" y="40043"/>
                  </a:lnTo>
                  <a:close/>
                  <a:moveTo>
                    <a:pt x="69970" y="41766"/>
                  </a:moveTo>
                  <a:cubicBezTo>
                    <a:pt x="70002" y="41782"/>
                    <a:pt x="70048" y="41798"/>
                    <a:pt x="70048" y="41798"/>
                  </a:cubicBezTo>
                  <a:cubicBezTo>
                    <a:pt x="70048" y="41845"/>
                    <a:pt x="70033" y="41876"/>
                    <a:pt x="70017" y="41908"/>
                  </a:cubicBezTo>
                  <a:cubicBezTo>
                    <a:pt x="69985" y="41908"/>
                    <a:pt x="69938" y="41893"/>
                    <a:pt x="69938" y="41876"/>
                  </a:cubicBezTo>
                  <a:cubicBezTo>
                    <a:pt x="69938" y="41845"/>
                    <a:pt x="69954" y="41798"/>
                    <a:pt x="69970" y="41766"/>
                  </a:cubicBezTo>
                  <a:close/>
                  <a:moveTo>
                    <a:pt x="67948" y="43169"/>
                  </a:moveTo>
                  <a:cubicBezTo>
                    <a:pt x="68109" y="43169"/>
                    <a:pt x="68215" y="43317"/>
                    <a:pt x="68215" y="43552"/>
                  </a:cubicBezTo>
                  <a:cubicBezTo>
                    <a:pt x="68231" y="44169"/>
                    <a:pt x="67821" y="44675"/>
                    <a:pt x="67220" y="44785"/>
                  </a:cubicBezTo>
                  <a:cubicBezTo>
                    <a:pt x="67202" y="44788"/>
                    <a:pt x="67183" y="44789"/>
                    <a:pt x="67165" y="44789"/>
                  </a:cubicBezTo>
                  <a:cubicBezTo>
                    <a:pt x="67004" y="44789"/>
                    <a:pt x="66836" y="44673"/>
                    <a:pt x="66793" y="44532"/>
                  </a:cubicBezTo>
                  <a:cubicBezTo>
                    <a:pt x="66683" y="44137"/>
                    <a:pt x="66856" y="43710"/>
                    <a:pt x="67204" y="43520"/>
                  </a:cubicBezTo>
                  <a:cubicBezTo>
                    <a:pt x="67410" y="43410"/>
                    <a:pt x="67599" y="43299"/>
                    <a:pt x="67804" y="43204"/>
                  </a:cubicBezTo>
                  <a:cubicBezTo>
                    <a:pt x="67856" y="43180"/>
                    <a:pt x="67904" y="43169"/>
                    <a:pt x="67948" y="43169"/>
                  </a:cubicBezTo>
                  <a:close/>
                  <a:moveTo>
                    <a:pt x="9705" y="48894"/>
                  </a:moveTo>
                  <a:cubicBezTo>
                    <a:pt x="9705" y="48926"/>
                    <a:pt x="9736" y="48974"/>
                    <a:pt x="9736" y="49005"/>
                  </a:cubicBezTo>
                  <a:cubicBezTo>
                    <a:pt x="9720" y="49062"/>
                    <a:pt x="9695" y="49090"/>
                    <a:pt x="9668" y="49090"/>
                  </a:cubicBezTo>
                  <a:cubicBezTo>
                    <a:pt x="9644" y="49090"/>
                    <a:pt x="9617" y="49066"/>
                    <a:pt x="9595" y="49020"/>
                  </a:cubicBezTo>
                  <a:cubicBezTo>
                    <a:pt x="9578" y="49005"/>
                    <a:pt x="9595" y="48957"/>
                    <a:pt x="9610" y="48926"/>
                  </a:cubicBezTo>
                  <a:cubicBezTo>
                    <a:pt x="9626" y="48910"/>
                    <a:pt x="9673" y="48910"/>
                    <a:pt x="9705" y="48894"/>
                  </a:cubicBezTo>
                  <a:close/>
                  <a:moveTo>
                    <a:pt x="14429" y="50618"/>
                  </a:moveTo>
                  <a:cubicBezTo>
                    <a:pt x="14510" y="50618"/>
                    <a:pt x="14608" y="50650"/>
                    <a:pt x="14652" y="50712"/>
                  </a:cubicBezTo>
                  <a:cubicBezTo>
                    <a:pt x="14771" y="50845"/>
                    <a:pt x="14778" y="51007"/>
                    <a:pt x="14726" y="51169"/>
                  </a:cubicBezTo>
                  <a:lnTo>
                    <a:pt x="14726" y="51169"/>
                  </a:lnTo>
                  <a:cubicBezTo>
                    <a:pt x="14547" y="51163"/>
                    <a:pt x="14411" y="51069"/>
                    <a:pt x="14320" y="50917"/>
                  </a:cubicBezTo>
                  <a:cubicBezTo>
                    <a:pt x="14288" y="50854"/>
                    <a:pt x="14273" y="50744"/>
                    <a:pt x="14305" y="50681"/>
                  </a:cubicBezTo>
                  <a:cubicBezTo>
                    <a:pt x="14311" y="50638"/>
                    <a:pt x="14365" y="50618"/>
                    <a:pt x="14429" y="50618"/>
                  </a:cubicBezTo>
                  <a:close/>
                  <a:moveTo>
                    <a:pt x="14926" y="51171"/>
                  </a:moveTo>
                  <a:cubicBezTo>
                    <a:pt x="15076" y="51171"/>
                    <a:pt x="15212" y="51224"/>
                    <a:pt x="15331" y="51344"/>
                  </a:cubicBezTo>
                  <a:cubicBezTo>
                    <a:pt x="15363" y="51376"/>
                    <a:pt x="15379" y="51423"/>
                    <a:pt x="15363" y="51471"/>
                  </a:cubicBezTo>
                  <a:cubicBezTo>
                    <a:pt x="15363" y="51562"/>
                    <a:pt x="15309" y="51621"/>
                    <a:pt x="15237" y="51621"/>
                  </a:cubicBezTo>
                  <a:cubicBezTo>
                    <a:pt x="15222" y="51621"/>
                    <a:pt x="15206" y="51618"/>
                    <a:pt x="15190" y="51612"/>
                  </a:cubicBezTo>
                  <a:cubicBezTo>
                    <a:pt x="14975" y="51551"/>
                    <a:pt x="14790" y="51445"/>
                    <a:pt x="14750" y="51193"/>
                  </a:cubicBezTo>
                  <a:lnTo>
                    <a:pt x="14750" y="51193"/>
                  </a:lnTo>
                  <a:cubicBezTo>
                    <a:pt x="14811" y="51179"/>
                    <a:pt x="14870" y="51171"/>
                    <a:pt x="14926" y="51171"/>
                  </a:cubicBezTo>
                  <a:close/>
                  <a:moveTo>
                    <a:pt x="16185" y="52656"/>
                  </a:moveTo>
                  <a:lnTo>
                    <a:pt x="16170" y="52719"/>
                  </a:lnTo>
                  <a:lnTo>
                    <a:pt x="16106" y="52672"/>
                  </a:lnTo>
                  <a:lnTo>
                    <a:pt x="16185" y="52656"/>
                  </a:lnTo>
                  <a:close/>
                  <a:moveTo>
                    <a:pt x="60983" y="55647"/>
                  </a:moveTo>
                  <a:cubicBezTo>
                    <a:pt x="61048" y="55647"/>
                    <a:pt x="61114" y="55651"/>
                    <a:pt x="61182" y="55658"/>
                  </a:cubicBezTo>
                  <a:cubicBezTo>
                    <a:pt x="61340" y="55675"/>
                    <a:pt x="61482" y="55896"/>
                    <a:pt x="61450" y="56181"/>
                  </a:cubicBezTo>
                  <a:cubicBezTo>
                    <a:pt x="61419" y="56244"/>
                    <a:pt x="61387" y="56465"/>
                    <a:pt x="61261" y="56560"/>
                  </a:cubicBezTo>
                  <a:cubicBezTo>
                    <a:pt x="60964" y="56772"/>
                    <a:pt x="60640" y="56946"/>
                    <a:pt x="60257" y="56946"/>
                  </a:cubicBezTo>
                  <a:cubicBezTo>
                    <a:pt x="60213" y="56946"/>
                    <a:pt x="60169" y="56944"/>
                    <a:pt x="60123" y="56939"/>
                  </a:cubicBezTo>
                  <a:cubicBezTo>
                    <a:pt x="59855" y="56891"/>
                    <a:pt x="59665" y="56560"/>
                    <a:pt x="59807" y="56322"/>
                  </a:cubicBezTo>
                  <a:cubicBezTo>
                    <a:pt x="60086" y="55862"/>
                    <a:pt x="60489" y="55647"/>
                    <a:pt x="60983" y="55647"/>
                  </a:cubicBezTo>
                  <a:close/>
                  <a:moveTo>
                    <a:pt x="60253" y="57174"/>
                  </a:moveTo>
                  <a:cubicBezTo>
                    <a:pt x="60290" y="57174"/>
                    <a:pt x="60327" y="57179"/>
                    <a:pt x="60361" y="57192"/>
                  </a:cubicBezTo>
                  <a:cubicBezTo>
                    <a:pt x="60424" y="57207"/>
                    <a:pt x="60487" y="57287"/>
                    <a:pt x="60550" y="57334"/>
                  </a:cubicBezTo>
                  <a:cubicBezTo>
                    <a:pt x="60487" y="57397"/>
                    <a:pt x="60439" y="57477"/>
                    <a:pt x="60376" y="57508"/>
                  </a:cubicBezTo>
                  <a:cubicBezTo>
                    <a:pt x="60297" y="57555"/>
                    <a:pt x="60203" y="57555"/>
                    <a:pt x="60123" y="57587"/>
                  </a:cubicBezTo>
                  <a:cubicBezTo>
                    <a:pt x="60044" y="57540"/>
                    <a:pt x="59965" y="57523"/>
                    <a:pt x="59918" y="57460"/>
                  </a:cubicBezTo>
                  <a:cubicBezTo>
                    <a:pt x="59838" y="57382"/>
                    <a:pt x="59965" y="57207"/>
                    <a:pt x="60108" y="57192"/>
                  </a:cubicBezTo>
                  <a:cubicBezTo>
                    <a:pt x="60153" y="57183"/>
                    <a:pt x="60203" y="57174"/>
                    <a:pt x="60253" y="57174"/>
                  </a:cubicBezTo>
                  <a:close/>
                  <a:moveTo>
                    <a:pt x="58369" y="58962"/>
                  </a:moveTo>
                  <a:cubicBezTo>
                    <a:pt x="58479" y="59026"/>
                    <a:pt x="58606" y="59072"/>
                    <a:pt x="58700" y="59152"/>
                  </a:cubicBezTo>
                  <a:cubicBezTo>
                    <a:pt x="58780" y="59199"/>
                    <a:pt x="58700" y="59405"/>
                    <a:pt x="58622" y="59515"/>
                  </a:cubicBezTo>
                  <a:cubicBezTo>
                    <a:pt x="58338" y="59816"/>
                    <a:pt x="57990" y="59989"/>
                    <a:pt x="57594" y="60084"/>
                  </a:cubicBezTo>
                  <a:cubicBezTo>
                    <a:pt x="57588" y="60085"/>
                    <a:pt x="57582" y="60086"/>
                    <a:pt x="57576" y="60086"/>
                  </a:cubicBezTo>
                  <a:cubicBezTo>
                    <a:pt x="57512" y="60086"/>
                    <a:pt x="57418" y="60015"/>
                    <a:pt x="57389" y="59957"/>
                  </a:cubicBezTo>
                  <a:cubicBezTo>
                    <a:pt x="57231" y="59626"/>
                    <a:pt x="57326" y="59310"/>
                    <a:pt x="57610" y="59167"/>
                  </a:cubicBezTo>
                  <a:cubicBezTo>
                    <a:pt x="57879" y="59041"/>
                    <a:pt x="58131" y="58978"/>
                    <a:pt x="58369" y="58962"/>
                  </a:cubicBezTo>
                  <a:close/>
                  <a:moveTo>
                    <a:pt x="46936" y="59618"/>
                  </a:moveTo>
                  <a:cubicBezTo>
                    <a:pt x="47049" y="59618"/>
                    <a:pt x="47163" y="59626"/>
                    <a:pt x="47274" y="59626"/>
                  </a:cubicBezTo>
                  <a:cubicBezTo>
                    <a:pt x="47416" y="59626"/>
                    <a:pt x="47542" y="59721"/>
                    <a:pt x="47574" y="59847"/>
                  </a:cubicBezTo>
                  <a:cubicBezTo>
                    <a:pt x="47590" y="59974"/>
                    <a:pt x="47542" y="60132"/>
                    <a:pt x="47479" y="60227"/>
                  </a:cubicBezTo>
                  <a:cubicBezTo>
                    <a:pt x="47352" y="60353"/>
                    <a:pt x="47194" y="60463"/>
                    <a:pt x="47036" y="60511"/>
                  </a:cubicBezTo>
                  <a:cubicBezTo>
                    <a:pt x="46737" y="60574"/>
                    <a:pt x="46420" y="60590"/>
                    <a:pt x="46056" y="60638"/>
                  </a:cubicBezTo>
                  <a:cubicBezTo>
                    <a:pt x="45883" y="60606"/>
                    <a:pt x="45662" y="60574"/>
                    <a:pt x="45441" y="60543"/>
                  </a:cubicBezTo>
                  <a:cubicBezTo>
                    <a:pt x="45409" y="60526"/>
                    <a:pt x="45329" y="60480"/>
                    <a:pt x="45329" y="60463"/>
                  </a:cubicBezTo>
                  <a:cubicBezTo>
                    <a:pt x="45346" y="60385"/>
                    <a:pt x="45346" y="60258"/>
                    <a:pt x="45393" y="60227"/>
                  </a:cubicBezTo>
                  <a:cubicBezTo>
                    <a:pt x="45803" y="60021"/>
                    <a:pt x="46199" y="59816"/>
                    <a:pt x="46610" y="59658"/>
                  </a:cubicBezTo>
                  <a:cubicBezTo>
                    <a:pt x="46713" y="59626"/>
                    <a:pt x="46823" y="59618"/>
                    <a:pt x="46936" y="59618"/>
                  </a:cubicBezTo>
                  <a:close/>
                  <a:moveTo>
                    <a:pt x="50084" y="62577"/>
                  </a:moveTo>
                  <a:cubicBezTo>
                    <a:pt x="50147" y="62577"/>
                    <a:pt x="50211" y="62587"/>
                    <a:pt x="50277" y="62613"/>
                  </a:cubicBezTo>
                  <a:cubicBezTo>
                    <a:pt x="50340" y="62629"/>
                    <a:pt x="50419" y="62724"/>
                    <a:pt x="50419" y="62787"/>
                  </a:cubicBezTo>
                  <a:cubicBezTo>
                    <a:pt x="50419" y="62850"/>
                    <a:pt x="50340" y="62945"/>
                    <a:pt x="50277" y="62960"/>
                  </a:cubicBezTo>
                  <a:cubicBezTo>
                    <a:pt x="50150" y="63008"/>
                    <a:pt x="50008" y="63008"/>
                    <a:pt x="49866" y="63024"/>
                  </a:cubicBezTo>
                  <a:cubicBezTo>
                    <a:pt x="49740" y="62992"/>
                    <a:pt x="49597" y="62960"/>
                    <a:pt x="49470" y="62929"/>
                  </a:cubicBezTo>
                  <a:cubicBezTo>
                    <a:pt x="49439" y="62929"/>
                    <a:pt x="49407" y="62866"/>
                    <a:pt x="49407" y="62834"/>
                  </a:cubicBezTo>
                  <a:cubicBezTo>
                    <a:pt x="49423" y="62802"/>
                    <a:pt x="49455" y="62756"/>
                    <a:pt x="49487" y="62739"/>
                  </a:cubicBezTo>
                  <a:cubicBezTo>
                    <a:pt x="49681" y="62691"/>
                    <a:pt x="49875" y="62577"/>
                    <a:pt x="50084" y="62577"/>
                  </a:cubicBezTo>
                  <a:close/>
                  <a:moveTo>
                    <a:pt x="49455" y="63371"/>
                  </a:moveTo>
                  <a:cubicBezTo>
                    <a:pt x="49531" y="63480"/>
                    <a:pt x="49457" y="63492"/>
                    <a:pt x="49398" y="63509"/>
                  </a:cubicBezTo>
                  <a:lnTo>
                    <a:pt x="49398" y="63509"/>
                  </a:lnTo>
                  <a:cubicBezTo>
                    <a:pt x="49417" y="63463"/>
                    <a:pt x="49432" y="63417"/>
                    <a:pt x="49455" y="63371"/>
                  </a:cubicBezTo>
                  <a:close/>
                  <a:moveTo>
                    <a:pt x="47953" y="63277"/>
                  </a:moveTo>
                  <a:cubicBezTo>
                    <a:pt x="48079" y="63277"/>
                    <a:pt x="48206" y="63325"/>
                    <a:pt x="48332" y="63340"/>
                  </a:cubicBezTo>
                  <a:cubicBezTo>
                    <a:pt x="48317" y="63388"/>
                    <a:pt x="48317" y="63435"/>
                    <a:pt x="48301" y="63435"/>
                  </a:cubicBezTo>
                  <a:cubicBezTo>
                    <a:pt x="48174" y="63466"/>
                    <a:pt x="48048" y="63514"/>
                    <a:pt x="47921" y="63514"/>
                  </a:cubicBezTo>
                  <a:cubicBezTo>
                    <a:pt x="47858" y="63514"/>
                    <a:pt x="47795" y="63419"/>
                    <a:pt x="47717" y="63371"/>
                  </a:cubicBezTo>
                  <a:cubicBezTo>
                    <a:pt x="47795" y="63340"/>
                    <a:pt x="47875" y="63277"/>
                    <a:pt x="47953" y="63277"/>
                  </a:cubicBezTo>
                  <a:close/>
                  <a:moveTo>
                    <a:pt x="48520" y="1"/>
                  </a:moveTo>
                  <a:cubicBezTo>
                    <a:pt x="48313" y="1"/>
                    <a:pt x="48105" y="31"/>
                    <a:pt x="47890" y="119"/>
                  </a:cubicBezTo>
                  <a:cubicBezTo>
                    <a:pt x="47754" y="187"/>
                    <a:pt x="47587" y="207"/>
                    <a:pt x="47421" y="207"/>
                  </a:cubicBezTo>
                  <a:cubicBezTo>
                    <a:pt x="47355" y="207"/>
                    <a:pt x="47289" y="203"/>
                    <a:pt x="47226" y="199"/>
                  </a:cubicBezTo>
                  <a:cubicBezTo>
                    <a:pt x="46423" y="199"/>
                    <a:pt x="45631" y="219"/>
                    <a:pt x="44840" y="219"/>
                  </a:cubicBezTo>
                  <a:cubicBezTo>
                    <a:pt x="44634" y="219"/>
                    <a:pt x="44429" y="218"/>
                    <a:pt x="44223" y="214"/>
                  </a:cubicBezTo>
                  <a:cubicBezTo>
                    <a:pt x="42310" y="203"/>
                    <a:pt x="40397" y="172"/>
                    <a:pt x="38490" y="172"/>
                  </a:cubicBezTo>
                  <a:cubicBezTo>
                    <a:pt x="37893" y="172"/>
                    <a:pt x="37296" y="175"/>
                    <a:pt x="36700" y="183"/>
                  </a:cubicBezTo>
                  <a:cubicBezTo>
                    <a:pt x="35894" y="199"/>
                    <a:pt x="35072" y="136"/>
                    <a:pt x="34297" y="562"/>
                  </a:cubicBezTo>
                  <a:cubicBezTo>
                    <a:pt x="34044" y="705"/>
                    <a:pt x="33665" y="625"/>
                    <a:pt x="33366" y="736"/>
                  </a:cubicBezTo>
                  <a:cubicBezTo>
                    <a:pt x="32417" y="1068"/>
                    <a:pt x="31437" y="1242"/>
                    <a:pt x="30441" y="1369"/>
                  </a:cubicBezTo>
                  <a:cubicBezTo>
                    <a:pt x="29904" y="1432"/>
                    <a:pt x="29366" y="1542"/>
                    <a:pt x="28845" y="1716"/>
                  </a:cubicBezTo>
                  <a:cubicBezTo>
                    <a:pt x="28498" y="1826"/>
                    <a:pt x="28260" y="2127"/>
                    <a:pt x="28165" y="2507"/>
                  </a:cubicBezTo>
                  <a:cubicBezTo>
                    <a:pt x="28165" y="2522"/>
                    <a:pt x="28213" y="2585"/>
                    <a:pt x="28245" y="2585"/>
                  </a:cubicBezTo>
                  <a:cubicBezTo>
                    <a:pt x="28354" y="2609"/>
                    <a:pt x="28463" y="2643"/>
                    <a:pt x="28558" y="2643"/>
                  </a:cubicBezTo>
                  <a:cubicBezTo>
                    <a:pt x="28587" y="2643"/>
                    <a:pt x="28614" y="2640"/>
                    <a:pt x="28639" y="2633"/>
                  </a:cubicBezTo>
                  <a:cubicBezTo>
                    <a:pt x="28987" y="2522"/>
                    <a:pt x="29319" y="2317"/>
                    <a:pt x="29667" y="2285"/>
                  </a:cubicBezTo>
                  <a:cubicBezTo>
                    <a:pt x="30548" y="2198"/>
                    <a:pt x="31422" y="2118"/>
                    <a:pt x="32299" y="2118"/>
                  </a:cubicBezTo>
                  <a:cubicBezTo>
                    <a:pt x="32696" y="2118"/>
                    <a:pt x="33093" y="2135"/>
                    <a:pt x="33492" y="2174"/>
                  </a:cubicBezTo>
                  <a:cubicBezTo>
                    <a:pt x="33808" y="2206"/>
                    <a:pt x="34124" y="2332"/>
                    <a:pt x="34440" y="2364"/>
                  </a:cubicBezTo>
                  <a:cubicBezTo>
                    <a:pt x="34569" y="2376"/>
                    <a:pt x="34701" y="2379"/>
                    <a:pt x="34833" y="2379"/>
                  </a:cubicBezTo>
                  <a:cubicBezTo>
                    <a:pt x="34974" y="2379"/>
                    <a:pt x="35116" y="2375"/>
                    <a:pt x="35259" y="2375"/>
                  </a:cubicBezTo>
                  <a:cubicBezTo>
                    <a:pt x="35344" y="2375"/>
                    <a:pt x="35429" y="2376"/>
                    <a:pt x="35515" y="2380"/>
                  </a:cubicBezTo>
                  <a:cubicBezTo>
                    <a:pt x="35562" y="2380"/>
                    <a:pt x="35593" y="2395"/>
                    <a:pt x="35641" y="2427"/>
                  </a:cubicBezTo>
                  <a:cubicBezTo>
                    <a:pt x="35673" y="2443"/>
                    <a:pt x="35736" y="2475"/>
                    <a:pt x="35736" y="2507"/>
                  </a:cubicBezTo>
                  <a:cubicBezTo>
                    <a:pt x="35751" y="2538"/>
                    <a:pt x="35705" y="2601"/>
                    <a:pt x="35673" y="2617"/>
                  </a:cubicBezTo>
                  <a:cubicBezTo>
                    <a:pt x="35515" y="2696"/>
                    <a:pt x="35357" y="2775"/>
                    <a:pt x="35182" y="2823"/>
                  </a:cubicBezTo>
                  <a:cubicBezTo>
                    <a:pt x="34443" y="2961"/>
                    <a:pt x="33734" y="3234"/>
                    <a:pt x="32968" y="3234"/>
                  </a:cubicBezTo>
                  <a:cubicBezTo>
                    <a:pt x="32947" y="3234"/>
                    <a:pt x="32927" y="3234"/>
                    <a:pt x="32907" y="3234"/>
                  </a:cubicBezTo>
                  <a:cubicBezTo>
                    <a:pt x="32435" y="3394"/>
                    <a:pt x="31952" y="3430"/>
                    <a:pt x="31465" y="3430"/>
                  </a:cubicBezTo>
                  <a:cubicBezTo>
                    <a:pt x="31135" y="3430"/>
                    <a:pt x="30804" y="3414"/>
                    <a:pt x="30473" y="3407"/>
                  </a:cubicBezTo>
                  <a:cubicBezTo>
                    <a:pt x="30267" y="3405"/>
                    <a:pt x="30061" y="3403"/>
                    <a:pt x="29856" y="3403"/>
                  </a:cubicBezTo>
                  <a:cubicBezTo>
                    <a:pt x="28691" y="3403"/>
                    <a:pt x="27537" y="3454"/>
                    <a:pt x="26395" y="3723"/>
                  </a:cubicBezTo>
                  <a:cubicBezTo>
                    <a:pt x="26358" y="3732"/>
                    <a:pt x="26319" y="3736"/>
                    <a:pt x="26280" y="3736"/>
                  </a:cubicBezTo>
                  <a:cubicBezTo>
                    <a:pt x="26185" y="3736"/>
                    <a:pt x="26085" y="3714"/>
                    <a:pt x="25984" y="3691"/>
                  </a:cubicBezTo>
                  <a:cubicBezTo>
                    <a:pt x="25921" y="3676"/>
                    <a:pt x="25826" y="3565"/>
                    <a:pt x="25842" y="3518"/>
                  </a:cubicBezTo>
                  <a:cubicBezTo>
                    <a:pt x="25884" y="3305"/>
                    <a:pt x="25851" y="3181"/>
                    <a:pt x="25660" y="3181"/>
                  </a:cubicBezTo>
                  <a:cubicBezTo>
                    <a:pt x="25639" y="3181"/>
                    <a:pt x="25615" y="3182"/>
                    <a:pt x="25589" y="3186"/>
                  </a:cubicBezTo>
                  <a:cubicBezTo>
                    <a:pt x="25225" y="3217"/>
                    <a:pt x="24862" y="3249"/>
                    <a:pt x="24578" y="3518"/>
                  </a:cubicBezTo>
                  <a:cubicBezTo>
                    <a:pt x="24377" y="3718"/>
                    <a:pt x="24119" y="3829"/>
                    <a:pt x="23844" y="3829"/>
                  </a:cubicBezTo>
                  <a:cubicBezTo>
                    <a:pt x="23794" y="3829"/>
                    <a:pt x="23744" y="3825"/>
                    <a:pt x="23693" y="3818"/>
                  </a:cubicBezTo>
                  <a:cubicBezTo>
                    <a:pt x="23629" y="3809"/>
                    <a:pt x="23567" y="3806"/>
                    <a:pt x="23504" y="3806"/>
                  </a:cubicBezTo>
                  <a:cubicBezTo>
                    <a:pt x="23215" y="3806"/>
                    <a:pt x="22934" y="3883"/>
                    <a:pt x="22640" y="3883"/>
                  </a:cubicBezTo>
                  <a:cubicBezTo>
                    <a:pt x="22540" y="3883"/>
                    <a:pt x="22438" y="3874"/>
                    <a:pt x="22334" y="3849"/>
                  </a:cubicBezTo>
                  <a:cubicBezTo>
                    <a:pt x="22289" y="3839"/>
                    <a:pt x="22243" y="3835"/>
                    <a:pt x="22196" y="3835"/>
                  </a:cubicBezTo>
                  <a:cubicBezTo>
                    <a:pt x="22026" y="3835"/>
                    <a:pt x="21843" y="3891"/>
                    <a:pt x="21670" y="3929"/>
                  </a:cubicBezTo>
                  <a:cubicBezTo>
                    <a:pt x="21306" y="3992"/>
                    <a:pt x="20958" y="4087"/>
                    <a:pt x="20610" y="4166"/>
                  </a:cubicBezTo>
                  <a:cubicBezTo>
                    <a:pt x="20525" y="4534"/>
                    <a:pt x="20506" y="4626"/>
                    <a:pt x="20330" y="4626"/>
                  </a:cubicBezTo>
                  <a:cubicBezTo>
                    <a:pt x="20280" y="4626"/>
                    <a:pt x="20217" y="4619"/>
                    <a:pt x="20136" y="4608"/>
                  </a:cubicBezTo>
                  <a:cubicBezTo>
                    <a:pt x="20044" y="4596"/>
                    <a:pt x="19955" y="4586"/>
                    <a:pt x="19868" y="4586"/>
                  </a:cubicBezTo>
                  <a:cubicBezTo>
                    <a:pt x="19730" y="4586"/>
                    <a:pt x="19598" y="4610"/>
                    <a:pt x="19472" y="4688"/>
                  </a:cubicBezTo>
                  <a:cubicBezTo>
                    <a:pt x="18935" y="5019"/>
                    <a:pt x="18351" y="5272"/>
                    <a:pt x="17750" y="5478"/>
                  </a:cubicBezTo>
                  <a:cubicBezTo>
                    <a:pt x="17576" y="5525"/>
                    <a:pt x="17418" y="5636"/>
                    <a:pt x="17244" y="5699"/>
                  </a:cubicBezTo>
                  <a:cubicBezTo>
                    <a:pt x="15917" y="6300"/>
                    <a:pt x="14762" y="7200"/>
                    <a:pt x="13498" y="7927"/>
                  </a:cubicBezTo>
                  <a:cubicBezTo>
                    <a:pt x="12897" y="8260"/>
                    <a:pt x="12360" y="8671"/>
                    <a:pt x="11759" y="9002"/>
                  </a:cubicBezTo>
                  <a:cubicBezTo>
                    <a:pt x="11096" y="9350"/>
                    <a:pt x="10511" y="9761"/>
                    <a:pt x="9942" y="10220"/>
                  </a:cubicBezTo>
                  <a:cubicBezTo>
                    <a:pt x="9578" y="10504"/>
                    <a:pt x="9231" y="10772"/>
                    <a:pt x="8788" y="10930"/>
                  </a:cubicBezTo>
                  <a:cubicBezTo>
                    <a:pt x="8630" y="10993"/>
                    <a:pt x="8472" y="11105"/>
                    <a:pt x="8345" y="11231"/>
                  </a:cubicBezTo>
                  <a:cubicBezTo>
                    <a:pt x="8141" y="11484"/>
                    <a:pt x="7903" y="11689"/>
                    <a:pt x="7682" y="11910"/>
                  </a:cubicBezTo>
                  <a:cubicBezTo>
                    <a:pt x="7334" y="12258"/>
                    <a:pt x="6986" y="12653"/>
                    <a:pt x="6750" y="13080"/>
                  </a:cubicBezTo>
                  <a:cubicBezTo>
                    <a:pt x="6322" y="13838"/>
                    <a:pt x="5817" y="14534"/>
                    <a:pt x="5311" y="15229"/>
                  </a:cubicBezTo>
                  <a:cubicBezTo>
                    <a:pt x="4948" y="15766"/>
                    <a:pt x="4664" y="16335"/>
                    <a:pt x="4426" y="16921"/>
                  </a:cubicBezTo>
                  <a:cubicBezTo>
                    <a:pt x="4379" y="17062"/>
                    <a:pt x="4426" y="17189"/>
                    <a:pt x="4552" y="17252"/>
                  </a:cubicBezTo>
                  <a:cubicBezTo>
                    <a:pt x="4632" y="17300"/>
                    <a:pt x="4742" y="17315"/>
                    <a:pt x="4805" y="17363"/>
                  </a:cubicBezTo>
                  <a:cubicBezTo>
                    <a:pt x="5043" y="17521"/>
                    <a:pt x="5074" y="17806"/>
                    <a:pt x="4868" y="17932"/>
                  </a:cubicBezTo>
                  <a:cubicBezTo>
                    <a:pt x="4615" y="18106"/>
                    <a:pt x="4331" y="18264"/>
                    <a:pt x="4063" y="18438"/>
                  </a:cubicBezTo>
                  <a:cubicBezTo>
                    <a:pt x="4047" y="18546"/>
                    <a:pt x="4032" y="18685"/>
                    <a:pt x="4031" y="18809"/>
                  </a:cubicBezTo>
                  <a:lnTo>
                    <a:pt x="4031" y="18809"/>
                  </a:lnTo>
                  <a:cubicBezTo>
                    <a:pt x="3800" y="18934"/>
                    <a:pt x="3567" y="19073"/>
                    <a:pt x="3319" y="19212"/>
                  </a:cubicBezTo>
                  <a:cubicBezTo>
                    <a:pt x="3225" y="19450"/>
                    <a:pt x="3115" y="19703"/>
                    <a:pt x="3003" y="19955"/>
                  </a:cubicBezTo>
                  <a:cubicBezTo>
                    <a:pt x="2767" y="20493"/>
                    <a:pt x="2498" y="21014"/>
                    <a:pt x="2451" y="21631"/>
                  </a:cubicBezTo>
                  <a:cubicBezTo>
                    <a:pt x="2403" y="22073"/>
                    <a:pt x="2198" y="22516"/>
                    <a:pt x="1850" y="22832"/>
                  </a:cubicBezTo>
                  <a:cubicBezTo>
                    <a:pt x="1486" y="23163"/>
                    <a:pt x="1376" y="23574"/>
                    <a:pt x="1328" y="24048"/>
                  </a:cubicBezTo>
                  <a:cubicBezTo>
                    <a:pt x="1296" y="24412"/>
                    <a:pt x="1202" y="24760"/>
                    <a:pt x="1138" y="25123"/>
                  </a:cubicBezTo>
                  <a:cubicBezTo>
                    <a:pt x="1012" y="25882"/>
                    <a:pt x="839" y="26640"/>
                    <a:pt x="775" y="27415"/>
                  </a:cubicBezTo>
                  <a:cubicBezTo>
                    <a:pt x="727" y="28189"/>
                    <a:pt x="791" y="28964"/>
                    <a:pt x="822" y="29738"/>
                  </a:cubicBezTo>
                  <a:cubicBezTo>
                    <a:pt x="839" y="30482"/>
                    <a:pt x="775" y="31192"/>
                    <a:pt x="506" y="31888"/>
                  </a:cubicBezTo>
                  <a:cubicBezTo>
                    <a:pt x="206" y="32678"/>
                    <a:pt x="190" y="33500"/>
                    <a:pt x="143" y="34322"/>
                  </a:cubicBezTo>
                  <a:cubicBezTo>
                    <a:pt x="112" y="34764"/>
                    <a:pt x="175" y="35207"/>
                    <a:pt x="348" y="35649"/>
                  </a:cubicBezTo>
                  <a:cubicBezTo>
                    <a:pt x="649" y="36471"/>
                    <a:pt x="744" y="37341"/>
                    <a:pt x="270" y="38163"/>
                  </a:cubicBezTo>
                  <a:cubicBezTo>
                    <a:pt x="222" y="38241"/>
                    <a:pt x="206" y="38336"/>
                    <a:pt x="190" y="38416"/>
                  </a:cubicBezTo>
                  <a:cubicBezTo>
                    <a:pt x="143" y="39190"/>
                    <a:pt x="0" y="39965"/>
                    <a:pt x="95" y="40738"/>
                  </a:cubicBezTo>
                  <a:cubicBezTo>
                    <a:pt x="206" y="41687"/>
                    <a:pt x="301" y="42652"/>
                    <a:pt x="365" y="43600"/>
                  </a:cubicBezTo>
                  <a:cubicBezTo>
                    <a:pt x="396" y="44011"/>
                    <a:pt x="380" y="44422"/>
                    <a:pt x="569" y="44801"/>
                  </a:cubicBezTo>
                  <a:cubicBezTo>
                    <a:pt x="727" y="45164"/>
                    <a:pt x="807" y="45591"/>
                    <a:pt x="1250" y="45781"/>
                  </a:cubicBezTo>
                  <a:cubicBezTo>
                    <a:pt x="1328" y="45813"/>
                    <a:pt x="1376" y="45907"/>
                    <a:pt x="1408" y="45986"/>
                  </a:cubicBezTo>
                  <a:cubicBezTo>
                    <a:pt x="1819" y="46744"/>
                    <a:pt x="2356" y="47456"/>
                    <a:pt x="2276" y="48388"/>
                  </a:cubicBezTo>
                  <a:cubicBezTo>
                    <a:pt x="2245" y="48609"/>
                    <a:pt x="2340" y="48847"/>
                    <a:pt x="2434" y="49052"/>
                  </a:cubicBezTo>
                  <a:cubicBezTo>
                    <a:pt x="2640" y="49526"/>
                    <a:pt x="2909" y="49953"/>
                    <a:pt x="3478" y="50048"/>
                  </a:cubicBezTo>
                  <a:cubicBezTo>
                    <a:pt x="3667" y="50080"/>
                    <a:pt x="3794" y="50190"/>
                    <a:pt x="3920" y="50333"/>
                  </a:cubicBezTo>
                  <a:cubicBezTo>
                    <a:pt x="4031" y="50474"/>
                    <a:pt x="4158" y="50617"/>
                    <a:pt x="4221" y="50791"/>
                  </a:cubicBezTo>
                  <a:cubicBezTo>
                    <a:pt x="4552" y="51581"/>
                    <a:pt x="5043" y="52308"/>
                    <a:pt x="5422" y="53083"/>
                  </a:cubicBezTo>
                  <a:cubicBezTo>
                    <a:pt x="5580" y="53414"/>
                    <a:pt x="5753" y="53762"/>
                    <a:pt x="6006" y="54000"/>
                  </a:cubicBezTo>
                  <a:cubicBezTo>
                    <a:pt x="6687" y="54632"/>
                    <a:pt x="7208" y="55374"/>
                    <a:pt x="7761" y="56101"/>
                  </a:cubicBezTo>
                  <a:cubicBezTo>
                    <a:pt x="8061" y="56512"/>
                    <a:pt x="8394" y="56876"/>
                    <a:pt x="8836" y="57129"/>
                  </a:cubicBezTo>
                  <a:cubicBezTo>
                    <a:pt x="8994" y="57224"/>
                    <a:pt x="9152" y="57287"/>
                    <a:pt x="9262" y="57460"/>
                  </a:cubicBezTo>
                  <a:cubicBezTo>
                    <a:pt x="9578" y="58029"/>
                    <a:pt x="10132" y="58393"/>
                    <a:pt x="10638" y="58756"/>
                  </a:cubicBezTo>
                  <a:cubicBezTo>
                    <a:pt x="11348" y="59262"/>
                    <a:pt x="12012" y="59831"/>
                    <a:pt x="12644" y="60432"/>
                  </a:cubicBezTo>
                  <a:cubicBezTo>
                    <a:pt x="12802" y="60590"/>
                    <a:pt x="12961" y="60748"/>
                    <a:pt x="13182" y="60811"/>
                  </a:cubicBezTo>
                  <a:cubicBezTo>
                    <a:pt x="13356" y="60874"/>
                    <a:pt x="13530" y="60954"/>
                    <a:pt x="13672" y="61049"/>
                  </a:cubicBezTo>
                  <a:cubicBezTo>
                    <a:pt x="14115" y="61380"/>
                    <a:pt x="14541" y="61728"/>
                    <a:pt x="14984" y="62044"/>
                  </a:cubicBezTo>
                  <a:cubicBezTo>
                    <a:pt x="15474" y="62376"/>
                    <a:pt x="16106" y="62391"/>
                    <a:pt x="16627" y="62724"/>
                  </a:cubicBezTo>
                  <a:cubicBezTo>
                    <a:pt x="16897" y="62882"/>
                    <a:pt x="17196" y="63024"/>
                    <a:pt x="17497" y="63118"/>
                  </a:cubicBezTo>
                  <a:cubicBezTo>
                    <a:pt x="18477" y="63466"/>
                    <a:pt x="19377" y="64052"/>
                    <a:pt x="20405" y="64273"/>
                  </a:cubicBezTo>
                  <a:cubicBezTo>
                    <a:pt x="20500" y="64304"/>
                    <a:pt x="20563" y="64368"/>
                    <a:pt x="20658" y="64399"/>
                  </a:cubicBezTo>
                  <a:cubicBezTo>
                    <a:pt x="22144" y="64983"/>
                    <a:pt x="23582" y="65679"/>
                    <a:pt x="25115" y="66153"/>
                  </a:cubicBezTo>
                  <a:cubicBezTo>
                    <a:pt x="25541" y="66279"/>
                    <a:pt x="25984" y="66422"/>
                    <a:pt x="26411" y="66596"/>
                  </a:cubicBezTo>
                  <a:cubicBezTo>
                    <a:pt x="26795" y="66749"/>
                    <a:pt x="27189" y="66831"/>
                    <a:pt x="27593" y="66831"/>
                  </a:cubicBezTo>
                  <a:cubicBezTo>
                    <a:pt x="27688" y="66831"/>
                    <a:pt x="27784" y="66826"/>
                    <a:pt x="27881" y="66817"/>
                  </a:cubicBezTo>
                  <a:cubicBezTo>
                    <a:pt x="28094" y="66792"/>
                    <a:pt x="28307" y="66778"/>
                    <a:pt x="28520" y="66778"/>
                  </a:cubicBezTo>
                  <a:cubicBezTo>
                    <a:pt x="28985" y="66778"/>
                    <a:pt x="29448" y="66844"/>
                    <a:pt x="29904" y="67007"/>
                  </a:cubicBezTo>
                  <a:cubicBezTo>
                    <a:pt x="30204" y="67118"/>
                    <a:pt x="30521" y="67149"/>
                    <a:pt x="30852" y="67181"/>
                  </a:cubicBezTo>
                  <a:cubicBezTo>
                    <a:pt x="30988" y="67200"/>
                    <a:pt x="31130" y="67214"/>
                    <a:pt x="31266" y="67214"/>
                  </a:cubicBezTo>
                  <a:cubicBezTo>
                    <a:pt x="31353" y="67214"/>
                    <a:pt x="31437" y="67208"/>
                    <a:pt x="31516" y="67196"/>
                  </a:cubicBezTo>
                  <a:cubicBezTo>
                    <a:pt x="32369" y="67023"/>
                    <a:pt x="33239" y="66912"/>
                    <a:pt x="34013" y="66501"/>
                  </a:cubicBezTo>
                  <a:cubicBezTo>
                    <a:pt x="34097" y="66455"/>
                    <a:pt x="34180" y="66432"/>
                    <a:pt x="34262" y="66432"/>
                  </a:cubicBezTo>
                  <a:cubicBezTo>
                    <a:pt x="34350" y="66432"/>
                    <a:pt x="34436" y="66459"/>
                    <a:pt x="34519" y="66517"/>
                  </a:cubicBezTo>
                  <a:cubicBezTo>
                    <a:pt x="34726" y="66655"/>
                    <a:pt x="34944" y="66731"/>
                    <a:pt x="35164" y="66731"/>
                  </a:cubicBezTo>
                  <a:cubicBezTo>
                    <a:pt x="35297" y="66731"/>
                    <a:pt x="35431" y="66703"/>
                    <a:pt x="35562" y="66644"/>
                  </a:cubicBezTo>
                  <a:cubicBezTo>
                    <a:pt x="36162" y="66343"/>
                    <a:pt x="36795" y="66328"/>
                    <a:pt x="37427" y="66328"/>
                  </a:cubicBezTo>
                  <a:cubicBezTo>
                    <a:pt x="37697" y="66333"/>
                    <a:pt x="37969" y="66336"/>
                    <a:pt x="38241" y="66336"/>
                  </a:cubicBezTo>
                  <a:cubicBezTo>
                    <a:pt x="38796" y="66336"/>
                    <a:pt x="39352" y="66322"/>
                    <a:pt x="39892" y="66279"/>
                  </a:cubicBezTo>
                  <a:cubicBezTo>
                    <a:pt x="40317" y="66246"/>
                    <a:pt x="40733" y="66213"/>
                    <a:pt x="41153" y="66213"/>
                  </a:cubicBezTo>
                  <a:cubicBezTo>
                    <a:pt x="41327" y="66213"/>
                    <a:pt x="41503" y="66219"/>
                    <a:pt x="41679" y="66233"/>
                  </a:cubicBezTo>
                  <a:cubicBezTo>
                    <a:pt x="41753" y="66238"/>
                    <a:pt x="41828" y="66239"/>
                    <a:pt x="41904" y="66239"/>
                  </a:cubicBezTo>
                  <a:cubicBezTo>
                    <a:pt x="42056" y="66239"/>
                    <a:pt x="42210" y="66233"/>
                    <a:pt x="42358" y="66233"/>
                  </a:cubicBezTo>
                  <a:cubicBezTo>
                    <a:pt x="42579" y="66233"/>
                    <a:pt x="42817" y="66233"/>
                    <a:pt x="43038" y="66201"/>
                  </a:cubicBezTo>
                  <a:cubicBezTo>
                    <a:pt x="43101" y="66191"/>
                    <a:pt x="43166" y="66191"/>
                    <a:pt x="43232" y="66191"/>
                  </a:cubicBezTo>
                  <a:lnTo>
                    <a:pt x="43232" y="66191"/>
                  </a:lnTo>
                  <a:cubicBezTo>
                    <a:pt x="43363" y="66191"/>
                    <a:pt x="43496" y="66191"/>
                    <a:pt x="43622" y="66106"/>
                  </a:cubicBezTo>
                  <a:cubicBezTo>
                    <a:pt x="43243" y="66027"/>
                    <a:pt x="42880" y="65963"/>
                    <a:pt x="42532" y="65885"/>
                  </a:cubicBezTo>
                  <a:cubicBezTo>
                    <a:pt x="42501" y="65885"/>
                    <a:pt x="42453" y="65822"/>
                    <a:pt x="42453" y="65805"/>
                  </a:cubicBezTo>
                  <a:cubicBezTo>
                    <a:pt x="42484" y="65711"/>
                    <a:pt x="42501" y="65601"/>
                    <a:pt x="42564" y="65569"/>
                  </a:cubicBezTo>
                  <a:cubicBezTo>
                    <a:pt x="42990" y="65348"/>
                    <a:pt x="43464" y="65426"/>
                    <a:pt x="43907" y="65331"/>
                  </a:cubicBezTo>
                  <a:cubicBezTo>
                    <a:pt x="44492" y="65190"/>
                    <a:pt x="45076" y="65190"/>
                    <a:pt x="45677" y="65190"/>
                  </a:cubicBezTo>
                  <a:cubicBezTo>
                    <a:pt x="45803" y="65190"/>
                    <a:pt x="45946" y="65236"/>
                    <a:pt x="46056" y="65300"/>
                  </a:cubicBezTo>
                  <a:cubicBezTo>
                    <a:pt x="46120" y="65331"/>
                    <a:pt x="46183" y="65474"/>
                    <a:pt x="46151" y="65521"/>
                  </a:cubicBezTo>
                  <a:cubicBezTo>
                    <a:pt x="46025" y="65759"/>
                    <a:pt x="45852" y="65963"/>
                    <a:pt x="45709" y="66201"/>
                  </a:cubicBezTo>
                  <a:cubicBezTo>
                    <a:pt x="45677" y="66264"/>
                    <a:pt x="45693" y="66359"/>
                    <a:pt x="45693" y="66438"/>
                  </a:cubicBezTo>
                  <a:cubicBezTo>
                    <a:pt x="45693" y="66469"/>
                    <a:pt x="45772" y="66501"/>
                    <a:pt x="45820" y="66501"/>
                  </a:cubicBezTo>
                  <a:cubicBezTo>
                    <a:pt x="45884" y="66508"/>
                    <a:pt x="45948" y="66512"/>
                    <a:pt x="46011" y="66512"/>
                  </a:cubicBezTo>
                  <a:cubicBezTo>
                    <a:pt x="46350" y="66512"/>
                    <a:pt x="46672" y="66408"/>
                    <a:pt x="47005" y="66248"/>
                  </a:cubicBezTo>
                  <a:cubicBezTo>
                    <a:pt x="48349" y="65584"/>
                    <a:pt x="49597" y="64747"/>
                    <a:pt x="51004" y="64178"/>
                  </a:cubicBezTo>
                  <a:cubicBezTo>
                    <a:pt x="51341" y="64035"/>
                    <a:pt x="51645" y="63829"/>
                    <a:pt x="52023" y="63829"/>
                  </a:cubicBezTo>
                  <a:cubicBezTo>
                    <a:pt x="52106" y="63829"/>
                    <a:pt x="52192" y="63839"/>
                    <a:pt x="52284" y="63862"/>
                  </a:cubicBezTo>
                  <a:cubicBezTo>
                    <a:pt x="52304" y="63868"/>
                    <a:pt x="52325" y="63870"/>
                    <a:pt x="52348" y="63870"/>
                  </a:cubicBezTo>
                  <a:cubicBezTo>
                    <a:pt x="52450" y="63870"/>
                    <a:pt x="52573" y="63816"/>
                    <a:pt x="52663" y="63751"/>
                  </a:cubicBezTo>
                  <a:cubicBezTo>
                    <a:pt x="53094" y="63478"/>
                    <a:pt x="53565" y="63335"/>
                    <a:pt x="54074" y="63335"/>
                  </a:cubicBezTo>
                  <a:cubicBezTo>
                    <a:pt x="54125" y="63335"/>
                    <a:pt x="54176" y="63337"/>
                    <a:pt x="54228" y="63340"/>
                  </a:cubicBezTo>
                  <a:cubicBezTo>
                    <a:pt x="54246" y="63340"/>
                    <a:pt x="54264" y="63341"/>
                    <a:pt x="54281" y="63341"/>
                  </a:cubicBezTo>
                  <a:cubicBezTo>
                    <a:pt x="54733" y="63341"/>
                    <a:pt x="55127" y="63141"/>
                    <a:pt x="55493" y="62897"/>
                  </a:cubicBezTo>
                  <a:cubicBezTo>
                    <a:pt x="55872" y="62644"/>
                    <a:pt x="56235" y="62360"/>
                    <a:pt x="56631" y="62107"/>
                  </a:cubicBezTo>
                  <a:cubicBezTo>
                    <a:pt x="56852" y="61965"/>
                    <a:pt x="57105" y="61822"/>
                    <a:pt x="57358" y="61776"/>
                  </a:cubicBezTo>
                  <a:cubicBezTo>
                    <a:pt x="57594" y="61728"/>
                    <a:pt x="57784" y="61664"/>
                    <a:pt x="57958" y="61491"/>
                  </a:cubicBezTo>
                  <a:cubicBezTo>
                    <a:pt x="58654" y="60779"/>
                    <a:pt x="59412" y="60116"/>
                    <a:pt x="60281" y="59595"/>
                  </a:cubicBezTo>
                  <a:cubicBezTo>
                    <a:pt x="60629" y="59388"/>
                    <a:pt x="60976" y="59167"/>
                    <a:pt x="61292" y="58914"/>
                  </a:cubicBezTo>
                  <a:cubicBezTo>
                    <a:pt x="61657" y="58630"/>
                    <a:pt x="61956" y="58299"/>
                    <a:pt x="62289" y="57982"/>
                  </a:cubicBezTo>
                  <a:cubicBezTo>
                    <a:pt x="62336" y="57998"/>
                    <a:pt x="62399" y="57998"/>
                    <a:pt x="62415" y="58014"/>
                  </a:cubicBezTo>
                  <a:cubicBezTo>
                    <a:pt x="62556" y="58215"/>
                    <a:pt x="62716" y="58314"/>
                    <a:pt x="62904" y="58314"/>
                  </a:cubicBezTo>
                  <a:cubicBezTo>
                    <a:pt x="63010" y="58314"/>
                    <a:pt x="63126" y="58282"/>
                    <a:pt x="63252" y="58219"/>
                  </a:cubicBezTo>
                  <a:cubicBezTo>
                    <a:pt x="63616" y="58046"/>
                    <a:pt x="63979" y="57856"/>
                    <a:pt x="64359" y="57682"/>
                  </a:cubicBezTo>
                  <a:cubicBezTo>
                    <a:pt x="64611" y="57572"/>
                    <a:pt x="64801" y="57382"/>
                    <a:pt x="64944" y="57129"/>
                  </a:cubicBezTo>
                  <a:cubicBezTo>
                    <a:pt x="65465" y="56181"/>
                    <a:pt x="66224" y="55374"/>
                    <a:pt x="66856" y="54474"/>
                  </a:cubicBezTo>
                  <a:cubicBezTo>
                    <a:pt x="66982" y="54284"/>
                    <a:pt x="67140" y="54110"/>
                    <a:pt x="67315" y="53983"/>
                  </a:cubicBezTo>
                  <a:cubicBezTo>
                    <a:pt x="67821" y="53620"/>
                    <a:pt x="68137" y="53146"/>
                    <a:pt x="68215" y="52529"/>
                  </a:cubicBezTo>
                  <a:cubicBezTo>
                    <a:pt x="68231" y="52403"/>
                    <a:pt x="68295" y="52276"/>
                    <a:pt x="68373" y="52150"/>
                  </a:cubicBezTo>
                  <a:cubicBezTo>
                    <a:pt x="69085" y="50885"/>
                    <a:pt x="69591" y="49511"/>
                    <a:pt x="70238" y="48215"/>
                  </a:cubicBezTo>
                  <a:cubicBezTo>
                    <a:pt x="70349" y="48009"/>
                    <a:pt x="70396" y="47772"/>
                    <a:pt x="70428" y="47551"/>
                  </a:cubicBezTo>
                  <a:cubicBezTo>
                    <a:pt x="70649" y="46065"/>
                    <a:pt x="70839" y="44563"/>
                    <a:pt x="71140" y="43094"/>
                  </a:cubicBezTo>
                  <a:cubicBezTo>
                    <a:pt x="71186" y="42873"/>
                    <a:pt x="71186" y="42635"/>
                    <a:pt x="71203" y="42414"/>
                  </a:cubicBezTo>
                  <a:cubicBezTo>
                    <a:pt x="71250" y="41371"/>
                    <a:pt x="71076" y="40312"/>
                    <a:pt x="71234" y="39269"/>
                  </a:cubicBezTo>
                  <a:cubicBezTo>
                    <a:pt x="71250" y="39190"/>
                    <a:pt x="71218" y="39080"/>
                    <a:pt x="71155" y="39016"/>
                  </a:cubicBezTo>
                  <a:cubicBezTo>
                    <a:pt x="70807" y="38589"/>
                    <a:pt x="71013" y="38036"/>
                    <a:pt x="70839" y="37562"/>
                  </a:cubicBezTo>
                  <a:cubicBezTo>
                    <a:pt x="70807" y="37499"/>
                    <a:pt x="70824" y="37356"/>
                    <a:pt x="70887" y="37309"/>
                  </a:cubicBezTo>
                  <a:cubicBezTo>
                    <a:pt x="71140" y="37057"/>
                    <a:pt x="71045" y="36709"/>
                    <a:pt x="71123" y="36408"/>
                  </a:cubicBezTo>
                  <a:cubicBezTo>
                    <a:pt x="71186" y="36092"/>
                    <a:pt x="71186" y="35776"/>
                    <a:pt x="71186" y="35444"/>
                  </a:cubicBezTo>
                  <a:cubicBezTo>
                    <a:pt x="71186" y="34764"/>
                    <a:pt x="71171" y="34085"/>
                    <a:pt x="71155" y="33390"/>
                  </a:cubicBezTo>
                  <a:cubicBezTo>
                    <a:pt x="71155" y="33215"/>
                    <a:pt x="71140" y="33026"/>
                    <a:pt x="71108" y="32852"/>
                  </a:cubicBezTo>
                  <a:cubicBezTo>
                    <a:pt x="71093" y="32711"/>
                    <a:pt x="70927" y="32595"/>
                    <a:pt x="70757" y="32595"/>
                  </a:cubicBezTo>
                  <a:cubicBezTo>
                    <a:pt x="70737" y="32595"/>
                    <a:pt x="70717" y="32596"/>
                    <a:pt x="70697" y="32600"/>
                  </a:cubicBezTo>
                  <a:cubicBezTo>
                    <a:pt x="70602" y="32615"/>
                    <a:pt x="70523" y="32646"/>
                    <a:pt x="70444" y="32678"/>
                  </a:cubicBezTo>
                  <a:cubicBezTo>
                    <a:pt x="70400" y="32698"/>
                    <a:pt x="70358" y="32707"/>
                    <a:pt x="70321" y="32707"/>
                  </a:cubicBezTo>
                  <a:cubicBezTo>
                    <a:pt x="70210" y="32707"/>
                    <a:pt x="70131" y="32630"/>
                    <a:pt x="70096" y="32536"/>
                  </a:cubicBezTo>
                  <a:cubicBezTo>
                    <a:pt x="69749" y="31746"/>
                    <a:pt x="69306" y="31019"/>
                    <a:pt x="68847" y="30276"/>
                  </a:cubicBezTo>
                  <a:cubicBezTo>
                    <a:pt x="68405" y="29928"/>
                    <a:pt x="68373" y="29422"/>
                    <a:pt x="68310" y="28933"/>
                  </a:cubicBezTo>
                  <a:cubicBezTo>
                    <a:pt x="68298" y="28870"/>
                    <a:pt x="68363" y="28828"/>
                    <a:pt x="68446" y="28828"/>
                  </a:cubicBezTo>
                  <a:cubicBezTo>
                    <a:pt x="68468" y="28828"/>
                    <a:pt x="68492" y="28831"/>
                    <a:pt x="68516" y="28838"/>
                  </a:cubicBezTo>
                  <a:cubicBezTo>
                    <a:pt x="68594" y="28870"/>
                    <a:pt x="68674" y="28933"/>
                    <a:pt x="68752" y="28980"/>
                  </a:cubicBezTo>
                  <a:lnTo>
                    <a:pt x="68737" y="28964"/>
                  </a:lnTo>
                  <a:cubicBezTo>
                    <a:pt x="68737" y="28870"/>
                    <a:pt x="68721" y="28775"/>
                    <a:pt x="68752" y="28695"/>
                  </a:cubicBezTo>
                  <a:cubicBezTo>
                    <a:pt x="68769" y="28617"/>
                    <a:pt x="68816" y="28522"/>
                    <a:pt x="68879" y="28490"/>
                  </a:cubicBezTo>
                  <a:cubicBezTo>
                    <a:pt x="68889" y="28483"/>
                    <a:pt x="68903" y="28480"/>
                    <a:pt x="68918" y="28480"/>
                  </a:cubicBezTo>
                  <a:cubicBezTo>
                    <a:pt x="68972" y="28480"/>
                    <a:pt x="69048" y="28519"/>
                    <a:pt x="69085" y="28569"/>
                  </a:cubicBezTo>
                  <a:cubicBezTo>
                    <a:pt x="69275" y="28775"/>
                    <a:pt x="69369" y="29028"/>
                    <a:pt x="69385" y="29312"/>
                  </a:cubicBezTo>
                  <a:cubicBezTo>
                    <a:pt x="69385" y="29755"/>
                    <a:pt x="69338" y="30212"/>
                    <a:pt x="69464" y="30608"/>
                  </a:cubicBezTo>
                  <a:cubicBezTo>
                    <a:pt x="69661" y="30748"/>
                    <a:pt x="69782" y="31015"/>
                    <a:pt x="69983" y="31015"/>
                  </a:cubicBezTo>
                  <a:cubicBezTo>
                    <a:pt x="70055" y="31015"/>
                    <a:pt x="70138" y="30980"/>
                    <a:pt x="70238" y="30893"/>
                  </a:cubicBezTo>
                  <a:cubicBezTo>
                    <a:pt x="70247" y="30892"/>
                    <a:pt x="70256" y="30892"/>
                    <a:pt x="70264" y="30892"/>
                  </a:cubicBezTo>
                  <a:cubicBezTo>
                    <a:pt x="70515" y="30892"/>
                    <a:pt x="70624" y="31117"/>
                    <a:pt x="70824" y="31209"/>
                  </a:cubicBezTo>
                  <a:cubicBezTo>
                    <a:pt x="70865" y="31227"/>
                    <a:pt x="70908" y="31236"/>
                    <a:pt x="70950" y="31236"/>
                  </a:cubicBezTo>
                  <a:cubicBezTo>
                    <a:pt x="71084" y="31236"/>
                    <a:pt x="71206" y="31147"/>
                    <a:pt x="71218" y="31003"/>
                  </a:cubicBezTo>
                  <a:cubicBezTo>
                    <a:pt x="71234" y="30861"/>
                    <a:pt x="71250" y="30735"/>
                    <a:pt x="71250" y="30592"/>
                  </a:cubicBezTo>
                  <a:cubicBezTo>
                    <a:pt x="71281" y="29359"/>
                    <a:pt x="71298" y="28142"/>
                    <a:pt x="71344" y="26910"/>
                  </a:cubicBezTo>
                  <a:cubicBezTo>
                    <a:pt x="71376" y="25993"/>
                    <a:pt x="71250" y="25108"/>
                    <a:pt x="71045" y="24223"/>
                  </a:cubicBezTo>
                  <a:cubicBezTo>
                    <a:pt x="70982" y="23953"/>
                    <a:pt x="70870" y="23701"/>
                    <a:pt x="70729" y="23479"/>
                  </a:cubicBezTo>
                  <a:cubicBezTo>
                    <a:pt x="70396" y="22974"/>
                    <a:pt x="70160" y="22436"/>
                    <a:pt x="70160" y="21836"/>
                  </a:cubicBezTo>
                  <a:cubicBezTo>
                    <a:pt x="70155" y="21834"/>
                    <a:pt x="70151" y="21833"/>
                    <a:pt x="70146" y="21831"/>
                  </a:cubicBezTo>
                  <a:lnTo>
                    <a:pt x="70146" y="21831"/>
                  </a:lnTo>
                  <a:cubicBezTo>
                    <a:pt x="70281" y="21675"/>
                    <a:pt x="70407" y="21473"/>
                    <a:pt x="70649" y="21473"/>
                  </a:cubicBezTo>
                  <a:cubicBezTo>
                    <a:pt x="70673" y="21473"/>
                    <a:pt x="70696" y="21473"/>
                    <a:pt x="70718" y="21473"/>
                  </a:cubicBezTo>
                  <a:cubicBezTo>
                    <a:pt x="70796" y="21473"/>
                    <a:pt x="70852" y="21464"/>
                    <a:pt x="70839" y="21378"/>
                  </a:cubicBezTo>
                  <a:cubicBezTo>
                    <a:pt x="70824" y="20982"/>
                    <a:pt x="70792" y="20571"/>
                    <a:pt x="70744" y="20177"/>
                  </a:cubicBezTo>
                  <a:cubicBezTo>
                    <a:pt x="70571" y="18944"/>
                    <a:pt x="70206" y="17790"/>
                    <a:pt x="69464" y="16763"/>
                  </a:cubicBezTo>
                  <a:cubicBezTo>
                    <a:pt x="69022" y="16131"/>
                    <a:pt x="68674" y="15435"/>
                    <a:pt x="68200" y="14835"/>
                  </a:cubicBezTo>
                  <a:cubicBezTo>
                    <a:pt x="67536" y="14013"/>
                    <a:pt x="66872" y="13222"/>
                    <a:pt x="66382" y="12274"/>
                  </a:cubicBezTo>
                  <a:cubicBezTo>
                    <a:pt x="66192" y="11878"/>
                    <a:pt x="65813" y="11579"/>
                    <a:pt x="65528" y="11231"/>
                  </a:cubicBezTo>
                  <a:cubicBezTo>
                    <a:pt x="65244" y="11151"/>
                    <a:pt x="65086" y="10947"/>
                    <a:pt x="64928" y="10709"/>
                  </a:cubicBezTo>
                  <a:cubicBezTo>
                    <a:pt x="64770" y="10504"/>
                    <a:pt x="64517" y="10361"/>
                    <a:pt x="64343" y="10156"/>
                  </a:cubicBezTo>
                  <a:cubicBezTo>
                    <a:pt x="64217" y="9982"/>
                    <a:pt x="64106" y="9761"/>
                    <a:pt x="64059" y="9556"/>
                  </a:cubicBezTo>
                  <a:cubicBezTo>
                    <a:pt x="63996" y="9366"/>
                    <a:pt x="63964" y="9192"/>
                    <a:pt x="63821" y="9065"/>
                  </a:cubicBezTo>
                  <a:cubicBezTo>
                    <a:pt x="63505" y="8734"/>
                    <a:pt x="63174" y="8418"/>
                    <a:pt x="62746" y="8243"/>
                  </a:cubicBezTo>
                  <a:cubicBezTo>
                    <a:pt x="62095" y="7980"/>
                    <a:pt x="61473" y="7579"/>
                    <a:pt x="60733" y="7579"/>
                  </a:cubicBezTo>
                  <a:cubicBezTo>
                    <a:pt x="60719" y="7579"/>
                    <a:pt x="60705" y="7579"/>
                    <a:pt x="60692" y="7579"/>
                  </a:cubicBezTo>
                  <a:cubicBezTo>
                    <a:pt x="60519" y="7579"/>
                    <a:pt x="60344" y="7485"/>
                    <a:pt x="60171" y="7421"/>
                  </a:cubicBezTo>
                  <a:cubicBezTo>
                    <a:pt x="59845" y="7291"/>
                    <a:pt x="59518" y="7213"/>
                    <a:pt x="59176" y="7213"/>
                  </a:cubicBezTo>
                  <a:cubicBezTo>
                    <a:pt x="59021" y="7213"/>
                    <a:pt x="58863" y="7229"/>
                    <a:pt x="58700" y="7263"/>
                  </a:cubicBezTo>
                  <a:cubicBezTo>
                    <a:pt x="58638" y="7278"/>
                    <a:pt x="58573" y="7284"/>
                    <a:pt x="58506" y="7284"/>
                  </a:cubicBezTo>
                  <a:cubicBezTo>
                    <a:pt x="58352" y="7284"/>
                    <a:pt x="58191" y="7254"/>
                    <a:pt x="58037" y="7232"/>
                  </a:cubicBezTo>
                  <a:cubicBezTo>
                    <a:pt x="57452" y="7153"/>
                    <a:pt x="56993" y="6900"/>
                    <a:pt x="56709" y="6378"/>
                  </a:cubicBezTo>
                  <a:cubicBezTo>
                    <a:pt x="56599" y="6189"/>
                    <a:pt x="56488" y="5984"/>
                    <a:pt x="56361" y="5794"/>
                  </a:cubicBezTo>
                  <a:cubicBezTo>
                    <a:pt x="56203" y="5556"/>
                    <a:pt x="56108" y="5320"/>
                    <a:pt x="56140" y="5035"/>
                  </a:cubicBezTo>
                  <a:cubicBezTo>
                    <a:pt x="56156" y="4783"/>
                    <a:pt x="56045" y="4593"/>
                    <a:pt x="55855" y="4435"/>
                  </a:cubicBezTo>
                  <a:cubicBezTo>
                    <a:pt x="55682" y="4308"/>
                    <a:pt x="55476" y="4182"/>
                    <a:pt x="55303" y="4056"/>
                  </a:cubicBezTo>
                  <a:cubicBezTo>
                    <a:pt x="55082" y="3913"/>
                    <a:pt x="55192" y="3786"/>
                    <a:pt x="55286" y="3628"/>
                  </a:cubicBezTo>
                  <a:cubicBezTo>
                    <a:pt x="55413" y="3423"/>
                    <a:pt x="55366" y="3234"/>
                    <a:pt x="55192" y="3170"/>
                  </a:cubicBezTo>
                  <a:cubicBezTo>
                    <a:pt x="54939" y="3076"/>
                    <a:pt x="54654" y="3012"/>
                    <a:pt x="54433" y="2886"/>
                  </a:cubicBezTo>
                  <a:cubicBezTo>
                    <a:pt x="54166" y="2729"/>
                    <a:pt x="53929" y="2509"/>
                    <a:pt x="53678" y="2303"/>
                  </a:cubicBezTo>
                  <a:lnTo>
                    <a:pt x="53678" y="2303"/>
                  </a:lnTo>
                  <a:cubicBezTo>
                    <a:pt x="53666" y="2275"/>
                    <a:pt x="53655" y="2241"/>
                    <a:pt x="53643" y="2206"/>
                  </a:cubicBezTo>
                  <a:cubicBezTo>
                    <a:pt x="53533" y="2032"/>
                    <a:pt x="53533" y="2032"/>
                    <a:pt x="53643" y="1780"/>
                  </a:cubicBezTo>
                  <a:cubicBezTo>
                    <a:pt x="53738" y="1590"/>
                    <a:pt x="53674" y="1400"/>
                    <a:pt x="53516" y="1337"/>
                  </a:cubicBezTo>
                  <a:cubicBezTo>
                    <a:pt x="52884" y="1084"/>
                    <a:pt x="52220" y="926"/>
                    <a:pt x="51636" y="530"/>
                  </a:cubicBezTo>
                  <a:cubicBezTo>
                    <a:pt x="51541" y="452"/>
                    <a:pt x="51383" y="404"/>
                    <a:pt x="51257" y="404"/>
                  </a:cubicBezTo>
                  <a:cubicBezTo>
                    <a:pt x="50561" y="389"/>
                    <a:pt x="49913" y="167"/>
                    <a:pt x="49234" y="73"/>
                  </a:cubicBezTo>
                  <a:cubicBezTo>
                    <a:pt x="48990" y="39"/>
                    <a:pt x="48755" y="1"/>
                    <a:pt x="4852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5" name="Google Shape;511;p44">
              <a:extLst>
                <a:ext uri="{FF2B5EF4-FFF2-40B4-BE49-F238E27FC236}">
                  <a16:creationId xmlns:a16="http://schemas.microsoft.com/office/drawing/2014/main" id="{9705A192-7DE6-41E6-B40E-1AEAF3C24CF3}"/>
                </a:ext>
              </a:extLst>
            </p:cNvPr>
            <p:cNvSpPr/>
            <p:nvPr/>
          </p:nvSpPr>
          <p:spPr>
            <a:xfrm>
              <a:off x="2772025" y="1482125"/>
              <a:ext cx="831300" cy="850500"/>
            </a:xfrm>
            <a:prstGeom prst="ellipse">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grpSp>
      <p:pic>
        <p:nvPicPr>
          <p:cNvPr id="16" name="Picture 8" descr="Giới Thiệu - Taiwan Tourism">
            <a:extLst>
              <a:ext uri="{FF2B5EF4-FFF2-40B4-BE49-F238E27FC236}">
                <a16:creationId xmlns:a16="http://schemas.microsoft.com/office/drawing/2014/main" id="{D3339DAA-E092-459C-8063-B9A0C66D0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918" y="1876695"/>
            <a:ext cx="664573" cy="6645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Giới Thiệu - Taiwan Tourism">
            <a:extLst>
              <a:ext uri="{FF2B5EF4-FFF2-40B4-BE49-F238E27FC236}">
                <a16:creationId xmlns:a16="http://schemas.microsoft.com/office/drawing/2014/main" id="{0796B5C0-BD87-4C2F-987D-5B2755442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626" y="2969620"/>
            <a:ext cx="664573" cy="66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45EBA14-284B-47B1-8D67-D9E2D16C6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38382"/>
          </a:xfrm>
          <a:prstGeom prst="rect">
            <a:avLst/>
          </a:prstGeom>
        </p:spPr>
      </p:pic>
      <p:cxnSp>
        <p:nvCxnSpPr>
          <p:cNvPr id="12" name="Straight Connector 11">
            <a:extLst>
              <a:ext uri="{FF2B5EF4-FFF2-40B4-BE49-F238E27FC236}">
                <a16:creationId xmlns:a16="http://schemas.microsoft.com/office/drawing/2014/main" id="{F2307FFF-64F3-44E8-8317-0D2177DA46C6}"/>
              </a:ext>
            </a:extLst>
          </p:cNvPr>
          <p:cNvCxnSpPr>
            <a:cxnSpLocks/>
          </p:cNvCxnSpPr>
          <p:nvPr/>
        </p:nvCxnSpPr>
        <p:spPr>
          <a:xfrm flipV="1">
            <a:off x="231799" y="614229"/>
            <a:ext cx="8746958" cy="9314"/>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5CCEA7-F9A2-4FF2-95A1-49A98B969221}"/>
              </a:ext>
            </a:extLst>
          </p:cNvPr>
          <p:cNvSpPr txBox="1"/>
          <p:nvPr/>
        </p:nvSpPr>
        <p:spPr>
          <a:xfrm>
            <a:off x="1744613" y="1634666"/>
            <a:ext cx="1922732" cy="323165"/>
          </a:xfrm>
          <a:prstGeom prst="rect">
            <a:avLst/>
          </a:prstGeom>
          <a:noFill/>
        </p:spPr>
        <p:txBody>
          <a:bodyPr wrap="square">
            <a:spAutoFit/>
          </a:bodyPr>
          <a:lstStyle/>
          <a:p>
            <a:pPr algn="ctr"/>
            <a:r>
              <a:rPr lang="en-US" sz="1500">
                <a:solidFill>
                  <a:schemeClr val="tx2"/>
                </a:solidFill>
                <a:latin typeface="Times New Roman" panose="02020603050405020304" pitchFamily="18" charset="0"/>
                <a:cs typeface="Times New Roman" panose="02020603050405020304" pitchFamily="18" charset="0"/>
              </a:rPr>
              <a:t>Nhiều đới khí hậu</a:t>
            </a:r>
          </a:p>
        </p:txBody>
      </p:sp>
      <p:sp>
        <p:nvSpPr>
          <p:cNvPr id="19" name="TextBox 18">
            <a:extLst>
              <a:ext uri="{FF2B5EF4-FFF2-40B4-BE49-F238E27FC236}">
                <a16:creationId xmlns:a16="http://schemas.microsoft.com/office/drawing/2014/main" id="{8994AA98-DE04-4E9F-923A-F1EE0323CA50}"/>
              </a:ext>
            </a:extLst>
          </p:cNvPr>
          <p:cNvSpPr txBox="1"/>
          <p:nvPr/>
        </p:nvSpPr>
        <p:spPr>
          <a:xfrm>
            <a:off x="3181212" y="1238629"/>
            <a:ext cx="1085015" cy="323165"/>
          </a:xfrm>
          <a:prstGeom prst="rect">
            <a:avLst/>
          </a:prstGeom>
          <a:noFill/>
        </p:spPr>
        <p:txBody>
          <a:bodyPr wrap="square">
            <a:spAutoFit/>
          </a:bodyPr>
          <a:lstStyle/>
          <a:p>
            <a:pPr indent="342900"/>
            <a:r>
              <a:rPr lang="en-US" sz="1500">
                <a:solidFill>
                  <a:schemeClr val="tx2"/>
                </a:solidFill>
                <a:latin typeface="Times New Roman" panose="02020603050405020304" pitchFamily="18" charset="0"/>
                <a:cs typeface="Times New Roman" panose="02020603050405020304" pitchFamily="18" charset="0"/>
              </a:rPr>
              <a:t>5 đới: </a:t>
            </a:r>
            <a:endParaRPr lang="en-US" sz="1500" dirty="0">
              <a:solidFill>
                <a:schemeClr val="tx2"/>
              </a:solidFill>
              <a:latin typeface="Times New Roman" panose="02020603050405020304" pitchFamily="18" charset="0"/>
              <a:cs typeface="Times New Roman" panose="02020603050405020304" pitchFamily="18" charset="0"/>
            </a:endParaRPr>
          </a:p>
        </p:txBody>
      </p:sp>
      <p:sp>
        <p:nvSpPr>
          <p:cNvPr id="21" name="Google Shape;6631;p47">
            <a:extLst>
              <a:ext uri="{FF2B5EF4-FFF2-40B4-BE49-F238E27FC236}">
                <a16:creationId xmlns:a16="http://schemas.microsoft.com/office/drawing/2014/main" id="{B67540C6-FD10-46C9-BC15-B88A5E52F10B}"/>
              </a:ext>
            </a:extLst>
          </p:cNvPr>
          <p:cNvSpPr txBox="1">
            <a:spLocks/>
          </p:cNvSpPr>
          <p:nvPr/>
        </p:nvSpPr>
        <p:spPr>
          <a:xfrm>
            <a:off x="417714" y="155138"/>
            <a:ext cx="7999227" cy="464928"/>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Inter"/>
              <a:buNone/>
              <a:defRPr sz="30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2pPr>
            <a:lvl3pPr marR="0" lvl="2"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3pPr>
            <a:lvl4pPr marR="0" lvl="3"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4pPr>
            <a:lvl5pPr marR="0" lvl="4"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5pPr>
            <a:lvl6pPr marR="0" lvl="5"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6pPr>
            <a:lvl7pPr marR="0" lvl="6"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7pPr>
            <a:lvl8pPr marR="0" lvl="7"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8pPr>
            <a:lvl9pPr marR="0" lvl="8" algn="ctr" rtl="0">
              <a:lnSpc>
                <a:spcPct val="100000"/>
              </a:lnSpc>
              <a:spcBef>
                <a:spcPts val="0"/>
              </a:spcBef>
              <a:spcAft>
                <a:spcPts val="0"/>
              </a:spcAft>
              <a:buClr>
                <a:schemeClr val="dk1"/>
              </a:buClr>
              <a:buSzPts val="4200"/>
              <a:buFont typeface="Inter-Regular"/>
              <a:buNone/>
              <a:defRPr sz="4200" b="0" i="0" u="none" strike="noStrike" cap="none">
                <a:solidFill>
                  <a:schemeClr val="dk1"/>
                </a:solidFill>
                <a:latin typeface="Inter-Regular"/>
                <a:ea typeface="Inter-Regular"/>
                <a:cs typeface="Inter-Regular"/>
                <a:sym typeface="Inter-Regular"/>
              </a:defRPr>
            </a:lvl9pPr>
          </a:lstStyle>
          <a:p>
            <a:pPr>
              <a:lnSpc>
                <a:spcPct val="150000"/>
              </a:lnSpc>
              <a:buClr>
                <a:srgbClr val="313752"/>
              </a:buClr>
              <a:tabLst>
                <a:tab pos="171446" algn="l"/>
              </a:tabLst>
              <a:defRPr/>
            </a:pPr>
            <a:r>
              <a:rPr lang="en-US"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TIẾT 2 - </a:t>
            </a:r>
            <a:r>
              <a:rPr lang="vi-VN"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BÀI</a:t>
            </a:r>
            <a:r>
              <a:rPr lang="en-US" sz="2200">
                <a:solidFill>
                  <a:schemeClr val="tx2"/>
                </a:solidFill>
                <a:latin typeface="Times New Roman" panose="02020603050405020304" pitchFamily="18" charset="0"/>
                <a:ea typeface="Cambria" panose="02040503050406030204" pitchFamily="18" charset="0"/>
                <a:cs typeface="Times New Roman" panose="02020603050405020304" pitchFamily="18" charset="0"/>
              </a:rPr>
              <a:t> 2: KHÍ HẬU CHÂU Á</a:t>
            </a:r>
            <a:endParaRPr lang="en-US" sz="2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CA1D616-13D1-4E87-B426-DF98C55A123D}"/>
              </a:ext>
            </a:extLst>
          </p:cNvPr>
          <p:cNvSpPr txBox="1"/>
          <p:nvPr/>
        </p:nvSpPr>
        <p:spPr>
          <a:xfrm>
            <a:off x="231799" y="617816"/>
            <a:ext cx="3166460" cy="458074"/>
          </a:xfrm>
          <a:prstGeom prst="rect">
            <a:avLst/>
          </a:prstGeom>
          <a:noFill/>
        </p:spPr>
        <p:txBody>
          <a:bodyPr wrap="square">
            <a:spAutoFit/>
          </a:bodyPr>
          <a:lstStyle/>
          <a:p>
            <a:pPr lvl="0">
              <a:lnSpc>
                <a:spcPct val="150000"/>
              </a:lnSpc>
              <a:buClr>
                <a:srgbClr val="452666"/>
              </a:buClr>
              <a:buSzPts val="2000"/>
              <a:defRPr/>
            </a:pPr>
            <a:r>
              <a:rPr lang="en-US" sz="1800" kern="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rPr>
              <a:t>1. Khí hậu phân hóa rất đa dạng</a:t>
            </a:r>
            <a:endParaRPr lang="en-US" sz="1800" kern="0" dirty="0">
              <a:solidFill>
                <a:srgbClr val="FFFF00"/>
              </a:solidFill>
              <a:latin typeface="Times New Roman" panose="02020603050405020304" pitchFamily="18" charset="0"/>
              <a:ea typeface="#9Slide03 Roboto Medium" panose="02000000000000000000" pitchFamily="2" charset="0"/>
              <a:cs typeface="Times New Roman" panose="02020603050405020304" pitchFamily="18" charset="0"/>
              <a:sym typeface="Ubuntu"/>
            </a:endParaRPr>
          </a:p>
        </p:txBody>
      </p:sp>
      <p:sp>
        <p:nvSpPr>
          <p:cNvPr id="24" name="TextBox 23">
            <a:extLst>
              <a:ext uri="{FF2B5EF4-FFF2-40B4-BE49-F238E27FC236}">
                <a16:creationId xmlns:a16="http://schemas.microsoft.com/office/drawing/2014/main" id="{3320F7B0-8541-41BA-993A-62948FBB1346}"/>
              </a:ext>
            </a:extLst>
          </p:cNvPr>
          <p:cNvSpPr txBox="1"/>
          <p:nvPr/>
        </p:nvSpPr>
        <p:spPr>
          <a:xfrm>
            <a:off x="4156665" y="1074566"/>
            <a:ext cx="1442482" cy="323165"/>
          </a:xfrm>
          <a:prstGeom prst="rect">
            <a:avLst/>
          </a:prstGeom>
          <a:noFill/>
        </p:spPr>
        <p:txBody>
          <a:bodyPr wrap="square">
            <a:spAutoFit/>
          </a:bodyPr>
          <a:lstStyle/>
          <a:p>
            <a:pPr indent="342900"/>
            <a:r>
              <a:rPr lang="en-US" sz="1500">
                <a:solidFill>
                  <a:schemeClr val="tx2"/>
                </a:solidFill>
                <a:latin typeface="Times New Roman" panose="02020603050405020304" pitchFamily="18" charset="0"/>
                <a:cs typeface="Times New Roman" panose="02020603050405020304" pitchFamily="18" charset="0"/>
              </a:rPr>
              <a:t>Cận nhiệt</a:t>
            </a:r>
            <a:endParaRPr lang="en-US" sz="1500" dirty="0">
              <a:solidFill>
                <a:schemeClr val="tx2"/>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F0B3D51-DDD1-4995-A7B2-9954415006B9}"/>
              </a:ext>
            </a:extLst>
          </p:cNvPr>
          <p:cNvSpPr txBox="1"/>
          <p:nvPr/>
        </p:nvSpPr>
        <p:spPr>
          <a:xfrm>
            <a:off x="4527761" y="1287067"/>
            <a:ext cx="1282910"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Nhiệt đới</a:t>
            </a:r>
          </a:p>
        </p:txBody>
      </p:sp>
      <p:sp>
        <p:nvSpPr>
          <p:cNvPr id="26" name="TextBox 25">
            <a:extLst>
              <a:ext uri="{FF2B5EF4-FFF2-40B4-BE49-F238E27FC236}">
                <a16:creationId xmlns:a16="http://schemas.microsoft.com/office/drawing/2014/main" id="{45992D21-9D3F-44FF-BE08-3D8CA83FBB93}"/>
              </a:ext>
            </a:extLst>
          </p:cNvPr>
          <p:cNvSpPr txBox="1"/>
          <p:nvPr/>
        </p:nvSpPr>
        <p:spPr>
          <a:xfrm>
            <a:off x="4497685" y="671110"/>
            <a:ext cx="1948648"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Cực và cận cực</a:t>
            </a:r>
          </a:p>
        </p:txBody>
      </p:sp>
      <p:sp>
        <p:nvSpPr>
          <p:cNvPr id="27" name="TextBox 26">
            <a:extLst>
              <a:ext uri="{FF2B5EF4-FFF2-40B4-BE49-F238E27FC236}">
                <a16:creationId xmlns:a16="http://schemas.microsoft.com/office/drawing/2014/main" id="{8385CA66-5761-4173-831B-3B297F608BFA}"/>
              </a:ext>
            </a:extLst>
          </p:cNvPr>
          <p:cNvSpPr txBox="1"/>
          <p:nvPr/>
        </p:nvSpPr>
        <p:spPr>
          <a:xfrm>
            <a:off x="4497685" y="870518"/>
            <a:ext cx="918588"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Ôn đới</a:t>
            </a:r>
          </a:p>
        </p:txBody>
      </p:sp>
      <p:sp>
        <p:nvSpPr>
          <p:cNvPr id="28" name="Freeform: Shape 27">
            <a:extLst>
              <a:ext uri="{FF2B5EF4-FFF2-40B4-BE49-F238E27FC236}">
                <a16:creationId xmlns:a16="http://schemas.microsoft.com/office/drawing/2014/main" id="{51A9692D-71E5-4EE2-B7E0-E7C1A138396D}"/>
              </a:ext>
            </a:extLst>
          </p:cNvPr>
          <p:cNvSpPr/>
          <p:nvPr/>
        </p:nvSpPr>
        <p:spPr>
          <a:xfrm rot="1678677">
            <a:off x="3500645" y="1782915"/>
            <a:ext cx="373089" cy="201495"/>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3029375D-A0B5-4023-9ED6-7D238D3A8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06" y="779578"/>
            <a:ext cx="651097" cy="651097"/>
          </a:xfrm>
          <a:prstGeom prst="rect">
            <a:avLst/>
          </a:prstGeom>
        </p:spPr>
      </p:pic>
      <p:sp>
        <p:nvSpPr>
          <p:cNvPr id="38" name="TextBox 37">
            <a:extLst>
              <a:ext uri="{FF2B5EF4-FFF2-40B4-BE49-F238E27FC236}">
                <a16:creationId xmlns:a16="http://schemas.microsoft.com/office/drawing/2014/main" id="{A8FFDFCA-3D37-4A04-9B1E-11BB29A78587}"/>
              </a:ext>
            </a:extLst>
          </p:cNvPr>
          <p:cNvSpPr txBox="1"/>
          <p:nvPr/>
        </p:nvSpPr>
        <p:spPr>
          <a:xfrm>
            <a:off x="272864" y="2162038"/>
            <a:ext cx="1367111" cy="553998"/>
          </a:xfrm>
          <a:prstGeom prst="rect">
            <a:avLst/>
          </a:prstGeom>
          <a:noFill/>
          <a:ln>
            <a:solidFill>
              <a:schemeClr val="tx2">
                <a:lumMod val="20000"/>
                <a:lumOff val="80000"/>
              </a:schemeClr>
            </a:solidFill>
          </a:ln>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 KH phân hóa rất đa dạng</a:t>
            </a:r>
          </a:p>
        </p:txBody>
      </p:sp>
      <p:sp>
        <p:nvSpPr>
          <p:cNvPr id="39" name="Freeform: Shape 38">
            <a:extLst>
              <a:ext uri="{FF2B5EF4-FFF2-40B4-BE49-F238E27FC236}">
                <a16:creationId xmlns:a16="http://schemas.microsoft.com/office/drawing/2014/main" id="{D9BA5495-3600-4074-92E5-C1D4A71F5D01}"/>
              </a:ext>
            </a:extLst>
          </p:cNvPr>
          <p:cNvSpPr/>
          <p:nvPr/>
        </p:nvSpPr>
        <p:spPr>
          <a:xfrm rot="18781542" flipV="1">
            <a:off x="1610858" y="2057564"/>
            <a:ext cx="489023" cy="123581"/>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B8ED587D-0D80-466A-ACF4-314029F65007}"/>
              </a:ext>
            </a:extLst>
          </p:cNvPr>
          <p:cNvSpPr/>
          <p:nvPr/>
        </p:nvSpPr>
        <p:spPr>
          <a:xfrm rot="19417285">
            <a:off x="3476293" y="1517413"/>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01C9C8F-E0A5-416A-BC51-72EBD568383C}"/>
              </a:ext>
            </a:extLst>
          </p:cNvPr>
          <p:cNvSpPr txBox="1"/>
          <p:nvPr/>
        </p:nvSpPr>
        <p:spPr>
          <a:xfrm>
            <a:off x="4516130" y="1486195"/>
            <a:ext cx="1282910"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Xích đạo</a:t>
            </a:r>
          </a:p>
        </p:txBody>
      </p:sp>
      <p:sp>
        <p:nvSpPr>
          <p:cNvPr id="33" name="TextBox 32">
            <a:extLst>
              <a:ext uri="{FF2B5EF4-FFF2-40B4-BE49-F238E27FC236}">
                <a16:creationId xmlns:a16="http://schemas.microsoft.com/office/drawing/2014/main" id="{F2B46C24-41EA-41FE-B0F2-81DFF287ADE4}"/>
              </a:ext>
            </a:extLst>
          </p:cNvPr>
          <p:cNvSpPr txBox="1"/>
          <p:nvPr/>
        </p:nvSpPr>
        <p:spPr>
          <a:xfrm>
            <a:off x="3867228" y="1790048"/>
            <a:ext cx="3104730" cy="553998"/>
          </a:xfrm>
          <a:prstGeom prst="rect">
            <a:avLst/>
          </a:prstGeom>
          <a:noFill/>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Nguyên nhân: Vị trí - lãnh thổ trải dài từ vùng cực Bắc -&gt; vùng Xích đạo.</a:t>
            </a:r>
          </a:p>
        </p:txBody>
      </p:sp>
      <p:sp>
        <p:nvSpPr>
          <p:cNvPr id="34" name="Freeform: Shape 33">
            <a:extLst>
              <a:ext uri="{FF2B5EF4-FFF2-40B4-BE49-F238E27FC236}">
                <a16:creationId xmlns:a16="http://schemas.microsoft.com/office/drawing/2014/main" id="{F330967E-79DC-44D2-AE6A-0D815BA53B14}"/>
              </a:ext>
            </a:extLst>
          </p:cNvPr>
          <p:cNvSpPr/>
          <p:nvPr/>
        </p:nvSpPr>
        <p:spPr>
          <a:xfrm rot="19080005" flipV="1">
            <a:off x="4034623" y="1129585"/>
            <a:ext cx="435727" cy="22257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B9FE8CF5-5A75-4B02-879C-32AD5ACC2AC2}"/>
              </a:ext>
            </a:extLst>
          </p:cNvPr>
          <p:cNvSpPr/>
          <p:nvPr/>
        </p:nvSpPr>
        <p:spPr>
          <a:xfrm rot="19855546" flipV="1">
            <a:off x="4100324" y="1228849"/>
            <a:ext cx="435727" cy="22257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C3D05602-E083-4471-BEFF-0CA85E82EC4B}"/>
              </a:ext>
            </a:extLst>
          </p:cNvPr>
          <p:cNvSpPr/>
          <p:nvPr/>
        </p:nvSpPr>
        <p:spPr>
          <a:xfrm flipV="1">
            <a:off x="4112073" y="1369228"/>
            <a:ext cx="435727" cy="222575"/>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5F1F8EEE-A711-4EE5-BD41-AE4140BF34C0}"/>
              </a:ext>
            </a:extLst>
          </p:cNvPr>
          <p:cNvSpPr/>
          <p:nvPr/>
        </p:nvSpPr>
        <p:spPr>
          <a:xfrm rot="18600507" flipV="1">
            <a:off x="3968840" y="975246"/>
            <a:ext cx="641111" cy="183094"/>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3BE11945-7C00-47C6-80CA-BD71F6F5672E}"/>
              </a:ext>
            </a:extLst>
          </p:cNvPr>
          <p:cNvSpPr/>
          <p:nvPr/>
        </p:nvSpPr>
        <p:spPr>
          <a:xfrm rot="1341638" flipV="1">
            <a:off x="4019298" y="1468570"/>
            <a:ext cx="572383" cy="240819"/>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F994BB3E-A424-4012-9750-257A1F005EF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323211" y="3453438"/>
            <a:ext cx="1643255" cy="1389273"/>
          </a:xfrm>
          <a:prstGeom prst="rect">
            <a:avLst/>
          </a:prstGeom>
        </p:spPr>
      </p:pic>
      <p:sp>
        <p:nvSpPr>
          <p:cNvPr id="40" name="Freeform: Shape 39">
            <a:extLst>
              <a:ext uri="{FF2B5EF4-FFF2-40B4-BE49-F238E27FC236}">
                <a16:creationId xmlns:a16="http://schemas.microsoft.com/office/drawing/2014/main" id="{A71817B0-FE3F-4470-9596-A7BA82581C4A}"/>
              </a:ext>
            </a:extLst>
          </p:cNvPr>
          <p:cNvSpPr/>
          <p:nvPr/>
        </p:nvSpPr>
        <p:spPr>
          <a:xfrm rot="2480032" flipV="1">
            <a:off x="1616911" y="2766642"/>
            <a:ext cx="490523" cy="413031"/>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001" tIns="-800" rIns="244001" bIns="-800"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03B6730E-378E-40AE-8AC8-F6549EDF83E1}"/>
              </a:ext>
            </a:extLst>
          </p:cNvPr>
          <p:cNvSpPr txBox="1"/>
          <p:nvPr/>
        </p:nvSpPr>
        <p:spPr>
          <a:xfrm>
            <a:off x="1947720" y="2660695"/>
            <a:ext cx="1764660" cy="784830"/>
          </a:xfrm>
          <a:prstGeom prst="rect">
            <a:avLst/>
          </a:prstGeom>
          <a:noFill/>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Mỗi đới KH thường phân hóa thành nhiều kiểu KH</a:t>
            </a:r>
          </a:p>
        </p:txBody>
      </p:sp>
      <p:sp>
        <p:nvSpPr>
          <p:cNvPr id="44" name="Freeform: Shape 43">
            <a:extLst>
              <a:ext uri="{FF2B5EF4-FFF2-40B4-BE49-F238E27FC236}">
                <a16:creationId xmlns:a16="http://schemas.microsoft.com/office/drawing/2014/main" id="{B93DB585-826C-4C05-9434-B8DA70F436A9}"/>
              </a:ext>
            </a:extLst>
          </p:cNvPr>
          <p:cNvSpPr/>
          <p:nvPr/>
        </p:nvSpPr>
        <p:spPr>
          <a:xfrm rot="19417285">
            <a:off x="3639688" y="2666659"/>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3E0C4F9E-966E-4E4F-9848-0124108CDB85}"/>
              </a:ext>
            </a:extLst>
          </p:cNvPr>
          <p:cNvSpPr txBox="1"/>
          <p:nvPr/>
        </p:nvSpPr>
        <p:spPr>
          <a:xfrm>
            <a:off x="3991162" y="2519462"/>
            <a:ext cx="2560454" cy="553998"/>
          </a:xfrm>
          <a:prstGeom prst="rect">
            <a:avLst/>
          </a:prstGeom>
          <a:noFill/>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VD: Ôn Đới (ÔĐ lục địa, ỒĐ gió mùa, ÔĐ Hải dương)</a:t>
            </a:r>
          </a:p>
        </p:txBody>
      </p:sp>
      <p:sp>
        <p:nvSpPr>
          <p:cNvPr id="46" name="Freeform: Shape 45">
            <a:extLst>
              <a:ext uri="{FF2B5EF4-FFF2-40B4-BE49-F238E27FC236}">
                <a16:creationId xmlns:a16="http://schemas.microsoft.com/office/drawing/2014/main" id="{5E37613B-B35F-433E-B7C8-5F5D882B6327}"/>
              </a:ext>
            </a:extLst>
          </p:cNvPr>
          <p:cNvSpPr/>
          <p:nvPr/>
        </p:nvSpPr>
        <p:spPr>
          <a:xfrm rot="1933215">
            <a:off x="3673175" y="3028562"/>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1C3965D3-FAB5-4F89-8566-E7863196137D}"/>
              </a:ext>
            </a:extLst>
          </p:cNvPr>
          <p:cNvSpPr txBox="1"/>
          <p:nvPr/>
        </p:nvSpPr>
        <p:spPr>
          <a:xfrm>
            <a:off x="3903280" y="3210059"/>
            <a:ext cx="1254273"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Nguyên nhân</a:t>
            </a:r>
          </a:p>
        </p:txBody>
      </p:sp>
      <p:sp>
        <p:nvSpPr>
          <p:cNvPr id="48" name="TextBox 47">
            <a:extLst>
              <a:ext uri="{FF2B5EF4-FFF2-40B4-BE49-F238E27FC236}">
                <a16:creationId xmlns:a16="http://schemas.microsoft.com/office/drawing/2014/main" id="{1636198E-F1AC-4C70-A52F-F039E491D307}"/>
              </a:ext>
            </a:extLst>
          </p:cNvPr>
          <p:cNvSpPr txBox="1"/>
          <p:nvPr/>
        </p:nvSpPr>
        <p:spPr>
          <a:xfrm>
            <a:off x="5332880" y="2954359"/>
            <a:ext cx="3119720" cy="323165"/>
          </a:xfrm>
          <a:prstGeom prst="rect">
            <a:avLst/>
          </a:prstGeom>
          <a:noFill/>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Kích thước: Lãnh thổ rộng lớn</a:t>
            </a:r>
          </a:p>
        </p:txBody>
      </p:sp>
      <p:sp>
        <p:nvSpPr>
          <p:cNvPr id="49" name="TextBox 48">
            <a:extLst>
              <a:ext uri="{FF2B5EF4-FFF2-40B4-BE49-F238E27FC236}">
                <a16:creationId xmlns:a16="http://schemas.microsoft.com/office/drawing/2014/main" id="{1418DB22-871A-442E-9553-0769F0827749}"/>
              </a:ext>
            </a:extLst>
          </p:cNvPr>
          <p:cNvSpPr txBox="1"/>
          <p:nvPr/>
        </p:nvSpPr>
        <p:spPr>
          <a:xfrm>
            <a:off x="5308880" y="3566964"/>
            <a:ext cx="939208" cy="323165"/>
          </a:xfrm>
          <a:prstGeom prst="rect">
            <a:avLst/>
          </a:prstGeom>
          <a:noFill/>
        </p:spPr>
        <p:txBody>
          <a:bodyPr wrap="square">
            <a:spAutoFit/>
          </a:bodyPr>
          <a:lstStyle/>
          <a:p>
            <a:pPr algn="just"/>
            <a:r>
              <a:rPr lang="en-US" sz="1500">
                <a:solidFill>
                  <a:schemeClr val="tx2"/>
                </a:solidFill>
                <a:latin typeface="Times New Roman" panose="02020603050405020304" pitchFamily="18" charset="0"/>
                <a:cs typeface="Times New Roman" panose="02020603050405020304" pitchFamily="18" charset="0"/>
              </a:rPr>
              <a:t>Địa hình:</a:t>
            </a:r>
          </a:p>
        </p:txBody>
      </p:sp>
      <p:sp>
        <p:nvSpPr>
          <p:cNvPr id="51" name="Freeform: Shape 50">
            <a:extLst>
              <a:ext uri="{FF2B5EF4-FFF2-40B4-BE49-F238E27FC236}">
                <a16:creationId xmlns:a16="http://schemas.microsoft.com/office/drawing/2014/main" id="{7E571BB7-E0B5-404E-8CC6-A4843A6D6653}"/>
              </a:ext>
            </a:extLst>
          </p:cNvPr>
          <p:cNvSpPr/>
          <p:nvPr/>
        </p:nvSpPr>
        <p:spPr>
          <a:xfrm rot="1933215">
            <a:off x="5012205" y="3428089"/>
            <a:ext cx="357192"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74F54B64-7C57-466A-97AE-D579694A8399}"/>
              </a:ext>
            </a:extLst>
          </p:cNvPr>
          <p:cNvSpPr/>
          <p:nvPr/>
        </p:nvSpPr>
        <p:spPr>
          <a:xfrm rot="19417285">
            <a:off x="5007190" y="3113025"/>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8A15FAC1-843C-41B6-834C-622AFE3923D9}"/>
              </a:ext>
            </a:extLst>
          </p:cNvPr>
          <p:cNvSpPr txBox="1"/>
          <p:nvPr/>
        </p:nvSpPr>
        <p:spPr>
          <a:xfrm>
            <a:off x="6142294" y="3277171"/>
            <a:ext cx="2014722" cy="738664"/>
          </a:xfrm>
          <a:prstGeom prst="rect">
            <a:avLst/>
          </a:prstGeom>
          <a:noFill/>
        </p:spPr>
        <p:txBody>
          <a:bodyPr wrap="square">
            <a:spAutoFit/>
          </a:bodyPr>
          <a:lstStyle/>
          <a:p>
            <a:pPr algn="just"/>
            <a:r>
              <a:rPr lang="en-US" sz="1400">
                <a:solidFill>
                  <a:schemeClr val="tx2"/>
                </a:solidFill>
                <a:latin typeface="Times New Roman" panose="02020603050405020304" pitchFamily="18" charset="0"/>
                <a:cs typeface="Times New Roman" panose="02020603050405020304" pitchFamily="18" charset="0"/>
              </a:rPr>
              <a:t>Các dãy núi, sơn nguyên cao ngăn ảnh hưởng của biển vào sâu nội địa</a:t>
            </a:r>
            <a:endParaRPr lang="en-US"/>
          </a:p>
        </p:txBody>
      </p:sp>
      <p:sp>
        <p:nvSpPr>
          <p:cNvPr id="54" name="TextBox 53">
            <a:extLst>
              <a:ext uri="{FF2B5EF4-FFF2-40B4-BE49-F238E27FC236}">
                <a16:creationId xmlns:a16="http://schemas.microsoft.com/office/drawing/2014/main" id="{4D460349-3860-47FD-86B2-0B08CAAB9521}"/>
              </a:ext>
            </a:extLst>
          </p:cNvPr>
          <p:cNvSpPr txBox="1"/>
          <p:nvPr/>
        </p:nvSpPr>
        <p:spPr>
          <a:xfrm>
            <a:off x="6179843" y="4006051"/>
            <a:ext cx="1534300" cy="523220"/>
          </a:xfrm>
          <a:prstGeom prst="rect">
            <a:avLst/>
          </a:prstGeom>
          <a:noFill/>
        </p:spPr>
        <p:txBody>
          <a:bodyPr wrap="square">
            <a:spAutoFit/>
          </a:bodyPr>
          <a:lstStyle/>
          <a:p>
            <a:pPr algn="just"/>
            <a:r>
              <a:rPr lang="en-US" sz="1400">
                <a:solidFill>
                  <a:schemeClr val="tx2"/>
                </a:solidFill>
                <a:latin typeface="Times New Roman" panose="02020603050405020304" pitchFamily="18" charset="0"/>
                <a:cs typeface="Times New Roman" panose="02020603050405020304" pitchFamily="18" charset="0"/>
              </a:rPr>
              <a:t>Sự phân hóa theo độ cao địa hình</a:t>
            </a:r>
            <a:endParaRPr lang="en-US"/>
          </a:p>
        </p:txBody>
      </p:sp>
      <p:sp>
        <p:nvSpPr>
          <p:cNvPr id="3" name="Right Brace 2">
            <a:extLst>
              <a:ext uri="{FF2B5EF4-FFF2-40B4-BE49-F238E27FC236}">
                <a16:creationId xmlns:a16="http://schemas.microsoft.com/office/drawing/2014/main" id="{11DCF38F-1268-444C-AD11-E54B392423E9}"/>
              </a:ext>
            </a:extLst>
          </p:cNvPr>
          <p:cNvSpPr/>
          <p:nvPr/>
        </p:nvSpPr>
        <p:spPr>
          <a:xfrm>
            <a:off x="6816186" y="762408"/>
            <a:ext cx="261534" cy="15185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742740DF-0CF1-46C9-BA62-FA6A8AD59F0D}"/>
              </a:ext>
            </a:extLst>
          </p:cNvPr>
          <p:cNvSpPr txBox="1"/>
          <p:nvPr/>
        </p:nvSpPr>
        <p:spPr>
          <a:xfrm>
            <a:off x="7099039" y="1374136"/>
            <a:ext cx="1948648" cy="323165"/>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KH thay đổi B -&gt; N</a:t>
            </a:r>
          </a:p>
        </p:txBody>
      </p:sp>
      <p:sp>
        <p:nvSpPr>
          <p:cNvPr id="56" name="TextBox 55">
            <a:extLst>
              <a:ext uri="{FF2B5EF4-FFF2-40B4-BE49-F238E27FC236}">
                <a16:creationId xmlns:a16="http://schemas.microsoft.com/office/drawing/2014/main" id="{4C94DA9C-69B8-41FF-B539-2259B5ED82BA}"/>
              </a:ext>
            </a:extLst>
          </p:cNvPr>
          <p:cNvSpPr txBox="1"/>
          <p:nvPr/>
        </p:nvSpPr>
        <p:spPr>
          <a:xfrm>
            <a:off x="8194565" y="3101179"/>
            <a:ext cx="824236" cy="1015663"/>
          </a:xfrm>
          <a:prstGeom prst="rect">
            <a:avLst/>
          </a:prstGeom>
          <a:noFill/>
        </p:spPr>
        <p:txBody>
          <a:bodyPr wrap="square">
            <a:spAutoFit/>
          </a:bodyPr>
          <a:lstStyle/>
          <a:p>
            <a:r>
              <a:rPr lang="en-US" sz="1500">
                <a:solidFill>
                  <a:schemeClr val="tx2"/>
                </a:solidFill>
                <a:latin typeface="Times New Roman" panose="02020603050405020304" pitchFamily="18" charset="0"/>
                <a:cs typeface="Times New Roman" panose="02020603050405020304" pitchFamily="18" charset="0"/>
              </a:rPr>
              <a:t>KH thay đổi </a:t>
            </a:r>
          </a:p>
          <a:p>
            <a:r>
              <a:rPr lang="en-US" sz="1500">
                <a:solidFill>
                  <a:schemeClr val="tx2"/>
                </a:solidFill>
                <a:latin typeface="Times New Roman" panose="02020603050405020304" pitchFamily="18" charset="0"/>
                <a:cs typeface="Times New Roman" panose="02020603050405020304" pitchFamily="18" charset="0"/>
              </a:rPr>
              <a:t>T -&gt; Đ, T -&gt; C</a:t>
            </a:r>
          </a:p>
        </p:txBody>
      </p:sp>
      <p:sp>
        <p:nvSpPr>
          <p:cNvPr id="57" name="Right Brace 56">
            <a:extLst>
              <a:ext uri="{FF2B5EF4-FFF2-40B4-BE49-F238E27FC236}">
                <a16:creationId xmlns:a16="http://schemas.microsoft.com/office/drawing/2014/main" id="{80169F6F-0346-48BF-B09F-25EC28811D07}"/>
              </a:ext>
            </a:extLst>
          </p:cNvPr>
          <p:cNvSpPr/>
          <p:nvPr/>
        </p:nvSpPr>
        <p:spPr>
          <a:xfrm>
            <a:off x="8030304" y="2610223"/>
            <a:ext cx="153195" cy="19190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Shape 49">
            <a:extLst>
              <a:ext uri="{FF2B5EF4-FFF2-40B4-BE49-F238E27FC236}">
                <a16:creationId xmlns:a16="http://schemas.microsoft.com/office/drawing/2014/main" id="{B88AB035-D710-41E7-9F35-BCE5FA239E9D}"/>
              </a:ext>
            </a:extLst>
          </p:cNvPr>
          <p:cNvSpPr/>
          <p:nvPr/>
        </p:nvSpPr>
        <p:spPr>
          <a:xfrm rot="19417285">
            <a:off x="5159590" y="3265425"/>
            <a:ext cx="367225" cy="273001"/>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9290" tIns="-3185" rIns="289289" bIns="-3184" numCol="1" spcCol="1270" anchor="ctr" anchorCtr="0">
            <a:noAutofit/>
          </a:bodyPr>
          <a:lstStyle/>
          <a:p>
            <a:pPr algn="ctr" defTabSz="666750">
              <a:lnSpc>
                <a:spcPct val="90000"/>
              </a:lnSpc>
              <a:spcBef>
                <a:spcPct val="0"/>
              </a:spcBef>
              <a:spcAft>
                <a:spcPct val="35000"/>
              </a:spcAft>
            </a:pPr>
            <a:endParaRPr lang="en-US" sz="15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32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grpSp>
        <p:nvGrpSpPr>
          <p:cNvPr id="276" name="Google Shape;276;p33"/>
          <p:cNvGrpSpPr/>
          <p:nvPr/>
        </p:nvGrpSpPr>
        <p:grpSpPr>
          <a:xfrm>
            <a:off x="7830585" y="2664339"/>
            <a:ext cx="535300" cy="194950"/>
            <a:chOff x="5054325" y="1441125"/>
            <a:chExt cx="535300" cy="194950"/>
          </a:xfrm>
        </p:grpSpPr>
        <p:sp>
          <p:nvSpPr>
            <p:cNvPr id="277" name="Google Shape;277;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78" name="Google Shape;278;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nvGrpSpPr>
          <p:cNvPr id="279" name="Google Shape;279;p33"/>
          <p:cNvGrpSpPr/>
          <p:nvPr/>
        </p:nvGrpSpPr>
        <p:grpSpPr>
          <a:xfrm>
            <a:off x="2748564" y="235035"/>
            <a:ext cx="535300" cy="194950"/>
            <a:chOff x="5054325" y="1441125"/>
            <a:chExt cx="535300" cy="194950"/>
          </a:xfrm>
        </p:grpSpPr>
        <p:sp>
          <p:nvSpPr>
            <p:cNvPr id="280" name="Google Shape;280;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81" name="Google Shape;281;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nvGrpSpPr>
          <p:cNvPr id="282" name="Google Shape;282;p33"/>
          <p:cNvGrpSpPr/>
          <p:nvPr/>
        </p:nvGrpSpPr>
        <p:grpSpPr>
          <a:xfrm>
            <a:off x="7884330" y="320333"/>
            <a:ext cx="535300" cy="194950"/>
            <a:chOff x="5054325" y="1441125"/>
            <a:chExt cx="535300" cy="194950"/>
          </a:xfrm>
        </p:grpSpPr>
        <p:sp>
          <p:nvSpPr>
            <p:cNvPr id="283" name="Google Shape;283;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84" name="Google Shape;284;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nvGrpSpPr>
          <p:cNvPr id="287" name="Google Shape;287;p33"/>
          <p:cNvGrpSpPr/>
          <p:nvPr/>
        </p:nvGrpSpPr>
        <p:grpSpPr>
          <a:xfrm>
            <a:off x="6511636" y="2866171"/>
            <a:ext cx="2632364" cy="2100685"/>
            <a:chOff x="5486399" y="2000260"/>
            <a:chExt cx="3472597" cy="2899165"/>
          </a:xfrm>
        </p:grpSpPr>
        <p:grpSp>
          <p:nvGrpSpPr>
            <p:cNvPr id="288" name="Google Shape;288;p33"/>
            <p:cNvGrpSpPr/>
            <p:nvPr/>
          </p:nvGrpSpPr>
          <p:grpSpPr>
            <a:xfrm>
              <a:off x="7932255" y="3060679"/>
              <a:ext cx="157641" cy="90525"/>
              <a:chOff x="1469050" y="2166475"/>
              <a:chExt cx="281150" cy="161450"/>
            </a:xfrm>
          </p:grpSpPr>
          <p:sp>
            <p:nvSpPr>
              <p:cNvPr id="289" name="Google Shape;289;p33"/>
              <p:cNvSpPr/>
              <p:nvPr/>
            </p:nvSpPr>
            <p:spPr>
              <a:xfrm>
                <a:off x="1520750" y="2193525"/>
                <a:ext cx="187400" cy="73200"/>
              </a:xfrm>
              <a:custGeom>
                <a:avLst/>
                <a:gdLst/>
                <a:ahLst/>
                <a:cxnLst/>
                <a:rect l="l" t="t" r="r" b="b"/>
                <a:pathLst>
                  <a:path w="7496" h="2928" extrusionOk="0">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0" name="Google Shape;290;p33"/>
              <p:cNvSpPr/>
              <p:nvPr/>
            </p:nvSpPr>
            <p:spPr>
              <a:xfrm>
                <a:off x="1581925" y="2166475"/>
                <a:ext cx="168275" cy="100250"/>
              </a:xfrm>
              <a:custGeom>
                <a:avLst/>
                <a:gdLst/>
                <a:ahLst/>
                <a:cxnLst/>
                <a:rect l="l" t="t" r="r" b="b"/>
                <a:pathLst>
                  <a:path w="6731" h="4010" extrusionOk="0">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1" name="Google Shape;291;p33"/>
              <p:cNvSpPr/>
              <p:nvPr/>
            </p:nvSpPr>
            <p:spPr>
              <a:xfrm>
                <a:off x="1469050" y="2259075"/>
                <a:ext cx="126225" cy="68850"/>
              </a:xfrm>
              <a:custGeom>
                <a:avLst/>
                <a:gdLst/>
                <a:ahLst/>
                <a:cxnLst/>
                <a:rect l="l" t="t" r="r" b="b"/>
                <a:pathLst>
                  <a:path w="5049" h="2754" extrusionOk="0">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2" name="Google Shape;292;p33"/>
              <p:cNvSpPr/>
              <p:nvPr/>
            </p:nvSpPr>
            <p:spPr>
              <a:xfrm>
                <a:off x="1585750" y="2268550"/>
                <a:ext cx="72675" cy="40250"/>
              </a:xfrm>
              <a:custGeom>
                <a:avLst/>
                <a:gdLst/>
                <a:ahLst/>
                <a:cxnLst/>
                <a:rect l="l" t="t" r="r" b="b"/>
                <a:pathLst>
                  <a:path w="2907" h="1610" extrusionOk="0">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nvGrpSpPr>
            <p:cNvPr id="293" name="Google Shape;293;p33"/>
            <p:cNvGrpSpPr/>
            <p:nvPr/>
          </p:nvGrpSpPr>
          <p:grpSpPr>
            <a:xfrm rot="1428786">
              <a:off x="8051411" y="3251257"/>
              <a:ext cx="157651" cy="90531"/>
              <a:chOff x="1469050" y="2166475"/>
              <a:chExt cx="281150" cy="161450"/>
            </a:xfrm>
          </p:grpSpPr>
          <p:sp>
            <p:nvSpPr>
              <p:cNvPr id="294" name="Google Shape;294;p33"/>
              <p:cNvSpPr/>
              <p:nvPr/>
            </p:nvSpPr>
            <p:spPr>
              <a:xfrm>
                <a:off x="1520750" y="2193525"/>
                <a:ext cx="187400" cy="73200"/>
              </a:xfrm>
              <a:custGeom>
                <a:avLst/>
                <a:gdLst/>
                <a:ahLst/>
                <a:cxnLst/>
                <a:rect l="l" t="t" r="r" b="b"/>
                <a:pathLst>
                  <a:path w="7496" h="2928" extrusionOk="0">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5" name="Google Shape;295;p33"/>
              <p:cNvSpPr/>
              <p:nvPr/>
            </p:nvSpPr>
            <p:spPr>
              <a:xfrm>
                <a:off x="1581925" y="2166475"/>
                <a:ext cx="168275" cy="100250"/>
              </a:xfrm>
              <a:custGeom>
                <a:avLst/>
                <a:gdLst/>
                <a:ahLst/>
                <a:cxnLst/>
                <a:rect l="l" t="t" r="r" b="b"/>
                <a:pathLst>
                  <a:path w="6731" h="4010" extrusionOk="0">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6" name="Google Shape;296;p33"/>
              <p:cNvSpPr/>
              <p:nvPr/>
            </p:nvSpPr>
            <p:spPr>
              <a:xfrm>
                <a:off x="1469050" y="2259075"/>
                <a:ext cx="126225" cy="68850"/>
              </a:xfrm>
              <a:custGeom>
                <a:avLst/>
                <a:gdLst/>
                <a:ahLst/>
                <a:cxnLst/>
                <a:rect l="l" t="t" r="r" b="b"/>
                <a:pathLst>
                  <a:path w="5049" h="2754" extrusionOk="0">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297" name="Google Shape;297;p33"/>
              <p:cNvSpPr/>
              <p:nvPr/>
            </p:nvSpPr>
            <p:spPr>
              <a:xfrm>
                <a:off x="1585750" y="2268550"/>
                <a:ext cx="72675" cy="40250"/>
              </a:xfrm>
              <a:custGeom>
                <a:avLst/>
                <a:gdLst/>
                <a:ahLst/>
                <a:cxnLst/>
                <a:rect l="l" t="t" r="r" b="b"/>
                <a:pathLst>
                  <a:path w="2907" h="1610" extrusionOk="0">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nvGrpSpPr>
            <p:cNvPr id="298" name="Google Shape;298;p33"/>
            <p:cNvGrpSpPr/>
            <p:nvPr/>
          </p:nvGrpSpPr>
          <p:grpSpPr>
            <a:xfrm>
              <a:off x="5486399" y="2000260"/>
              <a:ext cx="3472597" cy="2899165"/>
              <a:chOff x="-6383075" y="-848075"/>
              <a:chExt cx="6268225" cy="5233150"/>
            </a:xfrm>
          </p:grpSpPr>
          <p:sp>
            <p:nvSpPr>
              <p:cNvPr id="299" name="Google Shape;299;p33"/>
              <p:cNvSpPr/>
              <p:nvPr/>
            </p:nvSpPr>
            <p:spPr>
              <a:xfrm>
                <a:off x="-2639750" y="775625"/>
                <a:ext cx="233850" cy="174650"/>
              </a:xfrm>
              <a:custGeom>
                <a:avLst/>
                <a:gdLst/>
                <a:ahLst/>
                <a:cxnLst/>
                <a:rect l="l" t="t" r="r" b="b"/>
                <a:pathLst>
                  <a:path w="9354" h="6986" extrusionOk="0">
                    <a:moveTo>
                      <a:pt x="3344" y="0"/>
                    </a:moveTo>
                    <a:cubicBezTo>
                      <a:pt x="3336" y="0"/>
                      <a:pt x="3327" y="1"/>
                      <a:pt x="3319" y="1"/>
                    </a:cubicBezTo>
                    <a:cubicBezTo>
                      <a:pt x="2576" y="72"/>
                      <a:pt x="3931" y="3054"/>
                      <a:pt x="3931" y="3054"/>
                    </a:cubicBezTo>
                    <a:cubicBezTo>
                      <a:pt x="3931" y="3054"/>
                      <a:pt x="2723" y="516"/>
                      <a:pt x="2072" y="516"/>
                    </a:cubicBezTo>
                    <a:cubicBezTo>
                      <a:pt x="2034" y="516"/>
                      <a:pt x="1997" y="525"/>
                      <a:pt x="1963" y="544"/>
                    </a:cubicBezTo>
                    <a:cubicBezTo>
                      <a:pt x="1090" y="1042"/>
                      <a:pt x="3083" y="3260"/>
                      <a:pt x="3410" y="3614"/>
                    </a:cubicBezTo>
                    <a:lnTo>
                      <a:pt x="3410" y="3614"/>
                    </a:lnTo>
                    <a:cubicBezTo>
                      <a:pt x="3139" y="3326"/>
                      <a:pt x="1693" y="1827"/>
                      <a:pt x="929" y="1827"/>
                    </a:cubicBezTo>
                    <a:cubicBezTo>
                      <a:pt x="799" y="1827"/>
                      <a:pt x="689" y="1870"/>
                      <a:pt x="607" y="1970"/>
                    </a:cubicBezTo>
                    <a:cubicBezTo>
                      <a:pt x="0" y="2713"/>
                      <a:pt x="4067" y="5494"/>
                      <a:pt x="4067" y="5494"/>
                    </a:cubicBezTo>
                    <a:cubicBezTo>
                      <a:pt x="4067" y="5494"/>
                      <a:pt x="2033" y="5901"/>
                      <a:pt x="2305" y="6443"/>
                    </a:cubicBezTo>
                    <a:cubicBezTo>
                      <a:pt x="2388" y="6627"/>
                      <a:pt x="2526" y="6695"/>
                      <a:pt x="2711" y="6695"/>
                    </a:cubicBezTo>
                    <a:cubicBezTo>
                      <a:pt x="3232" y="6695"/>
                      <a:pt x="4132" y="6161"/>
                      <a:pt x="5274" y="6161"/>
                    </a:cubicBezTo>
                    <a:cubicBezTo>
                      <a:pt x="5367" y="6161"/>
                      <a:pt x="5462" y="6165"/>
                      <a:pt x="5558" y="6172"/>
                    </a:cubicBezTo>
                    <a:cubicBezTo>
                      <a:pt x="5630" y="6163"/>
                      <a:pt x="5707" y="6159"/>
                      <a:pt x="5787" y="6159"/>
                    </a:cubicBezTo>
                    <a:cubicBezTo>
                      <a:pt x="6905" y="6159"/>
                      <a:pt x="8676" y="6986"/>
                      <a:pt x="8676" y="6986"/>
                    </a:cubicBezTo>
                    <a:lnTo>
                      <a:pt x="9354" y="5288"/>
                    </a:lnTo>
                    <a:lnTo>
                      <a:pt x="5423" y="2648"/>
                    </a:lnTo>
                    <a:cubicBezTo>
                      <a:pt x="5423" y="2648"/>
                      <a:pt x="5222" y="136"/>
                      <a:pt x="4632" y="136"/>
                    </a:cubicBezTo>
                    <a:cubicBezTo>
                      <a:pt x="4624" y="136"/>
                      <a:pt x="4617" y="136"/>
                      <a:pt x="4609" y="137"/>
                    </a:cubicBezTo>
                    <a:cubicBezTo>
                      <a:pt x="4150" y="190"/>
                      <a:pt x="4415" y="1649"/>
                      <a:pt x="4577" y="2377"/>
                    </a:cubicBezTo>
                    <a:lnTo>
                      <a:pt x="4577" y="2377"/>
                    </a:lnTo>
                    <a:cubicBezTo>
                      <a:pt x="4380" y="1605"/>
                      <a:pt x="3903" y="0"/>
                      <a:pt x="3344" y="0"/>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0" name="Google Shape;300;p33"/>
              <p:cNvSpPr/>
              <p:nvPr/>
            </p:nvSpPr>
            <p:spPr>
              <a:xfrm>
                <a:off x="-2441575" y="884100"/>
                <a:ext cx="711750" cy="767725"/>
              </a:xfrm>
              <a:custGeom>
                <a:avLst/>
                <a:gdLst/>
                <a:ahLst/>
                <a:cxnLst/>
                <a:rect l="l" t="t" r="r" b="b"/>
                <a:pathLst>
                  <a:path w="28470" h="30709" extrusionOk="0">
                    <a:moveTo>
                      <a:pt x="885" y="0"/>
                    </a:moveTo>
                    <a:cubicBezTo>
                      <a:pt x="885" y="0"/>
                      <a:pt x="1" y="1562"/>
                      <a:pt x="136" y="3324"/>
                    </a:cubicBezTo>
                    <a:cubicBezTo>
                      <a:pt x="140" y="3324"/>
                      <a:pt x="143" y="3324"/>
                      <a:pt x="147" y="3324"/>
                    </a:cubicBezTo>
                    <a:cubicBezTo>
                      <a:pt x="1310" y="3324"/>
                      <a:pt x="15320" y="14370"/>
                      <a:pt x="15320" y="14370"/>
                    </a:cubicBezTo>
                    <a:lnTo>
                      <a:pt x="18508" y="30708"/>
                    </a:lnTo>
                    <a:lnTo>
                      <a:pt x="28469" y="28946"/>
                    </a:lnTo>
                    <a:cubicBezTo>
                      <a:pt x="28469" y="28268"/>
                      <a:pt x="24673" y="13015"/>
                      <a:pt x="18508" y="7934"/>
                    </a:cubicBezTo>
                    <a:cubicBezTo>
                      <a:pt x="12337" y="2782"/>
                      <a:pt x="885" y="0"/>
                      <a:pt x="885" y="0"/>
                    </a:cubicBez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1" name="Google Shape;301;p33"/>
              <p:cNvSpPr/>
              <p:nvPr/>
            </p:nvSpPr>
            <p:spPr>
              <a:xfrm>
                <a:off x="-5554375" y="292775"/>
                <a:ext cx="801475" cy="4071975"/>
              </a:xfrm>
              <a:custGeom>
                <a:avLst/>
                <a:gdLst/>
                <a:ahLst/>
                <a:cxnLst/>
                <a:rect l="l" t="t" r="r" b="b"/>
                <a:pathLst>
                  <a:path w="32059" h="162879" extrusionOk="0">
                    <a:moveTo>
                      <a:pt x="2912" y="0"/>
                    </a:moveTo>
                    <a:lnTo>
                      <a:pt x="0" y="271"/>
                    </a:lnTo>
                    <a:lnTo>
                      <a:pt x="28197" y="162878"/>
                    </a:lnTo>
                    <a:lnTo>
                      <a:pt x="32058" y="162878"/>
                    </a:lnTo>
                    <a:lnTo>
                      <a:pt x="2912" y="0"/>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2" name="Google Shape;302;p33"/>
              <p:cNvSpPr/>
              <p:nvPr/>
            </p:nvSpPr>
            <p:spPr>
              <a:xfrm>
                <a:off x="-6383075" y="269050"/>
                <a:ext cx="903275" cy="4095700"/>
              </a:xfrm>
              <a:custGeom>
                <a:avLst/>
                <a:gdLst/>
                <a:ahLst/>
                <a:cxnLst/>
                <a:rect l="l" t="t" r="r" b="b"/>
                <a:pathLst>
                  <a:path w="36131" h="163828" extrusionOk="0">
                    <a:moveTo>
                      <a:pt x="34504" y="0"/>
                    </a:moveTo>
                    <a:cubicBezTo>
                      <a:pt x="33755" y="0"/>
                      <a:pt x="33078" y="407"/>
                      <a:pt x="32877" y="814"/>
                    </a:cubicBezTo>
                    <a:lnTo>
                      <a:pt x="0" y="163827"/>
                    </a:lnTo>
                    <a:lnTo>
                      <a:pt x="3866" y="163827"/>
                    </a:lnTo>
                    <a:lnTo>
                      <a:pt x="36130" y="743"/>
                    </a:lnTo>
                    <a:cubicBezTo>
                      <a:pt x="35859" y="336"/>
                      <a:pt x="35317" y="65"/>
                      <a:pt x="34704"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3" name="Google Shape;303;p33"/>
              <p:cNvSpPr/>
              <p:nvPr/>
            </p:nvSpPr>
            <p:spPr>
              <a:xfrm>
                <a:off x="-5137525" y="2427900"/>
                <a:ext cx="25" cy="25"/>
              </a:xfrm>
              <a:custGeom>
                <a:avLst/>
                <a:gdLst/>
                <a:ahLst/>
                <a:cxnLst/>
                <a:rect l="l" t="t" r="r" b="b"/>
                <a:pathLst>
                  <a:path w="1" h="1" fill="none" extrusionOk="0">
                    <a:moveTo>
                      <a:pt x="0" y="1"/>
                    </a:moveTo>
                    <a:lnTo>
                      <a:pt x="0" y="1"/>
                    </a:lnTo>
                    <a:close/>
                  </a:path>
                </a:pathLst>
              </a:custGeom>
              <a:noFill/>
              <a:ln w="3400" cap="rnd" cmpd="sng">
                <a:solidFill>
                  <a:srgbClr val="A8AAAB"/>
                </a:solidFill>
                <a:prstDash val="solid"/>
                <a:miter lim="5422"/>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4" name="Google Shape;304;p33"/>
              <p:cNvSpPr/>
              <p:nvPr/>
            </p:nvSpPr>
            <p:spPr>
              <a:xfrm>
                <a:off x="-4773275" y="2423200"/>
                <a:ext cx="391550" cy="262300"/>
              </a:xfrm>
              <a:custGeom>
                <a:avLst/>
                <a:gdLst/>
                <a:ahLst/>
                <a:cxnLst/>
                <a:rect l="l" t="t" r="r" b="b"/>
                <a:pathLst>
                  <a:path w="15662" h="10492" extrusionOk="0">
                    <a:moveTo>
                      <a:pt x="15490" y="0"/>
                    </a:moveTo>
                    <a:cubicBezTo>
                      <a:pt x="15456" y="0"/>
                      <a:pt x="15423" y="18"/>
                      <a:pt x="15390" y="53"/>
                    </a:cubicBezTo>
                    <a:lnTo>
                      <a:pt x="136" y="10286"/>
                    </a:lnTo>
                    <a:cubicBezTo>
                      <a:pt x="71" y="10286"/>
                      <a:pt x="1" y="10421"/>
                      <a:pt x="71" y="10492"/>
                    </a:cubicBezTo>
                    <a:lnTo>
                      <a:pt x="272" y="10492"/>
                    </a:lnTo>
                    <a:lnTo>
                      <a:pt x="15591" y="254"/>
                    </a:lnTo>
                    <a:cubicBezTo>
                      <a:pt x="15661" y="254"/>
                      <a:pt x="15661" y="118"/>
                      <a:pt x="15591" y="53"/>
                    </a:cubicBezTo>
                    <a:cubicBezTo>
                      <a:pt x="15558" y="18"/>
                      <a:pt x="15524" y="0"/>
                      <a:pt x="15490" y="0"/>
                    </a:cubicBezTo>
                    <a:close/>
                  </a:path>
                </a:pathLst>
              </a:custGeom>
              <a:solidFill>
                <a:srgbClr val="A8AAAB"/>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5" name="Google Shape;305;p33"/>
              <p:cNvSpPr/>
              <p:nvPr/>
            </p:nvSpPr>
            <p:spPr>
              <a:xfrm>
                <a:off x="-6261075" y="3558100"/>
                <a:ext cx="740600" cy="66175"/>
              </a:xfrm>
              <a:custGeom>
                <a:avLst/>
                <a:gdLst/>
                <a:ahLst/>
                <a:cxnLst/>
                <a:rect l="l" t="t" r="r" b="b"/>
                <a:pathLst>
                  <a:path w="29624" h="2647" extrusionOk="0">
                    <a:moveTo>
                      <a:pt x="543" y="1"/>
                    </a:moveTo>
                    <a:lnTo>
                      <a:pt x="0" y="2647"/>
                    </a:lnTo>
                    <a:lnTo>
                      <a:pt x="29081" y="2647"/>
                    </a:lnTo>
                    <a:lnTo>
                      <a:pt x="29624" y="1"/>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6" name="Google Shape;306;p33"/>
              <p:cNvSpPr/>
              <p:nvPr/>
            </p:nvSpPr>
            <p:spPr>
              <a:xfrm>
                <a:off x="-5684925" y="3558100"/>
                <a:ext cx="228850" cy="66175"/>
              </a:xfrm>
              <a:custGeom>
                <a:avLst/>
                <a:gdLst/>
                <a:ahLst/>
                <a:cxnLst/>
                <a:rect l="l" t="t" r="r" b="b"/>
                <a:pathLst>
                  <a:path w="9154" h="2647" extrusionOk="0">
                    <a:moveTo>
                      <a:pt x="542" y="1"/>
                    </a:moveTo>
                    <a:lnTo>
                      <a:pt x="0" y="2647"/>
                    </a:lnTo>
                    <a:lnTo>
                      <a:pt x="8611" y="2647"/>
                    </a:lnTo>
                    <a:lnTo>
                      <a:pt x="9153" y="1"/>
                    </a:lnTo>
                    <a:close/>
                  </a:path>
                </a:pathLst>
              </a:custGeom>
              <a:solidFill>
                <a:srgbClr val="97795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7" name="Google Shape;307;p33"/>
              <p:cNvSpPr/>
              <p:nvPr/>
            </p:nvSpPr>
            <p:spPr>
              <a:xfrm>
                <a:off x="-6127150" y="2895600"/>
                <a:ext cx="740475" cy="66050"/>
              </a:xfrm>
              <a:custGeom>
                <a:avLst/>
                <a:gdLst/>
                <a:ahLst/>
                <a:cxnLst/>
                <a:rect l="l" t="t" r="r" b="b"/>
                <a:pathLst>
                  <a:path w="29619" h="2642" extrusionOk="0">
                    <a:moveTo>
                      <a:pt x="543" y="1"/>
                    </a:moveTo>
                    <a:lnTo>
                      <a:pt x="1" y="2641"/>
                    </a:lnTo>
                    <a:lnTo>
                      <a:pt x="29077" y="2641"/>
                    </a:lnTo>
                    <a:lnTo>
                      <a:pt x="29619" y="1"/>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8" name="Google Shape;308;p33"/>
              <p:cNvSpPr/>
              <p:nvPr/>
            </p:nvSpPr>
            <p:spPr>
              <a:xfrm>
                <a:off x="-5551000" y="2895600"/>
                <a:ext cx="228725" cy="66050"/>
              </a:xfrm>
              <a:custGeom>
                <a:avLst/>
                <a:gdLst/>
                <a:ahLst/>
                <a:cxnLst/>
                <a:rect l="l" t="t" r="r" b="b"/>
                <a:pathLst>
                  <a:path w="9149" h="2642" extrusionOk="0">
                    <a:moveTo>
                      <a:pt x="543" y="1"/>
                    </a:moveTo>
                    <a:lnTo>
                      <a:pt x="1" y="2641"/>
                    </a:lnTo>
                    <a:lnTo>
                      <a:pt x="8606" y="2641"/>
                    </a:lnTo>
                    <a:lnTo>
                      <a:pt x="9148" y="1"/>
                    </a:lnTo>
                    <a:close/>
                  </a:path>
                </a:pathLst>
              </a:custGeom>
              <a:solidFill>
                <a:srgbClr val="97795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09" name="Google Shape;309;p33"/>
              <p:cNvSpPr/>
              <p:nvPr/>
            </p:nvSpPr>
            <p:spPr>
              <a:xfrm>
                <a:off x="-5993350" y="2231325"/>
                <a:ext cx="740625" cy="66050"/>
              </a:xfrm>
              <a:custGeom>
                <a:avLst/>
                <a:gdLst/>
                <a:ahLst/>
                <a:cxnLst/>
                <a:rect l="l" t="t" r="r" b="b"/>
                <a:pathLst>
                  <a:path w="29625" h="2642" extrusionOk="0">
                    <a:moveTo>
                      <a:pt x="543" y="1"/>
                    </a:moveTo>
                    <a:lnTo>
                      <a:pt x="1" y="2642"/>
                    </a:lnTo>
                    <a:lnTo>
                      <a:pt x="29082" y="2642"/>
                    </a:lnTo>
                    <a:lnTo>
                      <a:pt x="29624" y="1"/>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0" name="Google Shape;310;p33"/>
              <p:cNvSpPr/>
              <p:nvPr/>
            </p:nvSpPr>
            <p:spPr>
              <a:xfrm>
                <a:off x="-5417200" y="2231325"/>
                <a:ext cx="228850" cy="66050"/>
              </a:xfrm>
              <a:custGeom>
                <a:avLst/>
                <a:gdLst/>
                <a:ahLst/>
                <a:cxnLst/>
                <a:rect l="l" t="t" r="r" b="b"/>
                <a:pathLst>
                  <a:path w="9154" h="2642" extrusionOk="0">
                    <a:moveTo>
                      <a:pt x="543" y="1"/>
                    </a:moveTo>
                    <a:lnTo>
                      <a:pt x="1" y="2642"/>
                    </a:lnTo>
                    <a:lnTo>
                      <a:pt x="8612" y="2642"/>
                    </a:lnTo>
                    <a:lnTo>
                      <a:pt x="9154" y="1"/>
                    </a:lnTo>
                    <a:close/>
                  </a:path>
                </a:pathLst>
              </a:custGeom>
              <a:solidFill>
                <a:srgbClr val="97795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1" name="Google Shape;311;p33"/>
              <p:cNvSpPr/>
              <p:nvPr/>
            </p:nvSpPr>
            <p:spPr>
              <a:xfrm>
                <a:off x="-5859400" y="1568700"/>
                <a:ext cx="740475" cy="66175"/>
              </a:xfrm>
              <a:custGeom>
                <a:avLst/>
                <a:gdLst/>
                <a:ahLst/>
                <a:cxnLst/>
                <a:rect l="l" t="t" r="r" b="b"/>
                <a:pathLst>
                  <a:path w="29619" h="2647" extrusionOk="0">
                    <a:moveTo>
                      <a:pt x="543" y="0"/>
                    </a:moveTo>
                    <a:lnTo>
                      <a:pt x="0" y="2647"/>
                    </a:lnTo>
                    <a:lnTo>
                      <a:pt x="29076" y="2647"/>
                    </a:lnTo>
                    <a:lnTo>
                      <a:pt x="29618" y="0"/>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2" name="Google Shape;312;p33"/>
              <p:cNvSpPr/>
              <p:nvPr/>
            </p:nvSpPr>
            <p:spPr>
              <a:xfrm>
                <a:off x="-5283250" y="1568700"/>
                <a:ext cx="228725" cy="66175"/>
              </a:xfrm>
              <a:custGeom>
                <a:avLst/>
                <a:gdLst/>
                <a:ahLst/>
                <a:cxnLst/>
                <a:rect l="l" t="t" r="r" b="b"/>
                <a:pathLst>
                  <a:path w="9149" h="2647" extrusionOk="0">
                    <a:moveTo>
                      <a:pt x="542" y="0"/>
                    </a:moveTo>
                    <a:lnTo>
                      <a:pt x="0" y="2647"/>
                    </a:lnTo>
                    <a:lnTo>
                      <a:pt x="8606" y="2647"/>
                    </a:lnTo>
                    <a:lnTo>
                      <a:pt x="9148" y="0"/>
                    </a:lnTo>
                    <a:close/>
                  </a:path>
                </a:pathLst>
              </a:custGeom>
              <a:solidFill>
                <a:srgbClr val="4C866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3" name="Google Shape;313;p33"/>
              <p:cNvSpPr/>
              <p:nvPr/>
            </p:nvSpPr>
            <p:spPr>
              <a:xfrm>
                <a:off x="-5210450" y="782425"/>
                <a:ext cx="255950" cy="158125"/>
              </a:xfrm>
              <a:custGeom>
                <a:avLst/>
                <a:gdLst/>
                <a:ahLst/>
                <a:cxnLst/>
                <a:rect l="l" t="t" r="r" b="b"/>
                <a:pathLst>
                  <a:path w="10238" h="6325" extrusionOk="0">
                    <a:moveTo>
                      <a:pt x="1020" y="0"/>
                    </a:moveTo>
                    <a:lnTo>
                      <a:pt x="0" y="2305"/>
                    </a:lnTo>
                    <a:cubicBezTo>
                      <a:pt x="1627" y="2983"/>
                      <a:pt x="1627" y="6307"/>
                      <a:pt x="1627" y="6307"/>
                    </a:cubicBezTo>
                    <a:cubicBezTo>
                      <a:pt x="1627" y="6307"/>
                      <a:pt x="1921" y="6325"/>
                      <a:pt x="2567" y="6325"/>
                    </a:cubicBezTo>
                    <a:cubicBezTo>
                      <a:pt x="3703" y="6325"/>
                      <a:pt x="5929" y="6270"/>
                      <a:pt x="9560" y="5965"/>
                    </a:cubicBezTo>
                    <a:cubicBezTo>
                      <a:pt x="10238" y="2034"/>
                      <a:pt x="4203" y="1833"/>
                      <a:pt x="4203" y="1833"/>
                    </a:cubicBezTo>
                    <a:lnTo>
                      <a:pt x="1020" y="0"/>
                    </a:ln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4" name="Google Shape;314;p33"/>
              <p:cNvSpPr/>
              <p:nvPr/>
            </p:nvSpPr>
            <p:spPr>
              <a:xfrm>
                <a:off x="-5725600" y="906200"/>
                <a:ext cx="740600" cy="66050"/>
              </a:xfrm>
              <a:custGeom>
                <a:avLst/>
                <a:gdLst/>
                <a:ahLst/>
                <a:cxnLst/>
                <a:rect l="l" t="t" r="r" b="b"/>
                <a:pathLst>
                  <a:path w="29624" h="2642" extrusionOk="0">
                    <a:moveTo>
                      <a:pt x="543" y="0"/>
                    </a:moveTo>
                    <a:lnTo>
                      <a:pt x="0" y="2641"/>
                    </a:lnTo>
                    <a:lnTo>
                      <a:pt x="29082" y="2641"/>
                    </a:lnTo>
                    <a:lnTo>
                      <a:pt x="29624" y="0"/>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5" name="Google Shape;315;p33"/>
              <p:cNvSpPr/>
              <p:nvPr/>
            </p:nvSpPr>
            <p:spPr>
              <a:xfrm>
                <a:off x="-5149450" y="906200"/>
                <a:ext cx="228850" cy="66050"/>
              </a:xfrm>
              <a:custGeom>
                <a:avLst/>
                <a:gdLst/>
                <a:ahLst/>
                <a:cxnLst/>
                <a:rect l="l" t="t" r="r" b="b"/>
                <a:pathLst>
                  <a:path w="9154" h="2642" extrusionOk="0">
                    <a:moveTo>
                      <a:pt x="543" y="0"/>
                    </a:moveTo>
                    <a:lnTo>
                      <a:pt x="0" y="2641"/>
                    </a:lnTo>
                    <a:lnTo>
                      <a:pt x="8611" y="2641"/>
                    </a:lnTo>
                    <a:lnTo>
                      <a:pt x="9154" y="0"/>
                    </a:lnTo>
                    <a:close/>
                  </a:path>
                </a:pathLst>
              </a:custGeom>
              <a:solidFill>
                <a:srgbClr val="97795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6" name="Google Shape;316;p33"/>
              <p:cNvSpPr/>
              <p:nvPr/>
            </p:nvSpPr>
            <p:spPr>
              <a:xfrm>
                <a:off x="-4322525" y="2873500"/>
                <a:ext cx="25" cy="25"/>
              </a:xfrm>
              <a:custGeom>
                <a:avLst/>
                <a:gdLst/>
                <a:ahLst/>
                <a:cxnLst/>
                <a:rect l="l" t="t" r="r" b="b"/>
                <a:pathLst>
                  <a:path w="1" h="1" fill="none" extrusionOk="0">
                    <a:moveTo>
                      <a:pt x="1" y="1"/>
                    </a:moveTo>
                    <a:lnTo>
                      <a:pt x="1" y="1"/>
                    </a:lnTo>
                    <a:close/>
                  </a:path>
                </a:pathLst>
              </a:custGeom>
              <a:noFill/>
              <a:ln w="6775" cap="rnd" cmpd="sng">
                <a:solidFill>
                  <a:srgbClr val="D0D2D3"/>
                </a:solidFill>
                <a:prstDash val="solid"/>
                <a:miter lim="5422"/>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7" name="Google Shape;317;p33"/>
              <p:cNvSpPr/>
              <p:nvPr/>
            </p:nvSpPr>
            <p:spPr>
              <a:xfrm>
                <a:off x="-4869800" y="292775"/>
                <a:ext cx="901525" cy="4071975"/>
              </a:xfrm>
              <a:custGeom>
                <a:avLst/>
                <a:gdLst/>
                <a:ahLst/>
                <a:cxnLst/>
                <a:rect l="l" t="t" r="r" b="b"/>
                <a:pathLst>
                  <a:path w="36061" h="162879" extrusionOk="0">
                    <a:moveTo>
                      <a:pt x="2913" y="0"/>
                    </a:moveTo>
                    <a:lnTo>
                      <a:pt x="1" y="271"/>
                    </a:lnTo>
                    <a:lnTo>
                      <a:pt x="32130" y="162878"/>
                    </a:lnTo>
                    <a:lnTo>
                      <a:pt x="36061" y="162878"/>
                    </a:lnTo>
                    <a:lnTo>
                      <a:pt x="2913" y="0"/>
                    </a:lnTo>
                    <a:close/>
                  </a:path>
                </a:pathLst>
              </a:custGeom>
              <a:solidFill>
                <a:schemeClr val="accent5"/>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8" name="Google Shape;318;p33"/>
              <p:cNvSpPr/>
              <p:nvPr/>
            </p:nvSpPr>
            <p:spPr>
              <a:xfrm>
                <a:off x="-5600200" y="269050"/>
                <a:ext cx="805000" cy="4095700"/>
              </a:xfrm>
              <a:custGeom>
                <a:avLst/>
                <a:gdLst/>
                <a:ahLst/>
                <a:cxnLst/>
                <a:rect l="l" t="t" r="r" b="b"/>
                <a:pathLst>
                  <a:path w="32200" h="163828" extrusionOk="0">
                    <a:moveTo>
                      <a:pt x="30573" y="0"/>
                    </a:moveTo>
                    <a:cubicBezTo>
                      <a:pt x="29824" y="0"/>
                      <a:pt x="29146" y="336"/>
                      <a:pt x="28946" y="743"/>
                    </a:cubicBezTo>
                    <a:lnTo>
                      <a:pt x="0" y="163827"/>
                    </a:lnTo>
                    <a:lnTo>
                      <a:pt x="3867" y="163827"/>
                    </a:lnTo>
                    <a:lnTo>
                      <a:pt x="32199" y="743"/>
                    </a:lnTo>
                    <a:cubicBezTo>
                      <a:pt x="31993" y="336"/>
                      <a:pt x="31316" y="0"/>
                      <a:pt x="30573" y="0"/>
                    </a:cubicBezTo>
                    <a:close/>
                  </a:path>
                </a:pathLst>
              </a:custGeom>
              <a:solidFill>
                <a:schemeClr val="accent6"/>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19" name="Google Shape;319;p33"/>
              <p:cNvSpPr/>
              <p:nvPr/>
            </p:nvSpPr>
            <p:spPr>
              <a:xfrm>
                <a:off x="-3654875" y="292775"/>
                <a:ext cx="741300" cy="577250"/>
              </a:xfrm>
              <a:custGeom>
                <a:avLst/>
                <a:gdLst/>
                <a:ahLst/>
                <a:cxnLst/>
                <a:rect l="l" t="t" r="r" b="b"/>
                <a:pathLst>
                  <a:path w="29652" h="23090" extrusionOk="0">
                    <a:moveTo>
                      <a:pt x="1969" y="0"/>
                    </a:moveTo>
                    <a:lnTo>
                      <a:pt x="1085" y="4674"/>
                    </a:lnTo>
                    <a:cubicBezTo>
                      <a:pt x="1085" y="4674"/>
                      <a:pt x="9355" y="8335"/>
                      <a:pt x="9355" y="16268"/>
                    </a:cubicBezTo>
                    <a:cubicBezTo>
                      <a:pt x="8043" y="16076"/>
                      <a:pt x="7162" y="15993"/>
                      <a:pt x="6595" y="15993"/>
                    </a:cubicBezTo>
                    <a:cubicBezTo>
                      <a:pt x="4760" y="15993"/>
                      <a:pt x="6222" y="16860"/>
                      <a:pt x="7050" y="17689"/>
                    </a:cubicBezTo>
                    <a:cubicBezTo>
                      <a:pt x="1563" y="17689"/>
                      <a:pt x="4545" y="19250"/>
                      <a:pt x="6443" y="19250"/>
                    </a:cubicBezTo>
                    <a:cubicBezTo>
                      <a:pt x="1" y="19250"/>
                      <a:pt x="2647" y="22368"/>
                      <a:pt x="6237" y="22911"/>
                    </a:cubicBezTo>
                    <a:cubicBezTo>
                      <a:pt x="6903" y="23023"/>
                      <a:pt x="8166" y="23089"/>
                      <a:pt x="9741" y="23089"/>
                    </a:cubicBezTo>
                    <a:cubicBezTo>
                      <a:pt x="16672" y="23089"/>
                      <a:pt x="29652" y="21808"/>
                      <a:pt x="24402" y="17553"/>
                    </a:cubicBezTo>
                    <a:cubicBezTo>
                      <a:pt x="25571" y="16387"/>
                      <a:pt x="25226" y="15999"/>
                      <a:pt x="24449" y="15999"/>
                    </a:cubicBezTo>
                    <a:cubicBezTo>
                      <a:pt x="23556" y="15999"/>
                      <a:pt x="22091" y="16511"/>
                      <a:pt x="21691" y="16946"/>
                    </a:cubicBezTo>
                    <a:cubicBezTo>
                      <a:pt x="22190" y="15174"/>
                      <a:pt x="22001" y="14615"/>
                      <a:pt x="21563" y="14615"/>
                    </a:cubicBezTo>
                    <a:cubicBezTo>
                      <a:pt x="20810" y="14615"/>
                      <a:pt x="19321" y="16268"/>
                      <a:pt x="19321" y="16268"/>
                    </a:cubicBezTo>
                    <a:cubicBezTo>
                      <a:pt x="20677" y="11317"/>
                      <a:pt x="13964" y="2912"/>
                      <a:pt x="1969" y="0"/>
                    </a:cubicBezTo>
                    <a:close/>
                  </a:path>
                </a:pathLst>
              </a:custGeom>
              <a:solidFill>
                <a:schemeClr val="accent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0" name="Google Shape;320;p33"/>
              <p:cNvSpPr/>
              <p:nvPr/>
            </p:nvSpPr>
            <p:spPr>
              <a:xfrm>
                <a:off x="-4998575" y="774025"/>
                <a:ext cx="3611050" cy="3611050"/>
              </a:xfrm>
              <a:custGeom>
                <a:avLst/>
                <a:gdLst/>
                <a:ahLst/>
                <a:cxnLst/>
                <a:rect l="l" t="t" r="r" b="b"/>
                <a:pathLst>
                  <a:path w="144442" h="144442" extrusionOk="0">
                    <a:moveTo>
                      <a:pt x="72186" y="0"/>
                    </a:moveTo>
                    <a:cubicBezTo>
                      <a:pt x="32330" y="0"/>
                      <a:pt x="1" y="32330"/>
                      <a:pt x="1" y="72186"/>
                    </a:cubicBezTo>
                    <a:cubicBezTo>
                      <a:pt x="1" y="112112"/>
                      <a:pt x="32330" y="144441"/>
                      <a:pt x="72186" y="144441"/>
                    </a:cubicBezTo>
                    <a:cubicBezTo>
                      <a:pt x="112112" y="144441"/>
                      <a:pt x="144441" y="112112"/>
                      <a:pt x="144441" y="72186"/>
                    </a:cubicBezTo>
                    <a:cubicBezTo>
                      <a:pt x="144441" y="32330"/>
                      <a:pt x="112112" y="0"/>
                      <a:pt x="72186" y="0"/>
                    </a:cubicBezTo>
                    <a:close/>
                  </a:path>
                </a:pathLst>
              </a:custGeom>
              <a:solidFill>
                <a:schemeClr val="accent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1" name="Google Shape;321;p33"/>
              <p:cNvSpPr/>
              <p:nvPr/>
            </p:nvSpPr>
            <p:spPr>
              <a:xfrm>
                <a:off x="-1855250" y="1502925"/>
                <a:ext cx="457550" cy="1016500"/>
              </a:xfrm>
              <a:custGeom>
                <a:avLst/>
                <a:gdLst/>
                <a:ahLst/>
                <a:cxnLst/>
                <a:rect l="l" t="t" r="r" b="b"/>
                <a:pathLst>
                  <a:path w="18302" h="40660" extrusionOk="0">
                    <a:moveTo>
                      <a:pt x="884" y="1954"/>
                    </a:moveTo>
                    <a:lnTo>
                      <a:pt x="884" y="1954"/>
                    </a:lnTo>
                    <a:cubicBezTo>
                      <a:pt x="901" y="1964"/>
                      <a:pt x="920" y="1972"/>
                      <a:pt x="942" y="1979"/>
                    </a:cubicBezTo>
                    <a:lnTo>
                      <a:pt x="942" y="1979"/>
                    </a:lnTo>
                    <a:cubicBezTo>
                      <a:pt x="924" y="1971"/>
                      <a:pt x="904" y="1962"/>
                      <a:pt x="884" y="1954"/>
                    </a:cubicBezTo>
                    <a:close/>
                    <a:moveTo>
                      <a:pt x="8337" y="0"/>
                    </a:moveTo>
                    <a:cubicBezTo>
                      <a:pt x="7765" y="0"/>
                      <a:pt x="6807" y="262"/>
                      <a:pt x="6372" y="262"/>
                    </a:cubicBezTo>
                    <a:cubicBezTo>
                      <a:pt x="5765" y="397"/>
                      <a:pt x="5016" y="262"/>
                      <a:pt x="4474" y="533"/>
                    </a:cubicBezTo>
                    <a:cubicBezTo>
                      <a:pt x="3867" y="734"/>
                      <a:pt x="3460" y="1211"/>
                      <a:pt x="2847" y="1411"/>
                    </a:cubicBezTo>
                    <a:cubicBezTo>
                      <a:pt x="2614" y="1528"/>
                      <a:pt x="1583" y="1996"/>
                      <a:pt x="1083" y="1996"/>
                    </a:cubicBezTo>
                    <a:cubicBezTo>
                      <a:pt x="1029" y="1996"/>
                      <a:pt x="982" y="1990"/>
                      <a:pt x="942" y="1979"/>
                    </a:cubicBezTo>
                    <a:lnTo>
                      <a:pt x="942" y="1979"/>
                    </a:lnTo>
                    <a:cubicBezTo>
                      <a:pt x="1356" y="2155"/>
                      <a:pt x="1365" y="2110"/>
                      <a:pt x="1562" y="2566"/>
                    </a:cubicBezTo>
                    <a:cubicBezTo>
                      <a:pt x="1698" y="3174"/>
                      <a:pt x="1562" y="4058"/>
                      <a:pt x="1627" y="4735"/>
                    </a:cubicBezTo>
                    <a:cubicBezTo>
                      <a:pt x="1833" y="5684"/>
                      <a:pt x="2305" y="6498"/>
                      <a:pt x="2576" y="7311"/>
                    </a:cubicBezTo>
                    <a:cubicBezTo>
                      <a:pt x="2712" y="7853"/>
                      <a:pt x="2918" y="7447"/>
                      <a:pt x="2511" y="7989"/>
                    </a:cubicBezTo>
                    <a:cubicBezTo>
                      <a:pt x="1898" y="8938"/>
                      <a:pt x="342" y="9816"/>
                      <a:pt x="2104" y="10022"/>
                    </a:cubicBezTo>
                    <a:cubicBezTo>
                      <a:pt x="3324" y="10158"/>
                      <a:pt x="4610" y="10494"/>
                      <a:pt x="4544" y="11985"/>
                    </a:cubicBezTo>
                    <a:cubicBezTo>
                      <a:pt x="4480" y="12298"/>
                      <a:pt x="4361" y="13231"/>
                      <a:pt x="4030" y="13231"/>
                    </a:cubicBezTo>
                    <a:cubicBezTo>
                      <a:pt x="3999" y="13231"/>
                      <a:pt x="3967" y="13223"/>
                      <a:pt x="3932" y="13205"/>
                    </a:cubicBezTo>
                    <a:cubicBezTo>
                      <a:pt x="3661" y="13070"/>
                      <a:pt x="3796" y="12256"/>
                      <a:pt x="3525" y="12056"/>
                    </a:cubicBezTo>
                    <a:cubicBezTo>
                      <a:pt x="3427" y="11974"/>
                      <a:pt x="3350" y="11938"/>
                      <a:pt x="3292" y="11938"/>
                    </a:cubicBezTo>
                    <a:cubicBezTo>
                      <a:pt x="2864" y="11938"/>
                      <a:pt x="3382" y="13867"/>
                      <a:pt x="3324" y="14225"/>
                    </a:cubicBezTo>
                    <a:cubicBezTo>
                      <a:pt x="3189" y="14767"/>
                      <a:pt x="2712" y="14903"/>
                      <a:pt x="2647" y="15374"/>
                    </a:cubicBezTo>
                    <a:cubicBezTo>
                      <a:pt x="2647" y="15852"/>
                      <a:pt x="3254" y="16459"/>
                      <a:pt x="3525" y="16866"/>
                    </a:cubicBezTo>
                    <a:cubicBezTo>
                      <a:pt x="4000" y="17560"/>
                      <a:pt x="3974" y="17784"/>
                      <a:pt x="3700" y="17784"/>
                    </a:cubicBezTo>
                    <a:cubicBezTo>
                      <a:pt x="3387" y="17784"/>
                      <a:pt x="2749" y="17490"/>
                      <a:pt x="2169" y="17272"/>
                    </a:cubicBezTo>
                    <a:cubicBezTo>
                      <a:pt x="1960" y="17222"/>
                      <a:pt x="1105" y="16807"/>
                      <a:pt x="601" y="16807"/>
                    </a:cubicBezTo>
                    <a:cubicBezTo>
                      <a:pt x="452" y="16807"/>
                      <a:pt x="333" y="16843"/>
                      <a:pt x="271" y="16936"/>
                    </a:cubicBezTo>
                    <a:cubicBezTo>
                      <a:pt x="0" y="17272"/>
                      <a:pt x="1291" y="18357"/>
                      <a:pt x="1426" y="18492"/>
                    </a:cubicBezTo>
                    <a:cubicBezTo>
                      <a:pt x="3053" y="20190"/>
                      <a:pt x="3189" y="21816"/>
                      <a:pt x="3189" y="24051"/>
                    </a:cubicBezTo>
                    <a:cubicBezTo>
                      <a:pt x="3189" y="24864"/>
                      <a:pt x="3254" y="25542"/>
                      <a:pt x="3389" y="26290"/>
                    </a:cubicBezTo>
                    <a:cubicBezTo>
                      <a:pt x="3595" y="27103"/>
                      <a:pt x="3525" y="27917"/>
                      <a:pt x="3661" y="28730"/>
                    </a:cubicBezTo>
                    <a:cubicBezTo>
                      <a:pt x="4002" y="30287"/>
                      <a:pt x="5694" y="30422"/>
                      <a:pt x="6372" y="31713"/>
                    </a:cubicBezTo>
                    <a:cubicBezTo>
                      <a:pt x="7050" y="32797"/>
                      <a:pt x="6985" y="34489"/>
                      <a:pt x="7120" y="35780"/>
                    </a:cubicBezTo>
                    <a:cubicBezTo>
                      <a:pt x="7185" y="36729"/>
                      <a:pt x="7050" y="37949"/>
                      <a:pt x="7798" y="38692"/>
                    </a:cubicBezTo>
                    <a:cubicBezTo>
                      <a:pt x="8405" y="39369"/>
                      <a:pt x="10303" y="40660"/>
                      <a:pt x="11252" y="40660"/>
                    </a:cubicBezTo>
                    <a:cubicBezTo>
                      <a:pt x="12136" y="40589"/>
                      <a:pt x="13085" y="39440"/>
                      <a:pt x="13692" y="38898"/>
                    </a:cubicBezTo>
                    <a:cubicBezTo>
                      <a:pt x="13935" y="38655"/>
                      <a:pt x="15044" y="37489"/>
                      <a:pt x="15470" y="37489"/>
                    </a:cubicBezTo>
                    <a:cubicBezTo>
                      <a:pt x="15521" y="37489"/>
                      <a:pt x="15561" y="37506"/>
                      <a:pt x="15590" y="37542"/>
                    </a:cubicBezTo>
                    <a:cubicBezTo>
                      <a:pt x="15895" y="37842"/>
                      <a:pt x="15117" y="40088"/>
                      <a:pt x="15861" y="40088"/>
                    </a:cubicBezTo>
                    <a:cubicBezTo>
                      <a:pt x="15951" y="40088"/>
                      <a:pt x="16064" y="40055"/>
                      <a:pt x="16203" y="39982"/>
                    </a:cubicBezTo>
                    <a:cubicBezTo>
                      <a:pt x="16610" y="39776"/>
                      <a:pt x="17016" y="38626"/>
                      <a:pt x="17217" y="38220"/>
                    </a:cubicBezTo>
                    <a:cubicBezTo>
                      <a:pt x="17624" y="37271"/>
                      <a:pt x="17965" y="36387"/>
                      <a:pt x="18101" y="35373"/>
                    </a:cubicBezTo>
                    <a:cubicBezTo>
                      <a:pt x="18301" y="34017"/>
                      <a:pt x="18236" y="32591"/>
                      <a:pt x="18030" y="31306"/>
                    </a:cubicBezTo>
                    <a:cubicBezTo>
                      <a:pt x="18030" y="28253"/>
                      <a:pt x="17217" y="25135"/>
                      <a:pt x="16474" y="22223"/>
                    </a:cubicBezTo>
                    <a:cubicBezTo>
                      <a:pt x="14912" y="15987"/>
                      <a:pt x="12879" y="9751"/>
                      <a:pt x="10509" y="3786"/>
                    </a:cubicBezTo>
                    <a:cubicBezTo>
                      <a:pt x="10168" y="2973"/>
                      <a:pt x="9625" y="533"/>
                      <a:pt x="8676" y="56"/>
                    </a:cubicBezTo>
                    <a:cubicBezTo>
                      <a:pt x="8596" y="16"/>
                      <a:pt x="8478" y="0"/>
                      <a:pt x="8337" y="0"/>
                    </a:cubicBezTo>
                    <a:close/>
                  </a:path>
                </a:pathLst>
              </a:custGeom>
              <a:solidFill>
                <a:srgbClr val="125770"/>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2" name="Google Shape;322;p33"/>
              <p:cNvSpPr/>
              <p:nvPr/>
            </p:nvSpPr>
            <p:spPr>
              <a:xfrm>
                <a:off x="-2063625" y="1167150"/>
                <a:ext cx="266000" cy="335075"/>
              </a:xfrm>
              <a:custGeom>
                <a:avLst/>
                <a:gdLst/>
                <a:ahLst/>
                <a:cxnLst/>
                <a:rect l="l" t="t" r="r" b="b"/>
                <a:pathLst>
                  <a:path w="10640" h="13403" extrusionOk="0">
                    <a:moveTo>
                      <a:pt x="1" y="272"/>
                    </a:moveTo>
                    <a:lnTo>
                      <a:pt x="1" y="272"/>
                    </a:lnTo>
                    <a:cubicBezTo>
                      <a:pt x="34" y="283"/>
                      <a:pt x="66" y="295"/>
                      <a:pt x="97" y="308"/>
                    </a:cubicBezTo>
                    <a:lnTo>
                      <a:pt x="97" y="308"/>
                    </a:lnTo>
                    <a:cubicBezTo>
                      <a:pt x="64" y="292"/>
                      <a:pt x="32" y="280"/>
                      <a:pt x="1" y="272"/>
                    </a:cubicBezTo>
                    <a:close/>
                    <a:moveTo>
                      <a:pt x="3932" y="1"/>
                    </a:moveTo>
                    <a:cubicBezTo>
                      <a:pt x="2848" y="1"/>
                      <a:pt x="2371" y="679"/>
                      <a:pt x="1492" y="879"/>
                    </a:cubicBezTo>
                    <a:cubicBezTo>
                      <a:pt x="1418" y="894"/>
                      <a:pt x="1350" y="901"/>
                      <a:pt x="1286" y="901"/>
                    </a:cubicBezTo>
                    <a:cubicBezTo>
                      <a:pt x="797" y="901"/>
                      <a:pt x="571" y="504"/>
                      <a:pt x="97" y="308"/>
                    </a:cubicBezTo>
                    <a:lnTo>
                      <a:pt x="97" y="308"/>
                    </a:lnTo>
                    <a:cubicBezTo>
                      <a:pt x="650" y="574"/>
                      <a:pt x="1519" y="1926"/>
                      <a:pt x="1964" y="2370"/>
                    </a:cubicBezTo>
                    <a:cubicBezTo>
                      <a:pt x="2506" y="2983"/>
                      <a:pt x="3119" y="3455"/>
                      <a:pt x="3726" y="3997"/>
                    </a:cubicBezTo>
                    <a:cubicBezTo>
                      <a:pt x="3997" y="4268"/>
                      <a:pt x="5624" y="5488"/>
                      <a:pt x="5217" y="6031"/>
                    </a:cubicBezTo>
                    <a:cubicBezTo>
                      <a:pt x="5152" y="6123"/>
                      <a:pt x="5052" y="6159"/>
                      <a:pt x="4928" y="6159"/>
                    </a:cubicBezTo>
                    <a:cubicBezTo>
                      <a:pt x="4472" y="6159"/>
                      <a:pt x="3706" y="5667"/>
                      <a:pt x="3272" y="5667"/>
                    </a:cubicBezTo>
                    <a:cubicBezTo>
                      <a:pt x="3215" y="5667"/>
                      <a:pt x="3163" y="5675"/>
                      <a:pt x="3119" y="5694"/>
                    </a:cubicBezTo>
                    <a:cubicBezTo>
                      <a:pt x="2642" y="5966"/>
                      <a:pt x="3184" y="6031"/>
                      <a:pt x="3455" y="6302"/>
                    </a:cubicBezTo>
                    <a:cubicBezTo>
                      <a:pt x="4133" y="6980"/>
                      <a:pt x="4881" y="7592"/>
                      <a:pt x="5353" y="8335"/>
                    </a:cubicBezTo>
                    <a:cubicBezTo>
                      <a:pt x="5760" y="8948"/>
                      <a:pt x="5695" y="9355"/>
                      <a:pt x="5895" y="10098"/>
                    </a:cubicBezTo>
                    <a:cubicBezTo>
                      <a:pt x="6166" y="11117"/>
                      <a:pt x="6980" y="11659"/>
                      <a:pt x="7728" y="12402"/>
                    </a:cubicBezTo>
                    <a:cubicBezTo>
                      <a:pt x="8091" y="12812"/>
                      <a:pt x="8758" y="13403"/>
                      <a:pt x="9382" y="13403"/>
                    </a:cubicBezTo>
                    <a:cubicBezTo>
                      <a:pt x="9690" y="13403"/>
                      <a:pt x="9988" y="13259"/>
                      <a:pt x="10233" y="12879"/>
                    </a:cubicBezTo>
                    <a:cubicBezTo>
                      <a:pt x="10640" y="12066"/>
                      <a:pt x="9691" y="11253"/>
                      <a:pt x="9284" y="10775"/>
                    </a:cubicBezTo>
                    <a:cubicBezTo>
                      <a:pt x="8406" y="9897"/>
                      <a:pt x="7728" y="9355"/>
                      <a:pt x="8406" y="8200"/>
                    </a:cubicBezTo>
                    <a:cubicBezTo>
                      <a:pt x="8742" y="7522"/>
                      <a:pt x="9219" y="7115"/>
                      <a:pt x="9013" y="6237"/>
                    </a:cubicBezTo>
                    <a:cubicBezTo>
                      <a:pt x="8677" y="4946"/>
                      <a:pt x="7457" y="3661"/>
                      <a:pt x="6643" y="2642"/>
                    </a:cubicBezTo>
                    <a:cubicBezTo>
                      <a:pt x="6166" y="1964"/>
                      <a:pt x="4881" y="1"/>
                      <a:pt x="3932" y="1"/>
                    </a:cubicBezTo>
                    <a:close/>
                  </a:path>
                </a:pathLst>
              </a:custGeom>
              <a:solidFill>
                <a:srgbClr val="125770"/>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3" name="Google Shape;323;p33"/>
              <p:cNvSpPr/>
              <p:nvPr/>
            </p:nvSpPr>
            <p:spPr>
              <a:xfrm>
                <a:off x="-3441350" y="-485100"/>
                <a:ext cx="352500" cy="1335325"/>
              </a:xfrm>
              <a:custGeom>
                <a:avLst/>
                <a:gdLst/>
                <a:ahLst/>
                <a:cxnLst/>
                <a:rect l="l" t="t" r="r" b="b"/>
                <a:pathLst>
                  <a:path w="14100" h="53413" extrusionOk="0">
                    <a:moveTo>
                      <a:pt x="14034" y="0"/>
                    </a:moveTo>
                    <a:cubicBezTo>
                      <a:pt x="7120" y="3460"/>
                      <a:pt x="2847" y="8069"/>
                      <a:pt x="1356" y="13763"/>
                    </a:cubicBezTo>
                    <a:cubicBezTo>
                      <a:pt x="543" y="17082"/>
                      <a:pt x="613" y="20606"/>
                      <a:pt x="1562" y="24337"/>
                    </a:cubicBezTo>
                    <a:cubicBezTo>
                      <a:pt x="2441" y="27590"/>
                      <a:pt x="4002" y="30909"/>
                      <a:pt x="6101" y="34027"/>
                    </a:cubicBezTo>
                    <a:cubicBezTo>
                      <a:pt x="11865" y="42638"/>
                      <a:pt x="8134" y="53277"/>
                      <a:pt x="8134" y="53348"/>
                    </a:cubicBezTo>
                    <a:lnTo>
                      <a:pt x="8270" y="53413"/>
                    </a:lnTo>
                    <a:cubicBezTo>
                      <a:pt x="8340" y="53348"/>
                      <a:pt x="12136" y="42638"/>
                      <a:pt x="6236" y="33962"/>
                    </a:cubicBezTo>
                    <a:cubicBezTo>
                      <a:pt x="0" y="24673"/>
                      <a:pt x="613" y="17353"/>
                      <a:pt x="1562" y="13828"/>
                    </a:cubicBezTo>
                    <a:cubicBezTo>
                      <a:pt x="3053" y="8205"/>
                      <a:pt x="7256" y="3596"/>
                      <a:pt x="14099" y="136"/>
                    </a:cubicBezTo>
                    <a:lnTo>
                      <a:pt x="1403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4" name="Google Shape;324;p33"/>
              <p:cNvSpPr/>
              <p:nvPr/>
            </p:nvSpPr>
            <p:spPr>
              <a:xfrm>
                <a:off x="-3395525" y="-156675"/>
                <a:ext cx="350725" cy="156825"/>
              </a:xfrm>
              <a:custGeom>
                <a:avLst/>
                <a:gdLst/>
                <a:ahLst/>
                <a:cxnLst/>
                <a:rect l="l" t="t" r="r" b="b"/>
                <a:pathLst>
                  <a:path w="14029" h="6273" extrusionOk="0">
                    <a:moveTo>
                      <a:pt x="6705" y="0"/>
                    </a:moveTo>
                    <a:cubicBezTo>
                      <a:pt x="5964" y="0"/>
                      <a:pt x="5213" y="65"/>
                      <a:pt x="4474" y="219"/>
                    </a:cubicBezTo>
                    <a:cubicBezTo>
                      <a:pt x="3525" y="420"/>
                      <a:pt x="2576" y="761"/>
                      <a:pt x="1692" y="1369"/>
                    </a:cubicBezTo>
                    <a:cubicBezTo>
                      <a:pt x="0" y="2453"/>
                      <a:pt x="271" y="5100"/>
                      <a:pt x="2169" y="5777"/>
                    </a:cubicBezTo>
                    <a:cubicBezTo>
                      <a:pt x="3134" y="6150"/>
                      <a:pt x="4098" y="6272"/>
                      <a:pt x="5028" y="6272"/>
                    </a:cubicBezTo>
                    <a:cubicBezTo>
                      <a:pt x="5274" y="6272"/>
                      <a:pt x="5518" y="6264"/>
                      <a:pt x="5759" y="6249"/>
                    </a:cubicBezTo>
                    <a:cubicBezTo>
                      <a:pt x="10504" y="5913"/>
                      <a:pt x="14028" y="1710"/>
                      <a:pt x="14028" y="1710"/>
                    </a:cubicBezTo>
                    <a:cubicBezTo>
                      <a:pt x="14028" y="1710"/>
                      <a:pt x="10513" y="0"/>
                      <a:pt x="6705" y="0"/>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5" name="Google Shape;325;p33"/>
              <p:cNvSpPr/>
              <p:nvPr/>
            </p:nvSpPr>
            <p:spPr>
              <a:xfrm>
                <a:off x="-3421025" y="-80025"/>
                <a:ext cx="125425" cy="49100"/>
              </a:xfrm>
              <a:custGeom>
                <a:avLst/>
                <a:gdLst/>
                <a:ahLst/>
                <a:cxnLst/>
                <a:rect l="l" t="t" r="r" b="b"/>
                <a:pathLst>
                  <a:path w="5017" h="1964" extrusionOk="0">
                    <a:moveTo>
                      <a:pt x="5017" y="0"/>
                    </a:moveTo>
                    <a:cubicBezTo>
                      <a:pt x="2441" y="0"/>
                      <a:pt x="71" y="1827"/>
                      <a:pt x="1" y="1827"/>
                    </a:cubicBezTo>
                    <a:lnTo>
                      <a:pt x="136" y="1963"/>
                    </a:lnTo>
                    <a:cubicBezTo>
                      <a:pt x="136" y="1898"/>
                      <a:pt x="2511" y="136"/>
                      <a:pt x="5017" y="136"/>
                    </a:cubicBezTo>
                    <a:lnTo>
                      <a:pt x="5017"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6" name="Google Shape;326;p33"/>
              <p:cNvSpPr/>
              <p:nvPr/>
            </p:nvSpPr>
            <p:spPr>
              <a:xfrm>
                <a:off x="-3259500" y="-385100"/>
                <a:ext cx="329925" cy="191250"/>
              </a:xfrm>
              <a:custGeom>
                <a:avLst/>
                <a:gdLst/>
                <a:ahLst/>
                <a:cxnLst/>
                <a:rect l="l" t="t" r="r" b="b"/>
                <a:pathLst>
                  <a:path w="13197" h="7650" extrusionOk="0">
                    <a:moveTo>
                      <a:pt x="3207" y="1"/>
                    </a:moveTo>
                    <a:cubicBezTo>
                      <a:pt x="1166" y="1"/>
                      <a:pt x="0" y="2262"/>
                      <a:pt x="1202" y="3934"/>
                    </a:cubicBezTo>
                    <a:cubicBezTo>
                      <a:pt x="1945" y="4948"/>
                      <a:pt x="2829" y="5761"/>
                      <a:pt x="3843" y="6303"/>
                    </a:cubicBezTo>
                    <a:cubicBezTo>
                      <a:pt x="5677" y="7356"/>
                      <a:pt x="7723" y="7649"/>
                      <a:pt x="9433" y="7649"/>
                    </a:cubicBezTo>
                    <a:cubicBezTo>
                      <a:pt x="11580" y="7649"/>
                      <a:pt x="13197" y="7187"/>
                      <a:pt x="13197" y="7187"/>
                    </a:cubicBezTo>
                    <a:cubicBezTo>
                      <a:pt x="13197" y="7187"/>
                      <a:pt x="10485" y="2372"/>
                      <a:pt x="6147" y="610"/>
                    </a:cubicBezTo>
                    <a:cubicBezTo>
                      <a:pt x="5269" y="273"/>
                      <a:pt x="4320" y="2"/>
                      <a:pt x="3300" y="2"/>
                    </a:cubicBezTo>
                    <a:cubicBezTo>
                      <a:pt x="3269" y="1"/>
                      <a:pt x="3238" y="1"/>
                      <a:pt x="3207" y="1"/>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7" name="Google Shape;327;p33"/>
              <p:cNvSpPr/>
              <p:nvPr/>
            </p:nvSpPr>
            <p:spPr>
              <a:xfrm>
                <a:off x="-3127800" y="-611125"/>
                <a:ext cx="342325" cy="168125"/>
              </a:xfrm>
              <a:custGeom>
                <a:avLst/>
                <a:gdLst/>
                <a:ahLst/>
                <a:cxnLst/>
                <a:rect l="l" t="t" r="r" b="b"/>
                <a:pathLst>
                  <a:path w="13693" h="6725" extrusionOk="0">
                    <a:moveTo>
                      <a:pt x="8613" y="1"/>
                    </a:moveTo>
                    <a:cubicBezTo>
                      <a:pt x="7154" y="1"/>
                      <a:pt x="5555" y="192"/>
                      <a:pt x="4068" y="774"/>
                    </a:cubicBezTo>
                    <a:cubicBezTo>
                      <a:pt x="3119" y="1110"/>
                      <a:pt x="2305" y="1587"/>
                      <a:pt x="1492" y="2265"/>
                    </a:cubicBezTo>
                    <a:cubicBezTo>
                      <a:pt x="1" y="3621"/>
                      <a:pt x="608" y="6196"/>
                      <a:pt x="2642" y="6603"/>
                    </a:cubicBezTo>
                    <a:cubicBezTo>
                      <a:pt x="3182" y="6687"/>
                      <a:pt x="3710" y="6725"/>
                      <a:pt x="4221" y="6725"/>
                    </a:cubicBezTo>
                    <a:cubicBezTo>
                      <a:pt x="4930" y="6725"/>
                      <a:pt x="5606" y="6652"/>
                      <a:pt x="6237" y="6533"/>
                    </a:cubicBezTo>
                    <a:cubicBezTo>
                      <a:pt x="10911" y="5383"/>
                      <a:pt x="13693" y="703"/>
                      <a:pt x="13693" y="703"/>
                    </a:cubicBezTo>
                    <a:cubicBezTo>
                      <a:pt x="13693" y="703"/>
                      <a:pt x="11409" y="1"/>
                      <a:pt x="8613" y="1"/>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8" name="Google Shape;328;p33"/>
              <p:cNvSpPr/>
              <p:nvPr/>
            </p:nvSpPr>
            <p:spPr>
              <a:xfrm>
                <a:off x="-3283700" y="-349775"/>
                <a:ext cx="128825" cy="34150"/>
              </a:xfrm>
              <a:custGeom>
                <a:avLst/>
                <a:gdLst/>
                <a:ahLst/>
                <a:cxnLst/>
                <a:rect l="l" t="t" r="r" b="b"/>
                <a:pathLst>
                  <a:path w="5153" h="1366" extrusionOk="0">
                    <a:moveTo>
                      <a:pt x="393" y="1"/>
                    </a:moveTo>
                    <a:cubicBezTo>
                      <a:pt x="157" y="1"/>
                      <a:pt x="15" y="10"/>
                      <a:pt x="1" y="10"/>
                    </a:cubicBezTo>
                    <a:lnTo>
                      <a:pt x="1" y="146"/>
                    </a:lnTo>
                    <a:cubicBezTo>
                      <a:pt x="12" y="146"/>
                      <a:pt x="102" y="142"/>
                      <a:pt x="254" y="142"/>
                    </a:cubicBezTo>
                    <a:cubicBezTo>
                      <a:pt x="1016" y="142"/>
                      <a:pt x="3333" y="236"/>
                      <a:pt x="5082" y="1366"/>
                    </a:cubicBezTo>
                    <a:lnTo>
                      <a:pt x="5152" y="1301"/>
                    </a:lnTo>
                    <a:cubicBezTo>
                      <a:pt x="3443" y="126"/>
                      <a:pt x="1269" y="1"/>
                      <a:pt x="39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29" name="Google Shape;329;p33"/>
              <p:cNvSpPr/>
              <p:nvPr/>
            </p:nvSpPr>
            <p:spPr>
              <a:xfrm>
                <a:off x="-3648075" y="-468150"/>
                <a:ext cx="279275" cy="249175"/>
              </a:xfrm>
              <a:custGeom>
                <a:avLst/>
                <a:gdLst/>
                <a:ahLst/>
                <a:cxnLst/>
                <a:rect l="l" t="t" r="r" b="b"/>
                <a:pathLst>
                  <a:path w="11171" h="9967" extrusionOk="0">
                    <a:moveTo>
                      <a:pt x="0" y="0"/>
                    </a:moveTo>
                    <a:cubicBezTo>
                      <a:pt x="0" y="0"/>
                      <a:pt x="613" y="5423"/>
                      <a:pt x="4338" y="8340"/>
                    </a:cubicBezTo>
                    <a:cubicBezTo>
                      <a:pt x="5287" y="9018"/>
                      <a:pt x="6306" y="9560"/>
                      <a:pt x="7592" y="9896"/>
                    </a:cubicBezTo>
                    <a:cubicBezTo>
                      <a:pt x="7796" y="9944"/>
                      <a:pt x="7996" y="9967"/>
                      <a:pt x="8189" y="9967"/>
                    </a:cubicBezTo>
                    <a:cubicBezTo>
                      <a:pt x="9927" y="9967"/>
                      <a:pt x="11170" y="8150"/>
                      <a:pt x="10438" y="6442"/>
                    </a:cubicBezTo>
                    <a:cubicBezTo>
                      <a:pt x="10032" y="5558"/>
                      <a:pt x="9424" y="4745"/>
                      <a:pt x="8747" y="4002"/>
                    </a:cubicBezTo>
                    <a:cubicBezTo>
                      <a:pt x="5493" y="749"/>
                      <a:pt x="0" y="0"/>
                      <a:pt x="0" y="0"/>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0" name="Google Shape;330;p33"/>
              <p:cNvSpPr/>
              <p:nvPr/>
            </p:nvSpPr>
            <p:spPr>
              <a:xfrm>
                <a:off x="-3459925" y="-302100"/>
                <a:ext cx="79600" cy="108475"/>
              </a:xfrm>
              <a:custGeom>
                <a:avLst/>
                <a:gdLst/>
                <a:ahLst/>
                <a:cxnLst/>
                <a:rect l="l" t="t" r="r" b="b"/>
                <a:pathLst>
                  <a:path w="3184" h="4339" extrusionOk="0">
                    <a:moveTo>
                      <a:pt x="66" y="1"/>
                    </a:moveTo>
                    <a:lnTo>
                      <a:pt x="1" y="136"/>
                    </a:lnTo>
                    <a:cubicBezTo>
                      <a:pt x="2099" y="1563"/>
                      <a:pt x="3048" y="4274"/>
                      <a:pt x="3048" y="4339"/>
                    </a:cubicBezTo>
                    <a:lnTo>
                      <a:pt x="3184" y="4274"/>
                    </a:lnTo>
                    <a:cubicBezTo>
                      <a:pt x="3184" y="4274"/>
                      <a:pt x="2235" y="1427"/>
                      <a:pt x="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1" name="Google Shape;331;p33"/>
              <p:cNvSpPr/>
              <p:nvPr/>
            </p:nvSpPr>
            <p:spPr>
              <a:xfrm>
                <a:off x="-3768325" y="26750"/>
                <a:ext cx="343950" cy="176625"/>
              </a:xfrm>
              <a:custGeom>
                <a:avLst/>
                <a:gdLst/>
                <a:ahLst/>
                <a:cxnLst/>
                <a:rect l="l" t="t" r="r" b="b"/>
                <a:pathLst>
                  <a:path w="13758" h="7065" extrusionOk="0">
                    <a:moveTo>
                      <a:pt x="5240" y="0"/>
                    </a:moveTo>
                    <a:cubicBezTo>
                      <a:pt x="2362" y="0"/>
                      <a:pt x="0" y="946"/>
                      <a:pt x="0" y="946"/>
                    </a:cubicBezTo>
                    <a:cubicBezTo>
                      <a:pt x="0" y="946"/>
                      <a:pt x="3319" y="5490"/>
                      <a:pt x="7727" y="6775"/>
                    </a:cubicBezTo>
                    <a:cubicBezTo>
                      <a:pt x="8504" y="6943"/>
                      <a:pt x="9324" y="7065"/>
                      <a:pt x="10154" y="7065"/>
                    </a:cubicBezTo>
                    <a:cubicBezTo>
                      <a:pt x="10339" y="7065"/>
                      <a:pt x="10524" y="7059"/>
                      <a:pt x="10710" y="7046"/>
                    </a:cubicBezTo>
                    <a:cubicBezTo>
                      <a:pt x="12743" y="6910"/>
                      <a:pt x="13757" y="4470"/>
                      <a:pt x="12337" y="2914"/>
                    </a:cubicBezTo>
                    <a:cubicBezTo>
                      <a:pt x="11453" y="1965"/>
                      <a:pt x="10504" y="1287"/>
                      <a:pt x="9419" y="810"/>
                    </a:cubicBezTo>
                    <a:cubicBezTo>
                      <a:pt x="8039" y="206"/>
                      <a:pt x="6583" y="0"/>
                      <a:pt x="5240" y="0"/>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2" name="Google Shape;332;p33"/>
              <p:cNvSpPr/>
              <p:nvPr/>
            </p:nvSpPr>
            <p:spPr>
              <a:xfrm>
                <a:off x="-3531100" y="135100"/>
                <a:ext cx="132200" cy="23750"/>
              </a:xfrm>
              <a:custGeom>
                <a:avLst/>
                <a:gdLst/>
                <a:ahLst/>
                <a:cxnLst/>
                <a:rect l="l" t="t" r="r" b="b"/>
                <a:pathLst>
                  <a:path w="5288" h="950" extrusionOk="0">
                    <a:moveTo>
                      <a:pt x="66" y="1"/>
                    </a:moveTo>
                    <a:lnTo>
                      <a:pt x="1" y="136"/>
                    </a:lnTo>
                    <a:cubicBezTo>
                      <a:pt x="1286" y="814"/>
                      <a:pt x="2777" y="950"/>
                      <a:pt x="3862" y="950"/>
                    </a:cubicBezTo>
                    <a:cubicBezTo>
                      <a:pt x="4675" y="950"/>
                      <a:pt x="5217" y="885"/>
                      <a:pt x="5288" y="885"/>
                    </a:cubicBezTo>
                    <a:lnTo>
                      <a:pt x="5217" y="749"/>
                    </a:lnTo>
                    <a:cubicBezTo>
                      <a:pt x="5217" y="749"/>
                      <a:pt x="4720" y="818"/>
                      <a:pt x="3978" y="818"/>
                    </a:cubicBezTo>
                    <a:cubicBezTo>
                      <a:pt x="2925" y="818"/>
                      <a:pt x="1380" y="678"/>
                      <a:pt x="6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3" name="Google Shape;333;p33"/>
              <p:cNvSpPr/>
              <p:nvPr/>
            </p:nvSpPr>
            <p:spPr>
              <a:xfrm>
                <a:off x="-3376950" y="-774800"/>
                <a:ext cx="221150" cy="311775"/>
              </a:xfrm>
              <a:custGeom>
                <a:avLst/>
                <a:gdLst/>
                <a:ahLst/>
                <a:cxnLst/>
                <a:rect l="l" t="t" r="r" b="b"/>
                <a:pathLst>
                  <a:path w="8846" h="12471" extrusionOk="0">
                    <a:moveTo>
                      <a:pt x="1426" y="0"/>
                    </a:moveTo>
                    <a:cubicBezTo>
                      <a:pt x="1426" y="1"/>
                      <a:pt x="0" y="5287"/>
                      <a:pt x="2440" y="9354"/>
                    </a:cubicBezTo>
                    <a:cubicBezTo>
                      <a:pt x="3053" y="10368"/>
                      <a:pt x="3796" y="11252"/>
                      <a:pt x="4880" y="11995"/>
                    </a:cubicBezTo>
                    <a:cubicBezTo>
                      <a:pt x="5337" y="12323"/>
                      <a:pt x="5837" y="12470"/>
                      <a:pt x="6322" y="12470"/>
                    </a:cubicBezTo>
                    <a:cubicBezTo>
                      <a:pt x="7641" y="12470"/>
                      <a:pt x="8846" y="11383"/>
                      <a:pt x="8747" y="9897"/>
                    </a:cubicBezTo>
                    <a:cubicBezTo>
                      <a:pt x="8747" y="8877"/>
                      <a:pt x="8476" y="7863"/>
                      <a:pt x="8134" y="6979"/>
                    </a:cubicBezTo>
                    <a:cubicBezTo>
                      <a:pt x="6307" y="2712"/>
                      <a:pt x="1427" y="1"/>
                      <a:pt x="1426" y="0"/>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4" name="Google Shape;334;p33"/>
              <p:cNvSpPr/>
              <p:nvPr/>
            </p:nvSpPr>
            <p:spPr>
              <a:xfrm>
                <a:off x="-3227850" y="-549500"/>
                <a:ext cx="39075" cy="127200"/>
              </a:xfrm>
              <a:custGeom>
                <a:avLst/>
                <a:gdLst/>
                <a:ahLst/>
                <a:cxnLst/>
                <a:rect l="l" t="t" r="r" b="b"/>
                <a:pathLst>
                  <a:path w="1563" h="5088" extrusionOk="0">
                    <a:moveTo>
                      <a:pt x="71" y="1"/>
                    </a:moveTo>
                    <a:lnTo>
                      <a:pt x="1" y="71"/>
                    </a:lnTo>
                    <a:cubicBezTo>
                      <a:pt x="1427" y="2170"/>
                      <a:pt x="1292" y="5087"/>
                      <a:pt x="1292" y="5087"/>
                    </a:cubicBezTo>
                    <a:lnTo>
                      <a:pt x="1427" y="5087"/>
                    </a:lnTo>
                    <a:cubicBezTo>
                      <a:pt x="1427" y="5087"/>
                      <a:pt x="1563" y="2105"/>
                      <a:pt x="7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5" name="Google Shape;335;p33"/>
              <p:cNvSpPr/>
              <p:nvPr/>
            </p:nvSpPr>
            <p:spPr>
              <a:xfrm>
                <a:off x="-6067900" y="-54675"/>
                <a:ext cx="918475" cy="945575"/>
              </a:xfrm>
              <a:custGeom>
                <a:avLst/>
                <a:gdLst/>
                <a:ahLst/>
                <a:cxnLst/>
                <a:rect l="l" t="t" r="r" b="b"/>
                <a:pathLst>
                  <a:path w="36739" h="37823" extrusionOk="0">
                    <a:moveTo>
                      <a:pt x="5900" y="0"/>
                    </a:moveTo>
                    <a:lnTo>
                      <a:pt x="0" y="9490"/>
                    </a:lnTo>
                    <a:lnTo>
                      <a:pt x="15455" y="31993"/>
                    </a:lnTo>
                    <a:lnTo>
                      <a:pt x="35318" y="37823"/>
                    </a:lnTo>
                    <a:lnTo>
                      <a:pt x="36738" y="33213"/>
                    </a:lnTo>
                    <a:lnTo>
                      <a:pt x="20541" y="22845"/>
                    </a:lnTo>
                    <a:cubicBezTo>
                      <a:pt x="20541" y="22845"/>
                      <a:pt x="6779" y="884"/>
                      <a:pt x="5900" y="0"/>
                    </a:cubicBez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6" name="Google Shape;336;p33"/>
              <p:cNvSpPr/>
              <p:nvPr/>
            </p:nvSpPr>
            <p:spPr>
              <a:xfrm>
                <a:off x="-4563150" y="-91800"/>
                <a:ext cx="559225" cy="506450"/>
              </a:xfrm>
              <a:custGeom>
                <a:avLst/>
                <a:gdLst/>
                <a:ahLst/>
                <a:cxnLst/>
                <a:rect l="l" t="t" r="r" b="b"/>
                <a:pathLst>
                  <a:path w="22369" h="20258" extrusionOk="0">
                    <a:moveTo>
                      <a:pt x="11161" y="1046"/>
                    </a:moveTo>
                    <a:cubicBezTo>
                      <a:pt x="11930" y="1046"/>
                      <a:pt x="12712" y="1144"/>
                      <a:pt x="13492" y="1350"/>
                    </a:cubicBezTo>
                    <a:cubicBezTo>
                      <a:pt x="18302" y="2640"/>
                      <a:pt x="21219" y="7585"/>
                      <a:pt x="19999" y="12401"/>
                    </a:cubicBezTo>
                    <a:cubicBezTo>
                      <a:pt x="18915" y="16501"/>
                      <a:pt x="15251" y="19211"/>
                      <a:pt x="11214" y="19211"/>
                    </a:cubicBezTo>
                    <a:cubicBezTo>
                      <a:pt x="10445" y="19211"/>
                      <a:pt x="9663" y="19113"/>
                      <a:pt x="8883" y="18908"/>
                    </a:cubicBezTo>
                    <a:cubicBezTo>
                      <a:pt x="4068" y="17688"/>
                      <a:pt x="1156" y="12672"/>
                      <a:pt x="2441" y="7857"/>
                    </a:cubicBezTo>
                    <a:cubicBezTo>
                      <a:pt x="3466" y="3757"/>
                      <a:pt x="7124" y="1046"/>
                      <a:pt x="11161" y="1046"/>
                    </a:cubicBezTo>
                    <a:close/>
                    <a:moveTo>
                      <a:pt x="11181" y="0"/>
                    </a:moveTo>
                    <a:cubicBezTo>
                      <a:pt x="6678" y="0"/>
                      <a:pt x="2567" y="3026"/>
                      <a:pt x="1427" y="7585"/>
                    </a:cubicBezTo>
                    <a:cubicBezTo>
                      <a:pt x="1" y="13008"/>
                      <a:pt x="3254" y="18501"/>
                      <a:pt x="8677" y="19922"/>
                    </a:cubicBezTo>
                    <a:cubicBezTo>
                      <a:pt x="9530" y="20149"/>
                      <a:pt x="10387" y="20257"/>
                      <a:pt x="11233" y="20257"/>
                    </a:cubicBezTo>
                    <a:cubicBezTo>
                      <a:pt x="15699" y="20257"/>
                      <a:pt x="19819" y="17231"/>
                      <a:pt x="21013" y="12672"/>
                    </a:cubicBezTo>
                    <a:cubicBezTo>
                      <a:pt x="22369" y="7314"/>
                      <a:pt x="19115" y="1756"/>
                      <a:pt x="13763" y="335"/>
                    </a:cubicBezTo>
                    <a:cubicBezTo>
                      <a:pt x="12900" y="108"/>
                      <a:pt x="12034" y="0"/>
                      <a:pt x="11181" y="0"/>
                    </a:cubicBezTo>
                    <a:close/>
                  </a:path>
                </a:pathLst>
              </a:custGeom>
              <a:solidFill>
                <a:srgbClr val="E2E9ED"/>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7" name="Google Shape;337;p33"/>
              <p:cNvSpPr/>
              <p:nvPr/>
            </p:nvSpPr>
            <p:spPr>
              <a:xfrm>
                <a:off x="-4490200" y="128325"/>
                <a:ext cx="499850" cy="564375"/>
              </a:xfrm>
              <a:custGeom>
                <a:avLst/>
                <a:gdLst/>
                <a:ahLst/>
                <a:cxnLst/>
                <a:rect l="l" t="t" r="r" b="b"/>
                <a:pathLst>
                  <a:path w="19994" h="22575" extrusionOk="0">
                    <a:moveTo>
                      <a:pt x="4880" y="1"/>
                    </a:moveTo>
                    <a:lnTo>
                      <a:pt x="0" y="18573"/>
                    </a:lnTo>
                    <a:lnTo>
                      <a:pt x="15113" y="22575"/>
                    </a:lnTo>
                    <a:lnTo>
                      <a:pt x="19993" y="3932"/>
                    </a:lnTo>
                    <a:lnTo>
                      <a:pt x="4880" y="1"/>
                    </a:ln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8" name="Google Shape;338;p33"/>
              <p:cNvSpPr/>
              <p:nvPr/>
            </p:nvSpPr>
            <p:spPr>
              <a:xfrm>
                <a:off x="-4066575" y="307950"/>
                <a:ext cx="388000" cy="208525"/>
              </a:xfrm>
              <a:custGeom>
                <a:avLst/>
                <a:gdLst/>
                <a:ahLst/>
                <a:cxnLst/>
                <a:rect l="l" t="t" r="r" b="b"/>
                <a:pathLst>
                  <a:path w="15520" h="8341" extrusionOk="0">
                    <a:moveTo>
                      <a:pt x="15520" y="0"/>
                    </a:moveTo>
                    <a:lnTo>
                      <a:pt x="2034" y="749"/>
                    </a:lnTo>
                    <a:lnTo>
                      <a:pt x="1" y="8340"/>
                    </a:lnTo>
                    <a:lnTo>
                      <a:pt x="15048" y="2034"/>
                    </a:lnTo>
                    <a:lnTo>
                      <a:pt x="15520" y="0"/>
                    </a:lnTo>
                    <a:close/>
                  </a:path>
                </a:pathLst>
              </a:custGeom>
              <a:solidFill>
                <a:srgbClr val="E2E9ED"/>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39" name="Google Shape;339;p33"/>
              <p:cNvSpPr/>
              <p:nvPr/>
            </p:nvSpPr>
            <p:spPr>
              <a:xfrm>
                <a:off x="-3690375" y="258875"/>
                <a:ext cx="101700" cy="186425"/>
              </a:xfrm>
              <a:custGeom>
                <a:avLst/>
                <a:gdLst/>
                <a:ahLst/>
                <a:cxnLst/>
                <a:rect l="l" t="t" r="r" b="b"/>
                <a:pathLst>
                  <a:path w="4068" h="7457" extrusionOk="0">
                    <a:moveTo>
                      <a:pt x="4067" y="0"/>
                    </a:moveTo>
                    <a:lnTo>
                      <a:pt x="472" y="1963"/>
                    </a:lnTo>
                    <a:lnTo>
                      <a:pt x="0" y="3861"/>
                    </a:lnTo>
                    <a:lnTo>
                      <a:pt x="2169" y="7457"/>
                    </a:lnTo>
                    <a:lnTo>
                      <a:pt x="4067" y="0"/>
                    </a:ln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0" name="Google Shape;340;p33"/>
              <p:cNvSpPr/>
              <p:nvPr/>
            </p:nvSpPr>
            <p:spPr>
              <a:xfrm>
                <a:off x="-3636150" y="258875"/>
                <a:ext cx="64400" cy="189825"/>
              </a:xfrm>
              <a:custGeom>
                <a:avLst/>
                <a:gdLst/>
                <a:ahLst/>
                <a:cxnLst/>
                <a:rect l="l" t="t" r="r" b="b"/>
                <a:pathLst>
                  <a:path w="2576" h="7593" extrusionOk="0">
                    <a:moveTo>
                      <a:pt x="1898" y="0"/>
                    </a:moveTo>
                    <a:lnTo>
                      <a:pt x="0" y="7457"/>
                    </a:lnTo>
                    <a:lnTo>
                      <a:pt x="608" y="7592"/>
                    </a:lnTo>
                    <a:lnTo>
                      <a:pt x="2576" y="136"/>
                    </a:lnTo>
                    <a:lnTo>
                      <a:pt x="1898" y="0"/>
                    </a:lnTo>
                    <a:close/>
                  </a:path>
                </a:pathLst>
              </a:custGeom>
              <a:solidFill>
                <a:srgbClr val="E2E9ED"/>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1" name="Google Shape;341;p33"/>
              <p:cNvSpPr/>
              <p:nvPr/>
            </p:nvSpPr>
            <p:spPr>
              <a:xfrm>
                <a:off x="-4376750" y="162225"/>
                <a:ext cx="377975" cy="98300"/>
              </a:xfrm>
              <a:custGeom>
                <a:avLst/>
                <a:gdLst/>
                <a:ahLst/>
                <a:cxnLst/>
                <a:rect l="l" t="t" r="r" b="b"/>
                <a:pathLst>
                  <a:path w="15119" h="3932" extrusionOk="0">
                    <a:moveTo>
                      <a:pt x="1" y="0"/>
                    </a:moveTo>
                    <a:lnTo>
                      <a:pt x="1" y="0"/>
                    </a:lnTo>
                    <a:cubicBezTo>
                      <a:pt x="2511" y="678"/>
                      <a:pt x="5017" y="1356"/>
                      <a:pt x="7527" y="1969"/>
                    </a:cubicBezTo>
                    <a:cubicBezTo>
                      <a:pt x="5017" y="1291"/>
                      <a:pt x="2511" y="613"/>
                      <a:pt x="1" y="0"/>
                    </a:cubicBezTo>
                    <a:close/>
                    <a:moveTo>
                      <a:pt x="7527" y="1969"/>
                    </a:moveTo>
                    <a:lnTo>
                      <a:pt x="7527" y="1969"/>
                    </a:lnTo>
                    <a:cubicBezTo>
                      <a:pt x="10033" y="2646"/>
                      <a:pt x="12543" y="3324"/>
                      <a:pt x="15119" y="3932"/>
                    </a:cubicBezTo>
                    <a:cubicBezTo>
                      <a:pt x="12608" y="3254"/>
                      <a:pt x="10033" y="2576"/>
                      <a:pt x="7527" y="1969"/>
                    </a:cubicBezTo>
                    <a:close/>
                  </a:path>
                </a:pathLst>
              </a:custGeom>
              <a:noFill/>
              <a:ln w="9525" cap="flat" cmpd="sng">
                <a:solidFill>
                  <a:srgbClr val="E2E9ED"/>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2" name="Google Shape;342;p33"/>
              <p:cNvSpPr/>
              <p:nvPr/>
            </p:nvSpPr>
            <p:spPr>
              <a:xfrm>
                <a:off x="-4481775" y="558750"/>
                <a:ext cx="379575" cy="98300"/>
              </a:xfrm>
              <a:custGeom>
                <a:avLst/>
                <a:gdLst/>
                <a:ahLst/>
                <a:cxnLst/>
                <a:rect l="l" t="t" r="r" b="b"/>
                <a:pathLst>
                  <a:path w="15183" h="3932" extrusionOk="0">
                    <a:moveTo>
                      <a:pt x="0" y="0"/>
                    </a:moveTo>
                    <a:lnTo>
                      <a:pt x="0" y="0"/>
                    </a:lnTo>
                    <a:cubicBezTo>
                      <a:pt x="2576" y="678"/>
                      <a:pt x="5086" y="1356"/>
                      <a:pt x="7591" y="2034"/>
                    </a:cubicBezTo>
                    <a:cubicBezTo>
                      <a:pt x="10102" y="2646"/>
                      <a:pt x="12607" y="3324"/>
                      <a:pt x="15182" y="3932"/>
                    </a:cubicBezTo>
                    <a:cubicBezTo>
                      <a:pt x="12677" y="3254"/>
                      <a:pt x="10102" y="2646"/>
                      <a:pt x="7591" y="1969"/>
                    </a:cubicBezTo>
                    <a:cubicBezTo>
                      <a:pt x="5086" y="1291"/>
                      <a:pt x="2576" y="678"/>
                      <a:pt x="0" y="0"/>
                    </a:cubicBezTo>
                    <a:close/>
                  </a:path>
                </a:pathLst>
              </a:custGeom>
              <a:noFill/>
              <a:ln w="9525" cap="flat" cmpd="sng">
                <a:solidFill>
                  <a:srgbClr val="E2E9ED"/>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3" name="Google Shape;343;p33"/>
              <p:cNvSpPr/>
              <p:nvPr/>
            </p:nvSpPr>
            <p:spPr>
              <a:xfrm>
                <a:off x="-4661425" y="-132675"/>
                <a:ext cx="357650" cy="200025"/>
              </a:xfrm>
              <a:custGeom>
                <a:avLst/>
                <a:gdLst/>
                <a:ahLst/>
                <a:cxnLst/>
                <a:rect l="l" t="t" r="r" b="b"/>
                <a:pathLst>
                  <a:path w="14306" h="8001" extrusionOk="0">
                    <a:moveTo>
                      <a:pt x="10586" y="0"/>
                    </a:moveTo>
                    <a:cubicBezTo>
                      <a:pt x="9478" y="0"/>
                      <a:pt x="7976" y="439"/>
                      <a:pt x="5965" y="1764"/>
                    </a:cubicBezTo>
                    <a:lnTo>
                      <a:pt x="0" y="4275"/>
                    </a:lnTo>
                    <a:lnTo>
                      <a:pt x="1356" y="8000"/>
                    </a:lnTo>
                    <a:lnTo>
                      <a:pt x="5694" y="6374"/>
                    </a:lnTo>
                    <a:cubicBezTo>
                      <a:pt x="5694" y="6374"/>
                      <a:pt x="7592" y="7729"/>
                      <a:pt x="8812" y="7935"/>
                    </a:cubicBezTo>
                    <a:cubicBezTo>
                      <a:pt x="8890" y="7946"/>
                      <a:pt x="8970" y="7952"/>
                      <a:pt x="9052" y="7952"/>
                    </a:cubicBezTo>
                    <a:cubicBezTo>
                      <a:pt x="10484" y="7952"/>
                      <a:pt x="12591" y="6341"/>
                      <a:pt x="13421" y="4546"/>
                    </a:cubicBezTo>
                    <a:cubicBezTo>
                      <a:pt x="13557" y="4275"/>
                      <a:pt x="14170" y="4004"/>
                      <a:pt x="14235" y="3662"/>
                    </a:cubicBezTo>
                    <a:cubicBezTo>
                      <a:pt x="14305" y="3391"/>
                      <a:pt x="13828" y="3120"/>
                      <a:pt x="13763" y="2784"/>
                    </a:cubicBezTo>
                    <a:cubicBezTo>
                      <a:pt x="13271" y="2938"/>
                      <a:pt x="12890" y="2997"/>
                      <a:pt x="12596" y="2997"/>
                    </a:cubicBezTo>
                    <a:cubicBezTo>
                      <a:pt x="11594" y="2997"/>
                      <a:pt x="11594" y="2307"/>
                      <a:pt x="11594" y="2307"/>
                    </a:cubicBezTo>
                    <a:lnTo>
                      <a:pt x="13421" y="1699"/>
                    </a:lnTo>
                    <a:cubicBezTo>
                      <a:pt x="13421" y="1699"/>
                      <a:pt x="12766" y="0"/>
                      <a:pt x="10586" y="0"/>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4" name="Google Shape;344;p33"/>
              <p:cNvSpPr/>
              <p:nvPr/>
            </p:nvSpPr>
            <p:spPr>
              <a:xfrm>
                <a:off x="-6067900" y="2682100"/>
                <a:ext cx="303425" cy="229700"/>
              </a:xfrm>
              <a:custGeom>
                <a:avLst/>
                <a:gdLst/>
                <a:ahLst/>
                <a:cxnLst/>
                <a:rect l="l" t="t" r="r" b="b"/>
                <a:pathLst>
                  <a:path w="12137" h="9188" extrusionOk="0">
                    <a:moveTo>
                      <a:pt x="8340" y="0"/>
                    </a:moveTo>
                    <a:lnTo>
                      <a:pt x="1627" y="813"/>
                    </a:lnTo>
                    <a:lnTo>
                      <a:pt x="0" y="8676"/>
                    </a:lnTo>
                    <a:cubicBezTo>
                      <a:pt x="0" y="8676"/>
                      <a:pt x="1205" y="9187"/>
                      <a:pt x="3275" y="9187"/>
                    </a:cubicBezTo>
                    <a:cubicBezTo>
                      <a:pt x="4310" y="9187"/>
                      <a:pt x="5560" y="9059"/>
                      <a:pt x="6985" y="8676"/>
                    </a:cubicBezTo>
                    <a:lnTo>
                      <a:pt x="11930" y="8676"/>
                    </a:lnTo>
                    <a:cubicBezTo>
                      <a:pt x="11930" y="8676"/>
                      <a:pt x="12136" y="5287"/>
                      <a:pt x="10374" y="5081"/>
                    </a:cubicBezTo>
                    <a:cubicBezTo>
                      <a:pt x="6307" y="4539"/>
                      <a:pt x="8340" y="0"/>
                      <a:pt x="8340"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5" name="Google Shape;345;p33"/>
              <p:cNvSpPr/>
              <p:nvPr/>
            </p:nvSpPr>
            <p:spPr>
              <a:xfrm>
                <a:off x="-5598450" y="2043175"/>
                <a:ext cx="335550" cy="218750"/>
              </a:xfrm>
              <a:custGeom>
                <a:avLst/>
                <a:gdLst/>
                <a:ahLst/>
                <a:cxnLst/>
                <a:rect l="l" t="t" r="r" b="b"/>
                <a:pathLst>
                  <a:path w="13422" h="8750" extrusionOk="0">
                    <a:moveTo>
                      <a:pt x="4610" y="0"/>
                    </a:moveTo>
                    <a:cubicBezTo>
                      <a:pt x="4404" y="206"/>
                      <a:pt x="1" y="6985"/>
                      <a:pt x="1964" y="8270"/>
                    </a:cubicBezTo>
                    <a:cubicBezTo>
                      <a:pt x="2535" y="8624"/>
                      <a:pt x="3306" y="8750"/>
                      <a:pt x="4113" y="8750"/>
                    </a:cubicBezTo>
                    <a:cubicBezTo>
                      <a:pt x="6085" y="8750"/>
                      <a:pt x="8270" y="7999"/>
                      <a:pt x="8270" y="7999"/>
                    </a:cubicBezTo>
                    <a:lnTo>
                      <a:pt x="12337" y="7999"/>
                    </a:lnTo>
                    <a:cubicBezTo>
                      <a:pt x="12337" y="7999"/>
                      <a:pt x="13422" y="5222"/>
                      <a:pt x="10233" y="4545"/>
                    </a:cubicBezTo>
                    <a:cubicBezTo>
                      <a:pt x="8812" y="4203"/>
                      <a:pt x="10575" y="0"/>
                      <a:pt x="10575"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6" name="Google Shape;346;p33"/>
              <p:cNvSpPr/>
              <p:nvPr/>
            </p:nvSpPr>
            <p:spPr>
              <a:xfrm>
                <a:off x="-6062750" y="814700"/>
                <a:ext cx="1037100" cy="1899550"/>
              </a:xfrm>
              <a:custGeom>
                <a:avLst/>
                <a:gdLst/>
                <a:ahLst/>
                <a:cxnLst/>
                <a:rect l="l" t="t" r="r" b="b"/>
                <a:pathLst>
                  <a:path w="41484" h="75982" extrusionOk="0">
                    <a:moveTo>
                      <a:pt x="26842" y="0"/>
                    </a:moveTo>
                    <a:lnTo>
                      <a:pt x="4946" y="4203"/>
                    </a:lnTo>
                    <a:cubicBezTo>
                      <a:pt x="4946" y="4609"/>
                      <a:pt x="0" y="75981"/>
                      <a:pt x="0" y="75981"/>
                    </a:cubicBezTo>
                    <a:lnTo>
                      <a:pt x="9083" y="75981"/>
                    </a:lnTo>
                    <a:lnTo>
                      <a:pt x="18638" y="16468"/>
                    </a:lnTo>
                    <a:lnTo>
                      <a:pt x="29825" y="27384"/>
                    </a:lnTo>
                    <a:lnTo>
                      <a:pt x="21555" y="49817"/>
                    </a:lnTo>
                    <a:lnTo>
                      <a:pt x="30703" y="50631"/>
                    </a:lnTo>
                    <a:lnTo>
                      <a:pt x="39921" y="30296"/>
                    </a:lnTo>
                    <a:cubicBezTo>
                      <a:pt x="41483" y="26907"/>
                      <a:pt x="41006" y="22975"/>
                      <a:pt x="38837" y="19993"/>
                    </a:cubicBezTo>
                    <a:lnTo>
                      <a:pt x="26842" y="0"/>
                    </a:lnTo>
                    <a:close/>
                  </a:path>
                </a:pathLst>
              </a:custGeom>
              <a:solidFill>
                <a:srgbClr val="073763"/>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7" name="Google Shape;347;p33"/>
              <p:cNvSpPr/>
              <p:nvPr/>
            </p:nvSpPr>
            <p:spPr>
              <a:xfrm>
                <a:off x="-6140700" y="-148600"/>
                <a:ext cx="826975" cy="1080150"/>
              </a:xfrm>
              <a:custGeom>
                <a:avLst/>
                <a:gdLst/>
                <a:ahLst/>
                <a:cxnLst/>
                <a:rect l="l" t="t" r="r" b="b"/>
                <a:pathLst>
                  <a:path w="33079" h="43206" extrusionOk="0">
                    <a:moveTo>
                      <a:pt x="17709" y="1"/>
                    </a:moveTo>
                    <a:cubicBezTo>
                      <a:pt x="10543" y="1"/>
                      <a:pt x="2951" y="2170"/>
                      <a:pt x="1828" y="6403"/>
                    </a:cubicBezTo>
                    <a:cubicBezTo>
                      <a:pt x="1" y="13111"/>
                      <a:pt x="8064" y="42735"/>
                      <a:pt x="8064" y="42735"/>
                    </a:cubicBezTo>
                    <a:cubicBezTo>
                      <a:pt x="9879" y="43065"/>
                      <a:pt x="11635" y="43206"/>
                      <a:pt x="13312" y="43206"/>
                    </a:cubicBezTo>
                    <a:cubicBezTo>
                      <a:pt x="22971" y="43206"/>
                      <a:pt x="29960" y="38532"/>
                      <a:pt x="29960" y="38532"/>
                    </a:cubicBezTo>
                    <a:cubicBezTo>
                      <a:pt x="29960" y="38532"/>
                      <a:pt x="33078" y="4912"/>
                      <a:pt x="28263" y="2130"/>
                    </a:cubicBezTo>
                    <a:cubicBezTo>
                      <a:pt x="25731" y="704"/>
                      <a:pt x="21789" y="1"/>
                      <a:pt x="17709" y="1"/>
                    </a:cubicBez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8" name="Google Shape;348;p33"/>
              <p:cNvSpPr/>
              <p:nvPr/>
            </p:nvSpPr>
            <p:spPr>
              <a:xfrm>
                <a:off x="-6067900" y="2868500"/>
                <a:ext cx="303425" cy="43300"/>
              </a:xfrm>
              <a:custGeom>
                <a:avLst/>
                <a:gdLst/>
                <a:ahLst/>
                <a:cxnLst/>
                <a:rect l="l" t="t" r="r" b="b"/>
                <a:pathLst>
                  <a:path w="12137" h="1732" extrusionOk="0">
                    <a:moveTo>
                      <a:pt x="272" y="0"/>
                    </a:moveTo>
                    <a:lnTo>
                      <a:pt x="0" y="1220"/>
                    </a:lnTo>
                    <a:cubicBezTo>
                      <a:pt x="0" y="1220"/>
                      <a:pt x="1205" y="1731"/>
                      <a:pt x="3275" y="1731"/>
                    </a:cubicBezTo>
                    <a:cubicBezTo>
                      <a:pt x="4310" y="1731"/>
                      <a:pt x="5560" y="1603"/>
                      <a:pt x="6985" y="1220"/>
                    </a:cubicBezTo>
                    <a:lnTo>
                      <a:pt x="11930" y="1220"/>
                    </a:lnTo>
                    <a:cubicBezTo>
                      <a:pt x="11930" y="1220"/>
                      <a:pt x="12136" y="813"/>
                      <a:pt x="11930" y="136"/>
                    </a:cubicBezTo>
                    <a:cubicBezTo>
                      <a:pt x="11636" y="194"/>
                      <a:pt x="11334" y="216"/>
                      <a:pt x="11021" y="216"/>
                    </a:cubicBezTo>
                    <a:cubicBezTo>
                      <a:pt x="10102" y="216"/>
                      <a:pt x="9088" y="28"/>
                      <a:pt x="7907" y="28"/>
                    </a:cubicBezTo>
                    <a:cubicBezTo>
                      <a:pt x="7172" y="28"/>
                      <a:pt x="6373" y="101"/>
                      <a:pt x="5493" y="336"/>
                    </a:cubicBezTo>
                    <a:cubicBezTo>
                      <a:pt x="4838" y="530"/>
                      <a:pt x="4183" y="612"/>
                      <a:pt x="3541" y="612"/>
                    </a:cubicBezTo>
                    <a:cubicBezTo>
                      <a:pt x="2388" y="612"/>
                      <a:pt x="1275" y="348"/>
                      <a:pt x="272" y="0"/>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49" name="Google Shape;349;p33"/>
              <p:cNvSpPr/>
              <p:nvPr/>
            </p:nvSpPr>
            <p:spPr>
              <a:xfrm>
                <a:off x="-5561175" y="2217775"/>
                <a:ext cx="274550" cy="44150"/>
              </a:xfrm>
              <a:custGeom>
                <a:avLst/>
                <a:gdLst/>
                <a:ahLst/>
                <a:cxnLst/>
                <a:rect l="l" t="t" r="r" b="b"/>
                <a:pathLst>
                  <a:path w="10982" h="1766" extrusionOk="0">
                    <a:moveTo>
                      <a:pt x="1" y="1"/>
                    </a:moveTo>
                    <a:cubicBezTo>
                      <a:pt x="1" y="543"/>
                      <a:pt x="137" y="1015"/>
                      <a:pt x="473" y="1286"/>
                    </a:cubicBezTo>
                    <a:cubicBezTo>
                      <a:pt x="1044" y="1640"/>
                      <a:pt x="1815" y="1766"/>
                      <a:pt x="2622" y="1766"/>
                    </a:cubicBezTo>
                    <a:cubicBezTo>
                      <a:pt x="4594" y="1766"/>
                      <a:pt x="6779" y="1015"/>
                      <a:pt x="6779" y="1015"/>
                    </a:cubicBezTo>
                    <a:lnTo>
                      <a:pt x="10846" y="1015"/>
                    </a:lnTo>
                    <a:cubicBezTo>
                      <a:pt x="10846" y="1015"/>
                      <a:pt x="10982" y="744"/>
                      <a:pt x="10982" y="337"/>
                    </a:cubicBezTo>
                    <a:cubicBezTo>
                      <a:pt x="10145" y="201"/>
                      <a:pt x="9369" y="141"/>
                      <a:pt x="8628" y="141"/>
                    </a:cubicBezTo>
                    <a:cubicBezTo>
                      <a:pt x="7147" y="141"/>
                      <a:pt x="5807" y="382"/>
                      <a:pt x="4404" y="744"/>
                    </a:cubicBezTo>
                    <a:cubicBezTo>
                      <a:pt x="3921" y="870"/>
                      <a:pt x="3452" y="925"/>
                      <a:pt x="3006" y="925"/>
                    </a:cubicBezTo>
                    <a:cubicBezTo>
                      <a:pt x="1764" y="925"/>
                      <a:pt x="699" y="499"/>
                      <a:pt x="1"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0" name="Google Shape;350;p33"/>
              <p:cNvSpPr/>
              <p:nvPr/>
            </p:nvSpPr>
            <p:spPr>
              <a:xfrm>
                <a:off x="-5510325" y="-125850"/>
                <a:ext cx="982850" cy="404600"/>
              </a:xfrm>
              <a:custGeom>
                <a:avLst/>
                <a:gdLst/>
                <a:ahLst/>
                <a:cxnLst/>
                <a:rect l="l" t="t" r="r" b="b"/>
                <a:pathLst>
                  <a:path w="39314" h="16184" extrusionOk="0">
                    <a:moveTo>
                      <a:pt x="0" y="0"/>
                    </a:moveTo>
                    <a:lnTo>
                      <a:pt x="1220" y="13763"/>
                    </a:lnTo>
                    <a:cubicBezTo>
                      <a:pt x="1220" y="13763"/>
                      <a:pt x="12797" y="16184"/>
                      <a:pt x="18481" y="16184"/>
                    </a:cubicBezTo>
                    <a:cubicBezTo>
                      <a:pt x="19173" y="16184"/>
                      <a:pt x="19778" y="16148"/>
                      <a:pt x="20264" y="16067"/>
                    </a:cubicBezTo>
                    <a:cubicBezTo>
                      <a:pt x="24673" y="15319"/>
                      <a:pt x="39314" y="6778"/>
                      <a:pt x="39314" y="6778"/>
                    </a:cubicBezTo>
                    <a:lnTo>
                      <a:pt x="37958" y="1969"/>
                    </a:lnTo>
                    <a:lnTo>
                      <a:pt x="19250" y="7863"/>
                    </a:lnTo>
                    <a:lnTo>
                      <a:pt x="0" y="0"/>
                    </a:ln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1" name="Google Shape;351;p33"/>
              <p:cNvSpPr/>
              <p:nvPr/>
            </p:nvSpPr>
            <p:spPr>
              <a:xfrm>
                <a:off x="-6028850" y="-770025"/>
                <a:ext cx="510000" cy="683825"/>
              </a:xfrm>
              <a:custGeom>
                <a:avLst/>
                <a:gdLst/>
                <a:ahLst/>
                <a:cxnLst/>
                <a:rect l="l" t="t" r="r" b="b"/>
                <a:pathLst>
                  <a:path w="20400" h="27353" extrusionOk="0">
                    <a:moveTo>
                      <a:pt x="10766" y="1"/>
                    </a:moveTo>
                    <a:cubicBezTo>
                      <a:pt x="8257" y="1"/>
                      <a:pt x="5586" y="1021"/>
                      <a:pt x="3454" y="2450"/>
                    </a:cubicBezTo>
                    <a:cubicBezTo>
                      <a:pt x="0" y="4755"/>
                      <a:pt x="2576" y="13431"/>
                      <a:pt x="3861" y="19802"/>
                    </a:cubicBezTo>
                    <a:cubicBezTo>
                      <a:pt x="4674" y="23734"/>
                      <a:pt x="4132" y="26787"/>
                      <a:pt x="4132" y="26787"/>
                    </a:cubicBezTo>
                    <a:cubicBezTo>
                      <a:pt x="4906" y="27197"/>
                      <a:pt x="5862" y="27353"/>
                      <a:pt x="6868" y="27353"/>
                    </a:cubicBezTo>
                    <a:cubicBezTo>
                      <a:pt x="10007" y="27353"/>
                      <a:pt x="13622" y="25838"/>
                      <a:pt x="13622" y="25838"/>
                    </a:cubicBezTo>
                    <a:cubicBezTo>
                      <a:pt x="13622" y="25838"/>
                      <a:pt x="13557" y="23398"/>
                      <a:pt x="13350" y="21500"/>
                    </a:cubicBezTo>
                    <a:cubicBezTo>
                      <a:pt x="19993" y="20415"/>
                      <a:pt x="20400" y="19667"/>
                      <a:pt x="18708" y="10448"/>
                    </a:cubicBezTo>
                    <a:cubicBezTo>
                      <a:pt x="18414" y="2637"/>
                      <a:pt x="14798" y="1"/>
                      <a:pt x="10766" y="1"/>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2" name="Google Shape;352;p33"/>
              <p:cNvSpPr/>
              <p:nvPr/>
            </p:nvSpPr>
            <p:spPr>
              <a:xfrm>
                <a:off x="-6148300" y="-848075"/>
                <a:ext cx="653850" cy="665225"/>
              </a:xfrm>
              <a:custGeom>
                <a:avLst/>
                <a:gdLst/>
                <a:ahLst/>
                <a:cxnLst/>
                <a:rect l="l" t="t" r="r" b="b"/>
                <a:pathLst>
                  <a:path w="26154" h="26609" extrusionOk="0">
                    <a:moveTo>
                      <a:pt x="15276" y="0"/>
                    </a:moveTo>
                    <a:cubicBezTo>
                      <a:pt x="11841" y="0"/>
                      <a:pt x="8029" y="1342"/>
                      <a:pt x="5049" y="5236"/>
                    </a:cubicBezTo>
                    <a:cubicBezTo>
                      <a:pt x="1" y="8146"/>
                      <a:pt x="1316" y="16065"/>
                      <a:pt x="3215" y="16065"/>
                    </a:cubicBezTo>
                    <a:cubicBezTo>
                      <a:pt x="3305" y="16065"/>
                      <a:pt x="3396" y="16047"/>
                      <a:pt x="3488" y="16011"/>
                    </a:cubicBezTo>
                    <a:lnTo>
                      <a:pt x="3488" y="16011"/>
                    </a:lnTo>
                    <a:cubicBezTo>
                      <a:pt x="3261" y="22584"/>
                      <a:pt x="4740" y="26504"/>
                      <a:pt x="6539" y="26504"/>
                    </a:cubicBezTo>
                    <a:cubicBezTo>
                      <a:pt x="6892" y="26504"/>
                      <a:pt x="7258" y="26354"/>
                      <a:pt x="7625" y="26042"/>
                    </a:cubicBezTo>
                    <a:cubicBezTo>
                      <a:pt x="8306" y="26436"/>
                      <a:pt x="8931" y="26609"/>
                      <a:pt x="9465" y="26609"/>
                    </a:cubicBezTo>
                    <a:cubicBezTo>
                      <a:pt x="10681" y="26609"/>
                      <a:pt x="11425" y="25711"/>
                      <a:pt x="11285" y="24486"/>
                    </a:cubicBezTo>
                    <a:lnTo>
                      <a:pt x="11285" y="24486"/>
                    </a:lnTo>
                    <a:cubicBezTo>
                      <a:pt x="11313" y="24489"/>
                      <a:pt x="11340" y="24490"/>
                      <a:pt x="11367" y="24490"/>
                    </a:cubicBezTo>
                    <a:cubicBezTo>
                      <a:pt x="13440" y="24490"/>
                      <a:pt x="12908" y="16945"/>
                      <a:pt x="12570" y="15810"/>
                    </a:cubicBezTo>
                    <a:cubicBezTo>
                      <a:pt x="12376" y="15104"/>
                      <a:pt x="12839" y="14283"/>
                      <a:pt x="13343" y="14283"/>
                    </a:cubicBezTo>
                    <a:cubicBezTo>
                      <a:pt x="13709" y="14283"/>
                      <a:pt x="14096" y="14717"/>
                      <a:pt x="14268" y="15946"/>
                    </a:cubicBezTo>
                    <a:cubicBezTo>
                      <a:pt x="14538" y="17878"/>
                      <a:pt x="14807" y="18380"/>
                      <a:pt x="15077" y="18380"/>
                    </a:cubicBezTo>
                    <a:cubicBezTo>
                      <a:pt x="15214" y="18380"/>
                      <a:pt x="15351" y="18251"/>
                      <a:pt x="15488" y="18115"/>
                    </a:cubicBezTo>
                    <a:cubicBezTo>
                      <a:pt x="15959" y="17708"/>
                      <a:pt x="15553" y="13641"/>
                      <a:pt x="15146" y="12893"/>
                    </a:cubicBezTo>
                    <a:cubicBezTo>
                      <a:pt x="14739" y="12079"/>
                      <a:pt x="14132" y="10995"/>
                      <a:pt x="14132" y="10995"/>
                    </a:cubicBezTo>
                    <a:lnTo>
                      <a:pt x="14132" y="10995"/>
                    </a:lnTo>
                    <a:cubicBezTo>
                      <a:pt x="14132" y="10995"/>
                      <a:pt x="14147" y="10995"/>
                      <a:pt x="14175" y="10995"/>
                    </a:cubicBezTo>
                    <a:cubicBezTo>
                      <a:pt x="14540" y="10995"/>
                      <a:pt x="17076" y="10934"/>
                      <a:pt x="16572" y="9232"/>
                    </a:cubicBezTo>
                    <a:lnTo>
                      <a:pt x="16572" y="9232"/>
                    </a:lnTo>
                    <a:cubicBezTo>
                      <a:pt x="16929" y="9384"/>
                      <a:pt x="17520" y="9460"/>
                      <a:pt x="18215" y="9460"/>
                    </a:cubicBezTo>
                    <a:cubicBezTo>
                      <a:pt x="20950" y="9460"/>
                      <a:pt x="25296" y="8278"/>
                      <a:pt x="23350" y="5843"/>
                    </a:cubicBezTo>
                    <a:cubicBezTo>
                      <a:pt x="26153" y="4117"/>
                      <a:pt x="21294" y="0"/>
                      <a:pt x="15276" y="0"/>
                    </a:cubicBezTo>
                    <a:close/>
                  </a:path>
                </a:pathLst>
              </a:custGeom>
              <a:solidFill>
                <a:srgbClr val="5C3B1E"/>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3" name="Google Shape;353;p33"/>
              <p:cNvSpPr/>
              <p:nvPr/>
            </p:nvSpPr>
            <p:spPr>
              <a:xfrm>
                <a:off x="-5630700" y="-105525"/>
                <a:ext cx="93275" cy="327150"/>
              </a:xfrm>
              <a:custGeom>
                <a:avLst/>
                <a:gdLst/>
                <a:ahLst/>
                <a:cxnLst/>
                <a:rect l="l" t="t" r="r" b="b"/>
                <a:pathLst>
                  <a:path w="3731" h="13086" extrusionOk="0">
                    <a:moveTo>
                      <a:pt x="2782" y="1"/>
                    </a:moveTo>
                    <a:cubicBezTo>
                      <a:pt x="2440" y="136"/>
                      <a:pt x="2169" y="342"/>
                      <a:pt x="1969" y="613"/>
                    </a:cubicBezTo>
                    <a:cubicBezTo>
                      <a:pt x="2240" y="342"/>
                      <a:pt x="2511" y="136"/>
                      <a:pt x="2782" y="1"/>
                    </a:cubicBezTo>
                    <a:close/>
                    <a:moveTo>
                      <a:pt x="1968" y="614"/>
                    </a:moveTo>
                    <a:cubicBezTo>
                      <a:pt x="1491" y="1085"/>
                      <a:pt x="1085" y="1627"/>
                      <a:pt x="814" y="2240"/>
                    </a:cubicBezTo>
                    <a:cubicBezTo>
                      <a:pt x="271" y="3460"/>
                      <a:pt x="0" y="4881"/>
                      <a:pt x="71" y="6171"/>
                    </a:cubicBezTo>
                    <a:cubicBezTo>
                      <a:pt x="71" y="7527"/>
                      <a:pt x="407" y="8883"/>
                      <a:pt x="1020" y="10103"/>
                    </a:cubicBezTo>
                    <a:cubicBezTo>
                      <a:pt x="1356" y="10710"/>
                      <a:pt x="1697" y="11252"/>
                      <a:pt x="2169" y="11730"/>
                    </a:cubicBezTo>
                    <a:cubicBezTo>
                      <a:pt x="2485" y="12088"/>
                      <a:pt x="2829" y="12388"/>
                      <a:pt x="3183" y="12667"/>
                    </a:cubicBezTo>
                    <a:lnTo>
                      <a:pt x="3183" y="12667"/>
                    </a:lnTo>
                    <a:cubicBezTo>
                      <a:pt x="2294" y="11932"/>
                      <a:pt x="1596" y="11063"/>
                      <a:pt x="1085" y="10103"/>
                    </a:cubicBezTo>
                    <a:cubicBezTo>
                      <a:pt x="477" y="8883"/>
                      <a:pt x="136" y="7527"/>
                      <a:pt x="136" y="6171"/>
                    </a:cubicBezTo>
                    <a:cubicBezTo>
                      <a:pt x="71" y="4881"/>
                      <a:pt x="342" y="3525"/>
                      <a:pt x="884" y="2305"/>
                    </a:cubicBezTo>
                    <a:cubicBezTo>
                      <a:pt x="1155" y="1698"/>
                      <a:pt x="1491" y="1085"/>
                      <a:pt x="1968" y="614"/>
                    </a:cubicBezTo>
                    <a:close/>
                    <a:moveTo>
                      <a:pt x="3183" y="12667"/>
                    </a:moveTo>
                    <a:cubicBezTo>
                      <a:pt x="3358" y="12812"/>
                      <a:pt x="3541" y="12951"/>
                      <a:pt x="3731" y="13085"/>
                    </a:cubicBezTo>
                    <a:cubicBezTo>
                      <a:pt x="3547" y="12948"/>
                      <a:pt x="3364" y="12810"/>
                      <a:pt x="3183" y="12667"/>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4" name="Google Shape;354;p33"/>
              <p:cNvSpPr/>
              <p:nvPr/>
            </p:nvSpPr>
            <p:spPr>
              <a:xfrm>
                <a:off x="-5908625" y="-442675"/>
                <a:ext cx="42475" cy="206775"/>
              </a:xfrm>
              <a:custGeom>
                <a:avLst/>
                <a:gdLst/>
                <a:ahLst/>
                <a:cxnLst/>
                <a:rect l="l" t="t" r="r" b="b"/>
                <a:pathLst>
                  <a:path w="1699" h="8271" extrusionOk="0">
                    <a:moveTo>
                      <a:pt x="1" y="1"/>
                    </a:moveTo>
                    <a:lnTo>
                      <a:pt x="1" y="2170"/>
                    </a:lnTo>
                    <a:cubicBezTo>
                      <a:pt x="71" y="2913"/>
                      <a:pt x="71" y="3590"/>
                      <a:pt x="137" y="4339"/>
                    </a:cubicBezTo>
                    <a:cubicBezTo>
                      <a:pt x="272" y="5017"/>
                      <a:pt x="408" y="5759"/>
                      <a:pt x="614" y="6437"/>
                    </a:cubicBezTo>
                    <a:cubicBezTo>
                      <a:pt x="408" y="5759"/>
                      <a:pt x="343" y="5017"/>
                      <a:pt x="207" y="4339"/>
                    </a:cubicBezTo>
                    <a:cubicBezTo>
                      <a:pt x="137" y="3590"/>
                      <a:pt x="71" y="2913"/>
                      <a:pt x="71" y="2170"/>
                    </a:cubicBezTo>
                    <a:cubicBezTo>
                      <a:pt x="1" y="1421"/>
                      <a:pt x="1" y="744"/>
                      <a:pt x="1" y="1"/>
                    </a:cubicBezTo>
                    <a:close/>
                    <a:moveTo>
                      <a:pt x="614" y="6437"/>
                    </a:moveTo>
                    <a:lnTo>
                      <a:pt x="614" y="6437"/>
                    </a:lnTo>
                    <a:cubicBezTo>
                      <a:pt x="679" y="6779"/>
                      <a:pt x="814" y="7115"/>
                      <a:pt x="950" y="7457"/>
                    </a:cubicBezTo>
                    <a:cubicBezTo>
                      <a:pt x="1156" y="7793"/>
                      <a:pt x="1357" y="8064"/>
                      <a:pt x="1698" y="8270"/>
                    </a:cubicBezTo>
                    <a:cubicBezTo>
                      <a:pt x="1357" y="8064"/>
                      <a:pt x="1156" y="7793"/>
                      <a:pt x="1020" y="7457"/>
                    </a:cubicBezTo>
                    <a:cubicBezTo>
                      <a:pt x="814" y="7115"/>
                      <a:pt x="749" y="6779"/>
                      <a:pt x="614" y="643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5" name="Google Shape;355;p33"/>
              <p:cNvSpPr/>
              <p:nvPr/>
            </p:nvSpPr>
            <p:spPr>
              <a:xfrm>
                <a:off x="-5984800" y="-466400"/>
                <a:ext cx="27125" cy="255850"/>
              </a:xfrm>
              <a:custGeom>
                <a:avLst/>
                <a:gdLst/>
                <a:ahLst/>
                <a:cxnLst/>
                <a:rect l="l" t="t" r="r" b="b"/>
                <a:pathLst>
                  <a:path w="1085" h="10234" extrusionOk="0">
                    <a:moveTo>
                      <a:pt x="201" y="1"/>
                    </a:moveTo>
                    <a:lnTo>
                      <a:pt x="201" y="1"/>
                    </a:lnTo>
                    <a:cubicBezTo>
                      <a:pt x="66" y="879"/>
                      <a:pt x="66" y="1693"/>
                      <a:pt x="0" y="2576"/>
                    </a:cubicBezTo>
                    <a:lnTo>
                      <a:pt x="0" y="5217"/>
                    </a:lnTo>
                    <a:cubicBezTo>
                      <a:pt x="0" y="6101"/>
                      <a:pt x="66" y="6980"/>
                      <a:pt x="201" y="7793"/>
                    </a:cubicBezTo>
                    <a:cubicBezTo>
                      <a:pt x="272" y="8270"/>
                      <a:pt x="407" y="8677"/>
                      <a:pt x="543" y="9084"/>
                    </a:cubicBezTo>
                    <a:cubicBezTo>
                      <a:pt x="407" y="8677"/>
                      <a:pt x="337" y="8270"/>
                      <a:pt x="272" y="7793"/>
                    </a:cubicBezTo>
                    <a:cubicBezTo>
                      <a:pt x="136" y="6914"/>
                      <a:pt x="66" y="6101"/>
                      <a:pt x="66" y="5217"/>
                    </a:cubicBezTo>
                    <a:cubicBezTo>
                      <a:pt x="0" y="4339"/>
                      <a:pt x="0" y="3455"/>
                      <a:pt x="66" y="2576"/>
                    </a:cubicBezTo>
                    <a:cubicBezTo>
                      <a:pt x="66" y="1693"/>
                      <a:pt x="136" y="879"/>
                      <a:pt x="201" y="1"/>
                    </a:cubicBezTo>
                    <a:close/>
                    <a:moveTo>
                      <a:pt x="543" y="9084"/>
                    </a:moveTo>
                    <a:lnTo>
                      <a:pt x="543" y="9084"/>
                    </a:lnTo>
                    <a:cubicBezTo>
                      <a:pt x="608" y="9490"/>
                      <a:pt x="814" y="9897"/>
                      <a:pt x="1085" y="10233"/>
                    </a:cubicBezTo>
                    <a:cubicBezTo>
                      <a:pt x="814" y="9897"/>
                      <a:pt x="678" y="9490"/>
                      <a:pt x="543" y="9084"/>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6" name="Google Shape;356;p33"/>
              <p:cNvSpPr/>
              <p:nvPr/>
            </p:nvSpPr>
            <p:spPr>
              <a:xfrm>
                <a:off x="-6061125" y="-607100"/>
                <a:ext cx="40700" cy="137350"/>
              </a:xfrm>
              <a:custGeom>
                <a:avLst/>
                <a:gdLst/>
                <a:ahLst/>
                <a:cxnLst/>
                <a:rect l="l" t="t" r="r" b="b"/>
                <a:pathLst>
                  <a:path w="1628" h="5494" extrusionOk="0">
                    <a:moveTo>
                      <a:pt x="1627" y="0"/>
                    </a:moveTo>
                    <a:cubicBezTo>
                      <a:pt x="1519" y="147"/>
                      <a:pt x="1429" y="274"/>
                      <a:pt x="1359" y="403"/>
                    </a:cubicBezTo>
                    <a:lnTo>
                      <a:pt x="1359" y="403"/>
                    </a:lnTo>
                    <a:cubicBezTo>
                      <a:pt x="1443" y="268"/>
                      <a:pt x="1533" y="134"/>
                      <a:pt x="1627" y="0"/>
                    </a:cubicBezTo>
                    <a:close/>
                    <a:moveTo>
                      <a:pt x="1359" y="403"/>
                    </a:moveTo>
                    <a:cubicBezTo>
                      <a:pt x="1144" y="748"/>
                      <a:pt x="962" y="1102"/>
                      <a:pt x="814" y="1491"/>
                    </a:cubicBezTo>
                    <a:cubicBezTo>
                      <a:pt x="950" y="1220"/>
                      <a:pt x="1085" y="949"/>
                      <a:pt x="1221" y="748"/>
                    </a:cubicBezTo>
                    <a:cubicBezTo>
                      <a:pt x="1253" y="624"/>
                      <a:pt x="1299" y="513"/>
                      <a:pt x="1359" y="403"/>
                    </a:cubicBezTo>
                    <a:close/>
                    <a:moveTo>
                      <a:pt x="814" y="1491"/>
                    </a:moveTo>
                    <a:lnTo>
                      <a:pt x="814" y="1491"/>
                    </a:lnTo>
                    <a:cubicBezTo>
                      <a:pt x="613" y="1969"/>
                      <a:pt x="407" y="2511"/>
                      <a:pt x="272" y="3053"/>
                    </a:cubicBezTo>
                    <a:cubicBezTo>
                      <a:pt x="207" y="3595"/>
                      <a:pt x="71" y="4137"/>
                      <a:pt x="71" y="4680"/>
                    </a:cubicBezTo>
                    <a:cubicBezTo>
                      <a:pt x="136" y="4137"/>
                      <a:pt x="207" y="3595"/>
                      <a:pt x="342" y="3053"/>
                    </a:cubicBezTo>
                    <a:cubicBezTo>
                      <a:pt x="478" y="2511"/>
                      <a:pt x="613" y="1969"/>
                      <a:pt x="814" y="1491"/>
                    </a:cubicBezTo>
                    <a:close/>
                    <a:moveTo>
                      <a:pt x="71" y="4680"/>
                    </a:moveTo>
                    <a:lnTo>
                      <a:pt x="71" y="4680"/>
                    </a:lnTo>
                    <a:cubicBezTo>
                      <a:pt x="1" y="4951"/>
                      <a:pt x="1" y="5222"/>
                      <a:pt x="1" y="5493"/>
                    </a:cubicBezTo>
                    <a:cubicBezTo>
                      <a:pt x="1" y="5222"/>
                      <a:pt x="71" y="4951"/>
                      <a:pt x="71" y="4680"/>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7" name="Google Shape;357;p33"/>
              <p:cNvSpPr/>
              <p:nvPr/>
            </p:nvSpPr>
            <p:spPr>
              <a:xfrm>
                <a:off x="-5866175" y="-630825"/>
                <a:ext cx="71200" cy="71175"/>
              </a:xfrm>
              <a:custGeom>
                <a:avLst/>
                <a:gdLst/>
                <a:ahLst/>
                <a:cxnLst/>
                <a:rect l="l" t="t" r="r" b="b"/>
                <a:pathLst>
                  <a:path w="2848" h="2847" extrusionOk="0">
                    <a:moveTo>
                      <a:pt x="0" y="0"/>
                    </a:moveTo>
                    <a:cubicBezTo>
                      <a:pt x="336" y="0"/>
                      <a:pt x="608" y="206"/>
                      <a:pt x="879" y="407"/>
                    </a:cubicBezTo>
                    <a:cubicBezTo>
                      <a:pt x="678" y="206"/>
                      <a:pt x="337" y="0"/>
                      <a:pt x="0" y="0"/>
                    </a:cubicBezTo>
                    <a:close/>
                    <a:moveTo>
                      <a:pt x="879" y="407"/>
                    </a:moveTo>
                    <a:lnTo>
                      <a:pt x="879" y="407"/>
                    </a:lnTo>
                    <a:cubicBezTo>
                      <a:pt x="1150" y="678"/>
                      <a:pt x="1356" y="949"/>
                      <a:pt x="1556" y="1155"/>
                    </a:cubicBezTo>
                    <a:cubicBezTo>
                      <a:pt x="1828" y="1426"/>
                      <a:pt x="2034" y="1762"/>
                      <a:pt x="2234" y="2034"/>
                    </a:cubicBezTo>
                    <a:lnTo>
                      <a:pt x="2847" y="2847"/>
                    </a:lnTo>
                    <a:cubicBezTo>
                      <a:pt x="2440" y="2240"/>
                      <a:pt x="2099" y="1697"/>
                      <a:pt x="1627" y="1155"/>
                    </a:cubicBezTo>
                    <a:cubicBezTo>
                      <a:pt x="1421" y="884"/>
                      <a:pt x="1150" y="613"/>
                      <a:pt x="879" y="40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8" name="Google Shape;358;p33"/>
              <p:cNvSpPr/>
              <p:nvPr/>
            </p:nvSpPr>
            <p:spPr>
              <a:xfrm>
                <a:off x="-5795000" y="-674900"/>
                <a:ext cx="61025" cy="67825"/>
              </a:xfrm>
              <a:custGeom>
                <a:avLst/>
                <a:gdLst/>
                <a:ahLst/>
                <a:cxnLst/>
                <a:rect l="l" t="t" r="r" b="b"/>
                <a:pathLst>
                  <a:path w="2441" h="2713" extrusionOk="0">
                    <a:moveTo>
                      <a:pt x="0" y="1"/>
                    </a:moveTo>
                    <a:lnTo>
                      <a:pt x="0" y="1"/>
                    </a:lnTo>
                    <a:cubicBezTo>
                      <a:pt x="336" y="136"/>
                      <a:pt x="607" y="272"/>
                      <a:pt x="878" y="407"/>
                    </a:cubicBezTo>
                    <a:cubicBezTo>
                      <a:pt x="1150" y="614"/>
                      <a:pt x="1421" y="749"/>
                      <a:pt x="1627" y="1020"/>
                    </a:cubicBezTo>
                    <a:cubicBezTo>
                      <a:pt x="1898" y="1221"/>
                      <a:pt x="2099" y="1492"/>
                      <a:pt x="2234" y="1763"/>
                    </a:cubicBezTo>
                    <a:cubicBezTo>
                      <a:pt x="2099" y="1492"/>
                      <a:pt x="1898" y="1221"/>
                      <a:pt x="1692" y="950"/>
                    </a:cubicBezTo>
                    <a:cubicBezTo>
                      <a:pt x="1220" y="478"/>
                      <a:pt x="607" y="207"/>
                      <a:pt x="0" y="1"/>
                    </a:cubicBezTo>
                    <a:close/>
                    <a:moveTo>
                      <a:pt x="2234" y="1763"/>
                    </a:moveTo>
                    <a:lnTo>
                      <a:pt x="2305" y="2034"/>
                    </a:lnTo>
                    <a:cubicBezTo>
                      <a:pt x="2305" y="2105"/>
                      <a:pt x="2305" y="2170"/>
                      <a:pt x="2370" y="2240"/>
                    </a:cubicBezTo>
                    <a:lnTo>
                      <a:pt x="2370" y="2376"/>
                    </a:lnTo>
                    <a:lnTo>
                      <a:pt x="2370" y="2511"/>
                    </a:lnTo>
                    <a:lnTo>
                      <a:pt x="2440" y="2712"/>
                    </a:lnTo>
                    <a:cubicBezTo>
                      <a:pt x="2440" y="2441"/>
                      <a:pt x="2370" y="2105"/>
                      <a:pt x="2234" y="1763"/>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59" name="Google Shape;359;p33"/>
              <p:cNvSpPr/>
              <p:nvPr/>
            </p:nvSpPr>
            <p:spPr>
              <a:xfrm>
                <a:off x="-5801800" y="-749450"/>
                <a:ext cx="130450" cy="57625"/>
              </a:xfrm>
              <a:custGeom>
                <a:avLst/>
                <a:gdLst/>
                <a:ahLst/>
                <a:cxnLst/>
                <a:rect l="l" t="t" r="r" b="b"/>
                <a:pathLst>
                  <a:path w="5218" h="2305" extrusionOk="0">
                    <a:moveTo>
                      <a:pt x="1" y="0"/>
                    </a:moveTo>
                    <a:lnTo>
                      <a:pt x="1" y="0"/>
                    </a:lnTo>
                    <a:cubicBezTo>
                      <a:pt x="473" y="136"/>
                      <a:pt x="879" y="271"/>
                      <a:pt x="1357" y="407"/>
                    </a:cubicBezTo>
                    <a:cubicBezTo>
                      <a:pt x="1828" y="543"/>
                      <a:pt x="2306" y="678"/>
                      <a:pt x="2712" y="884"/>
                    </a:cubicBezTo>
                    <a:cubicBezTo>
                      <a:pt x="3184" y="1020"/>
                      <a:pt x="3661" y="1220"/>
                      <a:pt x="4068" y="1427"/>
                    </a:cubicBezTo>
                    <a:cubicBezTo>
                      <a:pt x="3661" y="1155"/>
                      <a:pt x="3184" y="949"/>
                      <a:pt x="2777" y="814"/>
                    </a:cubicBezTo>
                    <a:cubicBezTo>
                      <a:pt x="1828" y="478"/>
                      <a:pt x="950" y="206"/>
                      <a:pt x="1" y="0"/>
                    </a:cubicBezTo>
                    <a:close/>
                    <a:moveTo>
                      <a:pt x="4068" y="1427"/>
                    </a:moveTo>
                    <a:lnTo>
                      <a:pt x="4675" y="1833"/>
                    </a:lnTo>
                    <a:lnTo>
                      <a:pt x="4946" y="2034"/>
                    </a:lnTo>
                    <a:lnTo>
                      <a:pt x="5217" y="2305"/>
                    </a:lnTo>
                    <a:cubicBezTo>
                      <a:pt x="4881" y="1898"/>
                      <a:pt x="4475" y="1627"/>
                      <a:pt x="4068" y="1427"/>
                    </a:cubicBezTo>
                    <a:close/>
                  </a:path>
                </a:pathLst>
              </a:custGeom>
              <a:solidFill>
                <a:schemeClr val="accent6"/>
              </a:solidFill>
              <a:ln w="9525" cap="flat" cmpd="sng">
                <a:solidFill>
                  <a:srgbClr val="6F4928"/>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0" name="Google Shape;360;p33"/>
              <p:cNvSpPr/>
              <p:nvPr/>
            </p:nvSpPr>
            <p:spPr>
              <a:xfrm>
                <a:off x="-4364825" y="-30950"/>
                <a:ext cx="49100" cy="12900"/>
              </a:xfrm>
              <a:custGeom>
                <a:avLst/>
                <a:gdLst/>
                <a:ahLst/>
                <a:cxnLst/>
                <a:rect l="l" t="t" r="r" b="b"/>
                <a:pathLst>
                  <a:path w="1964" h="516" extrusionOk="0">
                    <a:moveTo>
                      <a:pt x="1964" y="0"/>
                    </a:moveTo>
                    <a:cubicBezTo>
                      <a:pt x="1828" y="136"/>
                      <a:pt x="1693" y="206"/>
                      <a:pt x="1557" y="271"/>
                    </a:cubicBezTo>
                    <a:cubicBezTo>
                      <a:pt x="1357" y="342"/>
                      <a:pt x="1221" y="407"/>
                      <a:pt x="1015" y="477"/>
                    </a:cubicBezTo>
                    <a:cubicBezTo>
                      <a:pt x="1221" y="477"/>
                      <a:pt x="1422" y="407"/>
                      <a:pt x="1557" y="342"/>
                    </a:cubicBezTo>
                    <a:cubicBezTo>
                      <a:pt x="1628" y="271"/>
                      <a:pt x="1693" y="206"/>
                      <a:pt x="1763" y="206"/>
                    </a:cubicBezTo>
                    <a:lnTo>
                      <a:pt x="1964" y="0"/>
                    </a:lnTo>
                    <a:close/>
                    <a:moveTo>
                      <a:pt x="1" y="342"/>
                    </a:moveTo>
                    <a:lnTo>
                      <a:pt x="1" y="342"/>
                    </a:lnTo>
                    <a:cubicBezTo>
                      <a:pt x="215" y="469"/>
                      <a:pt x="432" y="516"/>
                      <a:pt x="647" y="516"/>
                    </a:cubicBezTo>
                    <a:cubicBezTo>
                      <a:pt x="770" y="516"/>
                      <a:pt x="893" y="501"/>
                      <a:pt x="1015" y="477"/>
                    </a:cubicBezTo>
                    <a:lnTo>
                      <a:pt x="543" y="477"/>
                    </a:lnTo>
                    <a:cubicBezTo>
                      <a:pt x="337" y="477"/>
                      <a:pt x="202" y="407"/>
                      <a:pt x="1" y="342"/>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1" name="Google Shape;361;p33"/>
              <p:cNvSpPr/>
              <p:nvPr/>
            </p:nvSpPr>
            <p:spPr>
              <a:xfrm>
                <a:off x="-4388525" y="11475"/>
                <a:ext cx="38925" cy="5025"/>
              </a:xfrm>
              <a:custGeom>
                <a:avLst/>
                <a:gdLst/>
                <a:ahLst/>
                <a:cxnLst/>
                <a:rect l="l" t="t" r="r" b="b"/>
                <a:pathLst>
                  <a:path w="1557" h="201" extrusionOk="0">
                    <a:moveTo>
                      <a:pt x="0" y="0"/>
                    </a:moveTo>
                    <a:cubicBezTo>
                      <a:pt x="55" y="56"/>
                      <a:pt x="162" y="115"/>
                      <a:pt x="276" y="131"/>
                    </a:cubicBezTo>
                    <a:lnTo>
                      <a:pt x="276" y="131"/>
                    </a:lnTo>
                    <a:cubicBezTo>
                      <a:pt x="176" y="99"/>
                      <a:pt x="82" y="56"/>
                      <a:pt x="0" y="0"/>
                    </a:cubicBezTo>
                    <a:close/>
                    <a:moveTo>
                      <a:pt x="276" y="131"/>
                    </a:moveTo>
                    <a:lnTo>
                      <a:pt x="276" y="131"/>
                    </a:lnTo>
                    <a:cubicBezTo>
                      <a:pt x="422" y="178"/>
                      <a:pt x="583" y="201"/>
                      <a:pt x="743" y="201"/>
                    </a:cubicBezTo>
                    <a:cubicBezTo>
                      <a:pt x="607" y="136"/>
                      <a:pt x="472" y="136"/>
                      <a:pt x="336" y="136"/>
                    </a:cubicBezTo>
                    <a:cubicBezTo>
                      <a:pt x="316" y="136"/>
                      <a:pt x="296" y="134"/>
                      <a:pt x="276" y="131"/>
                    </a:cubicBezTo>
                    <a:close/>
                    <a:moveTo>
                      <a:pt x="1556" y="136"/>
                    </a:moveTo>
                    <a:cubicBezTo>
                      <a:pt x="1285" y="201"/>
                      <a:pt x="1014" y="201"/>
                      <a:pt x="743" y="201"/>
                    </a:cubicBezTo>
                    <a:lnTo>
                      <a:pt x="1150" y="201"/>
                    </a:lnTo>
                    <a:cubicBezTo>
                      <a:pt x="1285" y="201"/>
                      <a:pt x="1421" y="201"/>
                      <a:pt x="1556" y="136"/>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2" name="Google Shape;362;p33"/>
              <p:cNvSpPr/>
              <p:nvPr/>
            </p:nvSpPr>
            <p:spPr>
              <a:xfrm>
                <a:off x="-4425825" y="46975"/>
                <a:ext cx="40700" cy="5200"/>
              </a:xfrm>
              <a:custGeom>
                <a:avLst/>
                <a:gdLst/>
                <a:ahLst/>
                <a:cxnLst/>
                <a:rect l="l" t="t" r="r" b="b"/>
                <a:pathLst>
                  <a:path w="1628" h="208" extrusionOk="0">
                    <a:moveTo>
                      <a:pt x="1" y="1"/>
                    </a:moveTo>
                    <a:lnTo>
                      <a:pt x="1" y="1"/>
                    </a:lnTo>
                    <a:cubicBezTo>
                      <a:pt x="8" y="5"/>
                      <a:pt x="15" y="8"/>
                      <a:pt x="22" y="11"/>
                    </a:cubicBezTo>
                    <a:lnTo>
                      <a:pt x="22" y="11"/>
                    </a:lnTo>
                    <a:cubicBezTo>
                      <a:pt x="15" y="8"/>
                      <a:pt x="8" y="4"/>
                      <a:pt x="1" y="1"/>
                    </a:cubicBezTo>
                    <a:close/>
                    <a:moveTo>
                      <a:pt x="22" y="11"/>
                    </a:moveTo>
                    <a:lnTo>
                      <a:pt x="22" y="11"/>
                    </a:lnTo>
                    <a:cubicBezTo>
                      <a:pt x="286" y="140"/>
                      <a:pt x="550" y="207"/>
                      <a:pt x="814" y="207"/>
                    </a:cubicBezTo>
                    <a:lnTo>
                      <a:pt x="1221" y="207"/>
                    </a:lnTo>
                    <a:cubicBezTo>
                      <a:pt x="1356" y="137"/>
                      <a:pt x="1492" y="137"/>
                      <a:pt x="1628" y="137"/>
                    </a:cubicBezTo>
                    <a:lnTo>
                      <a:pt x="814" y="137"/>
                    </a:lnTo>
                    <a:cubicBezTo>
                      <a:pt x="679" y="137"/>
                      <a:pt x="543" y="137"/>
                      <a:pt x="408" y="71"/>
                    </a:cubicBezTo>
                    <a:cubicBezTo>
                      <a:pt x="279" y="71"/>
                      <a:pt x="150" y="71"/>
                      <a:pt x="22" y="11"/>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3" name="Google Shape;363;p33"/>
              <p:cNvSpPr/>
              <p:nvPr/>
            </p:nvSpPr>
            <p:spPr>
              <a:xfrm>
                <a:off x="-5390075" y="628300"/>
                <a:ext cx="10175" cy="174475"/>
              </a:xfrm>
              <a:custGeom>
                <a:avLst/>
                <a:gdLst/>
                <a:ahLst/>
                <a:cxnLst/>
                <a:rect l="l" t="t" r="r" b="b"/>
                <a:pathLst>
                  <a:path w="407" h="6979" extrusionOk="0">
                    <a:moveTo>
                      <a:pt x="407" y="0"/>
                    </a:moveTo>
                    <a:lnTo>
                      <a:pt x="407" y="0"/>
                    </a:lnTo>
                    <a:cubicBezTo>
                      <a:pt x="342" y="1150"/>
                      <a:pt x="271" y="2370"/>
                      <a:pt x="206" y="3525"/>
                    </a:cubicBezTo>
                    <a:lnTo>
                      <a:pt x="0" y="6979"/>
                    </a:lnTo>
                    <a:cubicBezTo>
                      <a:pt x="71" y="5829"/>
                      <a:pt x="136" y="4674"/>
                      <a:pt x="271" y="3525"/>
                    </a:cubicBezTo>
                    <a:cubicBezTo>
                      <a:pt x="271" y="2370"/>
                      <a:pt x="407" y="1150"/>
                      <a:pt x="407" y="0"/>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4" name="Google Shape;364;p33"/>
              <p:cNvSpPr/>
              <p:nvPr/>
            </p:nvSpPr>
            <p:spPr>
              <a:xfrm>
                <a:off x="-323375" y="3395425"/>
                <a:ext cx="208525" cy="271425"/>
              </a:xfrm>
              <a:custGeom>
                <a:avLst/>
                <a:gdLst/>
                <a:ahLst/>
                <a:cxnLst/>
                <a:rect l="l" t="t" r="r" b="b"/>
                <a:pathLst>
                  <a:path w="8341" h="10857" extrusionOk="0">
                    <a:moveTo>
                      <a:pt x="342" y="1"/>
                    </a:moveTo>
                    <a:cubicBezTo>
                      <a:pt x="271" y="1899"/>
                      <a:pt x="71" y="3661"/>
                      <a:pt x="0" y="5494"/>
                    </a:cubicBezTo>
                    <a:cubicBezTo>
                      <a:pt x="678" y="5629"/>
                      <a:pt x="1356" y="5765"/>
                      <a:pt x="2034" y="5965"/>
                    </a:cubicBezTo>
                    <a:cubicBezTo>
                      <a:pt x="4395" y="10513"/>
                      <a:pt x="7291" y="10857"/>
                      <a:pt x="8113" y="10857"/>
                    </a:cubicBezTo>
                    <a:cubicBezTo>
                      <a:pt x="8260" y="10857"/>
                      <a:pt x="8340" y="10846"/>
                      <a:pt x="8340" y="10846"/>
                    </a:cubicBezTo>
                    <a:lnTo>
                      <a:pt x="4745" y="613"/>
                    </a:lnTo>
                    <a:lnTo>
                      <a:pt x="1697" y="613"/>
                    </a:lnTo>
                    <a:lnTo>
                      <a:pt x="342" y="1"/>
                    </a:lnTo>
                    <a:close/>
                  </a:path>
                </a:pathLst>
              </a:custGeom>
              <a:solidFill>
                <a:srgbClr val="F9C7A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5" name="Google Shape;365;p33"/>
              <p:cNvSpPr/>
              <p:nvPr/>
            </p:nvSpPr>
            <p:spPr>
              <a:xfrm>
                <a:off x="-1558650" y="4193625"/>
                <a:ext cx="254225" cy="181275"/>
              </a:xfrm>
              <a:custGeom>
                <a:avLst/>
                <a:gdLst/>
                <a:ahLst/>
                <a:cxnLst/>
                <a:rect l="l" t="t" r="r" b="b"/>
                <a:pathLst>
                  <a:path w="10169" h="7251" extrusionOk="0">
                    <a:moveTo>
                      <a:pt x="8541" y="1"/>
                    </a:moveTo>
                    <a:cubicBezTo>
                      <a:pt x="6915" y="473"/>
                      <a:pt x="5217" y="744"/>
                      <a:pt x="3591" y="1085"/>
                    </a:cubicBezTo>
                    <a:cubicBezTo>
                      <a:pt x="3997" y="1899"/>
                      <a:pt x="4404" y="2712"/>
                      <a:pt x="4881" y="3525"/>
                    </a:cubicBezTo>
                    <a:cubicBezTo>
                      <a:pt x="272" y="4610"/>
                      <a:pt x="1" y="7251"/>
                      <a:pt x="1" y="7251"/>
                    </a:cubicBezTo>
                    <a:lnTo>
                      <a:pt x="10168" y="5559"/>
                    </a:lnTo>
                    <a:lnTo>
                      <a:pt x="8541" y="1"/>
                    </a:lnTo>
                    <a:close/>
                  </a:path>
                </a:pathLst>
              </a:custGeom>
              <a:solidFill>
                <a:srgbClr val="F9C7AF"/>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6" name="Google Shape;366;p33"/>
              <p:cNvSpPr/>
              <p:nvPr/>
            </p:nvSpPr>
            <p:spPr>
              <a:xfrm>
                <a:off x="-1558650" y="4271575"/>
                <a:ext cx="254225" cy="103325"/>
              </a:xfrm>
              <a:custGeom>
                <a:avLst/>
                <a:gdLst/>
                <a:ahLst/>
                <a:cxnLst/>
                <a:rect l="l" t="t" r="r" b="b"/>
                <a:pathLst>
                  <a:path w="10169" h="4133" extrusionOk="0">
                    <a:moveTo>
                      <a:pt x="9420" y="1"/>
                    </a:moveTo>
                    <a:cubicBezTo>
                      <a:pt x="8836" y="716"/>
                      <a:pt x="8014" y="934"/>
                      <a:pt x="7230" y="934"/>
                    </a:cubicBezTo>
                    <a:cubicBezTo>
                      <a:pt x="6010" y="934"/>
                      <a:pt x="4881" y="407"/>
                      <a:pt x="4881" y="407"/>
                    </a:cubicBezTo>
                    <a:cubicBezTo>
                      <a:pt x="272" y="1492"/>
                      <a:pt x="1" y="4133"/>
                      <a:pt x="1" y="4133"/>
                    </a:cubicBezTo>
                    <a:lnTo>
                      <a:pt x="10168" y="2441"/>
                    </a:lnTo>
                    <a:lnTo>
                      <a:pt x="9420" y="1"/>
                    </a:ln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7" name="Google Shape;367;p33"/>
              <p:cNvSpPr/>
              <p:nvPr/>
            </p:nvSpPr>
            <p:spPr>
              <a:xfrm>
                <a:off x="-1873825" y="2444850"/>
                <a:ext cx="1559000" cy="1775925"/>
              </a:xfrm>
              <a:custGeom>
                <a:avLst/>
                <a:gdLst/>
                <a:ahLst/>
                <a:cxnLst/>
                <a:rect l="l" t="t" r="r" b="b"/>
                <a:pathLst>
                  <a:path w="62360" h="71037" extrusionOk="0">
                    <a:moveTo>
                      <a:pt x="19793" y="1"/>
                    </a:moveTo>
                    <a:lnTo>
                      <a:pt x="3861" y="5830"/>
                    </a:lnTo>
                    <a:lnTo>
                      <a:pt x="814" y="29483"/>
                    </a:lnTo>
                    <a:cubicBezTo>
                      <a:pt x="0" y="35719"/>
                      <a:pt x="1085" y="42025"/>
                      <a:pt x="3932" y="47649"/>
                    </a:cubicBezTo>
                    <a:cubicBezTo>
                      <a:pt x="7050" y="53614"/>
                      <a:pt x="11453" y="62154"/>
                      <a:pt x="16198" y="71036"/>
                    </a:cubicBezTo>
                    <a:cubicBezTo>
                      <a:pt x="17824" y="70695"/>
                      <a:pt x="19522" y="70424"/>
                      <a:pt x="21148" y="69952"/>
                    </a:cubicBezTo>
                    <a:lnTo>
                      <a:pt x="11046" y="36332"/>
                    </a:lnTo>
                    <a:cubicBezTo>
                      <a:pt x="11046" y="36332"/>
                      <a:pt x="13692" y="21962"/>
                      <a:pt x="14842" y="20536"/>
                    </a:cubicBezTo>
                    <a:lnTo>
                      <a:pt x="29689" y="33892"/>
                    </a:lnTo>
                    <a:cubicBezTo>
                      <a:pt x="32400" y="36603"/>
                      <a:pt x="35383" y="37416"/>
                      <a:pt x="39043" y="38365"/>
                    </a:cubicBezTo>
                    <a:cubicBezTo>
                      <a:pt x="45073" y="39856"/>
                      <a:pt x="47648" y="41142"/>
                      <a:pt x="62018" y="43517"/>
                    </a:cubicBezTo>
                    <a:cubicBezTo>
                      <a:pt x="62089" y="41684"/>
                      <a:pt x="62289" y="39922"/>
                      <a:pt x="62360" y="38024"/>
                    </a:cubicBezTo>
                    <a:lnTo>
                      <a:pt x="37416" y="27791"/>
                    </a:lnTo>
                    <a:cubicBezTo>
                      <a:pt x="37416" y="27791"/>
                      <a:pt x="33620" y="22027"/>
                      <a:pt x="26164" y="12472"/>
                    </a:cubicBezTo>
                    <a:cubicBezTo>
                      <a:pt x="28062" y="7250"/>
                      <a:pt x="19793" y="1"/>
                      <a:pt x="19793" y="1"/>
                    </a:cubicBezTo>
                    <a:close/>
                  </a:path>
                </a:pathLst>
              </a:custGeom>
              <a:solidFill>
                <a:srgbClr val="073763"/>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8" name="Google Shape;368;p33"/>
              <p:cNvSpPr/>
              <p:nvPr/>
            </p:nvSpPr>
            <p:spPr>
              <a:xfrm>
                <a:off x="-2009400" y="1423675"/>
                <a:ext cx="660900" cy="1195675"/>
              </a:xfrm>
              <a:custGeom>
                <a:avLst/>
                <a:gdLst/>
                <a:ahLst/>
                <a:cxnLst/>
                <a:rect l="l" t="t" r="r" b="b"/>
                <a:pathLst>
                  <a:path w="26436" h="47827" extrusionOk="0">
                    <a:moveTo>
                      <a:pt x="11831" y="1"/>
                    </a:moveTo>
                    <a:cubicBezTo>
                      <a:pt x="10819" y="1"/>
                      <a:pt x="9683" y="102"/>
                      <a:pt x="8406" y="314"/>
                    </a:cubicBezTo>
                    <a:cubicBezTo>
                      <a:pt x="2305" y="1328"/>
                      <a:pt x="4203" y="9055"/>
                      <a:pt x="2235" y="14141"/>
                    </a:cubicBezTo>
                    <a:cubicBezTo>
                      <a:pt x="337" y="19222"/>
                      <a:pt x="1" y="23766"/>
                      <a:pt x="4203" y="26001"/>
                    </a:cubicBezTo>
                    <a:cubicBezTo>
                      <a:pt x="9761" y="32714"/>
                      <a:pt x="8335" y="47826"/>
                      <a:pt x="8335" y="47826"/>
                    </a:cubicBezTo>
                    <a:cubicBezTo>
                      <a:pt x="8335" y="47826"/>
                      <a:pt x="21556" y="47083"/>
                      <a:pt x="26436" y="41184"/>
                    </a:cubicBezTo>
                    <a:cubicBezTo>
                      <a:pt x="26436" y="41184"/>
                      <a:pt x="23860" y="28376"/>
                      <a:pt x="22163" y="21934"/>
                    </a:cubicBezTo>
                    <a:cubicBezTo>
                      <a:pt x="19380" y="11164"/>
                      <a:pt x="22471" y="1"/>
                      <a:pt x="11831" y="1"/>
                    </a:cubicBez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69" name="Google Shape;369;p33"/>
              <p:cNvSpPr/>
              <p:nvPr/>
            </p:nvSpPr>
            <p:spPr>
              <a:xfrm>
                <a:off x="-1941600" y="1338250"/>
                <a:ext cx="208375" cy="266625"/>
              </a:xfrm>
              <a:custGeom>
                <a:avLst/>
                <a:gdLst/>
                <a:ahLst/>
                <a:cxnLst/>
                <a:rect l="l" t="t" r="r" b="b"/>
                <a:pathLst>
                  <a:path w="8335" h="10665" extrusionOk="0">
                    <a:moveTo>
                      <a:pt x="6507" y="0"/>
                    </a:moveTo>
                    <a:lnTo>
                      <a:pt x="0" y="3866"/>
                    </a:lnTo>
                    <a:lnTo>
                      <a:pt x="1356" y="10438"/>
                    </a:lnTo>
                    <a:cubicBezTo>
                      <a:pt x="1356" y="10438"/>
                      <a:pt x="2057" y="10664"/>
                      <a:pt x="3132" y="10664"/>
                    </a:cubicBezTo>
                    <a:cubicBezTo>
                      <a:pt x="4489" y="10664"/>
                      <a:pt x="6443" y="10304"/>
                      <a:pt x="8335" y="8676"/>
                    </a:cubicBezTo>
                    <a:lnTo>
                      <a:pt x="6507" y="0"/>
                    </a:ln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0" name="Google Shape;370;p33"/>
              <p:cNvSpPr/>
              <p:nvPr/>
            </p:nvSpPr>
            <p:spPr>
              <a:xfrm>
                <a:off x="-2255175" y="993325"/>
                <a:ext cx="532125" cy="545450"/>
              </a:xfrm>
              <a:custGeom>
                <a:avLst/>
                <a:gdLst/>
                <a:ahLst/>
                <a:cxnLst/>
                <a:rect l="l" t="t" r="r" b="b"/>
                <a:pathLst>
                  <a:path w="21285" h="21818" extrusionOk="0">
                    <a:moveTo>
                      <a:pt x="13593" y="1"/>
                    </a:moveTo>
                    <a:cubicBezTo>
                      <a:pt x="11519" y="1"/>
                      <a:pt x="9261" y="885"/>
                      <a:pt x="7321" y="1938"/>
                    </a:cubicBezTo>
                    <a:cubicBezTo>
                      <a:pt x="1" y="5799"/>
                      <a:pt x="5017" y="13596"/>
                      <a:pt x="5694" y="16850"/>
                    </a:cubicBezTo>
                    <a:cubicBezTo>
                      <a:pt x="6344" y="19614"/>
                      <a:pt x="6736" y="21818"/>
                      <a:pt x="10332" y="21818"/>
                    </a:cubicBezTo>
                    <a:cubicBezTo>
                      <a:pt x="10878" y="21818"/>
                      <a:pt x="11497" y="21767"/>
                      <a:pt x="12202" y="21660"/>
                    </a:cubicBezTo>
                    <a:cubicBezTo>
                      <a:pt x="20406" y="20440"/>
                      <a:pt x="21284" y="12035"/>
                      <a:pt x="19929" y="7697"/>
                    </a:cubicBezTo>
                    <a:cubicBezTo>
                      <a:pt x="19208" y="1847"/>
                      <a:pt x="16592" y="1"/>
                      <a:pt x="13593" y="1"/>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1" name="Google Shape;371;p33"/>
              <p:cNvSpPr/>
              <p:nvPr/>
            </p:nvSpPr>
            <p:spPr>
              <a:xfrm>
                <a:off x="-2051825" y="1379350"/>
                <a:ext cx="30525" cy="43650"/>
              </a:xfrm>
              <a:custGeom>
                <a:avLst/>
                <a:gdLst/>
                <a:ahLst/>
                <a:cxnLst/>
                <a:rect l="l" t="t" r="r" b="b"/>
                <a:pathLst>
                  <a:path w="1221" h="1746" extrusionOk="0">
                    <a:moveTo>
                      <a:pt x="443" y="0"/>
                    </a:moveTo>
                    <a:cubicBezTo>
                      <a:pt x="375" y="0"/>
                      <a:pt x="307" y="18"/>
                      <a:pt x="272" y="53"/>
                    </a:cubicBezTo>
                    <a:cubicBezTo>
                      <a:pt x="136" y="118"/>
                      <a:pt x="71" y="254"/>
                      <a:pt x="1" y="389"/>
                    </a:cubicBezTo>
                    <a:lnTo>
                      <a:pt x="1" y="796"/>
                    </a:lnTo>
                    <a:cubicBezTo>
                      <a:pt x="71" y="1067"/>
                      <a:pt x="272" y="1273"/>
                      <a:pt x="478" y="1409"/>
                    </a:cubicBezTo>
                    <a:cubicBezTo>
                      <a:pt x="678" y="1545"/>
                      <a:pt x="950" y="1680"/>
                      <a:pt x="1221" y="1745"/>
                    </a:cubicBezTo>
                    <a:cubicBezTo>
                      <a:pt x="950" y="1680"/>
                      <a:pt x="749" y="1545"/>
                      <a:pt x="543" y="1409"/>
                    </a:cubicBezTo>
                    <a:cubicBezTo>
                      <a:pt x="342" y="1203"/>
                      <a:pt x="136" y="1002"/>
                      <a:pt x="71" y="731"/>
                    </a:cubicBezTo>
                    <a:cubicBezTo>
                      <a:pt x="71" y="661"/>
                      <a:pt x="1" y="525"/>
                      <a:pt x="71" y="389"/>
                    </a:cubicBezTo>
                    <a:cubicBezTo>
                      <a:pt x="71" y="254"/>
                      <a:pt x="136" y="118"/>
                      <a:pt x="272" y="118"/>
                    </a:cubicBezTo>
                    <a:cubicBezTo>
                      <a:pt x="407" y="53"/>
                      <a:pt x="543" y="53"/>
                      <a:pt x="613" y="53"/>
                    </a:cubicBezTo>
                    <a:cubicBezTo>
                      <a:pt x="578" y="18"/>
                      <a:pt x="510" y="0"/>
                      <a:pt x="443" y="0"/>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2" name="Google Shape;372;p33"/>
              <p:cNvSpPr/>
              <p:nvPr/>
            </p:nvSpPr>
            <p:spPr>
              <a:xfrm>
                <a:off x="-1982275" y="1431525"/>
                <a:ext cx="52475" cy="42500"/>
              </a:xfrm>
              <a:custGeom>
                <a:avLst/>
                <a:gdLst/>
                <a:ahLst/>
                <a:cxnLst/>
                <a:rect l="l" t="t" r="r" b="b"/>
                <a:pathLst>
                  <a:path w="2099" h="1700" extrusionOk="0">
                    <a:moveTo>
                      <a:pt x="2099" y="0"/>
                    </a:moveTo>
                    <a:lnTo>
                      <a:pt x="2099" y="0"/>
                    </a:lnTo>
                    <a:cubicBezTo>
                      <a:pt x="2099" y="336"/>
                      <a:pt x="1898" y="678"/>
                      <a:pt x="1692" y="878"/>
                    </a:cubicBezTo>
                    <a:cubicBezTo>
                      <a:pt x="1492" y="1149"/>
                      <a:pt x="1286" y="1355"/>
                      <a:pt x="949" y="1491"/>
                    </a:cubicBezTo>
                    <a:cubicBezTo>
                      <a:pt x="750" y="1590"/>
                      <a:pt x="514" y="1652"/>
                      <a:pt x="269" y="1652"/>
                    </a:cubicBezTo>
                    <a:cubicBezTo>
                      <a:pt x="180" y="1652"/>
                      <a:pt x="90" y="1644"/>
                      <a:pt x="0" y="1627"/>
                    </a:cubicBezTo>
                    <a:lnTo>
                      <a:pt x="0" y="1627"/>
                    </a:lnTo>
                    <a:cubicBezTo>
                      <a:pt x="127" y="1678"/>
                      <a:pt x="255" y="1700"/>
                      <a:pt x="380" y="1700"/>
                    </a:cubicBezTo>
                    <a:cubicBezTo>
                      <a:pt x="585" y="1700"/>
                      <a:pt x="781" y="1640"/>
                      <a:pt x="949" y="1556"/>
                    </a:cubicBezTo>
                    <a:cubicBezTo>
                      <a:pt x="1286" y="1420"/>
                      <a:pt x="1557" y="1220"/>
                      <a:pt x="1763" y="949"/>
                    </a:cubicBezTo>
                    <a:cubicBezTo>
                      <a:pt x="1963" y="678"/>
                      <a:pt x="2099" y="336"/>
                      <a:pt x="2099" y="0"/>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3" name="Google Shape;373;p33"/>
              <p:cNvSpPr/>
              <p:nvPr/>
            </p:nvSpPr>
            <p:spPr>
              <a:xfrm>
                <a:off x="-280950" y="3410750"/>
                <a:ext cx="166100" cy="256100"/>
              </a:xfrm>
              <a:custGeom>
                <a:avLst/>
                <a:gdLst/>
                <a:ahLst/>
                <a:cxnLst/>
                <a:rect l="l" t="t" r="r" b="b"/>
                <a:pathLst>
                  <a:path w="6644" h="10244" extrusionOk="0">
                    <a:moveTo>
                      <a:pt x="0" y="0"/>
                    </a:moveTo>
                    <a:cubicBezTo>
                      <a:pt x="1963" y="2847"/>
                      <a:pt x="1286" y="3661"/>
                      <a:pt x="337" y="5352"/>
                    </a:cubicBezTo>
                    <a:cubicBezTo>
                      <a:pt x="2698" y="9900"/>
                      <a:pt x="5594" y="10244"/>
                      <a:pt x="6416" y="10244"/>
                    </a:cubicBezTo>
                    <a:cubicBezTo>
                      <a:pt x="6563" y="10244"/>
                      <a:pt x="6643" y="10233"/>
                      <a:pt x="6643" y="10233"/>
                    </a:cubicBezTo>
                    <a:lnTo>
                      <a:pt x="3048" y="0"/>
                    </a:ln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4" name="Google Shape;374;p33"/>
              <p:cNvSpPr/>
              <p:nvPr/>
            </p:nvSpPr>
            <p:spPr>
              <a:xfrm>
                <a:off x="-1802650" y="2441450"/>
                <a:ext cx="440600" cy="147400"/>
              </a:xfrm>
              <a:custGeom>
                <a:avLst/>
                <a:gdLst/>
                <a:ahLst/>
                <a:cxnLst/>
                <a:rect l="l" t="t" r="r" b="b"/>
                <a:pathLst>
                  <a:path w="17624" h="5896" extrusionOk="0">
                    <a:moveTo>
                      <a:pt x="17624" y="1"/>
                    </a:moveTo>
                    <a:cubicBezTo>
                      <a:pt x="17011" y="473"/>
                      <a:pt x="16333" y="879"/>
                      <a:pt x="15655" y="1286"/>
                    </a:cubicBezTo>
                    <a:lnTo>
                      <a:pt x="15183" y="1628"/>
                    </a:lnTo>
                    <a:lnTo>
                      <a:pt x="14641" y="1899"/>
                    </a:lnTo>
                    <a:cubicBezTo>
                      <a:pt x="14300" y="2099"/>
                      <a:pt x="13963" y="2235"/>
                      <a:pt x="13622" y="2441"/>
                    </a:cubicBezTo>
                    <a:cubicBezTo>
                      <a:pt x="15048" y="1763"/>
                      <a:pt x="16404" y="1015"/>
                      <a:pt x="17624" y="1"/>
                    </a:cubicBezTo>
                    <a:close/>
                    <a:moveTo>
                      <a:pt x="13622" y="2441"/>
                    </a:moveTo>
                    <a:lnTo>
                      <a:pt x="13622" y="2441"/>
                    </a:lnTo>
                    <a:cubicBezTo>
                      <a:pt x="12201" y="3119"/>
                      <a:pt x="10710" y="3661"/>
                      <a:pt x="9219" y="4133"/>
                    </a:cubicBezTo>
                    <a:cubicBezTo>
                      <a:pt x="8470" y="4404"/>
                      <a:pt x="7727" y="4610"/>
                      <a:pt x="6979" y="4811"/>
                    </a:cubicBezTo>
                    <a:cubicBezTo>
                      <a:pt x="7727" y="4675"/>
                      <a:pt x="8470" y="4404"/>
                      <a:pt x="9284" y="4203"/>
                    </a:cubicBezTo>
                    <a:cubicBezTo>
                      <a:pt x="10775" y="3726"/>
                      <a:pt x="12201" y="3184"/>
                      <a:pt x="13622" y="2441"/>
                    </a:cubicBezTo>
                    <a:close/>
                    <a:moveTo>
                      <a:pt x="6979" y="4811"/>
                    </a:moveTo>
                    <a:lnTo>
                      <a:pt x="6979" y="4811"/>
                    </a:lnTo>
                    <a:cubicBezTo>
                      <a:pt x="6572" y="4881"/>
                      <a:pt x="6236" y="4946"/>
                      <a:pt x="5830" y="5082"/>
                    </a:cubicBezTo>
                    <a:cubicBezTo>
                      <a:pt x="6236" y="5017"/>
                      <a:pt x="6572" y="4946"/>
                      <a:pt x="6979" y="4811"/>
                    </a:cubicBezTo>
                    <a:close/>
                    <a:moveTo>
                      <a:pt x="3525" y="5489"/>
                    </a:moveTo>
                    <a:lnTo>
                      <a:pt x="2370" y="5624"/>
                    </a:lnTo>
                    <a:cubicBezTo>
                      <a:pt x="1557" y="5760"/>
                      <a:pt x="814" y="5760"/>
                      <a:pt x="0" y="5895"/>
                    </a:cubicBezTo>
                    <a:cubicBezTo>
                      <a:pt x="814" y="5830"/>
                      <a:pt x="1557" y="5760"/>
                      <a:pt x="2370" y="5695"/>
                    </a:cubicBezTo>
                    <a:lnTo>
                      <a:pt x="3525" y="5489"/>
                    </a:ln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5" name="Google Shape;375;p33"/>
              <p:cNvSpPr/>
              <p:nvPr/>
            </p:nvSpPr>
            <p:spPr>
              <a:xfrm>
                <a:off x="-1928050" y="1853375"/>
                <a:ext cx="89775" cy="159325"/>
              </a:xfrm>
              <a:custGeom>
                <a:avLst/>
                <a:gdLst/>
                <a:ahLst/>
                <a:cxnLst/>
                <a:rect l="l" t="t" r="r" b="b"/>
                <a:pathLst>
                  <a:path w="3591" h="6373" extrusionOk="0">
                    <a:moveTo>
                      <a:pt x="272" y="1"/>
                    </a:moveTo>
                    <a:cubicBezTo>
                      <a:pt x="65" y="679"/>
                      <a:pt x="0" y="1356"/>
                      <a:pt x="0" y="2034"/>
                    </a:cubicBezTo>
                    <a:cubicBezTo>
                      <a:pt x="0" y="1356"/>
                      <a:pt x="136" y="679"/>
                      <a:pt x="272" y="1"/>
                    </a:cubicBezTo>
                    <a:close/>
                    <a:moveTo>
                      <a:pt x="0" y="2035"/>
                    </a:moveTo>
                    <a:lnTo>
                      <a:pt x="0" y="2035"/>
                    </a:lnTo>
                    <a:cubicBezTo>
                      <a:pt x="0" y="2713"/>
                      <a:pt x="66" y="3461"/>
                      <a:pt x="337" y="4068"/>
                    </a:cubicBezTo>
                    <a:cubicBezTo>
                      <a:pt x="608" y="4746"/>
                      <a:pt x="1085" y="5288"/>
                      <a:pt x="1692" y="5695"/>
                    </a:cubicBezTo>
                    <a:cubicBezTo>
                      <a:pt x="2235" y="6036"/>
                      <a:pt x="2912" y="6307"/>
                      <a:pt x="3590" y="6372"/>
                    </a:cubicBezTo>
                    <a:cubicBezTo>
                      <a:pt x="3254" y="6307"/>
                      <a:pt x="2912" y="6237"/>
                      <a:pt x="2576" y="6101"/>
                    </a:cubicBezTo>
                    <a:cubicBezTo>
                      <a:pt x="2305" y="5966"/>
                      <a:pt x="1963" y="5830"/>
                      <a:pt x="1692" y="5629"/>
                    </a:cubicBezTo>
                    <a:cubicBezTo>
                      <a:pt x="1150" y="5223"/>
                      <a:pt x="678" y="4680"/>
                      <a:pt x="407" y="4068"/>
                    </a:cubicBezTo>
                    <a:cubicBezTo>
                      <a:pt x="136" y="3461"/>
                      <a:pt x="1" y="2713"/>
                      <a:pt x="0" y="2035"/>
                    </a:cubicBezTo>
                    <a:close/>
                  </a:path>
                </a:pathLst>
              </a:custGeom>
              <a:solidFill>
                <a:srgbClr val="46275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6" name="Google Shape;376;p33"/>
              <p:cNvSpPr/>
              <p:nvPr/>
            </p:nvSpPr>
            <p:spPr>
              <a:xfrm>
                <a:off x="-1582375" y="2876900"/>
                <a:ext cx="101700" cy="100075"/>
              </a:xfrm>
              <a:custGeom>
                <a:avLst/>
                <a:gdLst/>
                <a:ahLst/>
                <a:cxnLst/>
                <a:rect l="l" t="t" r="r" b="b"/>
                <a:pathLst>
                  <a:path w="4068" h="4003" extrusionOk="0">
                    <a:moveTo>
                      <a:pt x="1" y="0"/>
                    </a:moveTo>
                    <a:cubicBezTo>
                      <a:pt x="679" y="678"/>
                      <a:pt x="1357" y="1356"/>
                      <a:pt x="1964" y="2034"/>
                    </a:cubicBezTo>
                    <a:cubicBezTo>
                      <a:pt x="2712" y="2712"/>
                      <a:pt x="3320" y="3324"/>
                      <a:pt x="4068" y="4002"/>
                    </a:cubicBezTo>
                    <a:lnTo>
                      <a:pt x="2034" y="1969"/>
                    </a:lnTo>
                    <a:cubicBezTo>
                      <a:pt x="1357" y="1291"/>
                      <a:pt x="679" y="613"/>
                      <a:pt x="1" y="0"/>
                    </a:cubicBezTo>
                    <a:close/>
                  </a:path>
                </a:pathLst>
              </a:custGeom>
              <a:no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7" name="Google Shape;377;p33"/>
              <p:cNvSpPr/>
              <p:nvPr/>
            </p:nvSpPr>
            <p:spPr>
              <a:xfrm>
                <a:off x="-2810975" y="1995875"/>
                <a:ext cx="240650" cy="167275"/>
              </a:xfrm>
              <a:custGeom>
                <a:avLst/>
                <a:gdLst/>
                <a:ahLst/>
                <a:cxnLst/>
                <a:rect l="l" t="t" r="r" b="b"/>
                <a:pathLst>
                  <a:path w="9626" h="6691" extrusionOk="0">
                    <a:moveTo>
                      <a:pt x="4217" y="1"/>
                    </a:moveTo>
                    <a:cubicBezTo>
                      <a:pt x="4147" y="1"/>
                      <a:pt x="4076" y="21"/>
                      <a:pt x="4002" y="65"/>
                    </a:cubicBezTo>
                    <a:cubicBezTo>
                      <a:pt x="3460" y="401"/>
                      <a:pt x="4951" y="1827"/>
                      <a:pt x="4951" y="1827"/>
                    </a:cubicBezTo>
                    <a:cubicBezTo>
                      <a:pt x="4951" y="1827"/>
                      <a:pt x="0" y="1963"/>
                      <a:pt x="136" y="2977"/>
                    </a:cubicBezTo>
                    <a:cubicBezTo>
                      <a:pt x="183" y="3310"/>
                      <a:pt x="614" y="3418"/>
                      <a:pt x="1154" y="3418"/>
                    </a:cubicBezTo>
                    <a:cubicBezTo>
                      <a:pt x="2004" y="3418"/>
                      <a:pt x="3123" y="3150"/>
                      <a:pt x="3439" y="3070"/>
                    </a:cubicBezTo>
                    <a:lnTo>
                      <a:pt x="3439" y="3070"/>
                    </a:lnTo>
                    <a:cubicBezTo>
                      <a:pt x="2901" y="3212"/>
                      <a:pt x="51" y="4015"/>
                      <a:pt x="543" y="4875"/>
                    </a:cubicBezTo>
                    <a:cubicBezTo>
                      <a:pt x="595" y="4969"/>
                      <a:pt x="701" y="5008"/>
                      <a:pt x="843" y="5008"/>
                    </a:cubicBezTo>
                    <a:cubicBezTo>
                      <a:pt x="1630" y="5008"/>
                      <a:pt x="3524" y="3791"/>
                      <a:pt x="3525" y="3790"/>
                    </a:cubicBezTo>
                    <a:lnTo>
                      <a:pt x="3525" y="3790"/>
                    </a:lnTo>
                    <a:cubicBezTo>
                      <a:pt x="3524" y="3791"/>
                      <a:pt x="814" y="5623"/>
                      <a:pt x="1356" y="6030"/>
                    </a:cubicBezTo>
                    <a:cubicBezTo>
                      <a:pt x="1420" y="6079"/>
                      <a:pt x="1499" y="6101"/>
                      <a:pt x="1589" y="6101"/>
                    </a:cubicBezTo>
                    <a:cubicBezTo>
                      <a:pt x="2283" y="6101"/>
                      <a:pt x="3652" y="4809"/>
                      <a:pt x="3946" y="4524"/>
                    </a:cubicBezTo>
                    <a:lnTo>
                      <a:pt x="3946" y="4524"/>
                    </a:lnTo>
                    <a:cubicBezTo>
                      <a:pt x="3634" y="4832"/>
                      <a:pt x="2153" y="6336"/>
                      <a:pt x="2576" y="6637"/>
                    </a:cubicBezTo>
                    <a:cubicBezTo>
                      <a:pt x="2619" y="6674"/>
                      <a:pt x="2671" y="6691"/>
                      <a:pt x="2729" y="6691"/>
                    </a:cubicBezTo>
                    <a:cubicBezTo>
                      <a:pt x="3312" y="6691"/>
                      <a:pt x="4544" y="5010"/>
                      <a:pt x="4544" y="5010"/>
                    </a:cubicBezTo>
                    <a:lnTo>
                      <a:pt x="9289" y="4875"/>
                    </a:lnTo>
                    <a:lnTo>
                      <a:pt x="9625" y="3047"/>
                    </a:lnTo>
                    <a:cubicBezTo>
                      <a:pt x="9625" y="3047"/>
                      <a:pt x="7456" y="2706"/>
                      <a:pt x="6578" y="2028"/>
                    </a:cubicBezTo>
                    <a:cubicBezTo>
                      <a:pt x="5306" y="1366"/>
                      <a:pt x="4794" y="1"/>
                      <a:pt x="4217" y="1"/>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8" name="Google Shape;378;p33"/>
              <p:cNvSpPr/>
              <p:nvPr/>
            </p:nvSpPr>
            <p:spPr>
              <a:xfrm>
                <a:off x="-2602475" y="1721200"/>
                <a:ext cx="970925" cy="483900"/>
              </a:xfrm>
              <a:custGeom>
                <a:avLst/>
                <a:gdLst/>
                <a:ahLst/>
                <a:cxnLst/>
                <a:rect l="l" t="t" r="r" b="b"/>
                <a:pathLst>
                  <a:path w="38837" h="19356" extrusionOk="0">
                    <a:moveTo>
                      <a:pt x="31381" y="1"/>
                    </a:moveTo>
                    <a:lnTo>
                      <a:pt x="19928" y="12001"/>
                    </a:lnTo>
                    <a:cubicBezTo>
                      <a:pt x="19928" y="12001"/>
                      <a:pt x="6942" y="13280"/>
                      <a:pt x="2592" y="13280"/>
                    </a:cubicBezTo>
                    <a:cubicBezTo>
                      <a:pt x="1836" y="13280"/>
                      <a:pt x="1341" y="13241"/>
                      <a:pt x="1220" y="13151"/>
                    </a:cubicBezTo>
                    <a:cubicBezTo>
                      <a:pt x="136" y="14506"/>
                      <a:pt x="0" y="16339"/>
                      <a:pt x="0" y="16339"/>
                    </a:cubicBezTo>
                    <a:cubicBezTo>
                      <a:pt x="0" y="16339"/>
                      <a:pt x="8736" y="19356"/>
                      <a:pt x="16243" y="19356"/>
                    </a:cubicBezTo>
                    <a:cubicBezTo>
                      <a:pt x="17229" y="19356"/>
                      <a:pt x="18194" y="19304"/>
                      <a:pt x="19115" y="19186"/>
                    </a:cubicBezTo>
                    <a:cubicBezTo>
                      <a:pt x="27042" y="18166"/>
                      <a:pt x="38430" y="7392"/>
                      <a:pt x="38837" y="6850"/>
                    </a:cubicBezTo>
                    <a:lnTo>
                      <a:pt x="31381" y="1"/>
                    </a:lnTo>
                    <a:close/>
                  </a:path>
                </a:pathLst>
              </a:custGeom>
              <a:solidFill>
                <a:srgbClr val="0B5394"/>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79" name="Google Shape;379;p33"/>
              <p:cNvSpPr/>
              <p:nvPr/>
            </p:nvSpPr>
            <p:spPr>
              <a:xfrm>
                <a:off x="-2253400" y="1922925"/>
                <a:ext cx="589725" cy="285325"/>
              </a:xfrm>
              <a:custGeom>
                <a:avLst/>
                <a:gdLst/>
                <a:ahLst/>
                <a:cxnLst/>
                <a:rect l="l" t="t" r="r" b="b"/>
                <a:pathLst>
                  <a:path w="23589" h="11413" extrusionOk="0">
                    <a:moveTo>
                      <a:pt x="23588" y="1"/>
                    </a:moveTo>
                    <a:lnTo>
                      <a:pt x="23588" y="1"/>
                    </a:lnTo>
                    <a:cubicBezTo>
                      <a:pt x="21891" y="1492"/>
                      <a:pt x="20264" y="3048"/>
                      <a:pt x="18437" y="4404"/>
                    </a:cubicBezTo>
                    <a:cubicBezTo>
                      <a:pt x="16675" y="5759"/>
                      <a:pt x="14842" y="7115"/>
                      <a:pt x="12879" y="8200"/>
                    </a:cubicBezTo>
                    <a:cubicBezTo>
                      <a:pt x="10910" y="9284"/>
                      <a:pt x="8877" y="10233"/>
                      <a:pt x="6708" y="10846"/>
                    </a:cubicBezTo>
                    <a:cubicBezTo>
                      <a:pt x="8877" y="10303"/>
                      <a:pt x="10981" y="9355"/>
                      <a:pt x="12944" y="8270"/>
                    </a:cubicBezTo>
                    <a:cubicBezTo>
                      <a:pt x="14912" y="7115"/>
                      <a:pt x="16740" y="5830"/>
                      <a:pt x="18502" y="4404"/>
                    </a:cubicBezTo>
                    <a:cubicBezTo>
                      <a:pt x="19386" y="3726"/>
                      <a:pt x="20264" y="2983"/>
                      <a:pt x="21078" y="2305"/>
                    </a:cubicBezTo>
                    <a:lnTo>
                      <a:pt x="23588" y="1"/>
                    </a:lnTo>
                    <a:close/>
                    <a:moveTo>
                      <a:pt x="0" y="11182"/>
                    </a:moveTo>
                    <a:cubicBezTo>
                      <a:pt x="119" y="11204"/>
                      <a:pt x="238" y="11223"/>
                      <a:pt x="357" y="11242"/>
                    </a:cubicBezTo>
                    <a:lnTo>
                      <a:pt x="357" y="11242"/>
                    </a:lnTo>
                    <a:cubicBezTo>
                      <a:pt x="239" y="11223"/>
                      <a:pt x="120" y="11203"/>
                      <a:pt x="0" y="11182"/>
                    </a:cubicBezTo>
                    <a:close/>
                    <a:moveTo>
                      <a:pt x="6706" y="10846"/>
                    </a:moveTo>
                    <a:cubicBezTo>
                      <a:pt x="5327" y="11191"/>
                      <a:pt x="3893" y="11397"/>
                      <a:pt x="2456" y="11397"/>
                    </a:cubicBezTo>
                    <a:cubicBezTo>
                      <a:pt x="1755" y="11397"/>
                      <a:pt x="1053" y="11348"/>
                      <a:pt x="357" y="11242"/>
                    </a:cubicBezTo>
                    <a:lnTo>
                      <a:pt x="357" y="11242"/>
                    </a:lnTo>
                    <a:cubicBezTo>
                      <a:pt x="1095" y="11356"/>
                      <a:pt x="1811" y="11412"/>
                      <a:pt x="2543" y="11412"/>
                    </a:cubicBezTo>
                    <a:cubicBezTo>
                      <a:pt x="2822" y="11412"/>
                      <a:pt x="3104" y="11404"/>
                      <a:pt x="3389" y="11388"/>
                    </a:cubicBezTo>
                    <a:cubicBezTo>
                      <a:pt x="4473" y="11318"/>
                      <a:pt x="5622" y="11117"/>
                      <a:pt x="6706" y="10846"/>
                    </a:cubicBezTo>
                    <a:close/>
                  </a:path>
                </a:pathLst>
              </a:custGeom>
              <a:no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0" name="Google Shape;380;p33"/>
              <p:cNvSpPr/>
              <p:nvPr/>
            </p:nvSpPr>
            <p:spPr>
              <a:xfrm>
                <a:off x="-2283900" y="930875"/>
                <a:ext cx="968425" cy="1009300"/>
              </a:xfrm>
              <a:custGeom>
                <a:avLst/>
                <a:gdLst/>
                <a:ahLst/>
                <a:cxnLst/>
                <a:rect l="l" t="t" r="r" b="b"/>
                <a:pathLst>
                  <a:path w="38737" h="40372" extrusionOk="0">
                    <a:moveTo>
                      <a:pt x="14012" y="0"/>
                    </a:moveTo>
                    <a:cubicBezTo>
                      <a:pt x="12614" y="0"/>
                      <a:pt x="11274" y="412"/>
                      <a:pt x="10168" y="1519"/>
                    </a:cubicBezTo>
                    <a:cubicBezTo>
                      <a:pt x="6643" y="5043"/>
                      <a:pt x="0" y="4300"/>
                      <a:pt x="4881" y="13383"/>
                    </a:cubicBezTo>
                    <a:cubicBezTo>
                      <a:pt x="6437" y="12364"/>
                      <a:pt x="8405" y="9858"/>
                      <a:pt x="8405" y="9858"/>
                    </a:cubicBezTo>
                    <a:cubicBezTo>
                      <a:pt x="8405" y="9858"/>
                      <a:pt x="13014" y="12770"/>
                      <a:pt x="16062" y="13448"/>
                    </a:cubicBezTo>
                    <a:cubicBezTo>
                      <a:pt x="19044" y="14126"/>
                      <a:pt x="20264" y="16637"/>
                      <a:pt x="20741" y="18806"/>
                    </a:cubicBezTo>
                    <a:cubicBezTo>
                      <a:pt x="21148" y="21040"/>
                      <a:pt x="21620" y="25719"/>
                      <a:pt x="24808" y="27547"/>
                    </a:cubicBezTo>
                    <a:cubicBezTo>
                      <a:pt x="28062" y="29445"/>
                      <a:pt x="26365" y="37378"/>
                      <a:pt x="32807" y="40019"/>
                    </a:cubicBezTo>
                    <a:cubicBezTo>
                      <a:pt x="33395" y="40261"/>
                      <a:pt x="33907" y="40372"/>
                      <a:pt x="34348" y="40372"/>
                    </a:cubicBezTo>
                    <a:cubicBezTo>
                      <a:pt x="38736" y="40372"/>
                      <a:pt x="36219" y="29409"/>
                      <a:pt x="33756" y="27005"/>
                    </a:cubicBezTo>
                    <a:cubicBezTo>
                      <a:pt x="31109" y="24293"/>
                      <a:pt x="34499" y="17857"/>
                      <a:pt x="28740" y="13790"/>
                    </a:cubicBezTo>
                    <a:cubicBezTo>
                      <a:pt x="22976" y="9788"/>
                      <a:pt x="24808" y="4365"/>
                      <a:pt x="22162" y="2945"/>
                    </a:cubicBezTo>
                    <a:cubicBezTo>
                      <a:pt x="20395" y="1966"/>
                      <a:pt x="17066" y="0"/>
                      <a:pt x="14012" y="0"/>
                    </a:cubicBezTo>
                    <a:close/>
                  </a:path>
                </a:pathLst>
              </a:custGeom>
              <a:solidFill>
                <a:srgbClr val="5C3B1E"/>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1" name="Google Shape;381;p33"/>
              <p:cNvSpPr/>
              <p:nvPr/>
            </p:nvSpPr>
            <p:spPr>
              <a:xfrm>
                <a:off x="-5674775" y="-592075"/>
                <a:ext cx="94925" cy="137775"/>
              </a:xfrm>
              <a:custGeom>
                <a:avLst/>
                <a:gdLst/>
                <a:ahLst/>
                <a:cxnLst/>
                <a:rect l="l" t="t" r="r" b="b"/>
                <a:pathLst>
                  <a:path w="3797" h="5511" extrusionOk="0">
                    <a:moveTo>
                      <a:pt x="1999" y="0"/>
                    </a:moveTo>
                    <a:cubicBezTo>
                      <a:pt x="1058" y="0"/>
                      <a:pt x="264" y="1049"/>
                      <a:pt x="136" y="2517"/>
                    </a:cubicBezTo>
                    <a:cubicBezTo>
                      <a:pt x="1" y="4008"/>
                      <a:pt x="679" y="5364"/>
                      <a:pt x="1628" y="5499"/>
                    </a:cubicBezTo>
                    <a:cubicBezTo>
                      <a:pt x="1682" y="5507"/>
                      <a:pt x="1737" y="5510"/>
                      <a:pt x="1791" y="5510"/>
                    </a:cubicBezTo>
                    <a:cubicBezTo>
                      <a:pt x="2739" y="5510"/>
                      <a:pt x="3533" y="4402"/>
                      <a:pt x="3661" y="2924"/>
                    </a:cubicBezTo>
                    <a:cubicBezTo>
                      <a:pt x="3797" y="1433"/>
                      <a:pt x="3119" y="77"/>
                      <a:pt x="2170" y="12"/>
                    </a:cubicBezTo>
                    <a:cubicBezTo>
                      <a:pt x="2113" y="4"/>
                      <a:pt x="2056" y="0"/>
                      <a:pt x="1999" y="0"/>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2" name="Google Shape;382;p33"/>
              <p:cNvSpPr/>
              <p:nvPr/>
            </p:nvSpPr>
            <p:spPr>
              <a:xfrm>
                <a:off x="-5645900" y="-556575"/>
                <a:ext cx="86400" cy="124175"/>
              </a:xfrm>
              <a:custGeom>
                <a:avLst/>
                <a:gdLst/>
                <a:ahLst/>
                <a:cxnLst/>
                <a:rect l="l" t="t" r="r" b="b"/>
                <a:pathLst>
                  <a:path w="3456" h="4967" extrusionOk="0">
                    <a:moveTo>
                      <a:pt x="1807" y="0"/>
                    </a:moveTo>
                    <a:cubicBezTo>
                      <a:pt x="990" y="0"/>
                      <a:pt x="264" y="978"/>
                      <a:pt x="136" y="2252"/>
                    </a:cubicBezTo>
                    <a:cubicBezTo>
                      <a:pt x="1" y="3608"/>
                      <a:pt x="608" y="4828"/>
                      <a:pt x="1492" y="4963"/>
                    </a:cubicBezTo>
                    <a:cubicBezTo>
                      <a:pt x="1519" y="4965"/>
                      <a:pt x="1546" y="4966"/>
                      <a:pt x="1572" y="4966"/>
                    </a:cubicBezTo>
                    <a:cubicBezTo>
                      <a:pt x="2419" y="4966"/>
                      <a:pt x="3188" y="3973"/>
                      <a:pt x="3319" y="2659"/>
                    </a:cubicBezTo>
                    <a:cubicBezTo>
                      <a:pt x="3455" y="1303"/>
                      <a:pt x="2848" y="83"/>
                      <a:pt x="1964" y="13"/>
                    </a:cubicBezTo>
                    <a:cubicBezTo>
                      <a:pt x="1911" y="4"/>
                      <a:pt x="1859" y="0"/>
                      <a:pt x="1807" y="0"/>
                    </a:cubicBezTo>
                    <a:close/>
                  </a:path>
                </a:pathLst>
              </a:custGeom>
              <a:solidFill>
                <a:srgbClr val="000000"/>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3" name="Google Shape;383;p33"/>
              <p:cNvSpPr/>
              <p:nvPr/>
            </p:nvSpPr>
            <p:spPr>
              <a:xfrm>
                <a:off x="-5552750" y="-472625"/>
                <a:ext cx="29150" cy="46925"/>
              </a:xfrm>
              <a:custGeom>
                <a:avLst/>
                <a:gdLst/>
                <a:ahLst/>
                <a:cxnLst/>
                <a:rect l="l" t="t" r="r" b="b"/>
                <a:pathLst>
                  <a:path w="1166" h="1877" extrusionOk="0">
                    <a:moveTo>
                      <a:pt x="466" y="1"/>
                    </a:moveTo>
                    <a:cubicBezTo>
                      <a:pt x="327" y="1"/>
                      <a:pt x="164" y="93"/>
                      <a:pt x="0" y="315"/>
                    </a:cubicBezTo>
                    <a:lnTo>
                      <a:pt x="0" y="1876"/>
                    </a:lnTo>
                    <a:cubicBezTo>
                      <a:pt x="1166" y="1186"/>
                      <a:pt x="966" y="1"/>
                      <a:pt x="466" y="1"/>
                    </a:cubicBezTo>
                    <a:close/>
                  </a:path>
                </a:pathLst>
              </a:custGeom>
              <a:solidFill>
                <a:srgbClr val="F9C2B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4" name="Google Shape;384;p33"/>
              <p:cNvSpPr/>
              <p:nvPr/>
            </p:nvSpPr>
            <p:spPr>
              <a:xfrm>
                <a:off x="-5628950" y="-400375"/>
                <a:ext cx="67800" cy="35775"/>
              </a:xfrm>
              <a:custGeom>
                <a:avLst/>
                <a:gdLst/>
                <a:ahLst/>
                <a:cxnLst/>
                <a:rect l="l" t="t" r="r" b="b"/>
                <a:pathLst>
                  <a:path w="2712" h="1431" extrusionOk="0">
                    <a:moveTo>
                      <a:pt x="1" y="1"/>
                    </a:moveTo>
                    <a:cubicBezTo>
                      <a:pt x="66" y="342"/>
                      <a:pt x="201" y="613"/>
                      <a:pt x="407" y="884"/>
                    </a:cubicBezTo>
                    <a:cubicBezTo>
                      <a:pt x="608" y="1085"/>
                      <a:pt x="879" y="1291"/>
                      <a:pt x="1150" y="1356"/>
                    </a:cubicBezTo>
                    <a:cubicBezTo>
                      <a:pt x="1282" y="1409"/>
                      <a:pt x="1413" y="1431"/>
                      <a:pt x="1540" y="1431"/>
                    </a:cubicBezTo>
                    <a:cubicBezTo>
                      <a:pt x="1742" y="1431"/>
                      <a:pt x="1933" y="1374"/>
                      <a:pt x="2099" y="1291"/>
                    </a:cubicBezTo>
                    <a:cubicBezTo>
                      <a:pt x="2370" y="1156"/>
                      <a:pt x="2576" y="884"/>
                      <a:pt x="2712" y="613"/>
                    </a:cubicBezTo>
                    <a:lnTo>
                      <a:pt x="2712" y="613"/>
                    </a:lnTo>
                    <a:cubicBezTo>
                      <a:pt x="2576" y="884"/>
                      <a:pt x="2305" y="1156"/>
                      <a:pt x="2034" y="1291"/>
                    </a:cubicBezTo>
                    <a:cubicBezTo>
                      <a:pt x="1877" y="1370"/>
                      <a:pt x="1719" y="1403"/>
                      <a:pt x="1562" y="1403"/>
                    </a:cubicBezTo>
                    <a:cubicBezTo>
                      <a:pt x="1448" y="1403"/>
                      <a:pt x="1334" y="1386"/>
                      <a:pt x="1221" y="1356"/>
                    </a:cubicBezTo>
                    <a:cubicBezTo>
                      <a:pt x="879" y="1221"/>
                      <a:pt x="608" y="1085"/>
                      <a:pt x="472" y="814"/>
                    </a:cubicBezTo>
                    <a:cubicBezTo>
                      <a:pt x="272" y="613"/>
                      <a:pt x="66" y="342"/>
                      <a:pt x="1" y="1"/>
                    </a:cubicBezTo>
                    <a:close/>
                  </a:path>
                </a:pathLst>
              </a:custGeom>
              <a:noFill/>
              <a:ln w="9525" cap="flat" cmpd="sng">
                <a:solidFill>
                  <a:srgbClr val="CFA396"/>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5" name="Google Shape;385;p33"/>
              <p:cNvSpPr/>
              <p:nvPr/>
            </p:nvSpPr>
            <p:spPr>
              <a:xfrm>
                <a:off x="-3085500" y="626375"/>
                <a:ext cx="94925" cy="51000"/>
              </a:xfrm>
              <a:custGeom>
                <a:avLst/>
                <a:gdLst/>
                <a:ahLst/>
                <a:cxnLst/>
                <a:rect l="l" t="t" r="r" b="b"/>
                <a:pathLst>
                  <a:path w="3797" h="2040" extrusionOk="0">
                    <a:moveTo>
                      <a:pt x="1792" y="0"/>
                    </a:moveTo>
                    <a:cubicBezTo>
                      <a:pt x="500" y="0"/>
                      <a:pt x="1" y="2040"/>
                      <a:pt x="1" y="2040"/>
                    </a:cubicBezTo>
                    <a:cubicBezTo>
                      <a:pt x="1" y="2040"/>
                      <a:pt x="3796" y="684"/>
                      <a:pt x="2240" y="77"/>
                    </a:cubicBezTo>
                    <a:cubicBezTo>
                      <a:pt x="2081" y="24"/>
                      <a:pt x="1932" y="0"/>
                      <a:pt x="1792" y="0"/>
                    </a:cubicBezTo>
                    <a:close/>
                  </a:path>
                </a:pathLst>
              </a:custGeom>
              <a:solidFill>
                <a:srgbClr val="66C5E3"/>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6" name="Google Shape;386;p33"/>
              <p:cNvSpPr/>
              <p:nvPr/>
            </p:nvSpPr>
            <p:spPr>
              <a:xfrm>
                <a:off x="-3690375" y="67325"/>
                <a:ext cx="250800" cy="87725"/>
              </a:xfrm>
              <a:custGeom>
                <a:avLst/>
                <a:gdLst/>
                <a:ahLst/>
                <a:cxnLst/>
                <a:rect l="l" t="t" r="r" b="b"/>
                <a:pathLst>
                  <a:path w="10032" h="3509" extrusionOk="0">
                    <a:moveTo>
                      <a:pt x="0" y="0"/>
                    </a:moveTo>
                    <a:lnTo>
                      <a:pt x="0" y="0"/>
                    </a:lnTo>
                    <a:cubicBezTo>
                      <a:pt x="743" y="613"/>
                      <a:pt x="1491" y="1085"/>
                      <a:pt x="2234" y="1562"/>
                    </a:cubicBezTo>
                    <a:cubicBezTo>
                      <a:pt x="3048" y="2034"/>
                      <a:pt x="3861" y="2441"/>
                      <a:pt x="4745" y="2782"/>
                    </a:cubicBezTo>
                    <a:cubicBezTo>
                      <a:pt x="5558" y="3118"/>
                      <a:pt x="6437" y="3324"/>
                      <a:pt x="7321" y="3460"/>
                    </a:cubicBezTo>
                    <a:cubicBezTo>
                      <a:pt x="7557" y="3493"/>
                      <a:pt x="7794" y="3509"/>
                      <a:pt x="8031" y="3509"/>
                    </a:cubicBezTo>
                    <a:cubicBezTo>
                      <a:pt x="8268" y="3509"/>
                      <a:pt x="8505" y="3493"/>
                      <a:pt x="8741" y="3460"/>
                    </a:cubicBezTo>
                    <a:cubicBezTo>
                      <a:pt x="9148" y="3460"/>
                      <a:pt x="9625" y="3389"/>
                      <a:pt x="10032" y="3254"/>
                    </a:cubicBezTo>
                    <a:lnTo>
                      <a:pt x="10032" y="3254"/>
                    </a:lnTo>
                    <a:cubicBezTo>
                      <a:pt x="9463" y="3386"/>
                      <a:pt x="8897" y="3461"/>
                      <a:pt x="8330" y="3461"/>
                    </a:cubicBezTo>
                    <a:cubicBezTo>
                      <a:pt x="8016" y="3461"/>
                      <a:pt x="7701" y="3438"/>
                      <a:pt x="7386" y="3389"/>
                    </a:cubicBezTo>
                    <a:cubicBezTo>
                      <a:pt x="6437" y="3254"/>
                      <a:pt x="5558" y="3053"/>
                      <a:pt x="4745" y="2712"/>
                    </a:cubicBezTo>
                    <a:cubicBezTo>
                      <a:pt x="3861" y="2375"/>
                      <a:pt x="3048" y="1969"/>
                      <a:pt x="2305" y="1562"/>
                    </a:cubicBezTo>
                    <a:cubicBezTo>
                      <a:pt x="1898" y="1291"/>
                      <a:pt x="1491" y="1085"/>
                      <a:pt x="1150" y="814"/>
                    </a:cubicBezTo>
                    <a:cubicBezTo>
                      <a:pt x="743" y="543"/>
                      <a:pt x="336" y="272"/>
                      <a:pt x="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7" name="Google Shape;387;p33"/>
              <p:cNvSpPr/>
              <p:nvPr/>
            </p:nvSpPr>
            <p:spPr>
              <a:xfrm>
                <a:off x="-3299000" y="-116750"/>
                <a:ext cx="210150" cy="28200"/>
              </a:xfrm>
              <a:custGeom>
                <a:avLst/>
                <a:gdLst/>
                <a:ahLst/>
                <a:cxnLst/>
                <a:rect l="l" t="t" r="r" b="b"/>
                <a:pathLst>
                  <a:path w="8406" h="1128" extrusionOk="0">
                    <a:moveTo>
                      <a:pt x="8283" y="97"/>
                    </a:moveTo>
                    <a:cubicBezTo>
                      <a:pt x="8324" y="102"/>
                      <a:pt x="8364" y="108"/>
                      <a:pt x="8405" y="113"/>
                    </a:cubicBezTo>
                    <a:cubicBezTo>
                      <a:pt x="8364" y="107"/>
                      <a:pt x="8324" y="102"/>
                      <a:pt x="8283" y="97"/>
                    </a:cubicBezTo>
                    <a:close/>
                    <a:moveTo>
                      <a:pt x="6723" y="1"/>
                    </a:moveTo>
                    <a:cubicBezTo>
                      <a:pt x="6335" y="1"/>
                      <a:pt x="5947" y="16"/>
                      <a:pt x="5558" y="43"/>
                    </a:cubicBezTo>
                    <a:cubicBezTo>
                      <a:pt x="4609" y="113"/>
                      <a:pt x="3660" y="249"/>
                      <a:pt x="2782" y="450"/>
                    </a:cubicBezTo>
                    <a:cubicBezTo>
                      <a:pt x="1833" y="656"/>
                      <a:pt x="884" y="856"/>
                      <a:pt x="0" y="1127"/>
                    </a:cubicBezTo>
                    <a:cubicBezTo>
                      <a:pt x="949" y="927"/>
                      <a:pt x="1833" y="656"/>
                      <a:pt x="2782" y="520"/>
                    </a:cubicBezTo>
                    <a:cubicBezTo>
                      <a:pt x="3660" y="314"/>
                      <a:pt x="4609" y="178"/>
                      <a:pt x="5558" y="113"/>
                    </a:cubicBezTo>
                    <a:cubicBezTo>
                      <a:pt x="5829" y="43"/>
                      <a:pt x="6035" y="43"/>
                      <a:pt x="6307" y="43"/>
                    </a:cubicBezTo>
                    <a:lnTo>
                      <a:pt x="6984" y="43"/>
                    </a:lnTo>
                    <a:cubicBezTo>
                      <a:pt x="7415" y="43"/>
                      <a:pt x="7851" y="43"/>
                      <a:pt x="8283" y="97"/>
                    </a:cubicBezTo>
                    <a:lnTo>
                      <a:pt x="8283" y="97"/>
                    </a:lnTo>
                    <a:cubicBezTo>
                      <a:pt x="7763" y="29"/>
                      <a:pt x="7243" y="1"/>
                      <a:pt x="67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8" name="Google Shape;388;p33"/>
              <p:cNvSpPr/>
              <p:nvPr/>
            </p:nvSpPr>
            <p:spPr>
              <a:xfrm>
                <a:off x="-3219300" y="-347775"/>
                <a:ext cx="242275" cy="128800"/>
              </a:xfrm>
              <a:custGeom>
                <a:avLst/>
                <a:gdLst/>
                <a:ahLst/>
                <a:cxnLst/>
                <a:rect l="l" t="t" r="r" b="b"/>
                <a:pathLst>
                  <a:path w="9691" h="5152" extrusionOk="0">
                    <a:moveTo>
                      <a:pt x="1" y="0"/>
                    </a:moveTo>
                    <a:cubicBezTo>
                      <a:pt x="447" y="102"/>
                      <a:pt x="894" y="222"/>
                      <a:pt x="1342" y="361"/>
                    </a:cubicBezTo>
                    <a:lnTo>
                      <a:pt x="1342" y="361"/>
                    </a:lnTo>
                    <a:cubicBezTo>
                      <a:pt x="1323" y="353"/>
                      <a:pt x="1305" y="345"/>
                      <a:pt x="1286" y="337"/>
                    </a:cubicBezTo>
                    <a:cubicBezTo>
                      <a:pt x="879" y="201"/>
                      <a:pt x="407" y="66"/>
                      <a:pt x="1" y="0"/>
                    </a:cubicBezTo>
                    <a:close/>
                    <a:moveTo>
                      <a:pt x="1342" y="361"/>
                    </a:moveTo>
                    <a:cubicBezTo>
                      <a:pt x="1795" y="553"/>
                      <a:pt x="2188" y="684"/>
                      <a:pt x="2641" y="814"/>
                    </a:cubicBezTo>
                    <a:cubicBezTo>
                      <a:pt x="2209" y="646"/>
                      <a:pt x="1776" y="495"/>
                      <a:pt x="1342" y="361"/>
                    </a:cubicBezTo>
                    <a:close/>
                    <a:moveTo>
                      <a:pt x="2641" y="814"/>
                    </a:moveTo>
                    <a:lnTo>
                      <a:pt x="2641" y="814"/>
                    </a:lnTo>
                    <a:cubicBezTo>
                      <a:pt x="3455" y="1150"/>
                      <a:pt x="4339" y="1557"/>
                      <a:pt x="5152" y="1963"/>
                    </a:cubicBezTo>
                    <a:cubicBezTo>
                      <a:pt x="4339" y="1492"/>
                      <a:pt x="3525" y="1150"/>
                      <a:pt x="2641" y="814"/>
                    </a:cubicBezTo>
                    <a:close/>
                    <a:moveTo>
                      <a:pt x="5153" y="1964"/>
                    </a:moveTo>
                    <a:cubicBezTo>
                      <a:pt x="5966" y="2370"/>
                      <a:pt x="6779" y="2912"/>
                      <a:pt x="7522" y="3390"/>
                    </a:cubicBezTo>
                    <a:cubicBezTo>
                      <a:pt x="6779" y="2847"/>
                      <a:pt x="5966" y="2370"/>
                      <a:pt x="5153" y="1964"/>
                    </a:cubicBezTo>
                    <a:close/>
                    <a:moveTo>
                      <a:pt x="7522" y="3390"/>
                    </a:moveTo>
                    <a:lnTo>
                      <a:pt x="8064" y="3796"/>
                    </a:lnTo>
                    <a:cubicBezTo>
                      <a:pt x="8270" y="3932"/>
                      <a:pt x="8471" y="4132"/>
                      <a:pt x="8606" y="4268"/>
                    </a:cubicBezTo>
                    <a:lnTo>
                      <a:pt x="8877" y="4474"/>
                    </a:lnTo>
                    <a:cubicBezTo>
                      <a:pt x="9013" y="4539"/>
                      <a:pt x="9083" y="4610"/>
                      <a:pt x="9148" y="4675"/>
                    </a:cubicBezTo>
                    <a:lnTo>
                      <a:pt x="9691" y="5152"/>
                    </a:lnTo>
                    <a:cubicBezTo>
                      <a:pt x="9013" y="4539"/>
                      <a:pt x="8335" y="3932"/>
                      <a:pt x="7522" y="339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89" name="Google Shape;389;p33"/>
              <p:cNvSpPr/>
              <p:nvPr/>
            </p:nvSpPr>
            <p:spPr>
              <a:xfrm>
                <a:off x="-3075325" y="-576600"/>
                <a:ext cx="247425" cy="89900"/>
              </a:xfrm>
              <a:custGeom>
                <a:avLst/>
                <a:gdLst/>
                <a:ahLst/>
                <a:cxnLst/>
                <a:rect l="l" t="t" r="r" b="b"/>
                <a:pathLst>
                  <a:path w="9897" h="3596" extrusionOk="0">
                    <a:moveTo>
                      <a:pt x="9219" y="0"/>
                    </a:moveTo>
                    <a:cubicBezTo>
                      <a:pt x="9213" y="6"/>
                      <a:pt x="9208" y="11"/>
                      <a:pt x="9202" y="16"/>
                    </a:cubicBezTo>
                    <a:lnTo>
                      <a:pt x="9202" y="16"/>
                    </a:lnTo>
                    <a:cubicBezTo>
                      <a:pt x="9433" y="5"/>
                      <a:pt x="9665" y="0"/>
                      <a:pt x="9897" y="0"/>
                    </a:cubicBezTo>
                    <a:close/>
                    <a:moveTo>
                      <a:pt x="9202" y="16"/>
                    </a:moveTo>
                    <a:lnTo>
                      <a:pt x="9202" y="16"/>
                    </a:lnTo>
                    <a:cubicBezTo>
                      <a:pt x="8553" y="46"/>
                      <a:pt x="7903" y="123"/>
                      <a:pt x="7256" y="271"/>
                    </a:cubicBezTo>
                    <a:cubicBezTo>
                      <a:pt x="6372" y="477"/>
                      <a:pt x="5558" y="678"/>
                      <a:pt x="4680" y="1020"/>
                    </a:cubicBezTo>
                    <a:cubicBezTo>
                      <a:pt x="3867" y="1356"/>
                      <a:pt x="3053" y="1697"/>
                      <a:pt x="2305" y="2169"/>
                    </a:cubicBezTo>
                    <a:cubicBezTo>
                      <a:pt x="3053" y="1762"/>
                      <a:pt x="3867" y="1426"/>
                      <a:pt x="4745" y="1085"/>
                    </a:cubicBezTo>
                    <a:cubicBezTo>
                      <a:pt x="5558" y="748"/>
                      <a:pt x="6372" y="477"/>
                      <a:pt x="7256" y="342"/>
                    </a:cubicBezTo>
                    <a:lnTo>
                      <a:pt x="7934" y="206"/>
                    </a:lnTo>
                    <a:cubicBezTo>
                      <a:pt x="8134" y="136"/>
                      <a:pt x="8340" y="136"/>
                      <a:pt x="8611" y="71"/>
                    </a:cubicBezTo>
                    <a:lnTo>
                      <a:pt x="8882" y="71"/>
                    </a:lnTo>
                    <a:cubicBezTo>
                      <a:pt x="9007" y="71"/>
                      <a:pt x="9132" y="71"/>
                      <a:pt x="9202" y="16"/>
                    </a:cubicBezTo>
                    <a:close/>
                    <a:moveTo>
                      <a:pt x="2305" y="2169"/>
                    </a:moveTo>
                    <a:cubicBezTo>
                      <a:pt x="1492" y="2576"/>
                      <a:pt x="749" y="3053"/>
                      <a:pt x="0" y="3595"/>
                    </a:cubicBezTo>
                    <a:cubicBezTo>
                      <a:pt x="407" y="3324"/>
                      <a:pt x="749" y="3053"/>
                      <a:pt x="1155" y="2847"/>
                    </a:cubicBezTo>
                    <a:cubicBezTo>
                      <a:pt x="1492" y="2646"/>
                      <a:pt x="1898" y="2375"/>
                      <a:pt x="2305" y="2169"/>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0" name="Google Shape;390;p33"/>
              <p:cNvSpPr/>
              <p:nvPr/>
            </p:nvSpPr>
            <p:spPr>
              <a:xfrm>
                <a:off x="-3320950" y="-749450"/>
                <a:ext cx="127025" cy="262750"/>
              </a:xfrm>
              <a:custGeom>
                <a:avLst/>
                <a:gdLst/>
                <a:ahLst/>
                <a:cxnLst/>
                <a:rect l="l" t="t" r="r" b="b"/>
                <a:pathLst>
                  <a:path w="5081" h="10510" extrusionOk="0">
                    <a:moveTo>
                      <a:pt x="0" y="1"/>
                    </a:moveTo>
                    <a:lnTo>
                      <a:pt x="0" y="1"/>
                    </a:lnTo>
                    <a:cubicBezTo>
                      <a:pt x="678" y="749"/>
                      <a:pt x="1285" y="1492"/>
                      <a:pt x="1898" y="2305"/>
                    </a:cubicBezTo>
                    <a:cubicBezTo>
                      <a:pt x="1355" y="1492"/>
                      <a:pt x="678" y="749"/>
                      <a:pt x="0" y="1"/>
                    </a:cubicBezTo>
                    <a:close/>
                    <a:moveTo>
                      <a:pt x="1898" y="2305"/>
                    </a:moveTo>
                    <a:lnTo>
                      <a:pt x="1898" y="2305"/>
                    </a:lnTo>
                    <a:cubicBezTo>
                      <a:pt x="2440" y="3118"/>
                      <a:pt x="2982" y="3932"/>
                      <a:pt x="3454" y="4816"/>
                    </a:cubicBezTo>
                    <a:cubicBezTo>
                      <a:pt x="3931" y="5694"/>
                      <a:pt x="4338" y="6643"/>
                      <a:pt x="4609" y="7592"/>
                    </a:cubicBezTo>
                    <a:cubicBezTo>
                      <a:pt x="4744" y="8069"/>
                      <a:pt x="4880" y="8541"/>
                      <a:pt x="4945" y="9018"/>
                    </a:cubicBezTo>
                    <a:cubicBezTo>
                      <a:pt x="5081" y="9490"/>
                      <a:pt x="5081" y="9967"/>
                      <a:pt x="5081" y="10509"/>
                    </a:cubicBezTo>
                    <a:cubicBezTo>
                      <a:pt x="5081" y="9967"/>
                      <a:pt x="5081" y="9490"/>
                      <a:pt x="5016" y="9018"/>
                    </a:cubicBezTo>
                    <a:cubicBezTo>
                      <a:pt x="4945" y="8541"/>
                      <a:pt x="4809" y="7999"/>
                      <a:pt x="4674" y="7527"/>
                    </a:cubicBezTo>
                    <a:cubicBezTo>
                      <a:pt x="4403" y="6578"/>
                      <a:pt x="3996" y="5694"/>
                      <a:pt x="3524" y="4816"/>
                    </a:cubicBezTo>
                    <a:cubicBezTo>
                      <a:pt x="3047" y="3932"/>
                      <a:pt x="2505" y="3118"/>
                      <a:pt x="1898" y="230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1" name="Google Shape;391;p33"/>
              <p:cNvSpPr/>
              <p:nvPr/>
            </p:nvSpPr>
            <p:spPr>
              <a:xfrm>
                <a:off x="-3615825" y="-427500"/>
                <a:ext cx="176250" cy="147525"/>
              </a:xfrm>
              <a:custGeom>
                <a:avLst/>
                <a:gdLst/>
                <a:ahLst/>
                <a:cxnLst/>
                <a:rect l="l" t="t" r="r" b="b"/>
                <a:pathLst>
                  <a:path w="7050" h="5901" extrusionOk="0">
                    <a:moveTo>
                      <a:pt x="1" y="1"/>
                    </a:moveTo>
                    <a:lnTo>
                      <a:pt x="1" y="1"/>
                    </a:lnTo>
                    <a:cubicBezTo>
                      <a:pt x="678" y="408"/>
                      <a:pt x="1286" y="814"/>
                      <a:pt x="1964" y="1221"/>
                    </a:cubicBezTo>
                    <a:cubicBezTo>
                      <a:pt x="1356" y="749"/>
                      <a:pt x="678" y="343"/>
                      <a:pt x="1" y="1"/>
                    </a:cubicBezTo>
                    <a:close/>
                    <a:moveTo>
                      <a:pt x="1964" y="1221"/>
                    </a:moveTo>
                    <a:cubicBezTo>
                      <a:pt x="2576" y="1698"/>
                      <a:pt x="3184" y="2105"/>
                      <a:pt x="3796" y="2647"/>
                    </a:cubicBezTo>
                    <a:cubicBezTo>
                      <a:pt x="4404" y="3119"/>
                      <a:pt x="5016" y="3596"/>
                      <a:pt x="5559" y="4138"/>
                    </a:cubicBezTo>
                    <a:lnTo>
                      <a:pt x="5807" y="4322"/>
                    </a:lnTo>
                    <a:lnTo>
                      <a:pt x="5807" y="4322"/>
                    </a:lnTo>
                    <a:cubicBezTo>
                      <a:pt x="5746" y="4261"/>
                      <a:pt x="5685" y="4200"/>
                      <a:pt x="5624" y="4138"/>
                    </a:cubicBezTo>
                    <a:cubicBezTo>
                      <a:pt x="5082" y="3526"/>
                      <a:pt x="4474" y="3054"/>
                      <a:pt x="3861" y="2577"/>
                    </a:cubicBezTo>
                    <a:cubicBezTo>
                      <a:pt x="3254" y="2105"/>
                      <a:pt x="2641" y="1628"/>
                      <a:pt x="1964" y="1221"/>
                    </a:cubicBezTo>
                    <a:close/>
                    <a:moveTo>
                      <a:pt x="5807" y="4322"/>
                    </a:moveTo>
                    <a:lnTo>
                      <a:pt x="5807" y="4322"/>
                    </a:lnTo>
                    <a:cubicBezTo>
                      <a:pt x="5819" y="4334"/>
                      <a:pt x="5830" y="4346"/>
                      <a:pt x="5842" y="4357"/>
                    </a:cubicBezTo>
                    <a:lnTo>
                      <a:pt x="5842" y="4357"/>
                    </a:lnTo>
                    <a:lnTo>
                      <a:pt x="5830" y="4339"/>
                    </a:lnTo>
                    <a:lnTo>
                      <a:pt x="5807" y="4322"/>
                    </a:lnTo>
                    <a:close/>
                    <a:moveTo>
                      <a:pt x="5842" y="4357"/>
                    </a:moveTo>
                    <a:lnTo>
                      <a:pt x="5965" y="4545"/>
                    </a:lnTo>
                    <a:lnTo>
                      <a:pt x="6372" y="4952"/>
                    </a:lnTo>
                    <a:cubicBezTo>
                      <a:pt x="6492" y="5129"/>
                      <a:pt x="6612" y="5256"/>
                      <a:pt x="6731" y="5376"/>
                    </a:cubicBezTo>
                    <a:lnTo>
                      <a:pt x="6731" y="5376"/>
                    </a:lnTo>
                    <a:cubicBezTo>
                      <a:pt x="6473" y="5011"/>
                      <a:pt x="6162" y="4681"/>
                      <a:pt x="5842" y="4357"/>
                    </a:cubicBezTo>
                    <a:close/>
                    <a:moveTo>
                      <a:pt x="6731" y="5376"/>
                    </a:moveTo>
                    <a:cubicBezTo>
                      <a:pt x="6777" y="5441"/>
                      <a:pt x="6822" y="5507"/>
                      <a:pt x="6864" y="5574"/>
                    </a:cubicBezTo>
                    <a:lnTo>
                      <a:pt x="6864" y="5574"/>
                    </a:lnTo>
                    <a:lnTo>
                      <a:pt x="6779" y="5424"/>
                    </a:lnTo>
                    <a:cubicBezTo>
                      <a:pt x="6763" y="5408"/>
                      <a:pt x="6747" y="5392"/>
                      <a:pt x="6731" y="5376"/>
                    </a:cubicBezTo>
                    <a:close/>
                    <a:moveTo>
                      <a:pt x="6864" y="5574"/>
                    </a:moveTo>
                    <a:lnTo>
                      <a:pt x="7050" y="5901"/>
                    </a:lnTo>
                    <a:cubicBezTo>
                      <a:pt x="6993" y="5788"/>
                      <a:pt x="6931" y="5680"/>
                      <a:pt x="6864" y="5574"/>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2" name="Google Shape;392;p33"/>
              <p:cNvSpPr/>
              <p:nvPr/>
            </p:nvSpPr>
            <p:spPr>
              <a:xfrm>
                <a:off x="-4524000" y="866054"/>
                <a:ext cx="2514483" cy="3473582"/>
              </a:xfrm>
              <a:custGeom>
                <a:avLst/>
                <a:gdLst/>
                <a:ahLst/>
                <a:cxnLst/>
                <a:rect l="l" t="t" r="r" b="b"/>
                <a:pathLst>
                  <a:path w="95372" h="131975" extrusionOk="0">
                    <a:moveTo>
                      <a:pt x="34862" y="0"/>
                    </a:moveTo>
                    <a:cubicBezTo>
                      <a:pt x="29928" y="2010"/>
                      <a:pt x="25061" y="4026"/>
                      <a:pt x="20189" y="6103"/>
                    </a:cubicBezTo>
                    <a:cubicBezTo>
                      <a:pt x="17270" y="7334"/>
                      <a:pt x="14414" y="8503"/>
                      <a:pt x="11557" y="9739"/>
                    </a:cubicBezTo>
                    <a:cubicBezTo>
                      <a:pt x="10388" y="10258"/>
                      <a:pt x="10129" y="10129"/>
                      <a:pt x="9931" y="11297"/>
                    </a:cubicBezTo>
                    <a:cubicBezTo>
                      <a:pt x="9672" y="12596"/>
                      <a:pt x="9609" y="14024"/>
                      <a:pt x="9090" y="15255"/>
                    </a:cubicBezTo>
                    <a:cubicBezTo>
                      <a:pt x="7854" y="18179"/>
                      <a:pt x="5257" y="19997"/>
                      <a:pt x="3377" y="22464"/>
                    </a:cubicBezTo>
                    <a:cubicBezTo>
                      <a:pt x="1948" y="24344"/>
                      <a:pt x="1231" y="27201"/>
                      <a:pt x="1559" y="29538"/>
                    </a:cubicBezTo>
                    <a:cubicBezTo>
                      <a:pt x="1689" y="30515"/>
                      <a:pt x="1751" y="31554"/>
                      <a:pt x="1689" y="32525"/>
                    </a:cubicBezTo>
                    <a:cubicBezTo>
                      <a:pt x="1559" y="33501"/>
                      <a:pt x="1102" y="34213"/>
                      <a:pt x="972" y="35122"/>
                    </a:cubicBezTo>
                    <a:cubicBezTo>
                      <a:pt x="842" y="36228"/>
                      <a:pt x="130" y="36940"/>
                      <a:pt x="63" y="38046"/>
                    </a:cubicBezTo>
                    <a:cubicBezTo>
                      <a:pt x="1" y="39215"/>
                      <a:pt x="972" y="40186"/>
                      <a:pt x="1361" y="41292"/>
                    </a:cubicBezTo>
                    <a:cubicBezTo>
                      <a:pt x="1416" y="41551"/>
                      <a:pt x="1802" y="42693"/>
                      <a:pt x="2289" y="42693"/>
                    </a:cubicBezTo>
                    <a:cubicBezTo>
                      <a:pt x="2408" y="42693"/>
                      <a:pt x="2533" y="42626"/>
                      <a:pt x="2660" y="42461"/>
                    </a:cubicBezTo>
                    <a:cubicBezTo>
                      <a:pt x="2727" y="42331"/>
                      <a:pt x="2400" y="41422"/>
                      <a:pt x="2338" y="41225"/>
                    </a:cubicBezTo>
                    <a:cubicBezTo>
                      <a:pt x="2208" y="40446"/>
                      <a:pt x="2270" y="39667"/>
                      <a:pt x="2208" y="38887"/>
                    </a:cubicBezTo>
                    <a:cubicBezTo>
                      <a:pt x="2078" y="37589"/>
                      <a:pt x="1818" y="36358"/>
                      <a:pt x="1948" y="35122"/>
                    </a:cubicBezTo>
                    <a:cubicBezTo>
                      <a:pt x="2078" y="34343"/>
                      <a:pt x="1881" y="32785"/>
                      <a:pt x="2597" y="32265"/>
                    </a:cubicBezTo>
                    <a:cubicBezTo>
                      <a:pt x="2853" y="32095"/>
                      <a:pt x="3049" y="32022"/>
                      <a:pt x="3199" y="32022"/>
                    </a:cubicBezTo>
                    <a:cubicBezTo>
                      <a:pt x="3960" y="32022"/>
                      <a:pt x="3506" y="33908"/>
                      <a:pt x="3506" y="34343"/>
                    </a:cubicBezTo>
                    <a:cubicBezTo>
                      <a:pt x="3506" y="36940"/>
                      <a:pt x="4285" y="39604"/>
                      <a:pt x="4997" y="42004"/>
                    </a:cubicBezTo>
                    <a:cubicBezTo>
                      <a:pt x="5194" y="42523"/>
                      <a:pt x="5387" y="42980"/>
                      <a:pt x="5324" y="43432"/>
                    </a:cubicBezTo>
                    <a:cubicBezTo>
                      <a:pt x="5194" y="44149"/>
                      <a:pt x="4675" y="44731"/>
                      <a:pt x="4608" y="45447"/>
                    </a:cubicBezTo>
                    <a:cubicBezTo>
                      <a:pt x="4608" y="46226"/>
                      <a:pt x="4935" y="46938"/>
                      <a:pt x="5454" y="47457"/>
                    </a:cubicBezTo>
                    <a:cubicBezTo>
                      <a:pt x="6685" y="48823"/>
                      <a:pt x="8633" y="48823"/>
                      <a:pt x="10061" y="49795"/>
                    </a:cubicBezTo>
                    <a:cubicBezTo>
                      <a:pt x="10518" y="50122"/>
                      <a:pt x="10778" y="50901"/>
                      <a:pt x="11230" y="51093"/>
                    </a:cubicBezTo>
                    <a:cubicBezTo>
                      <a:pt x="11330" y="51127"/>
                      <a:pt x="11433" y="51142"/>
                      <a:pt x="11536" y="51142"/>
                    </a:cubicBezTo>
                    <a:cubicBezTo>
                      <a:pt x="12034" y="51142"/>
                      <a:pt x="12543" y="50801"/>
                      <a:pt x="12918" y="50641"/>
                    </a:cubicBezTo>
                    <a:cubicBezTo>
                      <a:pt x="13347" y="50456"/>
                      <a:pt x="14002" y="49986"/>
                      <a:pt x="14510" y="49986"/>
                    </a:cubicBezTo>
                    <a:cubicBezTo>
                      <a:pt x="14542" y="49986"/>
                      <a:pt x="14575" y="49988"/>
                      <a:pt x="14606" y="49992"/>
                    </a:cubicBezTo>
                    <a:cubicBezTo>
                      <a:pt x="15125" y="50054"/>
                      <a:pt x="15452" y="50641"/>
                      <a:pt x="15842" y="50963"/>
                    </a:cubicBezTo>
                    <a:cubicBezTo>
                      <a:pt x="16683" y="51872"/>
                      <a:pt x="17530" y="52781"/>
                      <a:pt x="18631" y="53430"/>
                    </a:cubicBezTo>
                    <a:cubicBezTo>
                      <a:pt x="19218" y="53820"/>
                      <a:pt x="19800" y="54147"/>
                      <a:pt x="20517" y="54277"/>
                    </a:cubicBezTo>
                    <a:cubicBezTo>
                      <a:pt x="20906" y="54339"/>
                      <a:pt x="21228" y="54277"/>
                      <a:pt x="21618" y="54469"/>
                    </a:cubicBezTo>
                    <a:cubicBezTo>
                      <a:pt x="22137" y="54797"/>
                      <a:pt x="22656" y="55576"/>
                      <a:pt x="23176" y="56027"/>
                    </a:cubicBezTo>
                    <a:cubicBezTo>
                      <a:pt x="23565" y="56355"/>
                      <a:pt x="24022" y="56677"/>
                      <a:pt x="24474" y="57004"/>
                    </a:cubicBezTo>
                    <a:cubicBezTo>
                      <a:pt x="24022" y="57326"/>
                      <a:pt x="23695" y="57845"/>
                      <a:pt x="23955" y="58432"/>
                    </a:cubicBezTo>
                    <a:cubicBezTo>
                      <a:pt x="24282" y="59404"/>
                      <a:pt x="25253" y="59014"/>
                      <a:pt x="25903" y="59341"/>
                    </a:cubicBezTo>
                    <a:cubicBezTo>
                      <a:pt x="26619" y="59601"/>
                      <a:pt x="27139" y="60572"/>
                      <a:pt x="27721" y="61029"/>
                    </a:cubicBezTo>
                    <a:cubicBezTo>
                      <a:pt x="28307" y="61419"/>
                      <a:pt x="29087" y="61419"/>
                      <a:pt x="29668" y="61871"/>
                    </a:cubicBezTo>
                    <a:cubicBezTo>
                      <a:pt x="30058" y="62260"/>
                      <a:pt x="29928" y="63237"/>
                      <a:pt x="30385" y="63367"/>
                    </a:cubicBezTo>
                    <a:cubicBezTo>
                      <a:pt x="30400" y="63370"/>
                      <a:pt x="30415" y="63372"/>
                      <a:pt x="30433" y="63372"/>
                    </a:cubicBezTo>
                    <a:cubicBezTo>
                      <a:pt x="30722" y="63372"/>
                      <a:pt x="31356" y="62895"/>
                      <a:pt x="31356" y="62650"/>
                    </a:cubicBezTo>
                    <a:cubicBezTo>
                      <a:pt x="31486" y="62328"/>
                      <a:pt x="31034" y="62068"/>
                      <a:pt x="31226" y="61808"/>
                    </a:cubicBezTo>
                    <a:cubicBezTo>
                      <a:pt x="31424" y="61481"/>
                      <a:pt x="32463" y="61029"/>
                      <a:pt x="32852" y="60899"/>
                    </a:cubicBezTo>
                    <a:cubicBezTo>
                      <a:pt x="33190" y="60771"/>
                      <a:pt x="33198" y="60671"/>
                      <a:pt x="33270" y="60671"/>
                    </a:cubicBezTo>
                    <a:cubicBezTo>
                      <a:pt x="33308" y="60671"/>
                      <a:pt x="33365" y="60700"/>
                      <a:pt x="33501" y="60770"/>
                    </a:cubicBezTo>
                    <a:cubicBezTo>
                      <a:pt x="33823" y="60962"/>
                      <a:pt x="34473" y="61938"/>
                      <a:pt x="34670" y="62328"/>
                    </a:cubicBezTo>
                    <a:cubicBezTo>
                      <a:pt x="35060" y="63237"/>
                      <a:pt x="34670" y="64535"/>
                      <a:pt x="34670" y="65574"/>
                    </a:cubicBezTo>
                    <a:cubicBezTo>
                      <a:pt x="34602" y="67132"/>
                      <a:pt x="35060" y="69142"/>
                      <a:pt x="33501" y="70249"/>
                    </a:cubicBezTo>
                    <a:cubicBezTo>
                      <a:pt x="32525" y="70898"/>
                      <a:pt x="30515" y="71869"/>
                      <a:pt x="30125" y="73168"/>
                    </a:cubicBezTo>
                    <a:cubicBezTo>
                      <a:pt x="29928" y="73947"/>
                      <a:pt x="30125" y="75245"/>
                      <a:pt x="30447" y="75962"/>
                    </a:cubicBezTo>
                    <a:cubicBezTo>
                      <a:pt x="30645" y="76414"/>
                      <a:pt x="30967" y="76673"/>
                      <a:pt x="30904" y="77260"/>
                    </a:cubicBezTo>
                    <a:cubicBezTo>
                      <a:pt x="30775" y="78169"/>
                      <a:pt x="29668" y="78559"/>
                      <a:pt x="29409" y="79338"/>
                    </a:cubicBezTo>
                    <a:cubicBezTo>
                      <a:pt x="29216" y="80050"/>
                      <a:pt x="29798" y="80377"/>
                      <a:pt x="30255" y="80829"/>
                    </a:cubicBezTo>
                    <a:cubicBezTo>
                      <a:pt x="31616" y="82065"/>
                      <a:pt x="32982" y="83166"/>
                      <a:pt x="33891" y="84792"/>
                    </a:cubicBezTo>
                    <a:cubicBezTo>
                      <a:pt x="34732" y="86282"/>
                      <a:pt x="35709" y="87908"/>
                      <a:pt x="36291" y="89528"/>
                    </a:cubicBezTo>
                    <a:cubicBezTo>
                      <a:pt x="37459" y="92842"/>
                      <a:pt x="40965" y="93813"/>
                      <a:pt x="43822" y="95372"/>
                    </a:cubicBezTo>
                    <a:cubicBezTo>
                      <a:pt x="46808" y="97060"/>
                      <a:pt x="45250" y="101153"/>
                      <a:pt x="44538" y="103812"/>
                    </a:cubicBezTo>
                    <a:cubicBezTo>
                      <a:pt x="43630" y="107385"/>
                      <a:pt x="43822" y="111281"/>
                      <a:pt x="43692" y="114917"/>
                    </a:cubicBezTo>
                    <a:cubicBezTo>
                      <a:pt x="43562" y="117836"/>
                      <a:pt x="42850" y="120630"/>
                      <a:pt x="42331" y="123487"/>
                    </a:cubicBezTo>
                    <a:cubicBezTo>
                      <a:pt x="42473" y="123534"/>
                      <a:pt x="42584" y="123555"/>
                      <a:pt x="42674" y="123555"/>
                    </a:cubicBezTo>
                    <a:cubicBezTo>
                      <a:pt x="43078" y="123555"/>
                      <a:pt x="43039" y="123120"/>
                      <a:pt x="43302" y="122640"/>
                    </a:cubicBezTo>
                    <a:cubicBezTo>
                      <a:pt x="43461" y="122284"/>
                      <a:pt x="43766" y="121926"/>
                      <a:pt x="44009" y="121926"/>
                    </a:cubicBezTo>
                    <a:cubicBezTo>
                      <a:pt x="44162" y="121926"/>
                      <a:pt x="44291" y="122069"/>
                      <a:pt x="44341" y="122448"/>
                    </a:cubicBezTo>
                    <a:cubicBezTo>
                      <a:pt x="44471" y="123097"/>
                      <a:pt x="43759" y="124136"/>
                      <a:pt x="43432" y="124655"/>
                    </a:cubicBezTo>
                    <a:cubicBezTo>
                      <a:pt x="43132" y="125174"/>
                      <a:pt x="43058" y="125375"/>
                      <a:pt x="42795" y="125375"/>
                    </a:cubicBezTo>
                    <a:cubicBezTo>
                      <a:pt x="42663" y="125375"/>
                      <a:pt x="42483" y="125324"/>
                      <a:pt x="42201" y="125237"/>
                    </a:cubicBezTo>
                    <a:lnTo>
                      <a:pt x="42201" y="125237"/>
                    </a:lnTo>
                    <a:cubicBezTo>
                      <a:pt x="42393" y="125694"/>
                      <a:pt x="42591" y="126213"/>
                      <a:pt x="42591" y="126665"/>
                    </a:cubicBezTo>
                    <a:cubicBezTo>
                      <a:pt x="42653" y="127314"/>
                      <a:pt x="42461" y="127185"/>
                      <a:pt x="42201" y="127704"/>
                    </a:cubicBezTo>
                    <a:cubicBezTo>
                      <a:pt x="41682" y="128680"/>
                      <a:pt x="42264" y="129003"/>
                      <a:pt x="43043" y="129522"/>
                    </a:cubicBezTo>
                    <a:cubicBezTo>
                      <a:pt x="43562" y="129911"/>
                      <a:pt x="44019" y="130369"/>
                      <a:pt x="44538" y="130561"/>
                    </a:cubicBezTo>
                    <a:cubicBezTo>
                      <a:pt x="45707" y="131018"/>
                      <a:pt x="47068" y="130561"/>
                      <a:pt x="48107" y="131080"/>
                    </a:cubicBezTo>
                    <a:cubicBezTo>
                      <a:pt x="48744" y="131401"/>
                      <a:pt x="49799" y="131975"/>
                      <a:pt x="50707" y="131975"/>
                    </a:cubicBezTo>
                    <a:cubicBezTo>
                      <a:pt x="51093" y="131975"/>
                      <a:pt x="51453" y="131871"/>
                      <a:pt x="51742" y="131599"/>
                    </a:cubicBezTo>
                    <a:cubicBezTo>
                      <a:pt x="50771" y="131148"/>
                      <a:pt x="49016" y="130431"/>
                      <a:pt x="48434" y="129522"/>
                    </a:cubicBezTo>
                    <a:cubicBezTo>
                      <a:pt x="47977" y="128680"/>
                      <a:pt x="48756" y="128613"/>
                      <a:pt x="49405" y="128161"/>
                    </a:cubicBezTo>
                    <a:cubicBezTo>
                      <a:pt x="49732" y="127964"/>
                      <a:pt x="51742" y="126863"/>
                      <a:pt x="51613" y="126406"/>
                    </a:cubicBezTo>
                    <a:cubicBezTo>
                      <a:pt x="51483" y="126084"/>
                      <a:pt x="50252" y="126016"/>
                      <a:pt x="49992" y="125694"/>
                    </a:cubicBezTo>
                    <a:cubicBezTo>
                      <a:pt x="49405" y="124915"/>
                      <a:pt x="50444" y="124068"/>
                      <a:pt x="51161" y="124006"/>
                    </a:cubicBezTo>
                    <a:cubicBezTo>
                      <a:pt x="52262" y="123809"/>
                      <a:pt x="52522" y="124328"/>
                      <a:pt x="52979" y="122900"/>
                    </a:cubicBezTo>
                    <a:cubicBezTo>
                      <a:pt x="53171" y="122250"/>
                      <a:pt x="53301" y="121279"/>
                      <a:pt x="52911" y="120630"/>
                    </a:cubicBezTo>
                    <a:cubicBezTo>
                      <a:pt x="53560" y="120500"/>
                      <a:pt x="54729" y="120500"/>
                      <a:pt x="55316" y="120173"/>
                    </a:cubicBezTo>
                    <a:cubicBezTo>
                      <a:pt x="55898" y="119783"/>
                      <a:pt x="55638" y="119072"/>
                      <a:pt x="55508" y="118422"/>
                    </a:cubicBezTo>
                    <a:lnTo>
                      <a:pt x="55508" y="118422"/>
                    </a:lnTo>
                    <a:cubicBezTo>
                      <a:pt x="56521" y="119111"/>
                      <a:pt x="57926" y="119769"/>
                      <a:pt x="59259" y="119769"/>
                    </a:cubicBezTo>
                    <a:cubicBezTo>
                      <a:pt x="59806" y="119769"/>
                      <a:pt x="60341" y="119658"/>
                      <a:pt x="60832" y="119394"/>
                    </a:cubicBezTo>
                    <a:cubicBezTo>
                      <a:pt x="61938" y="118682"/>
                      <a:pt x="63818" y="115566"/>
                      <a:pt x="61678" y="114979"/>
                    </a:cubicBezTo>
                    <a:cubicBezTo>
                      <a:pt x="65314" y="114459"/>
                      <a:pt x="68431" y="112969"/>
                      <a:pt x="71350" y="110694"/>
                    </a:cubicBezTo>
                    <a:cubicBezTo>
                      <a:pt x="72845" y="109593"/>
                      <a:pt x="73038" y="108357"/>
                      <a:pt x="73754" y="106798"/>
                    </a:cubicBezTo>
                    <a:cubicBezTo>
                      <a:pt x="74533" y="104918"/>
                      <a:pt x="75962" y="103879"/>
                      <a:pt x="77842" y="103230"/>
                    </a:cubicBezTo>
                    <a:cubicBezTo>
                      <a:pt x="81867" y="101802"/>
                      <a:pt x="85441" y="100893"/>
                      <a:pt x="87191" y="96608"/>
                    </a:cubicBezTo>
                    <a:cubicBezTo>
                      <a:pt x="88168" y="94271"/>
                      <a:pt x="88879" y="91866"/>
                      <a:pt x="89918" y="89528"/>
                    </a:cubicBezTo>
                    <a:cubicBezTo>
                      <a:pt x="90827" y="87518"/>
                      <a:pt x="92193" y="86152"/>
                      <a:pt x="93491" y="84402"/>
                    </a:cubicBezTo>
                    <a:cubicBezTo>
                      <a:pt x="94333" y="83296"/>
                      <a:pt x="95372" y="81608"/>
                      <a:pt x="94920" y="80179"/>
                    </a:cubicBezTo>
                    <a:cubicBezTo>
                      <a:pt x="94400" y="78429"/>
                      <a:pt x="92193" y="78429"/>
                      <a:pt x="90697" y="78102"/>
                    </a:cubicBezTo>
                    <a:cubicBezTo>
                      <a:pt x="86999" y="77323"/>
                      <a:pt x="83233" y="76222"/>
                      <a:pt x="79660" y="74856"/>
                    </a:cubicBezTo>
                    <a:cubicBezTo>
                      <a:pt x="78689" y="74466"/>
                      <a:pt x="77650" y="74076"/>
                      <a:pt x="76673" y="73625"/>
                    </a:cubicBezTo>
                    <a:cubicBezTo>
                      <a:pt x="74985" y="72845"/>
                      <a:pt x="73947" y="71417"/>
                      <a:pt x="73167" y="69791"/>
                    </a:cubicBezTo>
                    <a:cubicBezTo>
                      <a:pt x="71609" y="66675"/>
                      <a:pt x="70051" y="64208"/>
                      <a:pt x="66285" y="63818"/>
                    </a:cubicBezTo>
                    <a:cubicBezTo>
                      <a:pt x="64016" y="63626"/>
                      <a:pt x="61808" y="63756"/>
                      <a:pt x="59861" y="62390"/>
                    </a:cubicBezTo>
                    <a:cubicBezTo>
                      <a:pt x="58822" y="61678"/>
                      <a:pt x="58173" y="60572"/>
                      <a:pt x="57196" y="59793"/>
                    </a:cubicBezTo>
                    <a:cubicBezTo>
                      <a:pt x="55316" y="58173"/>
                      <a:pt x="52459" y="58822"/>
                      <a:pt x="50252" y="58105"/>
                    </a:cubicBezTo>
                    <a:cubicBezTo>
                      <a:pt x="49117" y="57747"/>
                      <a:pt x="47929" y="57118"/>
                      <a:pt x="46737" y="57118"/>
                    </a:cubicBezTo>
                    <a:cubicBezTo>
                      <a:pt x="46631" y="57118"/>
                      <a:pt x="46525" y="57123"/>
                      <a:pt x="46419" y="57134"/>
                    </a:cubicBezTo>
                    <a:cubicBezTo>
                      <a:pt x="45510" y="57264"/>
                      <a:pt x="44471" y="57716"/>
                      <a:pt x="43692" y="58105"/>
                    </a:cubicBezTo>
                    <a:cubicBezTo>
                      <a:pt x="44019" y="58624"/>
                      <a:pt x="44798" y="59793"/>
                      <a:pt x="44211" y="60312"/>
                    </a:cubicBezTo>
                    <a:cubicBezTo>
                      <a:pt x="44001" y="60512"/>
                      <a:pt x="43830" y="60595"/>
                      <a:pt x="43692" y="60595"/>
                    </a:cubicBezTo>
                    <a:cubicBezTo>
                      <a:pt x="43065" y="60595"/>
                      <a:pt x="43110" y="58869"/>
                      <a:pt x="43110" y="58495"/>
                    </a:cubicBezTo>
                    <a:cubicBezTo>
                      <a:pt x="43110" y="57456"/>
                      <a:pt x="42523" y="57004"/>
                      <a:pt x="42980" y="55965"/>
                    </a:cubicBezTo>
                    <a:cubicBezTo>
                      <a:pt x="43043" y="55768"/>
                      <a:pt x="43500" y="55186"/>
                      <a:pt x="43370" y="54989"/>
                    </a:cubicBezTo>
                    <a:cubicBezTo>
                      <a:pt x="43331" y="54941"/>
                      <a:pt x="43276" y="54920"/>
                      <a:pt x="43208" y="54920"/>
                    </a:cubicBezTo>
                    <a:cubicBezTo>
                      <a:pt x="42821" y="54920"/>
                      <a:pt x="42042" y="55604"/>
                      <a:pt x="41874" y="55768"/>
                    </a:cubicBezTo>
                    <a:cubicBezTo>
                      <a:pt x="41422" y="56225"/>
                      <a:pt x="41095" y="56807"/>
                      <a:pt x="40446" y="57066"/>
                    </a:cubicBezTo>
                    <a:cubicBezTo>
                      <a:pt x="39864" y="57326"/>
                      <a:pt x="39604" y="57196"/>
                      <a:pt x="39215" y="57653"/>
                    </a:cubicBezTo>
                    <a:cubicBezTo>
                      <a:pt x="38368" y="58495"/>
                      <a:pt x="37979" y="59793"/>
                      <a:pt x="37397" y="60770"/>
                    </a:cubicBezTo>
                    <a:cubicBezTo>
                      <a:pt x="37103" y="61255"/>
                      <a:pt x="36892" y="61482"/>
                      <a:pt x="36672" y="61482"/>
                    </a:cubicBezTo>
                    <a:cubicBezTo>
                      <a:pt x="36453" y="61482"/>
                      <a:pt x="36226" y="61255"/>
                      <a:pt x="35901" y="60832"/>
                    </a:cubicBezTo>
                    <a:cubicBezTo>
                      <a:pt x="35281" y="60152"/>
                      <a:pt x="34542" y="58876"/>
                      <a:pt x="33459" y="58876"/>
                    </a:cubicBezTo>
                    <a:cubicBezTo>
                      <a:pt x="33408" y="58876"/>
                      <a:pt x="33356" y="58878"/>
                      <a:pt x="33304" y="58884"/>
                    </a:cubicBezTo>
                    <a:cubicBezTo>
                      <a:pt x="32463" y="59014"/>
                      <a:pt x="31616" y="59663"/>
                      <a:pt x="30645" y="59793"/>
                    </a:cubicBezTo>
                    <a:cubicBezTo>
                      <a:pt x="30556" y="59799"/>
                      <a:pt x="30468" y="59802"/>
                      <a:pt x="30380" y="59802"/>
                    </a:cubicBezTo>
                    <a:cubicBezTo>
                      <a:pt x="29431" y="59802"/>
                      <a:pt x="28501" y="59467"/>
                      <a:pt x="27788" y="58754"/>
                    </a:cubicBezTo>
                    <a:cubicBezTo>
                      <a:pt x="26619" y="57393"/>
                      <a:pt x="26552" y="55835"/>
                      <a:pt x="26879" y="54210"/>
                    </a:cubicBezTo>
                    <a:cubicBezTo>
                      <a:pt x="27071" y="53368"/>
                      <a:pt x="27528" y="51810"/>
                      <a:pt x="26941" y="51031"/>
                    </a:cubicBezTo>
                    <a:cubicBezTo>
                      <a:pt x="26690" y="50672"/>
                      <a:pt x="26117" y="50561"/>
                      <a:pt x="25418" y="50561"/>
                    </a:cubicBezTo>
                    <a:cubicBezTo>
                      <a:pt x="24289" y="50561"/>
                      <a:pt x="22832" y="50851"/>
                      <a:pt x="21884" y="50851"/>
                    </a:cubicBezTo>
                    <a:cubicBezTo>
                      <a:pt x="21298" y="50851"/>
                      <a:pt x="20906" y="50741"/>
                      <a:pt x="20906" y="50382"/>
                    </a:cubicBezTo>
                    <a:cubicBezTo>
                      <a:pt x="20906" y="49925"/>
                      <a:pt x="21685" y="49343"/>
                      <a:pt x="21877" y="48953"/>
                    </a:cubicBezTo>
                    <a:cubicBezTo>
                      <a:pt x="22267" y="48237"/>
                      <a:pt x="22267" y="47395"/>
                      <a:pt x="22397" y="46549"/>
                    </a:cubicBezTo>
                    <a:cubicBezTo>
                      <a:pt x="22527" y="45899"/>
                      <a:pt x="22594" y="45250"/>
                      <a:pt x="22984" y="44668"/>
                    </a:cubicBezTo>
                    <a:cubicBezTo>
                      <a:pt x="23243" y="44341"/>
                      <a:pt x="24412" y="43630"/>
                      <a:pt x="24085" y="43370"/>
                    </a:cubicBezTo>
                    <a:cubicBezTo>
                      <a:pt x="23984" y="43243"/>
                      <a:pt x="23739" y="43205"/>
                      <a:pt x="23453" y="43205"/>
                    </a:cubicBezTo>
                    <a:cubicBezTo>
                      <a:pt x="22999" y="43205"/>
                      <a:pt x="22444" y="43302"/>
                      <a:pt x="22205" y="43302"/>
                    </a:cubicBezTo>
                    <a:cubicBezTo>
                      <a:pt x="21296" y="43370"/>
                      <a:pt x="20776" y="43562"/>
                      <a:pt x="20127" y="44211"/>
                    </a:cubicBezTo>
                    <a:cubicBezTo>
                      <a:pt x="19670" y="44731"/>
                      <a:pt x="19280" y="45318"/>
                      <a:pt x="18761" y="45837"/>
                    </a:cubicBezTo>
                    <a:cubicBezTo>
                      <a:pt x="18179" y="46486"/>
                      <a:pt x="17530" y="46746"/>
                      <a:pt x="16683" y="47068"/>
                    </a:cubicBezTo>
                    <a:cubicBezTo>
                      <a:pt x="16228" y="47245"/>
                      <a:pt x="15847" y="47421"/>
                      <a:pt x="15490" y="47421"/>
                    </a:cubicBezTo>
                    <a:cubicBezTo>
                      <a:pt x="15188" y="47421"/>
                      <a:pt x="14903" y="47295"/>
                      <a:pt x="14606" y="46938"/>
                    </a:cubicBezTo>
                    <a:cubicBezTo>
                      <a:pt x="13635" y="45707"/>
                      <a:pt x="12596" y="44081"/>
                      <a:pt x="12336" y="42461"/>
                    </a:cubicBezTo>
                    <a:cubicBezTo>
                      <a:pt x="12076" y="40965"/>
                      <a:pt x="12918" y="40253"/>
                      <a:pt x="13437" y="39017"/>
                    </a:cubicBezTo>
                    <a:cubicBezTo>
                      <a:pt x="14024" y="37849"/>
                      <a:pt x="14284" y="36290"/>
                      <a:pt x="15063" y="35319"/>
                    </a:cubicBezTo>
                    <a:cubicBezTo>
                      <a:pt x="15515" y="34800"/>
                      <a:pt x="16034" y="34602"/>
                      <a:pt x="16621" y="34343"/>
                    </a:cubicBezTo>
                    <a:cubicBezTo>
                      <a:pt x="17270" y="34083"/>
                      <a:pt x="17920" y="33501"/>
                      <a:pt x="18569" y="33304"/>
                    </a:cubicBezTo>
                    <a:cubicBezTo>
                      <a:pt x="18694" y="33260"/>
                      <a:pt x="18819" y="33240"/>
                      <a:pt x="18942" y="33240"/>
                    </a:cubicBezTo>
                    <a:cubicBezTo>
                      <a:pt x="19715" y="33240"/>
                      <a:pt x="20459" y="33984"/>
                      <a:pt x="21198" y="33984"/>
                    </a:cubicBezTo>
                    <a:cubicBezTo>
                      <a:pt x="21381" y="33984"/>
                      <a:pt x="21564" y="33938"/>
                      <a:pt x="21748" y="33823"/>
                    </a:cubicBezTo>
                    <a:cubicBezTo>
                      <a:pt x="22786" y="33242"/>
                      <a:pt x="22594" y="32135"/>
                      <a:pt x="24152" y="32135"/>
                    </a:cubicBezTo>
                    <a:cubicBezTo>
                      <a:pt x="25581" y="32135"/>
                      <a:pt x="26812" y="32914"/>
                      <a:pt x="28240" y="32914"/>
                    </a:cubicBezTo>
                    <a:cubicBezTo>
                      <a:pt x="29279" y="32914"/>
                      <a:pt x="31226" y="33044"/>
                      <a:pt x="30707" y="34473"/>
                    </a:cubicBezTo>
                    <a:cubicBezTo>
                      <a:pt x="30515" y="34992"/>
                      <a:pt x="30255" y="35059"/>
                      <a:pt x="30447" y="35709"/>
                    </a:cubicBezTo>
                    <a:cubicBezTo>
                      <a:pt x="30577" y="36228"/>
                      <a:pt x="31034" y="36940"/>
                      <a:pt x="31356" y="37397"/>
                    </a:cubicBezTo>
                    <a:cubicBezTo>
                      <a:pt x="31684" y="37872"/>
                      <a:pt x="32053" y="38116"/>
                      <a:pt x="32381" y="38116"/>
                    </a:cubicBezTo>
                    <a:cubicBezTo>
                      <a:pt x="32769" y="38116"/>
                      <a:pt x="33101" y="37774"/>
                      <a:pt x="33242" y="37070"/>
                    </a:cubicBezTo>
                    <a:cubicBezTo>
                      <a:pt x="33631" y="35189"/>
                      <a:pt x="32265" y="33434"/>
                      <a:pt x="32463" y="31616"/>
                    </a:cubicBezTo>
                    <a:cubicBezTo>
                      <a:pt x="32525" y="30774"/>
                      <a:pt x="33372" y="30058"/>
                      <a:pt x="33891" y="29476"/>
                    </a:cubicBezTo>
                    <a:cubicBezTo>
                      <a:pt x="35122" y="28307"/>
                      <a:pt x="36291" y="27850"/>
                      <a:pt x="37916" y="27720"/>
                    </a:cubicBezTo>
                    <a:cubicBezTo>
                      <a:pt x="39017" y="27591"/>
                      <a:pt x="40253" y="27071"/>
                      <a:pt x="40576" y="25903"/>
                    </a:cubicBezTo>
                    <a:cubicBezTo>
                      <a:pt x="40835" y="25123"/>
                      <a:pt x="39734" y="23633"/>
                      <a:pt x="40446" y="23176"/>
                    </a:cubicBezTo>
                    <a:cubicBezTo>
                      <a:pt x="40517" y="23140"/>
                      <a:pt x="40602" y="23129"/>
                      <a:pt x="40696" y="23129"/>
                    </a:cubicBezTo>
                    <a:cubicBezTo>
                      <a:pt x="40851" y="23129"/>
                      <a:pt x="41029" y="23160"/>
                      <a:pt x="41197" y="23160"/>
                    </a:cubicBezTo>
                    <a:cubicBezTo>
                      <a:pt x="41299" y="23160"/>
                      <a:pt x="41397" y="23149"/>
                      <a:pt x="41484" y="23113"/>
                    </a:cubicBezTo>
                    <a:cubicBezTo>
                      <a:pt x="42331" y="22786"/>
                      <a:pt x="42721" y="21618"/>
                      <a:pt x="43302" y="21036"/>
                    </a:cubicBezTo>
                    <a:cubicBezTo>
                      <a:pt x="43562" y="20838"/>
                      <a:pt x="43562" y="20709"/>
                      <a:pt x="43759" y="20646"/>
                    </a:cubicBezTo>
                    <a:cubicBezTo>
                      <a:pt x="43795" y="20641"/>
                      <a:pt x="43833" y="20638"/>
                      <a:pt x="43874" y="20638"/>
                    </a:cubicBezTo>
                    <a:cubicBezTo>
                      <a:pt x="44343" y="20638"/>
                      <a:pt x="45094" y="20974"/>
                      <a:pt x="45510" y="21036"/>
                    </a:cubicBezTo>
                    <a:cubicBezTo>
                      <a:pt x="45655" y="21036"/>
                      <a:pt x="45815" y="21041"/>
                      <a:pt x="45981" y="21041"/>
                    </a:cubicBezTo>
                    <a:cubicBezTo>
                      <a:pt x="46409" y="21041"/>
                      <a:pt x="46872" y="21008"/>
                      <a:pt x="47198" y="20776"/>
                    </a:cubicBezTo>
                    <a:cubicBezTo>
                      <a:pt x="47847" y="20319"/>
                      <a:pt x="47525" y="20059"/>
                      <a:pt x="47457" y="19540"/>
                    </a:cubicBezTo>
                    <a:cubicBezTo>
                      <a:pt x="47265" y="18179"/>
                      <a:pt x="49343" y="17790"/>
                      <a:pt x="50444" y="17530"/>
                    </a:cubicBezTo>
                    <a:cubicBezTo>
                      <a:pt x="50901" y="17400"/>
                      <a:pt x="51353" y="17333"/>
                      <a:pt x="51810" y="17270"/>
                    </a:cubicBezTo>
                    <a:cubicBezTo>
                      <a:pt x="52100" y="17212"/>
                      <a:pt x="52287" y="17154"/>
                      <a:pt x="52393" y="17154"/>
                    </a:cubicBezTo>
                    <a:cubicBezTo>
                      <a:pt x="52523" y="17154"/>
                      <a:pt x="52531" y="17243"/>
                      <a:pt x="52459" y="17530"/>
                    </a:cubicBezTo>
                    <a:cubicBezTo>
                      <a:pt x="52392" y="17790"/>
                      <a:pt x="51810" y="18049"/>
                      <a:pt x="52002" y="18439"/>
                    </a:cubicBezTo>
                    <a:cubicBezTo>
                      <a:pt x="52077" y="18635"/>
                      <a:pt x="52215" y="18701"/>
                      <a:pt x="52377" y="18701"/>
                    </a:cubicBezTo>
                    <a:cubicBezTo>
                      <a:pt x="52643" y="18701"/>
                      <a:pt x="52970" y="18520"/>
                      <a:pt x="53171" y="18439"/>
                    </a:cubicBezTo>
                    <a:cubicBezTo>
                      <a:pt x="53690" y="18112"/>
                      <a:pt x="54147" y="17722"/>
                      <a:pt x="54667" y="17462"/>
                    </a:cubicBezTo>
                    <a:cubicBezTo>
                      <a:pt x="54859" y="17333"/>
                      <a:pt x="56225" y="17203"/>
                      <a:pt x="56225" y="17203"/>
                    </a:cubicBezTo>
                    <a:cubicBezTo>
                      <a:pt x="56417" y="16943"/>
                      <a:pt x="52459" y="15255"/>
                      <a:pt x="52200" y="15063"/>
                    </a:cubicBezTo>
                    <a:cubicBezTo>
                      <a:pt x="50641" y="13764"/>
                      <a:pt x="54277" y="14024"/>
                      <a:pt x="53238" y="13177"/>
                    </a:cubicBezTo>
                    <a:cubicBezTo>
                      <a:pt x="53114" y="13084"/>
                      <a:pt x="52914" y="13047"/>
                      <a:pt x="52676" y="13047"/>
                    </a:cubicBezTo>
                    <a:cubicBezTo>
                      <a:pt x="51922" y="13047"/>
                      <a:pt x="50776" y="13421"/>
                      <a:pt x="50382" y="13567"/>
                    </a:cubicBezTo>
                    <a:cubicBezTo>
                      <a:pt x="50151" y="13627"/>
                      <a:pt x="48691" y="14248"/>
                      <a:pt x="48229" y="14248"/>
                    </a:cubicBezTo>
                    <a:cubicBezTo>
                      <a:pt x="48171" y="14248"/>
                      <a:pt x="48129" y="14238"/>
                      <a:pt x="48107" y="14216"/>
                    </a:cubicBezTo>
                    <a:cubicBezTo>
                      <a:pt x="47847" y="13894"/>
                      <a:pt x="49795" y="12658"/>
                      <a:pt x="50122" y="12528"/>
                    </a:cubicBezTo>
                    <a:cubicBezTo>
                      <a:pt x="50845" y="12207"/>
                      <a:pt x="51542" y="12084"/>
                      <a:pt x="52261" y="12084"/>
                    </a:cubicBezTo>
                    <a:cubicBezTo>
                      <a:pt x="52705" y="12084"/>
                      <a:pt x="53156" y="12131"/>
                      <a:pt x="53628" y="12206"/>
                    </a:cubicBezTo>
                    <a:cubicBezTo>
                      <a:pt x="54160" y="12295"/>
                      <a:pt x="54842" y="12505"/>
                      <a:pt x="55450" y="12505"/>
                    </a:cubicBezTo>
                    <a:cubicBezTo>
                      <a:pt x="55732" y="12505"/>
                      <a:pt x="55998" y="12459"/>
                      <a:pt x="56225" y="12336"/>
                    </a:cubicBezTo>
                    <a:cubicBezTo>
                      <a:pt x="56936" y="12009"/>
                      <a:pt x="57196" y="11100"/>
                      <a:pt x="57913" y="10710"/>
                    </a:cubicBezTo>
                    <a:cubicBezTo>
                      <a:pt x="58562" y="10321"/>
                      <a:pt x="60183" y="10710"/>
                      <a:pt x="60510" y="9999"/>
                    </a:cubicBezTo>
                    <a:cubicBezTo>
                      <a:pt x="60832" y="9282"/>
                      <a:pt x="59793" y="8503"/>
                      <a:pt x="59274" y="8311"/>
                    </a:cubicBezTo>
                    <a:cubicBezTo>
                      <a:pt x="58432" y="7983"/>
                      <a:pt x="57456" y="7983"/>
                      <a:pt x="56547" y="7983"/>
                    </a:cubicBezTo>
                    <a:cubicBezTo>
                      <a:pt x="56321" y="7983"/>
                      <a:pt x="56078" y="8016"/>
                      <a:pt x="55859" y="8016"/>
                    </a:cubicBezTo>
                    <a:cubicBezTo>
                      <a:pt x="55641" y="8016"/>
                      <a:pt x="55446" y="7983"/>
                      <a:pt x="55316" y="7854"/>
                    </a:cubicBezTo>
                    <a:cubicBezTo>
                      <a:pt x="54859" y="7402"/>
                      <a:pt x="54989" y="6363"/>
                      <a:pt x="54469" y="5844"/>
                    </a:cubicBezTo>
                    <a:cubicBezTo>
                      <a:pt x="54201" y="5519"/>
                      <a:pt x="53614" y="5147"/>
                      <a:pt x="53086" y="5147"/>
                    </a:cubicBezTo>
                    <a:cubicBezTo>
                      <a:pt x="52981" y="5147"/>
                      <a:pt x="52879" y="5161"/>
                      <a:pt x="52781" y="5194"/>
                    </a:cubicBezTo>
                    <a:cubicBezTo>
                      <a:pt x="52200" y="5454"/>
                      <a:pt x="51872" y="6295"/>
                      <a:pt x="51161" y="6363"/>
                    </a:cubicBezTo>
                    <a:cubicBezTo>
                      <a:pt x="51107" y="6373"/>
                      <a:pt x="51053" y="6377"/>
                      <a:pt x="50998" y="6377"/>
                    </a:cubicBezTo>
                    <a:cubicBezTo>
                      <a:pt x="50329" y="6377"/>
                      <a:pt x="49631" y="5675"/>
                      <a:pt x="49213" y="5194"/>
                    </a:cubicBezTo>
                    <a:cubicBezTo>
                      <a:pt x="49016" y="4997"/>
                      <a:pt x="48953" y="4805"/>
                      <a:pt x="48694" y="4607"/>
                    </a:cubicBezTo>
                    <a:cubicBezTo>
                      <a:pt x="47915" y="4026"/>
                      <a:pt x="46616" y="4415"/>
                      <a:pt x="45707" y="4026"/>
                    </a:cubicBezTo>
                    <a:cubicBezTo>
                      <a:pt x="45348" y="3905"/>
                      <a:pt x="45208" y="3786"/>
                      <a:pt x="45035" y="3786"/>
                    </a:cubicBezTo>
                    <a:cubicBezTo>
                      <a:pt x="44925" y="3786"/>
                      <a:pt x="44802" y="3833"/>
                      <a:pt x="44601" y="3958"/>
                    </a:cubicBezTo>
                    <a:cubicBezTo>
                      <a:pt x="44211" y="4155"/>
                      <a:pt x="43370" y="5064"/>
                      <a:pt x="43172" y="5454"/>
                    </a:cubicBezTo>
                    <a:cubicBezTo>
                      <a:pt x="42913" y="6036"/>
                      <a:pt x="43562" y="6233"/>
                      <a:pt x="43822" y="6882"/>
                    </a:cubicBezTo>
                    <a:cubicBezTo>
                      <a:pt x="43952" y="7204"/>
                      <a:pt x="44081" y="7594"/>
                      <a:pt x="43759" y="7921"/>
                    </a:cubicBezTo>
                    <a:cubicBezTo>
                      <a:pt x="43646" y="8032"/>
                      <a:pt x="43557" y="8067"/>
                      <a:pt x="43475" y="8067"/>
                    </a:cubicBezTo>
                    <a:cubicBezTo>
                      <a:pt x="43342" y="8067"/>
                      <a:pt x="43228" y="7975"/>
                      <a:pt x="43065" y="7975"/>
                    </a:cubicBezTo>
                    <a:cubicBezTo>
                      <a:pt x="43038" y="7975"/>
                      <a:pt x="43010" y="7978"/>
                      <a:pt x="42980" y="7983"/>
                    </a:cubicBezTo>
                    <a:cubicBezTo>
                      <a:pt x="42393" y="8051"/>
                      <a:pt x="41552" y="8181"/>
                      <a:pt x="41095" y="8570"/>
                    </a:cubicBezTo>
                    <a:cubicBezTo>
                      <a:pt x="40705" y="8892"/>
                      <a:pt x="40773" y="8892"/>
                      <a:pt x="40705" y="9542"/>
                    </a:cubicBezTo>
                    <a:cubicBezTo>
                      <a:pt x="40586" y="10138"/>
                      <a:pt x="40414" y="12657"/>
                      <a:pt x="39528" y="12657"/>
                    </a:cubicBezTo>
                    <a:cubicBezTo>
                      <a:pt x="39450" y="12657"/>
                      <a:pt x="39366" y="12638"/>
                      <a:pt x="39277" y="12596"/>
                    </a:cubicBezTo>
                    <a:cubicBezTo>
                      <a:pt x="38758" y="12336"/>
                      <a:pt x="38758" y="10970"/>
                      <a:pt x="38758" y="10518"/>
                    </a:cubicBezTo>
                    <a:cubicBezTo>
                      <a:pt x="38758" y="9999"/>
                      <a:pt x="39345" y="8440"/>
                      <a:pt x="39147" y="8113"/>
                    </a:cubicBezTo>
                    <a:cubicBezTo>
                      <a:pt x="39063" y="7987"/>
                      <a:pt x="38890" y="7943"/>
                      <a:pt x="38684" y="7943"/>
                    </a:cubicBezTo>
                    <a:cubicBezTo>
                      <a:pt x="38255" y="7943"/>
                      <a:pt x="37680" y="8135"/>
                      <a:pt x="37459" y="8181"/>
                    </a:cubicBezTo>
                    <a:cubicBezTo>
                      <a:pt x="37204" y="8250"/>
                      <a:pt x="37023" y="8286"/>
                      <a:pt x="36867" y="8286"/>
                    </a:cubicBezTo>
                    <a:cubicBezTo>
                      <a:pt x="36587" y="8286"/>
                      <a:pt x="36385" y="8171"/>
                      <a:pt x="35968" y="7921"/>
                    </a:cubicBezTo>
                    <a:cubicBezTo>
                      <a:pt x="35315" y="7566"/>
                      <a:pt x="34882" y="7263"/>
                      <a:pt x="34221" y="7263"/>
                    </a:cubicBezTo>
                    <a:cubicBezTo>
                      <a:pt x="34157" y="7263"/>
                      <a:pt x="34090" y="7266"/>
                      <a:pt x="34021" y="7272"/>
                    </a:cubicBezTo>
                    <a:cubicBezTo>
                      <a:pt x="33619" y="7307"/>
                      <a:pt x="33157" y="7445"/>
                      <a:pt x="32737" y="7445"/>
                    </a:cubicBezTo>
                    <a:cubicBezTo>
                      <a:pt x="32407" y="7445"/>
                      <a:pt x="32104" y="7360"/>
                      <a:pt x="31876" y="7074"/>
                    </a:cubicBezTo>
                    <a:cubicBezTo>
                      <a:pt x="30967" y="5906"/>
                      <a:pt x="32463" y="5257"/>
                      <a:pt x="33304" y="4935"/>
                    </a:cubicBezTo>
                    <a:cubicBezTo>
                      <a:pt x="34410" y="4477"/>
                      <a:pt x="35579" y="3958"/>
                      <a:pt x="36680" y="3636"/>
                    </a:cubicBezTo>
                    <a:cubicBezTo>
                      <a:pt x="37657" y="3309"/>
                      <a:pt x="38565" y="3309"/>
                      <a:pt x="39407" y="2789"/>
                    </a:cubicBezTo>
                    <a:cubicBezTo>
                      <a:pt x="39667" y="2597"/>
                      <a:pt x="41162" y="1688"/>
                      <a:pt x="41095" y="1429"/>
                    </a:cubicBezTo>
                    <a:cubicBezTo>
                      <a:pt x="41077" y="1280"/>
                      <a:pt x="40958" y="1227"/>
                      <a:pt x="40789" y="1227"/>
                    </a:cubicBezTo>
                    <a:cubicBezTo>
                      <a:pt x="40365" y="1227"/>
                      <a:pt x="39623" y="1558"/>
                      <a:pt x="39345" y="1558"/>
                    </a:cubicBezTo>
                    <a:cubicBezTo>
                      <a:pt x="39232" y="1558"/>
                      <a:pt x="39016" y="1600"/>
                      <a:pt x="38827" y="1600"/>
                    </a:cubicBezTo>
                    <a:cubicBezTo>
                      <a:pt x="38683" y="1600"/>
                      <a:pt x="38554" y="1576"/>
                      <a:pt x="38498" y="1491"/>
                    </a:cubicBezTo>
                    <a:cubicBezTo>
                      <a:pt x="38238" y="1169"/>
                      <a:pt x="38695" y="1169"/>
                      <a:pt x="38695" y="842"/>
                    </a:cubicBezTo>
                    <a:lnTo>
                      <a:pt x="38695" y="842"/>
                    </a:lnTo>
                    <a:cubicBezTo>
                      <a:pt x="38695" y="1102"/>
                      <a:pt x="37199" y="1948"/>
                      <a:pt x="36877" y="2010"/>
                    </a:cubicBezTo>
                    <a:cubicBezTo>
                      <a:pt x="36228" y="2270"/>
                      <a:pt x="35449" y="2270"/>
                      <a:pt x="34732" y="2400"/>
                    </a:cubicBezTo>
                    <a:cubicBezTo>
                      <a:pt x="34515" y="2446"/>
                      <a:pt x="33911" y="2638"/>
                      <a:pt x="33481" y="2638"/>
                    </a:cubicBezTo>
                    <a:cubicBezTo>
                      <a:pt x="33275" y="2638"/>
                      <a:pt x="33108" y="2594"/>
                      <a:pt x="33044" y="2467"/>
                    </a:cubicBezTo>
                    <a:cubicBezTo>
                      <a:pt x="33044" y="2467"/>
                      <a:pt x="34732" y="452"/>
                      <a:pt x="34862" y="0"/>
                    </a:cubicBezTo>
                    <a:close/>
                  </a:path>
                </a:pathLst>
              </a:custGeom>
              <a:solidFill>
                <a:schemeClr val="accent2"/>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3" name="Google Shape;393;p33"/>
              <p:cNvSpPr/>
              <p:nvPr/>
            </p:nvSpPr>
            <p:spPr>
              <a:xfrm>
                <a:off x="-2133150" y="1276575"/>
                <a:ext cx="94900" cy="130625"/>
              </a:xfrm>
              <a:custGeom>
                <a:avLst/>
                <a:gdLst/>
                <a:ahLst/>
                <a:cxnLst/>
                <a:rect l="l" t="t" r="r" b="b"/>
                <a:pathLst>
                  <a:path w="3796" h="5225" extrusionOk="0">
                    <a:moveTo>
                      <a:pt x="1308" y="0"/>
                    </a:moveTo>
                    <a:cubicBezTo>
                      <a:pt x="1232" y="0"/>
                      <a:pt x="1158" y="9"/>
                      <a:pt x="1085" y="27"/>
                    </a:cubicBezTo>
                    <a:cubicBezTo>
                      <a:pt x="342" y="298"/>
                      <a:pt x="0" y="1654"/>
                      <a:pt x="407" y="3080"/>
                    </a:cubicBezTo>
                    <a:cubicBezTo>
                      <a:pt x="767" y="4337"/>
                      <a:pt x="1606" y="5225"/>
                      <a:pt x="2358" y="5225"/>
                    </a:cubicBezTo>
                    <a:cubicBezTo>
                      <a:pt x="2456" y="5225"/>
                      <a:pt x="2553" y="5210"/>
                      <a:pt x="2646" y="5178"/>
                    </a:cubicBezTo>
                    <a:cubicBezTo>
                      <a:pt x="3460" y="4978"/>
                      <a:pt x="3796" y="3622"/>
                      <a:pt x="3324" y="2196"/>
                    </a:cubicBezTo>
                    <a:cubicBezTo>
                      <a:pt x="2954" y="903"/>
                      <a:pt x="2076" y="0"/>
                      <a:pt x="1308" y="0"/>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4" name="Google Shape;394;p33"/>
              <p:cNvSpPr/>
              <p:nvPr/>
            </p:nvSpPr>
            <p:spPr>
              <a:xfrm>
                <a:off x="-2141575" y="1287925"/>
                <a:ext cx="84750" cy="117200"/>
              </a:xfrm>
              <a:custGeom>
                <a:avLst/>
                <a:gdLst/>
                <a:ahLst/>
                <a:cxnLst/>
                <a:rect l="l" t="t" r="r" b="b"/>
                <a:pathLst>
                  <a:path w="3390" h="4688" extrusionOk="0">
                    <a:moveTo>
                      <a:pt x="1295" y="1"/>
                    </a:moveTo>
                    <a:cubicBezTo>
                      <a:pt x="1201" y="1"/>
                      <a:pt x="1107" y="17"/>
                      <a:pt x="1015" y="50"/>
                    </a:cubicBezTo>
                    <a:cubicBezTo>
                      <a:pt x="272" y="251"/>
                      <a:pt x="1" y="1471"/>
                      <a:pt x="408" y="2761"/>
                    </a:cubicBezTo>
                    <a:cubicBezTo>
                      <a:pt x="711" y="3864"/>
                      <a:pt x="1463" y="4688"/>
                      <a:pt x="2153" y="4688"/>
                    </a:cubicBezTo>
                    <a:cubicBezTo>
                      <a:pt x="2226" y="4688"/>
                      <a:pt x="2299" y="4679"/>
                      <a:pt x="2371" y="4659"/>
                    </a:cubicBezTo>
                    <a:cubicBezTo>
                      <a:pt x="3119" y="4453"/>
                      <a:pt x="3390" y="3233"/>
                      <a:pt x="2983" y="1948"/>
                    </a:cubicBezTo>
                    <a:cubicBezTo>
                      <a:pt x="2684" y="816"/>
                      <a:pt x="1971" y="1"/>
                      <a:pt x="1295" y="1"/>
                    </a:cubicBezTo>
                    <a:close/>
                  </a:path>
                </a:pathLst>
              </a:custGeom>
              <a:solidFill>
                <a:srgbClr val="000000"/>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5" name="Google Shape;395;p33"/>
              <p:cNvSpPr/>
              <p:nvPr/>
            </p:nvSpPr>
            <p:spPr>
              <a:xfrm>
                <a:off x="-2012775" y="1246650"/>
                <a:ext cx="120275" cy="132450"/>
              </a:xfrm>
              <a:custGeom>
                <a:avLst/>
                <a:gdLst/>
                <a:ahLst/>
                <a:cxnLst/>
                <a:rect l="l" t="t" r="r" b="b"/>
                <a:pathLst>
                  <a:path w="4811" h="5298" extrusionOk="0">
                    <a:moveTo>
                      <a:pt x="2106" y="1"/>
                    </a:moveTo>
                    <a:cubicBezTo>
                      <a:pt x="1945" y="1"/>
                      <a:pt x="1785" y="25"/>
                      <a:pt x="1627" y="74"/>
                    </a:cubicBezTo>
                    <a:cubicBezTo>
                      <a:pt x="543" y="410"/>
                      <a:pt x="0" y="1837"/>
                      <a:pt x="407" y="3257"/>
                    </a:cubicBezTo>
                    <a:cubicBezTo>
                      <a:pt x="755" y="4478"/>
                      <a:pt x="1747" y="5297"/>
                      <a:pt x="2705" y="5297"/>
                    </a:cubicBezTo>
                    <a:cubicBezTo>
                      <a:pt x="2867" y="5297"/>
                      <a:pt x="3027" y="5274"/>
                      <a:pt x="3183" y="5226"/>
                    </a:cubicBezTo>
                    <a:cubicBezTo>
                      <a:pt x="4268" y="4884"/>
                      <a:pt x="4810" y="3463"/>
                      <a:pt x="4403" y="2037"/>
                    </a:cubicBezTo>
                    <a:cubicBezTo>
                      <a:pt x="4000" y="823"/>
                      <a:pt x="3050" y="1"/>
                      <a:pt x="2106"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396" name="Google Shape;396;p33"/>
              <p:cNvSpPr/>
              <p:nvPr/>
            </p:nvSpPr>
            <p:spPr>
              <a:xfrm>
                <a:off x="-2024700" y="1258975"/>
                <a:ext cx="108475" cy="118525"/>
              </a:xfrm>
              <a:custGeom>
                <a:avLst/>
                <a:gdLst/>
                <a:ahLst/>
                <a:cxnLst/>
                <a:rect l="l" t="t" r="r" b="b"/>
                <a:pathLst>
                  <a:path w="4339" h="4741" extrusionOk="0">
                    <a:moveTo>
                      <a:pt x="1867" y="1"/>
                    </a:moveTo>
                    <a:cubicBezTo>
                      <a:pt x="1741" y="1"/>
                      <a:pt x="1615" y="18"/>
                      <a:pt x="1491" y="53"/>
                    </a:cubicBezTo>
                    <a:cubicBezTo>
                      <a:pt x="477" y="324"/>
                      <a:pt x="0" y="1615"/>
                      <a:pt x="407" y="2900"/>
                    </a:cubicBezTo>
                    <a:cubicBezTo>
                      <a:pt x="696" y="3991"/>
                      <a:pt x="1515" y="4740"/>
                      <a:pt x="2374" y="4740"/>
                    </a:cubicBezTo>
                    <a:cubicBezTo>
                      <a:pt x="2531" y="4740"/>
                      <a:pt x="2690" y="4715"/>
                      <a:pt x="2847" y="4662"/>
                    </a:cubicBezTo>
                    <a:cubicBezTo>
                      <a:pt x="3866" y="4391"/>
                      <a:pt x="4338" y="3106"/>
                      <a:pt x="3931" y="1815"/>
                    </a:cubicBezTo>
                    <a:cubicBezTo>
                      <a:pt x="3578" y="754"/>
                      <a:pt x="2711" y="1"/>
                      <a:pt x="1867" y="1"/>
                    </a:cubicBezTo>
                    <a:close/>
                  </a:path>
                </a:pathLst>
              </a:custGeom>
              <a:solidFill>
                <a:srgbClr val="000000"/>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grpSp>
      <p:grpSp>
        <p:nvGrpSpPr>
          <p:cNvPr id="400" name="Google Shape;400;p33"/>
          <p:cNvGrpSpPr/>
          <p:nvPr/>
        </p:nvGrpSpPr>
        <p:grpSpPr>
          <a:xfrm>
            <a:off x="320979" y="803279"/>
            <a:ext cx="535300" cy="194950"/>
            <a:chOff x="5054325" y="1441125"/>
            <a:chExt cx="535300" cy="194950"/>
          </a:xfrm>
        </p:grpSpPr>
        <p:sp>
          <p:nvSpPr>
            <p:cNvPr id="401" name="Google Shape;401;p33"/>
            <p:cNvSpPr/>
            <p:nvPr/>
          </p:nvSpPr>
          <p:spPr>
            <a:xfrm>
              <a:off x="5054325" y="1441125"/>
              <a:ext cx="535300" cy="194950"/>
            </a:xfrm>
            <a:custGeom>
              <a:avLst/>
              <a:gdLst/>
              <a:ahLst/>
              <a:cxnLst/>
              <a:rect l="l" t="t" r="r" b="b"/>
              <a:pathLst>
                <a:path w="21412" h="7798" extrusionOk="0">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sp>
          <p:nvSpPr>
            <p:cNvPr id="402" name="Google Shape;402;p33"/>
            <p:cNvSpPr/>
            <p:nvPr/>
          </p:nvSpPr>
          <p:spPr>
            <a:xfrm>
              <a:off x="5127025" y="1513400"/>
              <a:ext cx="339950" cy="122675"/>
            </a:xfrm>
            <a:custGeom>
              <a:avLst/>
              <a:gdLst/>
              <a:ahLst/>
              <a:cxnLst/>
              <a:rect l="l" t="t" r="r" b="b"/>
              <a:pathLst>
                <a:path w="13598" h="4907" extrusionOk="0">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spcFirstLastPara="1" wrap="square" lIns="91425" tIns="91425" rIns="91425" bIns="91425" anchor="ctr" anchorCtr="0">
              <a:noAutofit/>
            </a:bodyPr>
            <a:lstStyle/>
            <a:p>
              <a:pPr defTabSz="914355">
                <a:buClr>
                  <a:srgbClr val="000000"/>
                </a:buClr>
              </a:pPr>
              <a:endParaRPr sz="1400" kern="0">
                <a:solidFill>
                  <a:srgbClr val="000000"/>
                </a:solidFill>
                <a:latin typeface="Arial"/>
                <a:cs typeface="Arial"/>
                <a:sym typeface="Arial"/>
              </a:endParaRPr>
            </a:p>
          </p:txBody>
        </p:sp>
      </p:grpSp>
      <p:pic>
        <p:nvPicPr>
          <p:cNvPr id="124" name="Picture 1">
            <a:extLst>
              <a:ext uri="{FF2B5EF4-FFF2-40B4-BE49-F238E27FC236}">
                <a16:creationId xmlns:a16="http://schemas.microsoft.com/office/drawing/2014/main" id="{7F381823-842E-420D-B87E-F4F68ABDE4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7" b="100000" l="100" r="100000">
                        <a14:foregroundMark x1="54509" y1="73167" x2="78758" y2="89500"/>
                        <a14:foregroundMark x1="59619" y1="85500" x2="81263" y2="71333"/>
                        <a14:foregroundMark x1="67034" y1="74833" x2="87275" y2="87833"/>
                        <a14:foregroundMark x1="77455" y1="73833" x2="78858" y2="94500"/>
                        <a14:foregroundMark x1="59118" y1="85500" x2="77956" y2="85333"/>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4925" y="1925992"/>
            <a:ext cx="4872446" cy="338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 name="Google Shape;1280;p59">
            <a:extLst>
              <a:ext uri="{FF2B5EF4-FFF2-40B4-BE49-F238E27FC236}">
                <a16:creationId xmlns:a16="http://schemas.microsoft.com/office/drawing/2014/main" id="{EA1146F5-F69D-47C4-A342-A641534BC61D}"/>
              </a:ext>
            </a:extLst>
          </p:cNvPr>
          <p:cNvGrpSpPr/>
          <p:nvPr/>
        </p:nvGrpSpPr>
        <p:grpSpPr>
          <a:xfrm>
            <a:off x="5769609" y="246567"/>
            <a:ext cx="2492401" cy="940753"/>
            <a:chOff x="5881700" y="1837725"/>
            <a:chExt cx="2492401" cy="940753"/>
          </a:xfrm>
        </p:grpSpPr>
        <p:sp>
          <p:nvSpPr>
            <p:cNvPr id="126" name="Google Shape;1281;p59">
              <a:extLst>
                <a:ext uri="{FF2B5EF4-FFF2-40B4-BE49-F238E27FC236}">
                  <a16:creationId xmlns:a16="http://schemas.microsoft.com/office/drawing/2014/main" id="{4418DA1E-F613-44C3-A663-108264D9C617}"/>
                </a:ext>
              </a:extLst>
            </p:cNvPr>
            <p:cNvSpPr/>
            <p:nvPr/>
          </p:nvSpPr>
          <p:spPr>
            <a:xfrm>
              <a:off x="5881700" y="2551775"/>
              <a:ext cx="2492401" cy="226703"/>
            </a:xfrm>
            <a:custGeom>
              <a:avLst/>
              <a:gdLst/>
              <a:ahLst/>
              <a:cxnLst/>
              <a:rect l="l" t="t" r="r" b="b"/>
              <a:pathLst>
                <a:path w="21521" h="2646" extrusionOk="0">
                  <a:moveTo>
                    <a:pt x="1" y="1"/>
                  </a:moveTo>
                  <a:lnTo>
                    <a:pt x="1" y="2645"/>
                  </a:lnTo>
                  <a:cubicBezTo>
                    <a:pt x="1" y="2645"/>
                    <a:pt x="3739" y="487"/>
                    <a:pt x="10761" y="487"/>
                  </a:cubicBezTo>
                  <a:cubicBezTo>
                    <a:pt x="17812" y="487"/>
                    <a:pt x="21521" y="2645"/>
                    <a:pt x="21521" y="2645"/>
                  </a:cubicBezTo>
                  <a:lnTo>
                    <a:pt x="21521" y="1"/>
                  </a:lnTo>
                  <a:close/>
                </a:path>
              </a:pathLst>
            </a:cu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1282;p59">
              <a:extLst>
                <a:ext uri="{FF2B5EF4-FFF2-40B4-BE49-F238E27FC236}">
                  <a16:creationId xmlns:a16="http://schemas.microsoft.com/office/drawing/2014/main" id="{BE5BC3F2-E098-4F8E-91F0-A0F78879C6F8}"/>
                </a:ext>
              </a:extLst>
            </p:cNvPr>
            <p:cNvSpPr/>
            <p:nvPr/>
          </p:nvSpPr>
          <p:spPr>
            <a:xfrm>
              <a:off x="5881700" y="1837725"/>
              <a:ext cx="2492400" cy="734700"/>
            </a:xfrm>
            <a:prstGeom prst="rect">
              <a:avLst/>
            </a:prstGeom>
            <a:solidFill>
              <a:srgbClr val="ACE5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ppt_x"/>
                                          </p:val>
                                        </p:tav>
                                        <p:tav tm="100000">
                                          <p:val>
                                            <p:strVal val="#ppt_x"/>
                                          </p:val>
                                        </p:tav>
                                      </p:tavLst>
                                    </p:anim>
                                    <p:anim calcmode="lin" valueType="num">
                                      <p:cBhvr additive="base">
                                        <p:cTn id="8" dur="500" fill="hold"/>
                                        <p:tgtEl>
                                          <p:spTgt spid="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anim calcmode="lin" valueType="num">
                                      <p:cBhvr additive="base">
                                        <p:cTn id="11" dur="500" fill="hold"/>
                                        <p:tgtEl>
                                          <p:spTgt spid="125"/>
                                        </p:tgtEl>
                                        <p:attrNameLst>
                                          <p:attrName>ppt_x</p:attrName>
                                        </p:attrNameLst>
                                      </p:cBhvr>
                                      <p:tavLst>
                                        <p:tav tm="0">
                                          <p:val>
                                            <p:strVal val="#ppt_x"/>
                                          </p:val>
                                        </p:tav>
                                        <p:tav tm="100000">
                                          <p:val>
                                            <p:strVal val="#ppt_x"/>
                                          </p:val>
                                        </p:tav>
                                      </p:tavLst>
                                    </p:anim>
                                    <p:anim calcmode="lin" valueType="num">
                                      <p:cBhvr additive="base">
                                        <p:cTn id="12"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5" name="TextBox 4">
            <a:extLst>
              <a:ext uri="{FF2B5EF4-FFF2-40B4-BE49-F238E27FC236}">
                <a16:creationId xmlns:a16="http://schemas.microsoft.com/office/drawing/2014/main" id="{85E71E21-9A78-436D-9E11-51183F43D620}"/>
              </a:ext>
            </a:extLst>
          </p:cNvPr>
          <p:cNvSpPr txBox="1"/>
          <p:nvPr/>
        </p:nvSpPr>
        <p:spPr>
          <a:xfrm>
            <a:off x="0" y="202368"/>
            <a:ext cx="8999034" cy="4524315"/>
          </a:xfrm>
          <a:prstGeom prst="rect">
            <a:avLst/>
          </a:prstGeom>
          <a:noFill/>
        </p:spPr>
        <p:txBody>
          <a:bodyPr wrap="square">
            <a:spAutoFit/>
          </a:bodyPr>
          <a:lstStyle/>
          <a:p>
            <a:pPr algn="just"/>
            <a:r>
              <a:rPr lang="en-US" sz="1800" b="1" dirty="0" err="1">
                <a:solidFill>
                  <a:srgbClr val="000000"/>
                </a:solidFill>
                <a:latin typeface="#9Slide03 Roboto Condensed" panose="02000000000000000000" pitchFamily="2" charset="0"/>
                <a:ea typeface="#9Slide03 Roboto Condensed" panose="02000000000000000000" pitchFamily="2" charset="0"/>
              </a:rPr>
              <a:t>Gợi</a:t>
            </a:r>
            <a:r>
              <a:rPr lang="en-US" sz="1800" b="1" dirty="0">
                <a:solidFill>
                  <a:srgbClr val="000000"/>
                </a:solidFill>
                <a:latin typeface="#9Slide03 Roboto Condensed" panose="02000000000000000000" pitchFamily="2" charset="0"/>
                <a:ea typeface="#9Slide03 Roboto Condensed" panose="02000000000000000000" pitchFamily="2" charset="0"/>
              </a:rPr>
              <a:t> ý </a:t>
            </a:r>
            <a:r>
              <a:rPr lang="en-US" sz="1800" b="1" dirty="0" err="1">
                <a:solidFill>
                  <a:srgbClr val="000000"/>
                </a:solidFill>
                <a:latin typeface="#9Slide03 Roboto Condensed" panose="02000000000000000000" pitchFamily="2" charset="0"/>
                <a:ea typeface="#9Slide03 Roboto Condensed" panose="02000000000000000000" pitchFamily="2" charset="0"/>
              </a:rPr>
              <a:t>câu</a:t>
            </a:r>
            <a:r>
              <a:rPr lang="en-US" sz="1800" b="1" dirty="0">
                <a:solidFill>
                  <a:srgbClr val="000000"/>
                </a:solidFill>
                <a:latin typeface="#9Slide03 Roboto Condensed" panose="02000000000000000000" pitchFamily="2" charset="0"/>
                <a:ea typeface="#9Slide03 Roboto Condensed" panose="02000000000000000000" pitchFamily="2" charset="0"/>
              </a:rPr>
              <a:t> 8: </a:t>
            </a:r>
            <a:r>
              <a:rPr lang="vi-VN" sz="1800" b="0" i="0" dirty="0">
                <a:solidFill>
                  <a:srgbClr val="000000"/>
                </a:solidFill>
                <a:effectLst/>
                <a:latin typeface="#9Slide03 Roboto Condensed" panose="02000000000000000000" pitchFamily="2" charset="0"/>
                <a:ea typeface="#9Slide03 Roboto Condensed" panose="02000000000000000000" pitchFamily="2" charset="0"/>
              </a:rPr>
              <a:t>Trong một đới khí hậu có sự phân hóa thành các kiểu khác nhau theo chiều kinh tuyến, nguyên nhân là do:</a:t>
            </a:r>
          </a:p>
          <a:p>
            <a:pPr algn="just"/>
            <a:r>
              <a:rPr lang="vi-VN" sz="1800" b="0" i="0" dirty="0">
                <a:solidFill>
                  <a:srgbClr val="000000"/>
                </a:solidFill>
                <a:effectLst/>
                <a:latin typeface="#9Slide03 Roboto Condensed" panose="02000000000000000000" pitchFamily="2" charset="0"/>
                <a:ea typeface="#9Slide03 Roboto Condensed" panose="02000000000000000000" pitchFamily="2" charset="0"/>
              </a:rPr>
              <a:t>+ Bức chắn địa hình: Hướng của các dãy núi ở châu Á chạy chủ yếu theo hướng tây bắc – đông nam, hướng bắc – nam hoặc gần bắc nam, vì vậy đã ngăn cản sự ảnh hưởng của biển vào sâu trong nội địa lảm cho càng vào sâu trong nội địa tính chất lục địa càng gia tăng. Điều này đã tạo ra sự phân hóa khác biệt giữa hai bên phí đông và phía tây của châu lục.</a:t>
            </a:r>
          </a:p>
          <a:p>
            <a:pPr algn="just"/>
            <a:r>
              <a:rPr lang="vi-VN" sz="1800" b="0" i="0" dirty="0">
                <a:solidFill>
                  <a:srgbClr val="000000"/>
                </a:solidFill>
                <a:effectLst/>
                <a:latin typeface="#9Slide03 Roboto Condensed" panose="02000000000000000000" pitchFamily="2" charset="0"/>
                <a:ea typeface="#9Slide03 Roboto Condensed" panose="02000000000000000000" pitchFamily="2" charset="0"/>
              </a:rPr>
              <a:t>+ Hoàn lưu khí quyển: do ảnh hưởng từ dại dương mà các khối khí di chuyển qua nó được cung cấp thêm một lượng ẩm lớn làm gia tăng tính chất hải hương cho khu vực phía đông của lục địa. Ngược lại, càng di chuyển vào sâu trong lục địa các khối khí bị biến tính, trở nên khô và nóng hơn, gia tăng tính chất lục địa cho các khối khí.</a:t>
            </a:r>
          </a:p>
          <a:p>
            <a:pPr algn="just"/>
            <a:r>
              <a:rPr lang="vi-VN" sz="1800" b="0" i="0" dirty="0">
                <a:solidFill>
                  <a:srgbClr val="000000"/>
                </a:solidFill>
                <a:effectLst/>
                <a:latin typeface="#9Slide03 Roboto Condensed" panose="02000000000000000000" pitchFamily="2" charset="0"/>
                <a:ea typeface="#9Slide03 Roboto Condensed" panose="02000000000000000000" pitchFamily="2" charset="0"/>
              </a:rPr>
              <a:t>=&gt; Loại các đáp án A, B, D</a:t>
            </a:r>
          </a:p>
          <a:p>
            <a:pPr algn="just"/>
            <a:r>
              <a:rPr lang="vi-VN" sz="1800" b="0" i="0" dirty="0">
                <a:solidFill>
                  <a:srgbClr val="000000"/>
                </a:solidFill>
                <a:effectLst/>
                <a:latin typeface="#9Slide03 Roboto Condensed" panose="02000000000000000000" pitchFamily="2" charset="0"/>
                <a:ea typeface="#9Slide03 Roboto Condensed" panose="02000000000000000000" pitchFamily="2" charset="0"/>
              </a:rPr>
              <a:t>+ Khí hậu châu Á nói chung chỉ có sự phân hóa ở một số khu vực có khí hậu gió mùa như Đông Nam Á, Nam Á và Đông Á. Ngoài ra, các khu vực khác ít có sự phân hóa theo mùa =&gt; Sự phân hóa này không ảnh hưởng đến sự phân hóa theo chiều kinh tuyến của khí hậu châu Á mà chỉ ảnh hưởng đến sự phân mùa vào các thời điểm trong năm.</a:t>
            </a:r>
          </a:p>
          <a:p>
            <a:pPr algn="just"/>
            <a:r>
              <a:rPr lang="vi-VN" sz="1800" b="0" i="0" dirty="0">
                <a:solidFill>
                  <a:srgbClr val="000000"/>
                </a:solidFill>
                <a:effectLst/>
                <a:latin typeface="#9Slide03 Roboto Condensed" panose="02000000000000000000" pitchFamily="2" charset="0"/>
                <a:ea typeface="#9Slide03 Roboto Condensed" panose="02000000000000000000" pitchFamily="2" charset="0"/>
              </a:rPr>
              <a:t>=&gt; C đúng.</a:t>
            </a:r>
          </a:p>
        </p:txBody>
      </p:sp>
    </p:spTree>
    <p:extLst>
      <p:ext uri="{BB962C8B-B14F-4D97-AF65-F5344CB8AC3E}">
        <p14:creationId xmlns:p14="http://schemas.microsoft.com/office/powerpoint/2010/main" val="847206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Ngôi làng có nhiệt độ xuống -71.2 độ ảnh 3">
            <a:extLst>
              <a:ext uri="{FF2B5EF4-FFF2-40B4-BE49-F238E27FC236}">
                <a16:creationId xmlns:a16="http://schemas.microsoft.com/office/drawing/2014/main" id="{B9A34FA4-A823-48BB-8AAD-FD1D9565C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377" y="943279"/>
            <a:ext cx="3324578" cy="2227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29E9FF-3CA3-4DC2-B510-136298D513A8}"/>
              </a:ext>
            </a:extLst>
          </p:cNvPr>
          <p:cNvPicPr>
            <a:picLocks noChangeAspect="1"/>
          </p:cNvPicPr>
          <p:nvPr/>
        </p:nvPicPr>
        <p:blipFill>
          <a:blip r:embed="rId3"/>
          <a:stretch>
            <a:fillRect/>
          </a:stretch>
        </p:blipFill>
        <p:spPr>
          <a:xfrm>
            <a:off x="1" y="0"/>
            <a:ext cx="5543106" cy="4114024"/>
          </a:xfrm>
          <a:prstGeom prst="rect">
            <a:avLst/>
          </a:prstGeom>
        </p:spPr>
      </p:pic>
      <p:sp>
        <p:nvSpPr>
          <p:cNvPr id="14" name="Rectangle 4">
            <a:extLst>
              <a:ext uri="{FF2B5EF4-FFF2-40B4-BE49-F238E27FC236}">
                <a16:creationId xmlns:a16="http://schemas.microsoft.com/office/drawing/2014/main" id="{695C80B1-4734-4EA2-98C4-755537C3B843}"/>
              </a:ext>
            </a:extLst>
          </p:cNvPr>
          <p:cNvSpPr>
            <a:spLocks noChangeArrowheads="1"/>
          </p:cNvSpPr>
          <p:nvPr/>
        </p:nvSpPr>
        <p:spPr bwMode="auto">
          <a:xfrm>
            <a:off x="278548" y="4114024"/>
            <a:ext cx="8586903" cy="962828"/>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75000"/>
                  </a:schemeClr>
                </a:solidFill>
                <a:effectLst>
                  <a:outerShdw blurRad="38100" dist="38100" dir="2700000" algn="tl">
                    <a:srgbClr val="C0C0C0"/>
                  </a:outerShdw>
                </a:effectLst>
                <a:latin typeface="#9Slide03 IcielUni Sans Heavy" panose="00000500000000000000" pitchFamily="2" charset="-93"/>
              </a:rPr>
              <a:t>Làng Oymyakon, phía đông bắc vùng Siberia, nước Nga là nơi lạnh nhất có người sinh sống, nhiệt độ chạm -71 </a:t>
            </a:r>
            <a:r>
              <a:rPr lang="en-US" sz="2000" b="1" baseline="30000">
                <a:solidFill>
                  <a:schemeClr val="accent2">
                    <a:lumMod val="75000"/>
                  </a:schemeClr>
                </a:solidFill>
                <a:effectLst>
                  <a:outerShdw blurRad="38100" dist="38100" dir="2700000" algn="tl">
                    <a:srgbClr val="C0C0C0"/>
                  </a:outerShdw>
                </a:effectLst>
                <a:latin typeface="#9Slide03 IcielUni Sans Heavy" panose="00000500000000000000" pitchFamily="2" charset="-93"/>
              </a:rPr>
              <a:t>0</a:t>
            </a:r>
            <a:r>
              <a:rPr lang="en-US" sz="2000" b="1">
                <a:solidFill>
                  <a:schemeClr val="accent2">
                    <a:lumMod val="75000"/>
                  </a:schemeClr>
                </a:solidFill>
                <a:effectLst>
                  <a:outerShdw blurRad="38100" dist="38100" dir="2700000" algn="tl">
                    <a:srgbClr val="C0C0C0"/>
                  </a:outerShdw>
                </a:effectLst>
                <a:latin typeface="#9Slide03 IcielUni Sans Heavy" panose="00000500000000000000" pitchFamily="2" charset="-93"/>
              </a:rPr>
              <a:t>C</a:t>
            </a:r>
            <a:endParaRPr lang="en-US" sz="2000" b="1" dirty="0">
              <a:solidFill>
                <a:schemeClr val="accent2">
                  <a:lumMod val="75000"/>
                </a:schemeClr>
              </a:solidFill>
              <a:latin typeface="#9Slide03 IcielUni Sans Heavy" panose="00000500000000000000" pitchFamily="2" charset="-93"/>
            </a:endParaRPr>
          </a:p>
        </p:txBody>
      </p:sp>
      <p:sp>
        <p:nvSpPr>
          <p:cNvPr id="16" name="TextBox 15">
            <a:extLst>
              <a:ext uri="{FF2B5EF4-FFF2-40B4-BE49-F238E27FC236}">
                <a16:creationId xmlns:a16="http://schemas.microsoft.com/office/drawing/2014/main" id="{96C44010-8BFB-40CB-B7CF-DE7EFBF64E95}"/>
              </a:ext>
            </a:extLst>
          </p:cNvPr>
          <p:cNvSpPr txBox="1"/>
          <p:nvPr/>
        </p:nvSpPr>
        <p:spPr>
          <a:xfrm>
            <a:off x="6509084" y="148475"/>
            <a:ext cx="2813859" cy="646331"/>
          </a:xfrm>
          <a:prstGeom prst="rect">
            <a:avLst/>
          </a:prstGeom>
          <a:noFill/>
        </p:spPr>
        <p:txBody>
          <a:bodyPr wrap="square">
            <a:spAutoFit/>
          </a:bodyPr>
          <a:lstStyle/>
          <a:p>
            <a:pPr algn="ctr">
              <a:defRPr/>
            </a:pPr>
            <a:r>
              <a:rPr lang="en-US" altLang="en-US" sz="3600" b="1">
                <a:solidFill>
                  <a:srgbClr val="663442"/>
                </a:solidFill>
                <a:latin typeface="#9Slide03 IcielPanton Black" panose="00000A00000000000000" pitchFamily="2" charset="-93"/>
                <a:ea typeface="#9Slide03 Roboto Black" panose="02000000000000000000" pitchFamily="2" charset="0"/>
              </a:rPr>
              <a:t>Hàn đới</a:t>
            </a:r>
            <a:endParaRPr lang="en-US" altLang="en-US" sz="3600" b="1" dirty="0">
              <a:solidFill>
                <a:srgbClr val="663442"/>
              </a:solidFill>
              <a:latin typeface="#9Slide03 IcielPanton Black" panose="00000A00000000000000" pitchFamily="2" charset="-93"/>
              <a:ea typeface="#9Slide03 Roboto Black" panose="02000000000000000000" pitchFamily="2" charset="0"/>
            </a:endParaRPr>
          </a:p>
        </p:txBody>
      </p:sp>
    </p:spTree>
    <p:extLst>
      <p:ext uri="{BB962C8B-B14F-4D97-AF65-F5344CB8AC3E}">
        <p14:creationId xmlns:p14="http://schemas.microsoft.com/office/powerpoint/2010/main" val="19894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6"/>
            <a:ext cx="990952" cy="557410"/>
          </a:xfrm>
          <a:prstGeom prst="rect">
            <a:avLst/>
          </a:prstGeom>
        </p:spPr>
      </p:pic>
      <p:sp>
        <p:nvSpPr>
          <p:cNvPr id="5" name="TextBox 4">
            <a:extLst>
              <a:ext uri="{FF2B5EF4-FFF2-40B4-BE49-F238E27FC236}">
                <a16:creationId xmlns:a16="http://schemas.microsoft.com/office/drawing/2014/main" id="{4AFD46E3-10FB-4805-8345-FD9063A4796C}"/>
              </a:ext>
            </a:extLst>
          </p:cNvPr>
          <p:cNvSpPr txBox="1"/>
          <p:nvPr/>
        </p:nvSpPr>
        <p:spPr>
          <a:xfrm>
            <a:off x="211873" y="808733"/>
            <a:ext cx="8932127" cy="3749744"/>
          </a:xfrm>
          <a:prstGeom prst="rect">
            <a:avLst/>
          </a:prstGeom>
          <a:noFill/>
        </p:spPr>
        <p:txBody>
          <a:bodyPr wrap="square">
            <a:spAutoFit/>
          </a:bodyPr>
          <a:lstStyle/>
          <a:p>
            <a:pPr algn="just">
              <a:lnSpc>
                <a:spcPct val="150000"/>
              </a:lnSpc>
            </a:pPr>
            <a:r>
              <a:rPr lang="vi-VN" sz="23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300" b="1" dirty="0">
                <a:solidFill>
                  <a:srgbClr val="000000"/>
                </a:solidFill>
                <a:latin typeface="#9Slide03 Roboto Condensed" panose="02000000000000000000" pitchFamily="2" charset="0"/>
                <a:ea typeface="#9Slide03 Roboto Condensed" panose="02000000000000000000" pitchFamily="2" charset="0"/>
              </a:rPr>
              <a:t>9. </a:t>
            </a:r>
            <a:r>
              <a:rPr lang="vi-VN" sz="2300" b="1" i="0" dirty="0">
                <a:solidFill>
                  <a:srgbClr val="000000"/>
                </a:solidFill>
                <a:effectLst/>
                <a:latin typeface="#9Slide03 Roboto Condensed" panose="02000000000000000000" pitchFamily="2" charset="0"/>
                <a:ea typeface="#9Slide03 Roboto Condensed" panose="02000000000000000000" pitchFamily="2" charset="0"/>
              </a:rPr>
              <a:t>Khí hậu nước ta mang tính chất hải dương, điều hòa hơn so với các nước có cùng vĩ độ ở Tây Nam Á, nguyên nhân chủ yếu vì</a:t>
            </a:r>
          </a:p>
          <a:p>
            <a:pPr algn="l">
              <a:lnSpc>
                <a:spcPct val="150000"/>
              </a:lnSpc>
            </a:pPr>
            <a:r>
              <a:rPr lang="vi-VN" sz="2300" b="0" i="0" dirty="0">
                <a:solidFill>
                  <a:srgbClr val="000000"/>
                </a:solidFill>
                <a:effectLst/>
                <a:latin typeface="#9Slide03 Roboto Condensed" panose="02000000000000000000" pitchFamily="2" charset="0"/>
                <a:ea typeface="#9Slide03 Roboto Condensed" panose="02000000000000000000" pitchFamily="2" charset="0"/>
              </a:rPr>
              <a:t>A. ảnh hưởng của biển Đông nên các khối khí vào nước ta được tăng cường lượng ẩm.</a:t>
            </a:r>
          </a:p>
          <a:p>
            <a:pPr algn="l">
              <a:lnSpc>
                <a:spcPct val="150000"/>
              </a:lnSpc>
            </a:pPr>
            <a:r>
              <a:rPr lang="vi-VN" sz="2300" b="0" i="0" dirty="0">
                <a:solidFill>
                  <a:srgbClr val="000000"/>
                </a:solidFill>
                <a:effectLst/>
                <a:latin typeface="#9Slide03 Roboto Condensed" panose="02000000000000000000" pitchFamily="2" charset="0"/>
                <a:ea typeface="#9Slide03 Roboto Condensed" panose="02000000000000000000" pitchFamily="2" charset="0"/>
              </a:rPr>
              <a:t>B. nước ta có địa hình chủ yếu là đồi núi.</a:t>
            </a:r>
          </a:p>
          <a:p>
            <a:pPr algn="l">
              <a:lnSpc>
                <a:spcPct val="150000"/>
              </a:lnSpc>
            </a:pPr>
            <a:r>
              <a:rPr lang="vi-VN" sz="2300" b="0" i="0" dirty="0">
                <a:solidFill>
                  <a:srgbClr val="000000"/>
                </a:solidFill>
                <a:effectLst/>
                <a:latin typeface="#9Slide03 Roboto Condensed" panose="02000000000000000000" pitchFamily="2" charset="0"/>
                <a:ea typeface="#9Slide03 Roboto Condensed" panose="02000000000000000000" pitchFamily="2" charset="0"/>
              </a:rPr>
              <a:t>C. nước ta nằm ở vùng vĩ độ thấp, gần khu vực xích đạo.</a:t>
            </a:r>
          </a:p>
          <a:p>
            <a:pPr algn="l">
              <a:lnSpc>
                <a:spcPct val="150000"/>
              </a:lnSpc>
            </a:pPr>
            <a:r>
              <a:rPr lang="vi-VN" sz="2300" b="0" i="0" dirty="0">
                <a:solidFill>
                  <a:srgbClr val="000000"/>
                </a:solidFill>
                <a:effectLst/>
                <a:latin typeface="#9Slide03 Roboto Condensed" panose="02000000000000000000" pitchFamily="2" charset="0"/>
                <a:ea typeface="#9Slide03 Roboto Condensed" panose="02000000000000000000" pitchFamily="2" charset="0"/>
              </a:rPr>
              <a:t>D. do ảnh hưởng của các dòng biển nóng.</a:t>
            </a:r>
          </a:p>
        </p:txBody>
      </p:sp>
      <p:pic>
        <p:nvPicPr>
          <p:cNvPr id="6" name="Picture 2" descr="Cách fake tích xanh ảnh đại diện Facebook - Quantrimang.com">
            <a:extLst>
              <a:ext uri="{FF2B5EF4-FFF2-40B4-BE49-F238E27FC236}">
                <a16:creationId xmlns:a16="http://schemas.microsoft.com/office/drawing/2014/main" id="{2FB6AC3C-7CD5-4CCE-B6B9-4D2DB4D646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129" y="1952286"/>
            <a:ext cx="516338" cy="5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7224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5" name="TextBox 4">
            <a:extLst>
              <a:ext uri="{FF2B5EF4-FFF2-40B4-BE49-F238E27FC236}">
                <a16:creationId xmlns:a16="http://schemas.microsoft.com/office/drawing/2014/main" id="{85E71E21-9A78-436D-9E11-51183F43D620}"/>
              </a:ext>
            </a:extLst>
          </p:cNvPr>
          <p:cNvSpPr txBox="1"/>
          <p:nvPr/>
        </p:nvSpPr>
        <p:spPr>
          <a:xfrm>
            <a:off x="0" y="1239431"/>
            <a:ext cx="8999034" cy="1938992"/>
          </a:xfrm>
          <a:prstGeom prst="rect">
            <a:avLst/>
          </a:prstGeom>
          <a:noFill/>
        </p:spPr>
        <p:txBody>
          <a:bodyPr wrap="square">
            <a:spAutoFit/>
          </a:bodyPr>
          <a:lstStyle/>
          <a:p>
            <a:pPr algn="just"/>
            <a:r>
              <a:rPr kumimoji="0" lang="en-US" sz="2400" b="1"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rPr>
              <a:t>Gợi</a:t>
            </a:r>
            <a:r>
              <a:rPr kumimoji="0" lang="en-US" sz="24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ý </a:t>
            </a:r>
            <a:r>
              <a:rPr kumimoji="0" lang="en-US" sz="2400" b="1"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rPr>
              <a:t>câu</a:t>
            </a:r>
            <a:r>
              <a:rPr kumimoji="0" lang="en-US" sz="24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9: </a:t>
            </a:r>
            <a:r>
              <a:rPr lang="vi-VN" sz="2400" b="0" i="0" dirty="0">
                <a:solidFill>
                  <a:srgbClr val="000000"/>
                </a:solidFill>
                <a:effectLst/>
                <a:latin typeface="#9Slide03 Roboto Condensed" panose="02000000000000000000" pitchFamily="2" charset="0"/>
                <a:ea typeface="#9Slide03 Roboto Condensed" panose="02000000000000000000" pitchFamily="2" charset="0"/>
              </a:rPr>
              <a:t>Nước ta tiếp giáp vùng biển Đông rộng lớn, mang lại nguồn dự trữ dồi dào về nhiệt - ẩm và lượng mưa lớn cho nước ta, đã làm cho khí hậu nước ta chịu ảnh hưởng sâu sắc của biển, mang tính hải dương điều hòa hơn, khác với một số nước cùng vĩ độ ở Tây Nam Á (khí hậu khô hạn)</a:t>
            </a:r>
            <a:r>
              <a:rPr lang="en-US" sz="2400" b="0" i="0" dirty="0">
                <a:solidFill>
                  <a:srgbClr val="000000"/>
                </a:solidFill>
                <a:effectLst/>
                <a:latin typeface="#9Slide03 Roboto Condensed" panose="02000000000000000000" pitchFamily="2" charset="0"/>
                <a:ea typeface="#9Slide03 Roboto Condensed" panose="02000000000000000000" pitchFamily="2" charset="0"/>
              </a:rPr>
              <a:t> =&gt; </a:t>
            </a:r>
            <a:r>
              <a:rPr lang="vi-VN" sz="2400" b="0" i="0" dirty="0">
                <a:solidFill>
                  <a:srgbClr val="000000"/>
                </a:solidFill>
                <a:effectLst/>
                <a:latin typeface="#9Slide03 Roboto Condensed" panose="02000000000000000000" pitchFamily="2" charset="0"/>
                <a:ea typeface="#9Slide03 Roboto Condensed" panose="02000000000000000000" pitchFamily="2" charset="0"/>
              </a:rPr>
              <a:t>Đáp án cần chọn là: A</a:t>
            </a:r>
          </a:p>
        </p:txBody>
      </p:sp>
    </p:spTree>
    <p:extLst>
      <p:ext uri="{BB962C8B-B14F-4D97-AF65-F5344CB8AC3E}">
        <p14:creationId xmlns:p14="http://schemas.microsoft.com/office/powerpoint/2010/main" val="569050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pic>
        <p:nvPicPr>
          <p:cNvPr id="2" name="15 giây đếm ngược dep">
            <a:hlinkClick r:id="" action="ppaction://media"/>
            <a:extLst>
              <a:ext uri="{FF2B5EF4-FFF2-40B4-BE49-F238E27FC236}">
                <a16:creationId xmlns:a16="http://schemas.microsoft.com/office/drawing/2014/main" id="{E9D20F5E-6427-4467-9A7D-9424CE140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0911" y="234175"/>
            <a:ext cx="1290100" cy="725681"/>
          </a:xfrm>
          <a:prstGeom prst="rect">
            <a:avLst/>
          </a:prstGeom>
        </p:spPr>
      </p:pic>
      <p:sp>
        <p:nvSpPr>
          <p:cNvPr id="5" name="TextBox 4">
            <a:extLst>
              <a:ext uri="{FF2B5EF4-FFF2-40B4-BE49-F238E27FC236}">
                <a16:creationId xmlns:a16="http://schemas.microsoft.com/office/drawing/2014/main" id="{9271B4DB-DBB5-4B5B-B1D0-EF357799435B}"/>
              </a:ext>
            </a:extLst>
          </p:cNvPr>
          <p:cNvSpPr txBox="1"/>
          <p:nvPr/>
        </p:nvSpPr>
        <p:spPr>
          <a:xfrm>
            <a:off x="471139" y="1343381"/>
            <a:ext cx="8527895" cy="2800767"/>
          </a:xfrm>
          <a:prstGeom prst="rect">
            <a:avLst/>
          </a:prstGeom>
          <a:noFill/>
        </p:spPr>
        <p:txBody>
          <a:bodyPr wrap="square">
            <a:spAutoFit/>
          </a:bodyPr>
          <a:lstStyle/>
          <a:p>
            <a:pPr algn="just">
              <a:lnSpc>
                <a:spcPct val="150000"/>
              </a:lnSpc>
            </a:pPr>
            <a:r>
              <a:rPr lang="vi-VN" sz="24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400" b="1" dirty="0">
                <a:solidFill>
                  <a:srgbClr val="000000"/>
                </a:solidFill>
                <a:latin typeface="#9Slide03 Roboto Condensed" panose="02000000000000000000" pitchFamily="2" charset="0"/>
                <a:ea typeface="#9Slide03 Roboto Condensed" panose="02000000000000000000" pitchFamily="2" charset="0"/>
              </a:rPr>
              <a:t>10. </a:t>
            </a:r>
            <a:r>
              <a:rPr lang="vi-VN" sz="2400" b="1" i="0" dirty="0">
                <a:solidFill>
                  <a:srgbClr val="000000"/>
                </a:solidFill>
                <a:effectLst/>
                <a:latin typeface="#9Slide03 Roboto Condensed" panose="02000000000000000000" pitchFamily="2" charset="0"/>
                <a:ea typeface="#9Slide03 Roboto Condensed" panose="02000000000000000000" pitchFamily="2" charset="0"/>
              </a:rPr>
              <a:t>Nguyên nhân chính hình thành các đới khí hậu ở châu Á là</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A. do sự chênh lệch nhiệt độ giữa lục địa và đại dương.</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B. do bức xạ mặt trời giảm dần từ xích đạo về cực.</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C. do bức chắn địa hình của các dãy núi.</a:t>
            </a:r>
          </a:p>
          <a:p>
            <a:pPr algn="l">
              <a:lnSpc>
                <a:spcPct val="150000"/>
              </a:lnSpc>
            </a:pPr>
            <a:r>
              <a:rPr lang="vi-VN" sz="2400" b="0" i="0" dirty="0">
                <a:solidFill>
                  <a:srgbClr val="000000"/>
                </a:solidFill>
                <a:effectLst/>
                <a:latin typeface="#9Slide03 Roboto Condensed" panose="02000000000000000000" pitchFamily="2" charset="0"/>
                <a:ea typeface="#9Slide03 Roboto Condensed" panose="02000000000000000000" pitchFamily="2" charset="0"/>
              </a:rPr>
              <a:t>D. do hoạt động của các hoàn lưu khí quyển.</a:t>
            </a:r>
          </a:p>
        </p:txBody>
      </p:sp>
      <p:pic>
        <p:nvPicPr>
          <p:cNvPr id="6" name="Picture 2" descr="Cách fake tích xanh ảnh đại diện Facebook - Quantrimang.com">
            <a:extLst>
              <a:ext uri="{FF2B5EF4-FFF2-40B4-BE49-F238E27FC236}">
                <a16:creationId xmlns:a16="http://schemas.microsoft.com/office/drawing/2014/main" id="{0A82E125-F54C-450C-BDB1-D94A9E54D2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54" y="2554450"/>
            <a:ext cx="516338" cy="5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46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5" name="TextBox 4">
            <a:extLst>
              <a:ext uri="{FF2B5EF4-FFF2-40B4-BE49-F238E27FC236}">
                <a16:creationId xmlns:a16="http://schemas.microsoft.com/office/drawing/2014/main" id="{85E71E21-9A78-436D-9E11-51183F43D620}"/>
              </a:ext>
            </a:extLst>
          </p:cNvPr>
          <p:cNvSpPr txBox="1"/>
          <p:nvPr/>
        </p:nvSpPr>
        <p:spPr>
          <a:xfrm>
            <a:off x="0" y="514601"/>
            <a:ext cx="9144000" cy="3785652"/>
          </a:xfrm>
          <a:prstGeom prst="rect">
            <a:avLst/>
          </a:prstGeom>
          <a:noFill/>
        </p:spPr>
        <p:txBody>
          <a:bodyPr wrap="square">
            <a:spAutoFit/>
          </a:bodyPr>
          <a:lstStyle/>
          <a:p>
            <a:pPr algn="just"/>
            <a:r>
              <a:rPr kumimoji="0" lang="en-US" sz="2000" b="1"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rPr>
              <a:t>Gợi</a:t>
            </a:r>
            <a:r>
              <a:rPr kumimoji="0" lang="en-US" sz="20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ý </a:t>
            </a:r>
            <a:r>
              <a:rPr kumimoji="0" lang="en-US" sz="2000" b="1" i="0" u="none" strike="noStrike" kern="1200" cap="none" spc="0" normalizeH="0" baseline="0" noProof="0" dirty="0" err="1">
                <a:ln>
                  <a:noFill/>
                </a:ln>
                <a:solidFill>
                  <a:srgbClr val="000000"/>
                </a:solidFill>
                <a:effectLst/>
                <a:uLnTx/>
                <a:uFillTx/>
                <a:latin typeface="#9Slide03 Roboto Condensed" panose="02000000000000000000" pitchFamily="2" charset="0"/>
                <a:ea typeface="#9Slide03 Roboto Condensed" panose="02000000000000000000" pitchFamily="2" charset="0"/>
              </a:rPr>
              <a:t>câu</a:t>
            </a:r>
            <a:r>
              <a:rPr kumimoji="0" lang="en-US" sz="20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10: </a:t>
            </a:r>
            <a:r>
              <a:rPr lang="vi-VN" sz="2000" b="0" i="0" dirty="0">
                <a:solidFill>
                  <a:srgbClr val="000000"/>
                </a:solidFill>
                <a:effectLst/>
                <a:latin typeface="#9Slide03 Roboto Condensed" panose="02000000000000000000" pitchFamily="2" charset="0"/>
                <a:ea typeface="#9Slide03 Roboto Condensed" panose="02000000000000000000" pitchFamily="2" charset="0"/>
              </a:rPr>
              <a:t>Bức xạ mặt trời giảm dần từ Xích đạo về cực, sự chênh lệch về nhiệt độ kéo theo sự khác nhau về các đặc điểm khí hậu khác:</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Ở khu vực xích đạo, nhiệt độ cao quanh năm, lượng bốc hơi lớn cùng với lượng ẩm trong không khí cao nên khí hậu nóng ẩm và không có sự phân hóa theo mùa =&gt; hình thành đới khí hậu xích đạo.</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Từ xích đạo đến chí tuyến Bắc nhận được lượng nhiệt lớn nhưng do chịu ảnh hưởng của hoàn lưu khí quyển nên có sự phân mùa, hình thành nên đới nhiệt đới.</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Từ chí tuyến Bắc lên vĩ tuyến 60ᵒB, bức xạ mắt trời giảm dần, khí hậu lạnh hơn, nhiệt độ trung bình năm thấp, hình thành đới ôn đới.</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 Từ vòng cực về cực bức xạ mặt trời rất nhỏ, nhiệt độ trung bình năm thấp, lượng mưa nhỏ, hình thành đới khí hậu cực và cận cực.</a:t>
            </a:r>
          </a:p>
          <a:p>
            <a:pPr algn="just"/>
            <a:r>
              <a:rPr lang="vi-VN" sz="2000" b="0" i="0" dirty="0">
                <a:solidFill>
                  <a:srgbClr val="000000"/>
                </a:solidFill>
                <a:effectLst/>
                <a:latin typeface="#9Slide03 Roboto Condensed" panose="02000000000000000000" pitchFamily="2" charset="0"/>
                <a:ea typeface="#9Slide03 Roboto Condensed" panose="02000000000000000000" pitchFamily="2" charset="0"/>
              </a:rPr>
              <a:t>Đáp án cần chọn là: B</a:t>
            </a:r>
          </a:p>
        </p:txBody>
      </p:sp>
    </p:spTree>
    <p:extLst>
      <p:ext uri="{BB962C8B-B14F-4D97-AF65-F5344CB8AC3E}">
        <p14:creationId xmlns:p14="http://schemas.microsoft.com/office/powerpoint/2010/main" val="3086354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19" name="Rectangle 1">
            <a:extLst>
              <a:ext uri="{FF2B5EF4-FFF2-40B4-BE49-F238E27FC236}">
                <a16:creationId xmlns:a16="http://schemas.microsoft.com/office/drawing/2014/main" id="{9D0C5EE4-8D66-462A-9148-3EA20F7D8E33}"/>
              </a:ext>
            </a:extLst>
          </p:cNvPr>
          <p:cNvSpPr>
            <a:spLocks noChangeArrowheads="1"/>
          </p:cNvSpPr>
          <p:nvPr/>
        </p:nvSpPr>
        <p:spPr bwMode="auto">
          <a:xfrm>
            <a:off x="5249767" y="2835495"/>
            <a:ext cx="3481638" cy="168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rtl="0" eaLnBrk="0" fontAlgn="base" latinLnBrk="0" hangingPunct="0">
              <a:lnSpc>
                <a:spcPts val="2070"/>
              </a:lnSpc>
              <a:spcBef>
                <a:spcPct val="0"/>
              </a:spcBef>
              <a:spcAft>
                <a:spcPct val="0"/>
              </a:spcAft>
              <a:buClrTx/>
              <a:buSzTx/>
              <a:buFontTx/>
              <a:buNone/>
              <a:tabLst/>
              <a:defRPr/>
            </a:pPr>
            <a:r>
              <a:rPr lang="en-US" sz="2100" b="0" i="0" dirty="0">
                <a:solidFill>
                  <a:srgbClr val="000000"/>
                </a:solidFill>
                <a:effectLst/>
                <a:latin typeface="#9Slide03 Roboto Condensed" panose="02000000000000000000" pitchFamily="2" charset="0"/>
                <a:ea typeface="#9Slide03 Roboto Condensed" panose="02000000000000000000" pitchFamily="2" charset="0"/>
              </a:rPr>
              <a:t>M</a:t>
            </a:r>
            <a:r>
              <a:rPr lang="vi-VN" sz="2100" b="0" i="0" dirty="0">
                <a:solidFill>
                  <a:srgbClr val="000000"/>
                </a:solidFill>
                <a:effectLst/>
                <a:latin typeface="#9Slide03 Roboto Condensed" panose="02000000000000000000" pitchFamily="2" charset="0"/>
                <a:ea typeface="#9Slide03 Roboto Condensed" panose="02000000000000000000" pitchFamily="2" charset="0"/>
              </a:rPr>
              <a:t>ột năm có hai mùa gió, mùa đông có gió từ nội địa thổi ra lạnh, khô và mưa không đáng kể; còn mùa hạ có gió từ đại dương thổi vào có tính chất nóng ẩm và mua nhiều.</a:t>
            </a:r>
            <a:endParaRPr kumimoji="0" lang="en-US" altLang="en-US" sz="2100" b="0" i="0" u="none" strike="noStrike" kern="1200" cap="none" spc="0" normalizeH="0" baseline="0" noProof="0" dirty="0">
              <a:ln>
                <a:noFill/>
              </a:ln>
              <a:solidFill>
                <a:srgbClr val="1A4E6E"/>
              </a:solidFill>
              <a:effectLst/>
              <a:uLnTx/>
              <a:uFillTx/>
              <a:latin typeface="#9Slide03 Roboto Condensed" panose="02000000000000000000" pitchFamily="2" charset="0"/>
              <a:ea typeface="#9Slide03 Roboto Condensed" panose="02000000000000000000" pitchFamily="2" charset="0"/>
            </a:endParaRPr>
          </a:p>
        </p:txBody>
      </p:sp>
      <p:sp>
        <p:nvSpPr>
          <p:cNvPr id="22" name="Left Brace 21">
            <a:extLst>
              <a:ext uri="{FF2B5EF4-FFF2-40B4-BE49-F238E27FC236}">
                <a16:creationId xmlns:a16="http://schemas.microsoft.com/office/drawing/2014/main" id="{A0E40C8A-D881-4FC6-AD25-8DF18F9CD17B}"/>
              </a:ext>
            </a:extLst>
          </p:cNvPr>
          <p:cNvSpPr/>
          <p:nvPr/>
        </p:nvSpPr>
        <p:spPr>
          <a:xfrm rot="5400000">
            <a:off x="4407812" y="-623443"/>
            <a:ext cx="589549" cy="3418733"/>
          </a:xfrm>
          <a:prstGeom prst="leftBrace">
            <a:avLst/>
          </a:prstGeom>
          <a:ln w="6350" cap="flat" cmpd="sng" algn="ctr">
            <a:solidFill>
              <a:schemeClr val="bg1">
                <a:lumMod val="1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1A4E6E"/>
              </a:solidFill>
              <a:effectLst/>
              <a:uLnTx/>
              <a:uFillTx/>
              <a:latin typeface="Arial"/>
              <a:ea typeface="+mn-ea"/>
              <a:cs typeface="+mn-cs"/>
            </a:endParaRPr>
          </a:p>
        </p:txBody>
      </p:sp>
      <p:sp>
        <p:nvSpPr>
          <p:cNvPr id="47" name="TextBox 46">
            <a:extLst>
              <a:ext uri="{FF2B5EF4-FFF2-40B4-BE49-F238E27FC236}">
                <a16:creationId xmlns:a16="http://schemas.microsoft.com/office/drawing/2014/main" id="{BB925BD2-3733-4E6D-B2E7-F160D89771ED}"/>
              </a:ext>
            </a:extLst>
          </p:cNvPr>
          <p:cNvSpPr txBox="1"/>
          <p:nvPr/>
        </p:nvSpPr>
        <p:spPr>
          <a:xfrm>
            <a:off x="2921621" y="290431"/>
            <a:ext cx="3635298" cy="430887"/>
          </a:xfrm>
          <a:prstGeom prst="rect">
            <a:avLst/>
          </a:prstGeom>
          <a:noFill/>
        </p:spPr>
        <p:txBody>
          <a:bodyPr wrap="square">
            <a:spAutoFit/>
          </a:bodyPr>
          <a:lstStyle/>
          <a:p>
            <a:pPr algn="ct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a</a:t>
            </a:r>
            <a:r>
              <a:rPr lang="en-US" sz="2200" b="1" dirty="0">
                <a:solidFill>
                  <a:schemeClr val="bg1">
                    <a:lumMod val="10000"/>
                  </a:schemeClr>
                </a:solidFill>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Các</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kiểu</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khí</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hậu</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gió</a:t>
            </a:r>
            <a:r>
              <a:rPr lang="en-US" sz="2200" b="1" i="0" dirty="0">
                <a:solidFill>
                  <a:schemeClr val="bg1">
                    <a:lumMod val="10000"/>
                  </a:schemeClr>
                </a:solidFill>
                <a:effectLst/>
                <a:latin typeface="#9Slide03 Roboto Condensed" panose="02000000000000000000" pitchFamily="2" charset="0"/>
                <a:ea typeface="#9Slide03 Roboto Condensed" panose="02000000000000000000" pitchFamily="2" charset="0"/>
              </a:rPr>
              <a:t> </a:t>
            </a:r>
            <a:r>
              <a:rPr lang="en-US" sz="2200" b="1" i="0" dirty="0" err="1">
                <a:solidFill>
                  <a:schemeClr val="bg1">
                    <a:lumMod val="10000"/>
                  </a:schemeClr>
                </a:solidFill>
                <a:effectLst/>
                <a:latin typeface="#9Slide03 Roboto Condensed" panose="02000000000000000000" pitchFamily="2" charset="0"/>
                <a:ea typeface="#9Slide03 Roboto Condensed" panose="02000000000000000000" pitchFamily="2" charset="0"/>
              </a:rPr>
              <a:t>mùa</a:t>
            </a:r>
            <a:endParaRPr lang="en-US" sz="2200" dirty="0">
              <a:solidFill>
                <a:schemeClr val="bg1">
                  <a:lumMod val="10000"/>
                </a:schemeClr>
              </a:solidFill>
              <a:latin typeface="#9Slide03 Roboto Condensed" panose="02000000000000000000" pitchFamily="2" charset="0"/>
              <a:ea typeface="#9Slide03 Roboto Condensed" panose="02000000000000000000" pitchFamily="2" charset="0"/>
            </a:endParaRPr>
          </a:p>
        </p:txBody>
      </p:sp>
      <p:pic>
        <p:nvPicPr>
          <p:cNvPr id="2" name="Picture 1">
            <a:extLst>
              <a:ext uri="{FF2B5EF4-FFF2-40B4-BE49-F238E27FC236}">
                <a16:creationId xmlns:a16="http://schemas.microsoft.com/office/drawing/2014/main" id="{1A79A43B-86FD-46D8-9FA0-87792B2E439D}"/>
              </a:ext>
            </a:extLst>
          </p:cNvPr>
          <p:cNvPicPr>
            <a:picLocks noChangeAspect="1"/>
          </p:cNvPicPr>
          <p:nvPr/>
        </p:nvPicPr>
        <p:blipFill>
          <a:blip r:embed="rId3"/>
          <a:stretch>
            <a:fillRect/>
          </a:stretch>
        </p:blipFill>
        <p:spPr>
          <a:xfrm>
            <a:off x="2184325" y="1399711"/>
            <a:ext cx="1372913" cy="1211393"/>
          </a:xfrm>
          <a:prstGeom prst="rect">
            <a:avLst/>
          </a:prstGeom>
        </p:spPr>
      </p:pic>
      <p:pic>
        <p:nvPicPr>
          <p:cNvPr id="3" name="Picture 2">
            <a:extLst>
              <a:ext uri="{FF2B5EF4-FFF2-40B4-BE49-F238E27FC236}">
                <a16:creationId xmlns:a16="http://schemas.microsoft.com/office/drawing/2014/main" id="{5268C3EB-D647-457A-B645-32AE994B0092}"/>
              </a:ext>
            </a:extLst>
          </p:cNvPr>
          <p:cNvPicPr>
            <a:picLocks noChangeAspect="1"/>
          </p:cNvPicPr>
          <p:nvPr/>
        </p:nvPicPr>
        <p:blipFill>
          <a:blip r:embed="rId4"/>
          <a:stretch>
            <a:fillRect/>
          </a:stretch>
        </p:blipFill>
        <p:spPr>
          <a:xfrm>
            <a:off x="5742521" y="1438506"/>
            <a:ext cx="1357609" cy="1204331"/>
          </a:xfrm>
          <a:prstGeom prst="rect">
            <a:avLst/>
          </a:prstGeom>
        </p:spPr>
      </p:pic>
      <p:sp>
        <p:nvSpPr>
          <p:cNvPr id="50" name="TextBox 49">
            <a:extLst>
              <a:ext uri="{FF2B5EF4-FFF2-40B4-BE49-F238E27FC236}">
                <a16:creationId xmlns:a16="http://schemas.microsoft.com/office/drawing/2014/main" id="{77273D0F-4A97-4C25-86FB-53E23BF09284}"/>
              </a:ext>
            </a:extLst>
          </p:cNvPr>
          <p:cNvSpPr txBox="1"/>
          <p:nvPr/>
        </p:nvSpPr>
        <p:spPr>
          <a:xfrm>
            <a:off x="2264873" y="1640128"/>
            <a:ext cx="1113948" cy="769441"/>
          </a:xfrm>
          <a:prstGeom prst="rect">
            <a:avLst/>
          </a:prstGeom>
          <a:noFill/>
        </p:spPr>
        <p:txBody>
          <a:bodyPr wrap="square">
            <a:spAutoFit/>
          </a:bodyPr>
          <a:lstStyle/>
          <a:p>
            <a:pPr marL="0" marR="0" lvl="0" indent="0" algn="ctr" defTabSz="685800" rtl="0" eaLnBrk="0" fontAlgn="base" latinLnBrk="0" hangingPunct="0">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chemeClr val="accent5"/>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rPr>
              <a:t>Phân</a:t>
            </a:r>
            <a:r>
              <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rPr>
              <a:t> </a:t>
            </a:r>
          </a:p>
          <a:p>
            <a:pPr marL="0" marR="0" lvl="0" indent="0" algn="ctr" defTabSz="685800" rtl="0" eaLnBrk="0" fontAlgn="base" latinLnBrk="0" hangingPunct="0">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chemeClr val="accent5"/>
                </a:solidFill>
                <a:effectLst/>
                <a:uLnTx/>
                <a:uFillTx/>
                <a:latin typeface="#9Slide03 Roboto Condensed" panose="02000000000000000000" pitchFamily="2" charset="0"/>
                <a:ea typeface="#9Slide03 Roboto Condensed" panose="02000000000000000000" pitchFamily="2" charset="0"/>
                <a:cs typeface="Open Sans" panose="020B0606030504020204" pitchFamily="34" charset="0"/>
              </a:rPr>
              <a:t>loại</a:t>
            </a:r>
            <a:endPar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52" name="TextBox 51">
            <a:extLst>
              <a:ext uri="{FF2B5EF4-FFF2-40B4-BE49-F238E27FC236}">
                <a16:creationId xmlns:a16="http://schemas.microsoft.com/office/drawing/2014/main" id="{100E4697-9049-4953-A1E1-99B3573DDF0D}"/>
              </a:ext>
            </a:extLst>
          </p:cNvPr>
          <p:cNvSpPr txBox="1"/>
          <p:nvPr/>
        </p:nvSpPr>
        <p:spPr>
          <a:xfrm>
            <a:off x="5885303" y="1692167"/>
            <a:ext cx="1113948" cy="769441"/>
          </a:xfrm>
          <a:prstGeom prst="rect">
            <a:avLst/>
          </a:prstGeom>
          <a:noFill/>
        </p:spPr>
        <p:txBody>
          <a:bodyPr wrap="square">
            <a:spAutoFit/>
          </a:bodyPr>
          <a:lstStyle/>
          <a:p>
            <a:pPr marL="0" marR="0" lvl="0" indent="0" algn="ctr" defTabSz="685800" rtl="0" eaLnBrk="0" fontAlgn="base" latinLnBrk="0" hangingPunct="0">
              <a:spcBef>
                <a:spcPct val="0"/>
              </a:spcBef>
              <a:spcAft>
                <a:spcPct val="0"/>
              </a:spcAft>
              <a:buClrTx/>
              <a:buSzTx/>
              <a:buFontTx/>
              <a:buNone/>
              <a:tabLst/>
              <a:defRPr/>
            </a:pPr>
            <a:r>
              <a:rPr kumimoji="0" lang="en-US" altLang="en-US" sz="2200" b="1" i="0" u="none" strike="noStrike" kern="1200" cap="none" spc="0" normalizeH="0" baseline="0" noProof="0" dirty="0" err="1">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rPr>
              <a:t>Đặc</a:t>
            </a:r>
            <a:r>
              <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rPr>
              <a:t> </a:t>
            </a:r>
            <a:r>
              <a:rPr kumimoji="0" lang="en-US" altLang="en-US" sz="2200" b="1" i="0" u="none" strike="noStrike" kern="1200" cap="none" spc="0" normalizeH="0" baseline="0" noProof="0" dirty="0" err="1">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rPr>
              <a:t>điểm</a:t>
            </a:r>
            <a:endParaRPr kumimoji="0" lang="en-US" altLang="en-US" sz="2200" b="1" i="0" u="none" strike="noStrike" kern="1200" cap="none" spc="0" normalizeH="0" baseline="0" noProof="0" dirty="0">
              <a:ln>
                <a:noFill/>
              </a:ln>
              <a:solidFill>
                <a:schemeClr val="accent5"/>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6" name="Left Brace 5">
            <a:extLst>
              <a:ext uri="{FF2B5EF4-FFF2-40B4-BE49-F238E27FC236}">
                <a16:creationId xmlns:a16="http://schemas.microsoft.com/office/drawing/2014/main" id="{9271AD53-2A7D-49E0-9F6D-DB10AF20730F}"/>
              </a:ext>
            </a:extLst>
          </p:cNvPr>
          <p:cNvSpPr/>
          <p:nvPr/>
        </p:nvSpPr>
        <p:spPr>
          <a:xfrm rot="5400000">
            <a:off x="2487417" y="1550716"/>
            <a:ext cx="511563" cy="2698595"/>
          </a:xfrm>
          <a:prstGeom prst="leftBrace">
            <a:avLst/>
          </a:prstGeom>
          <a:ln>
            <a:solidFill>
              <a:schemeClr val="bg1">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B11D38C2-E3E3-4FA4-985F-0AB77F6C9CC3}"/>
              </a:ext>
            </a:extLst>
          </p:cNvPr>
          <p:cNvSpPr txBox="1"/>
          <p:nvPr/>
        </p:nvSpPr>
        <p:spPr>
          <a:xfrm>
            <a:off x="2988527" y="3202279"/>
            <a:ext cx="1984917" cy="1446550"/>
          </a:xfrm>
          <a:prstGeom prst="rect">
            <a:avLst/>
          </a:prstGeom>
          <a:noFill/>
        </p:spPr>
        <p:txBody>
          <a:bodyPr wrap="square">
            <a:spAutoFit/>
          </a:bodyPr>
          <a:lstStyle/>
          <a:p>
            <a:pPr algn="just"/>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Kiểu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khí</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hậu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cận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nhiệt</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ôn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đới</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gió</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mùa</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phân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bố</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ở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Á.</a:t>
            </a:r>
          </a:p>
        </p:txBody>
      </p:sp>
      <p:sp>
        <p:nvSpPr>
          <p:cNvPr id="58" name="TextBox 57">
            <a:extLst>
              <a:ext uri="{FF2B5EF4-FFF2-40B4-BE49-F238E27FC236}">
                <a16:creationId xmlns:a16="http://schemas.microsoft.com/office/drawing/2014/main" id="{F7978655-759C-47BD-B671-1B144DF90B8B}"/>
              </a:ext>
            </a:extLst>
          </p:cNvPr>
          <p:cNvSpPr txBox="1"/>
          <p:nvPr/>
        </p:nvSpPr>
        <p:spPr>
          <a:xfrm>
            <a:off x="479504" y="3197387"/>
            <a:ext cx="2107579" cy="1446550"/>
          </a:xfrm>
          <a:prstGeom prst="rect">
            <a:avLst/>
          </a:prstGeom>
          <a:noFill/>
        </p:spPr>
        <p:txBody>
          <a:bodyPr wrap="square">
            <a:spAutoFit/>
          </a:bodyPr>
          <a:lstStyle/>
          <a:p>
            <a:pPr algn="just"/>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Kiểu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khí</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hậu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nhiệt</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đới</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gió</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mùa</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phân</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bố</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ở Nam Á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Nam 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47" grpId="0"/>
      <p:bldP spid="50" grpId="0"/>
      <p:bldP spid="52" grpId="0"/>
      <p:bldP spid="6" grpId="0" animBg="1"/>
      <p:bldP spid="56" grpId="0"/>
      <p:bldP spid="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879;p57">
            <a:extLst>
              <a:ext uri="{FF2B5EF4-FFF2-40B4-BE49-F238E27FC236}">
                <a16:creationId xmlns:a16="http://schemas.microsoft.com/office/drawing/2014/main" id="{877B30CA-D4C1-4498-8B73-1EF537A61174}"/>
              </a:ext>
            </a:extLst>
          </p:cNvPr>
          <p:cNvGrpSpPr/>
          <p:nvPr/>
        </p:nvGrpSpPr>
        <p:grpSpPr>
          <a:xfrm>
            <a:off x="1737218" y="1170002"/>
            <a:ext cx="1573536" cy="2777530"/>
            <a:chOff x="2105080" y="1798186"/>
            <a:chExt cx="1573536" cy="2369100"/>
          </a:xfrm>
        </p:grpSpPr>
        <p:cxnSp>
          <p:nvCxnSpPr>
            <p:cNvPr id="5" name="Google Shape;1880;p57">
              <a:extLst>
                <a:ext uri="{FF2B5EF4-FFF2-40B4-BE49-F238E27FC236}">
                  <a16:creationId xmlns:a16="http://schemas.microsoft.com/office/drawing/2014/main" id="{9B09AE0D-D4D6-4A17-BB7B-006FDFDB60F0}"/>
                </a:ext>
              </a:extLst>
            </p:cNvPr>
            <p:cNvCxnSpPr/>
            <p:nvPr/>
          </p:nvCxnSpPr>
          <p:spPr>
            <a:xfrm>
              <a:off x="3000950" y="1798186"/>
              <a:ext cx="0" cy="2369100"/>
            </a:xfrm>
            <a:prstGeom prst="straightConnector1">
              <a:avLst/>
            </a:prstGeom>
            <a:noFill/>
            <a:ln w="19050" cap="flat" cmpd="sng">
              <a:solidFill>
                <a:schemeClr val="dk1"/>
              </a:solidFill>
              <a:prstDash val="solid"/>
              <a:round/>
              <a:headEnd type="none" w="med" len="med"/>
              <a:tailEnd type="none" w="med" len="med"/>
            </a:ln>
          </p:spPr>
        </p:cxnSp>
        <p:cxnSp>
          <p:nvCxnSpPr>
            <p:cNvPr id="6" name="Google Shape;1881;p57">
              <a:extLst>
                <a:ext uri="{FF2B5EF4-FFF2-40B4-BE49-F238E27FC236}">
                  <a16:creationId xmlns:a16="http://schemas.microsoft.com/office/drawing/2014/main" id="{8A22C5B6-418F-4750-BC75-A216BF02AF55}"/>
                </a:ext>
              </a:extLst>
            </p:cNvPr>
            <p:cNvCxnSpPr/>
            <p:nvPr/>
          </p:nvCxnSpPr>
          <p:spPr>
            <a:xfrm rot="10800000">
              <a:off x="2993116" y="1808150"/>
              <a:ext cx="685500" cy="0"/>
            </a:xfrm>
            <a:prstGeom prst="straightConnector1">
              <a:avLst/>
            </a:prstGeom>
            <a:noFill/>
            <a:ln w="19050" cap="flat" cmpd="sng">
              <a:solidFill>
                <a:schemeClr val="dk1"/>
              </a:solidFill>
              <a:prstDash val="solid"/>
              <a:round/>
              <a:headEnd type="none" w="med" len="med"/>
              <a:tailEnd type="none" w="med" len="med"/>
            </a:ln>
          </p:spPr>
        </p:cxnSp>
        <p:cxnSp>
          <p:nvCxnSpPr>
            <p:cNvPr id="7" name="Google Shape;1882;p57">
              <a:extLst>
                <a:ext uri="{FF2B5EF4-FFF2-40B4-BE49-F238E27FC236}">
                  <a16:creationId xmlns:a16="http://schemas.microsoft.com/office/drawing/2014/main" id="{9811E69C-98CB-45AA-8540-07FB213B7A8E}"/>
                </a:ext>
              </a:extLst>
            </p:cNvPr>
            <p:cNvCxnSpPr/>
            <p:nvPr/>
          </p:nvCxnSpPr>
          <p:spPr>
            <a:xfrm rot="10800000">
              <a:off x="2993116" y="2985875"/>
              <a:ext cx="685500" cy="0"/>
            </a:xfrm>
            <a:prstGeom prst="straightConnector1">
              <a:avLst/>
            </a:prstGeom>
            <a:noFill/>
            <a:ln w="19050" cap="flat" cmpd="sng">
              <a:solidFill>
                <a:schemeClr val="dk1"/>
              </a:solidFill>
              <a:prstDash val="solid"/>
              <a:round/>
              <a:headEnd type="none" w="med" len="med"/>
              <a:tailEnd type="none" w="med" len="med"/>
            </a:ln>
          </p:spPr>
        </p:cxnSp>
        <p:cxnSp>
          <p:nvCxnSpPr>
            <p:cNvPr id="8" name="Google Shape;1883;p57">
              <a:extLst>
                <a:ext uri="{FF2B5EF4-FFF2-40B4-BE49-F238E27FC236}">
                  <a16:creationId xmlns:a16="http://schemas.microsoft.com/office/drawing/2014/main" id="{A241ACC8-A948-40E0-A88A-703E4D2853ED}"/>
                </a:ext>
              </a:extLst>
            </p:cNvPr>
            <p:cNvCxnSpPr/>
            <p:nvPr/>
          </p:nvCxnSpPr>
          <p:spPr>
            <a:xfrm rot="10800000">
              <a:off x="2993116" y="4163600"/>
              <a:ext cx="685500" cy="0"/>
            </a:xfrm>
            <a:prstGeom prst="straightConnector1">
              <a:avLst/>
            </a:prstGeom>
            <a:noFill/>
            <a:ln w="19050" cap="flat" cmpd="sng">
              <a:solidFill>
                <a:schemeClr val="dk1"/>
              </a:solidFill>
              <a:prstDash val="solid"/>
              <a:round/>
              <a:headEnd type="none" w="med" len="med"/>
              <a:tailEnd type="none" w="med" len="med"/>
            </a:ln>
          </p:spPr>
        </p:cxnSp>
        <p:cxnSp>
          <p:nvCxnSpPr>
            <p:cNvPr id="9" name="Google Shape;1884;p57">
              <a:extLst>
                <a:ext uri="{FF2B5EF4-FFF2-40B4-BE49-F238E27FC236}">
                  <a16:creationId xmlns:a16="http://schemas.microsoft.com/office/drawing/2014/main" id="{343311A0-8824-4393-AA95-D72B06937AC5}"/>
                </a:ext>
              </a:extLst>
            </p:cNvPr>
            <p:cNvCxnSpPr/>
            <p:nvPr/>
          </p:nvCxnSpPr>
          <p:spPr>
            <a:xfrm rot="10800000">
              <a:off x="2105080" y="2105675"/>
              <a:ext cx="897300" cy="880200"/>
            </a:xfrm>
            <a:prstGeom prst="bentConnector3">
              <a:avLst>
                <a:gd name="adj1" fmla="val 39444"/>
              </a:avLst>
            </a:prstGeom>
            <a:noFill/>
            <a:ln w="19050" cap="flat" cmpd="sng">
              <a:solidFill>
                <a:schemeClr val="dk1"/>
              </a:solidFill>
              <a:prstDash val="solid"/>
              <a:round/>
              <a:headEnd type="none" w="med" len="med"/>
              <a:tailEnd type="none" w="med" len="med"/>
            </a:ln>
          </p:spPr>
        </p:cxnSp>
      </p:grpSp>
      <p:sp>
        <p:nvSpPr>
          <p:cNvPr id="10" name="Google Shape;1885;p57">
            <a:extLst>
              <a:ext uri="{FF2B5EF4-FFF2-40B4-BE49-F238E27FC236}">
                <a16:creationId xmlns:a16="http://schemas.microsoft.com/office/drawing/2014/main" id="{17B7DD21-9E85-4AC6-854F-B6A5C451FB8A}"/>
              </a:ext>
            </a:extLst>
          </p:cNvPr>
          <p:cNvSpPr/>
          <p:nvPr/>
        </p:nvSpPr>
        <p:spPr>
          <a:xfrm>
            <a:off x="3090278" y="591385"/>
            <a:ext cx="1057976" cy="1058996"/>
          </a:xfrm>
          <a:prstGeom prst="ellipse">
            <a:avLst/>
          </a:prstGeom>
          <a:solidFill>
            <a:schemeClr val="accent2"/>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13" name="Google Shape;1940;p57">
            <a:extLst>
              <a:ext uri="{FF2B5EF4-FFF2-40B4-BE49-F238E27FC236}">
                <a16:creationId xmlns:a16="http://schemas.microsoft.com/office/drawing/2014/main" id="{8DAAC320-053B-46A7-BC3B-F2CDE7C7E525}"/>
              </a:ext>
            </a:extLst>
          </p:cNvPr>
          <p:cNvSpPr/>
          <p:nvPr/>
        </p:nvSpPr>
        <p:spPr>
          <a:xfrm>
            <a:off x="136634" y="160093"/>
            <a:ext cx="1954924" cy="1807778"/>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C66D7FA5-B680-4376-97C2-AF04CBE145EC}"/>
              </a:ext>
            </a:extLst>
          </p:cNvPr>
          <p:cNvSpPr>
            <a:spLocks noChangeArrowheads="1"/>
          </p:cNvSpPr>
          <p:nvPr/>
        </p:nvSpPr>
        <p:spPr bwMode="auto">
          <a:xfrm>
            <a:off x="4824248" y="405811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685749"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101F1F"/>
                </a:solidFill>
                <a:effectLst/>
                <a:uLnTx/>
                <a:uFillTx/>
                <a:latin typeface="Times New Roman" panose="02020603050405020304" pitchFamily="18" charset="0"/>
                <a:ea typeface="+mn-ea"/>
                <a:cs typeface="Times New Roman" panose="02020603050405020304" pitchFamily="18" charset="0"/>
              </a:rPr>
              <a:t> </a:t>
            </a:r>
            <a:endParaRPr kumimoji="0" lang="en-US" altLang="en-US" sz="2200" b="0" i="0" u="none" strike="noStrike" kern="1200" cap="none" spc="0" normalizeH="0" baseline="0" noProof="0" dirty="0">
              <a:ln>
                <a:noFill/>
              </a:ln>
              <a:solidFill>
                <a:srgbClr val="101F1F"/>
              </a:solidFill>
              <a:effectLst/>
              <a:uLnTx/>
              <a:uFillTx/>
              <a:latin typeface="Calibri" panose="020F0502020204030204" pitchFamily="34"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B3B1B857-293D-4C03-8B49-9816E117ED9A}"/>
              </a:ext>
            </a:extLst>
          </p:cNvPr>
          <p:cNvSpPr txBox="1"/>
          <p:nvPr/>
        </p:nvSpPr>
        <p:spPr>
          <a:xfrm>
            <a:off x="144966" y="602666"/>
            <a:ext cx="1906858" cy="80021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b.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Các</a:t>
            </a: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kiểu</a:t>
            </a: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khí</a:t>
            </a: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hậu</a:t>
            </a: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lục</a:t>
            </a:r>
            <a:r>
              <a:rPr kumimoji="0" lang="en-US" sz="2300" b="1"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 </a:t>
            </a:r>
            <a:r>
              <a:rPr kumimoji="0" lang="en-US" sz="2300" b="1" i="0" u="none" strike="noStrike" kern="1200" cap="none" spc="0" normalizeH="0" baseline="0" noProof="0" dirty="0" err="1">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rPr>
              <a:t>địa</a:t>
            </a:r>
            <a:endParaRPr kumimoji="0" lang="en-US" sz="2300" b="0" i="0" u="none" strike="noStrike" kern="1200" cap="none" spc="0" normalizeH="0" baseline="0" noProof="0" dirty="0">
              <a:ln>
                <a:noFill/>
              </a:ln>
              <a:solidFill>
                <a:srgbClr val="FFF9E7">
                  <a:lumMod val="10000"/>
                </a:srgbClr>
              </a:solidFill>
              <a:effectLst/>
              <a:uLnTx/>
              <a:uFillTx/>
              <a:latin typeface="#9Slide03 Roboto Condensed" panose="02000000000000000000" pitchFamily="2" charset="0"/>
              <a:ea typeface="#9Slide03 Roboto Condensed" panose="02000000000000000000" pitchFamily="2" charset="0"/>
              <a:cs typeface="+mn-cs"/>
            </a:endParaRPr>
          </a:p>
        </p:txBody>
      </p:sp>
      <p:sp>
        <p:nvSpPr>
          <p:cNvPr id="23" name="TextBox 22">
            <a:extLst>
              <a:ext uri="{FF2B5EF4-FFF2-40B4-BE49-F238E27FC236}">
                <a16:creationId xmlns:a16="http://schemas.microsoft.com/office/drawing/2014/main" id="{C080BC08-8A49-4666-8863-D977B2BF0DD6}"/>
              </a:ext>
            </a:extLst>
          </p:cNvPr>
          <p:cNvSpPr txBox="1"/>
          <p:nvPr/>
        </p:nvSpPr>
        <p:spPr>
          <a:xfrm>
            <a:off x="4237465" y="3368213"/>
            <a:ext cx="4739267" cy="1384995"/>
          </a:xfrm>
          <a:prstGeom prst="rect">
            <a:avLst/>
          </a:prstGeom>
          <a:noFill/>
        </p:spPr>
        <p:txBody>
          <a:bodyPr wrap="square">
            <a:spAutoFit/>
          </a:bodyPr>
          <a:lstStyle/>
          <a:p>
            <a:pPr algn="just"/>
            <a:r>
              <a:rPr lang="en-US" sz="2100" dirty="0">
                <a:solidFill>
                  <a:srgbClr val="000000"/>
                </a:solidFill>
                <a:latin typeface="#9Slide03 Roboto Condensed" panose="02000000000000000000" pitchFamily="2" charset="0"/>
                <a:ea typeface="#9Slide03 Roboto Condensed" panose="02000000000000000000" pitchFamily="2" charset="0"/>
              </a:rPr>
              <a:t>M</a:t>
            </a:r>
            <a:r>
              <a:rPr lang="vi-VN" sz="2100" b="0" i="0" dirty="0">
                <a:solidFill>
                  <a:srgbClr val="000000"/>
                </a:solidFill>
                <a:effectLst/>
                <a:latin typeface="#9Slide03 Roboto Condensed" panose="02000000000000000000" pitchFamily="2" charset="0"/>
                <a:ea typeface="#9Slide03 Roboto Condensed" panose="02000000000000000000" pitchFamily="2" charset="0"/>
              </a:rPr>
              <a:t>ùa đông lạnh và khô, mùa hạ nóng khô; lượng mưa trung bình năm 200-500mm; độ bốc hơi lớn, độ ẩm thấp; hoang mạc và bán hoang mạc phát triển.</a:t>
            </a:r>
          </a:p>
        </p:txBody>
      </p:sp>
      <p:sp>
        <p:nvSpPr>
          <p:cNvPr id="25" name="TextBox 24">
            <a:extLst>
              <a:ext uri="{FF2B5EF4-FFF2-40B4-BE49-F238E27FC236}">
                <a16:creationId xmlns:a16="http://schemas.microsoft.com/office/drawing/2014/main" id="{A9C440DE-C300-4A7A-9026-56174EDC0ACA}"/>
              </a:ext>
            </a:extLst>
          </p:cNvPr>
          <p:cNvSpPr txBox="1"/>
          <p:nvPr/>
        </p:nvSpPr>
        <p:spPr>
          <a:xfrm>
            <a:off x="4159406" y="758727"/>
            <a:ext cx="4572000" cy="738664"/>
          </a:xfrm>
          <a:prstGeom prst="rect">
            <a:avLst/>
          </a:prstGeom>
          <a:noFill/>
        </p:spPr>
        <p:txBody>
          <a:bodyPr wrap="square">
            <a:spAutoFit/>
          </a:bodyPr>
          <a:lstStyle/>
          <a:p>
            <a:pPr algn="just"/>
            <a:r>
              <a:rPr lang="vi-VN" sz="2100" b="0" i="0" dirty="0">
                <a:solidFill>
                  <a:srgbClr val="000000"/>
                </a:solidFill>
                <a:effectLst/>
                <a:latin typeface="#9Slide03 Roboto Condensed" panose="02000000000000000000" pitchFamily="2" charset="0"/>
                <a:ea typeface="#9Slide03 Roboto Condensed" panose="02000000000000000000" pitchFamily="2" charset="0"/>
              </a:rPr>
              <a:t>Các kiểu khí hậu lục địa ở châu Á: ôn đới lục địa, cận nhiệt lục địa, nhiệt đới khô.</a:t>
            </a:r>
          </a:p>
        </p:txBody>
      </p:sp>
      <p:sp>
        <p:nvSpPr>
          <p:cNvPr id="27" name="TextBox 26">
            <a:extLst>
              <a:ext uri="{FF2B5EF4-FFF2-40B4-BE49-F238E27FC236}">
                <a16:creationId xmlns:a16="http://schemas.microsoft.com/office/drawing/2014/main" id="{AC0943B1-144B-4EA2-A9A9-C4B3A4CFF53E}"/>
              </a:ext>
            </a:extLst>
          </p:cNvPr>
          <p:cNvSpPr txBox="1"/>
          <p:nvPr/>
        </p:nvSpPr>
        <p:spPr>
          <a:xfrm>
            <a:off x="4259765" y="2438772"/>
            <a:ext cx="4572000" cy="415498"/>
          </a:xfrm>
          <a:prstGeom prst="rect">
            <a:avLst/>
          </a:prstGeom>
          <a:noFill/>
        </p:spPr>
        <p:txBody>
          <a:bodyPr wrap="square">
            <a:spAutoFit/>
          </a:bodyPr>
          <a:lstStyle/>
          <a:p>
            <a:pPr algn="just"/>
            <a:r>
              <a:rPr lang="en-US" sz="2100" dirty="0">
                <a:solidFill>
                  <a:srgbClr val="000000"/>
                </a:solidFill>
                <a:latin typeface="#9Slide03 Roboto Condensed" panose="02000000000000000000" pitchFamily="2" charset="0"/>
                <a:ea typeface="#9Slide03 Roboto Condensed" panose="02000000000000000000" pitchFamily="2" charset="0"/>
              </a:rPr>
              <a:t>C</a:t>
            </a:r>
            <a:r>
              <a:rPr lang="vi-VN" sz="2100" b="0" i="0" dirty="0">
                <a:solidFill>
                  <a:srgbClr val="000000"/>
                </a:solidFill>
                <a:effectLst/>
                <a:latin typeface="#9Slide03 Roboto Condensed" panose="02000000000000000000" pitchFamily="2" charset="0"/>
                <a:ea typeface="#9Slide03 Roboto Condensed" panose="02000000000000000000" pitchFamily="2" charset="0"/>
              </a:rPr>
              <a:t>ác vùng nội địa và khu vực Tây Nam Á.</a:t>
            </a:r>
          </a:p>
        </p:txBody>
      </p:sp>
      <p:sp>
        <p:nvSpPr>
          <p:cNvPr id="30" name="Google Shape;1885;p57">
            <a:extLst>
              <a:ext uri="{FF2B5EF4-FFF2-40B4-BE49-F238E27FC236}">
                <a16:creationId xmlns:a16="http://schemas.microsoft.com/office/drawing/2014/main" id="{03B4A29B-7FC5-413F-A499-87C28AFA8FF1}"/>
              </a:ext>
            </a:extLst>
          </p:cNvPr>
          <p:cNvSpPr/>
          <p:nvPr/>
        </p:nvSpPr>
        <p:spPr>
          <a:xfrm>
            <a:off x="3186921" y="2070779"/>
            <a:ext cx="1057976" cy="1058996"/>
          </a:xfrm>
          <a:prstGeom prst="ellipse">
            <a:avLst/>
          </a:prstGeom>
          <a:solidFill>
            <a:srgbClr val="00A2FF"/>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31" name="Google Shape;1885;p57">
            <a:extLst>
              <a:ext uri="{FF2B5EF4-FFF2-40B4-BE49-F238E27FC236}">
                <a16:creationId xmlns:a16="http://schemas.microsoft.com/office/drawing/2014/main" id="{98A8BC07-4136-4623-9EB6-853B0BFCFEB9}"/>
              </a:ext>
            </a:extLst>
          </p:cNvPr>
          <p:cNvSpPr/>
          <p:nvPr/>
        </p:nvSpPr>
        <p:spPr>
          <a:xfrm>
            <a:off x="3175770" y="3576195"/>
            <a:ext cx="1057976" cy="1058996"/>
          </a:xfrm>
          <a:prstGeom prst="ellipse">
            <a:avLst/>
          </a:prstGeom>
          <a:solidFill>
            <a:srgbClr val="00B05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32" name="TextBox 31">
            <a:extLst>
              <a:ext uri="{FF2B5EF4-FFF2-40B4-BE49-F238E27FC236}">
                <a16:creationId xmlns:a16="http://schemas.microsoft.com/office/drawing/2014/main" id="{D7BF6B91-E461-4585-BAD4-40FFC44EEADF}"/>
              </a:ext>
            </a:extLst>
          </p:cNvPr>
          <p:cNvSpPr txBox="1"/>
          <p:nvPr/>
        </p:nvSpPr>
        <p:spPr>
          <a:xfrm>
            <a:off x="3289610" y="2264590"/>
            <a:ext cx="836342" cy="769441"/>
          </a:xfrm>
          <a:prstGeom prst="rect">
            <a:avLst/>
          </a:prstGeom>
          <a:noFill/>
        </p:spPr>
        <p:txBody>
          <a:bodyPr wrap="square">
            <a:spAutoFit/>
          </a:bodyPr>
          <a:lstStyle/>
          <a:p>
            <a:pPr algn="ctr"/>
            <a:r>
              <a:rPr lang="vi-VN" sz="2200" b="1" i="0" dirty="0">
                <a:solidFill>
                  <a:schemeClr val="accent5"/>
                </a:solidFill>
                <a:effectLst/>
                <a:latin typeface="#9Slide03 Roboto Condensed" panose="02000000000000000000" pitchFamily="2" charset="0"/>
                <a:ea typeface="#9Slide03 Roboto Condensed" panose="02000000000000000000" pitchFamily="2" charset="0"/>
              </a:rPr>
              <a:t>Phân bố</a:t>
            </a:r>
            <a:endParaRPr lang="en-US" sz="2200" b="1" dirty="0">
              <a:solidFill>
                <a:schemeClr val="accent5"/>
              </a:solidFill>
            </a:endParaRPr>
          </a:p>
        </p:txBody>
      </p:sp>
      <p:sp>
        <p:nvSpPr>
          <p:cNvPr id="33" name="TextBox 32">
            <a:extLst>
              <a:ext uri="{FF2B5EF4-FFF2-40B4-BE49-F238E27FC236}">
                <a16:creationId xmlns:a16="http://schemas.microsoft.com/office/drawing/2014/main" id="{43EC324E-789D-4FA6-9FDD-F239627A68A4}"/>
              </a:ext>
            </a:extLst>
          </p:cNvPr>
          <p:cNvSpPr txBox="1"/>
          <p:nvPr/>
        </p:nvSpPr>
        <p:spPr>
          <a:xfrm>
            <a:off x="3085169" y="766609"/>
            <a:ext cx="1103971" cy="769441"/>
          </a:xfrm>
          <a:prstGeom prst="rect">
            <a:avLst/>
          </a:prstGeom>
          <a:noFill/>
        </p:spPr>
        <p:txBody>
          <a:bodyPr wrap="square">
            <a:spAutoFit/>
          </a:bodyPr>
          <a:lstStyle/>
          <a:p>
            <a:pPr algn="ctr"/>
            <a:r>
              <a:rPr lang="vi-VN" sz="2200" b="1" i="0" dirty="0">
                <a:solidFill>
                  <a:schemeClr val="accent5"/>
                </a:solidFill>
                <a:effectLst/>
                <a:latin typeface="#9Slide03 Roboto Condensed" panose="02000000000000000000" pitchFamily="2" charset="0"/>
                <a:ea typeface="#9Slide03 Roboto Condensed" panose="02000000000000000000" pitchFamily="2" charset="0"/>
              </a:rPr>
              <a:t>Phân </a:t>
            </a:r>
            <a:r>
              <a:rPr lang="en-US" sz="2200" b="1" i="0" dirty="0" err="1">
                <a:solidFill>
                  <a:schemeClr val="accent5"/>
                </a:solidFill>
                <a:effectLst/>
                <a:latin typeface="#9Slide03 Roboto Condensed" panose="02000000000000000000" pitchFamily="2" charset="0"/>
                <a:ea typeface="#9Slide03 Roboto Condensed" panose="02000000000000000000" pitchFamily="2" charset="0"/>
              </a:rPr>
              <a:t>loại</a:t>
            </a:r>
            <a:endParaRPr lang="en-US" sz="2200" b="1" dirty="0">
              <a:solidFill>
                <a:schemeClr val="accent5"/>
              </a:solidFill>
            </a:endParaRPr>
          </a:p>
        </p:txBody>
      </p:sp>
      <p:sp>
        <p:nvSpPr>
          <p:cNvPr id="34" name="TextBox 33">
            <a:extLst>
              <a:ext uri="{FF2B5EF4-FFF2-40B4-BE49-F238E27FC236}">
                <a16:creationId xmlns:a16="http://schemas.microsoft.com/office/drawing/2014/main" id="{813FD538-8F5C-465E-9582-D22E683FBD98}"/>
              </a:ext>
            </a:extLst>
          </p:cNvPr>
          <p:cNvSpPr txBox="1"/>
          <p:nvPr/>
        </p:nvSpPr>
        <p:spPr>
          <a:xfrm>
            <a:off x="3297044" y="3721683"/>
            <a:ext cx="836342" cy="769441"/>
          </a:xfrm>
          <a:prstGeom prst="rect">
            <a:avLst/>
          </a:prstGeom>
          <a:noFill/>
        </p:spPr>
        <p:txBody>
          <a:bodyPr wrap="square">
            <a:spAutoFit/>
          </a:bodyPr>
          <a:lstStyle/>
          <a:p>
            <a:pPr algn="ctr"/>
            <a:r>
              <a:rPr lang="en-US" sz="2200" b="1" dirty="0" err="1">
                <a:solidFill>
                  <a:schemeClr val="accent5"/>
                </a:solidFill>
              </a:rPr>
              <a:t>Đặc</a:t>
            </a:r>
            <a:r>
              <a:rPr lang="en-US" sz="2200" b="1" dirty="0">
                <a:solidFill>
                  <a:schemeClr val="accent5"/>
                </a:solidFill>
              </a:rPr>
              <a:t> </a:t>
            </a:r>
            <a:r>
              <a:rPr lang="en-US" sz="2200" b="1" dirty="0" err="1">
                <a:solidFill>
                  <a:schemeClr val="accent5"/>
                </a:solidFill>
              </a:rPr>
              <a:t>điểm</a:t>
            </a:r>
            <a:endParaRPr lang="en-US" sz="2200" b="1" dirty="0">
              <a:solidFill>
                <a:schemeClr val="accent5"/>
              </a:solidFill>
            </a:endParaRPr>
          </a:p>
        </p:txBody>
      </p:sp>
    </p:spTree>
    <p:extLst>
      <p:ext uri="{BB962C8B-B14F-4D97-AF65-F5344CB8AC3E}">
        <p14:creationId xmlns:p14="http://schemas.microsoft.com/office/powerpoint/2010/main" val="185374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2" grpId="0"/>
      <p:bldP spid="23" grpId="0"/>
      <p:bldP spid="25" grpId="0"/>
      <p:bldP spid="27" grpId="0"/>
      <p:bldP spid="30" grpId="0" animBg="1"/>
      <p:bldP spid="31" grpId="0" animBg="1"/>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996;p58">
            <a:extLst>
              <a:ext uri="{FF2B5EF4-FFF2-40B4-BE49-F238E27FC236}">
                <a16:creationId xmlns:a16="http://schemas.microsoft.com/office/drawing/2014/main" id="{22F3D105-6ABB-4A50-BFD1-6D8B25DA5544}"/>
              </a:ext>
            </a:extLst>
          </p:cNvPr>
          <p:cNvSpPr/>
          <p:nvPr/>
        </p:nvSpPr>
        <p:spPr>
          <a:xfrm>
            <a:off x="971961" y="807479"/>
            <a:ext cx="889800" cy="889800"/>
          </a:xfrm>
          <a:prstGeom prst="ellipse">
            <a:avLst/>
          </a:prstGeom>
          <a:solidFill>
            <a:srgbClr val="6FD6D6"/>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9" name="Google Shape;1997;p58">
            <a:extLst>
              <a:ext uri="{FF2B5EF4-FFF2-40B4-BE49-F238E27FC236}">
                <a16:creationId xmlns:a16="http://schemas.microsoft.com/office/drawing/2014/main" id="{349F4D1E-CF64-44BD-A3C4-397C18384BF8}"/>
              </a:ext>
            </a:extLst>
          </p:cNvPr>
          <p:cNvSpPr/>
          <p:nvPr/>
        </p:nvSpPr>
        <p:spPr>
          <a:xfrm>
            <a:off x="3127890" y="860031"/>
            <a:ext cx="889800" cy="889800"/>
          </a:xfrm>
          <a:prstGeom prst="ellipse">
            <a:avLst/>
          </a:prstGeom>
          <a:solidFill>
            <a:srgbClr val="FFC09C"/>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10" name="Google Shape;1998;p58">
            <a:extLst>
              <a:ext uri="{FF2B5EF4-FFF2-40B4-BE49-F238E27FC236}">
                <a16:creationId xmlns:a16="http://schemas.microsoft.com/office/drawing/2014/main" id="{2C857842-9DF9-4682-888C-0DEBEC9C21A6}"/>
              </a:ext>
            </a:extLst>
          </p:cNvPr>
          <p:cNvSpPr/>
          <p:nvPr/>
        </p:nvSpPr>
        <p:spPr>
          <a:xfrm>
            <a:off x="5220757" y="817990"/>
            <a:ext cx="889800" cy="889800"/>
          </a:xfrm>
          <a:prstGeom prst="ellipse">
            <a:avLst/>
          </a:prstGeom>
          <a:solidFill>
            <a:srgbClr val="62BDBD"/>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11" name="Google Shape;1999;p58">
            <a:extLst>
              <a:ext uri="{FF2B5EF4-FFF2-40B4-BE49-F238E27FC236}">
                <a16:creationId xmlns:a16="http://schemas.microsoft.com/office/drawing/2014/main" id="{C84A7BD1-5110-4A1A-A0B2-D5FDB4373526}"/>
              </a:ext>
            </a:extLst>
          </p:cNvPr>
          <p:cNvSpPr/>
          <p:nvPr/>
        </p:nvSpPr>
        <p:spPr>
          <a:xfrm>
            <a:off x="7224167" y="849520"/>
            <a:ext cx="889800" cy="889800"/>
          </a:xfrm>
          <a:prstGeom prst="ellipse">
            <a:avLst/>
          </a:prstGeom>
          <a:solidFill>
            <a:srgbClr val="FFB082"/>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101F1F"/>
              </a:solidFill>
              <a:effectLst/>
              <a:uLnTx/>
              <a:uFillTx/>
              <a:latin typeface="Patrick Hand"/>
              <a:ea typeface="Patrick Hand"/>
              <a:cs typeface="Patrick Hand"/>
              <a:sym typeface="Patrick Hand"/>
            </a:endParaRPr>
          </a:p>
        </p:txBody>
      </p:sp>
      <p:sp>
        <p:nvSpPr>
          <p:cNvPr id="16" name="Google Shape;1072;p57">
            <a:extLst>
              <a:ext uri="{FF2B5EF4-FFF2-40B4-BE49-F238E27FC236}">
                <a16:creationId xmlns:a16="http://schemas.microsoft.com/office/drawing/2014/main" id="{E1305AA5-7974-4537-A9BD-79DD6600668D}"/>
              </a:ext>
            </a:extLst>
          </p:cNvPr>
          <p:cNvSpPr txBox="1">
            <a:spLocks/>
          </p:cNvSpPr>
          <p:nvPr/>
        </p:nvSpPr>
        <p:spPr>
          <a:xfrm>
            <a:off x="1031110" y="963523"/>
            <a:ext cx="766160" cy="55793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defTabSz="685766">
              <a:buClr>
                <a:srgbClr val="561A4B"/>
              </a:buClr>
              <a:defRPr/>
            </a:pPr>
            <a:r>
              <a:rPr lang="en-US" b="0" dirty="0" err="1">
                <a:solidFill>
                  <a:srgbClr val="FFFFFF"/>
                </a:solidFill>
                <a:latin typeface="#9Slide05 Brannboll Ny" panose="02000000000000000000" pitchFamily="2" charset="-93"/>
                <a:ea typeface="#9Slide03 Roboto Condensed" panose="02000000000000000000" pitchFamily="2" charset="0"/>
              </a:rPr>
              <a:t>Xuân</a:t>
            </a:r>
            <a:endParaRPr lang="en-US" b="0" kern="0" dirty="0">
              <a:solidFill>
                <a:srgbClr val="FFFFFF"/>
              </a:solidFill>
              <a:latin typeface="#9Slide05 Brannboll Ny" panose="02000000000000000000" pitchFamily="2" charset="-93"/>
              <a:ea typeface="#9Slide03 Roboto Condensed" panose="02000000000000000000" pitchFamily="2" charset="0"/>
            </a:endParaRPr>
          </a:p>
        </p:txBody>
      </p:sp>
      <p:sp>
        <p:nvSpPr>
          <p:cNvPr id="24" name="Google Shape;1072;p57">
            <a:extLst>
              <a:ext uri="{FF2B5EF4-FFF2-40B4-BE49-F238E27FC236}">
                <a16:creationId xmlns:a16="http://schemas.microsoft.com/office/drawing/2014/main" id="{38BB0F52-AC9D-4189-9CC0-8E0F147AA15F}"/>
              </a:ext>
            </a:extLst>
          </p:cNvPr>
          <p:cNvSpPr txBox="1">
            <a:spLocks/>
          </p:cNvSpPr>
          <p:nvPr/>
        </p:nvSpPr>
        <p:spPr>
          <a:xfrm>
            <a:off x="3159455" y="1042351"/>
            <a:ext cx="766160" cy="55793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defTabSz="685766">
              <a:buClr>
                <a:srgbClr val="561A4B"/>
              </a:buClr>
              <a:defRPr/>
            </a:pPr>
            <a:r>
              <a:rPr lang="en-US" b="0" dirty="0" err="1">
                <a:solidFill>
                  <a:srgbClr val="FFFFFF"/>
                </a:solidFill>
                <a:latin typeface="#9Slide05 Brannboll Ny" panose="02000000000000000000" pitchFamily="2" charset="-93"/>
                <a:ea typeface="#9Slide03 Roboto Condensed" panose="02000000000000000000" pitchFamily="2" charset="0"/>
              </a:rPr>
              <a:t>Hạ</a:t>
            </a:r>
            <a:endParaRPr lang="en-US" b="0" kern="0" dirty="0">
              <a:solidFill>
                <a:srgbClr val="FFFFFF"/>
              </a:solidFill>
              <a:latin typeface="#9Slide05 Brannboll Ny" panose="02000000000000000000" pitchFamily="2" charset="-93"/>
              <a:ea typeface="#9Slide03 Roboto Condensed" panose="02000000000000000000" pitchFamily="2" charset="0"/>
            </a:endParaRPr>
          </a:p>
        </p:txBody>
      </p:sp>
      <p:sp>
        <p:nvSpPr>
          <p:cNvPr id="25" name="Google Shape;1072;p57">
            <a:extLst>
              <a:ext uri="{FF2B5EF4-FFF2-40B4-BE49-F238E27FC236}">
                <a16:creationId xmlns:a16="http://schemas.microsoft.com/office/drawing/2014/main" id="{26C8509E-545A-4EEC-B45C-E22E8D87FD44}"/>
              </a:ext>
            </a:extLst>
          </p:cNvPr>
          <p:cNvSpPr txBox="1">
            <a:spLocks/>
          </p:cNvSpPr>
          <p:nvPr/>
        </p:nvSpPr>
        <p:spPr>
          <a:xfrm>
            <a:off x="5277289" y="1016076"/>
            <a:ext cx="766160" cy="55793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defTabSz="685766">
              <a:buClr>
                <a:srgbClr val="561A4B"/>
              </a:buClr>
              <a:defRPr/>
            </a:pPr>
            <a:r>
              <a:rPr lang="en-US" b="0" dirty="0">
                <a:solidFill>
                  <a:srgbClr val="FFFFFF"/>
                </a:solidFill>
                <a:latin typeface="#9Slide05 Brannboll Ny" panose="02000000000000000000" pitchFamily="2" charset="-93"/>
                <a:ea typeface="#9Slide03 Roboto Condensed" panose="02000000000000000000" pitchFamily="2" charset="0"/>
              </a:rPr>
              <a:t>Thu</a:t>
            </a:r>
            <a:endParaRPr lang="en-US" b="0" kern="0" dirty="0">
              <a:solidFill>
                <a:srgbClr val="FFFFFF"/>
              </a:solidFill>
              <a:latin typeface="#9Slide05 Brannboll Ny" panose="02000000000000000000" pitchFamily="2" charset="-93"/>
              <a:ea typeface="#9Slide03 Roboto Condensed" panose="02000000000000000000" pitchFamily="2" charset="0"/>
            </a:endParaRPr>
          </a:p>
        </p:txBody>
      </p:sp>
      <p:sp>
        <p:nvSpPr>
          <p:cNvPr id="26" name="Google Shape;1072;p57">
            <a:extLst>
              <a:ext uri="{FF2B5EF4-FFF2-40B4-BE49-F238E27FC236}">
                <a16:creationId xmlns:a16="http://schemas.microsoft.com/office/drawing/2014/main" id="{4B73868E-88B6-44A2-81BC-A360B0ECCF30}"/>
              </a:ext>
            </a:extLst>
          </p:cNvPr>
          <p:cNvSpPr txBox="1">
            <a:spLocks/>
          </p:cNvSpPr>
          <p:nvPr/>
        </p:nvSpPr>
        <p:spPr>
          <a:xfrm>
            <a:off x="7305666" y="1063372"/>
            <a:ext cx="766160" cy="55793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defTabSz="685766">
              <a:buClr>
                <a:srgbClr val="561A4B"/>
              </a:buClr>
              <a:defRPr/>
            </a:pPr>
            <a:r>
              <a:rPr lang="en-US" b="0" kern="0" dirty="0" err="1">
                <a:solidFill>
                  <a:srgbClr val="FFFFFF"/>
                </a:solidFill>
                <a:latin typeface="#9Slide05 Brannboll Ny" panose="02000000000000000000" pitchFamily="2" charset="-93"/>
                <a:ea typeface="#9Slide03 Roboto Condensed" panose="02000000000000000000" pitchFamily="2" charset="0"/>
              </a:rPr>
              <a:t>Đông</a:t>
            </a:r>
            <a:endParaRPr lang="en-US" b="0" kern="0" dirty="0">
              <a:solidFill>
                <a:srgbClr val="FFFFFF"/>
              </a:solidFill>
              <a:latin typeface="#9Slide05 Brannboll Ny" panose="02000000000000000000" pitchFamily="2" charset="-93"/>
              <a:ea typeface="#9Slide03 Roboto Condensed" panose="02000000000000000000" pitchFamily="2" charset="0"/>
            </a:endParaRPr>
          </a:p>
        </p:txBody>
      </p:sp>
      <p:pic>
        <p:nvPicPr>
          <p:cNvPr id="29" name="Picture 6" descr="canh-dep-nui-phu-si'">
            <a:extLst>
              <a:ext uri="{FF2B5EF4-FFF2-40B4-BE49-F238E27FC236}">
                <a16:creationId xmlns:a16="http://schemas.microsoft.com/office/drawing/2014/main" id="{659D867F-6629-42C7-B30A-AB12548C41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9636"/>
          <a:stretch/>
        </p:blipFill>
        <p:spPr bwMode="auto">
          <a:xfrm>
            <a:off x="4761153" y="2030389"/>
            <a:ext cx="1986489" cy="2437048"/>
          </a:xfrm>
          <a:prstGeom prst="roundRect">
            <a:avLst/>
          </a:prstGeom>
          <a:noFill/>
          <a:extLst>
            <a:ext uri="{909E8E84-426E-40DD-AFC4-6F175D3DCCD1}">
              <a14:hiddenFill xmlns:a14="http://schemas.microsoft.com/office/drawing/2010/main">
                <a:solidFill>
                  <a:srgbClr val="FFFFFF"/>
                </a:solidFill>
              </a14:hiddenFill>
            </a:ext>
          </a:extLst>
        </p:spPr>
      </p:pic>
      <p:pic>
        <p:nvPicPr>
          <p:cNvPr id="6146" name="Picture 2" descr="canh-dep-nui-phu-si">
            <a:extLst>
              <a:ext uri="{FF2B5EF4-FFF2-40B4-BE49-F238E27FC236}">
                <a16:creationId xmlns:a16="http://schemas.microsoft.com/office/drawing/2014/main" id="{1EB24307-A525-42E4-8ED1-DB9DE7C04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877" y="1998857"/>
            <a:ext cx="1982833" cy="2920352"/>
          </a:xfrm>
          <a:prstGeom prst="round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58DAE3F-2063-47C3-8AE7-D9B04B6B6690}"/>
              </a:ext>
            </a:extLst>
          </p:cNvPr>
          <p:cNvPicPr>
            <a:picLocks noChangeAspect="1"/>
          </p:cNvPicPr>
          <p:nvPr/>
        </p:nvPicPr>
        <p:blipFill>
          <a:blip r:embed="rId4"/>
          <a:stretch>
            <a:fillRect/>
          </a:stretch>
        </p:blipFill>
        <p:spPr>
          <a:xfrm>
            <a:off x="178006" y="1973234"/>
            <a:ext cx="2072652" cy="2945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2F5974B4-4949-454A-8A7F-C821A2ABB008}"/>
              </a:ext>
            </a:extLst>
          </p:cNvPr>
          <p:cNvPicPr>
            <a:picLocks noChangeAspect="1"/>
          </p:cNvPicPr>
          <p:nvPr/>
        </p:nvPicPr>
        <p:blipFill>
          <a:blip r:embed="rId5"/>
          <a:stretch>
            <a:fillRect/>
          </a:stretch>
        </p:blipFill>
        <p:spPr>
          <a:xfrm>
            <a:off x="2493570" y="1932151"/>
            <a:ext cx="1889278" cy="2535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38BC65EB-18E3-4420-8224-F50D5580BE65}"/>
              </a:ext>
            </a:extLst>
          </p:cNvPr>
          <p:cNvSpPr txBox="1"/>
          <p:nvPr/>
        </p:nvSpPr>
        <p:spPr>
          <a:xfrm>
            <a:off x="4761153" y="161148"/>
            <a:ext cx="4682577" cy="646331"/>
          </a:xfrm>
          <a:prstGeom prst="rect">
            <a:avLst/>
          </a:prstGeom>
          <a:noFill/>
        </p:spPr>
        <p:txBody>
          <a:bodyPr wrap="square">
            <a:spAutoFit/>
          </a:bodyPr>
          <a:lstStyle/>
          <a:p>
            <a:pPr algn="ctr">
              <a:defRPr/>
            </a:pPr>
            <a:r>
              <a:rPr lang="en-US" altLang="en-US" sz="3600" b="1">
                <a:solidFill>
                  <a:srgbClr val="663442"/>
                </a:solidFill>
                <a:latin typeface="#9Slide03 IcielPanton Black" panose="00000A00000000000000" pitchFamily="2" charset="-93"/>
                <a:ea typeface="#9Slide03 Roboto Black" panose="02000000000000000000" pitchFamily="2" charset="0"/>
              </a:rPr>
              <a:t>Ôn đới</a:t>
            </a:r>
            <a:endParaRPr lang="en-US" altLang="en-US" sz="3600" b="1" dirty="0">
              <a:solidFill>
                <a:srgbClr val="663442"/>
              </a:solidFill>
              <a:latin typeface="#9Slide03 IcielPanton Black" panose="00000A00000000000000" pitchFamily="2" charset="-93"/>
              <a:ea typeface="#9Slide03 Roboto Black" panose="02000000000000000000" pitchFamily="2" charset="0"/>
            </a:endParaRPr>
          </a:p>
        </p:txBody>
      </p:sp>
      <p:sp>
        <p:nvSpPr>
          <p:cNvPr id="21" name="TextBox 20">
            <a:extLst>
              <a:ext uri="{FF2B5EF4-FFF2-40B4-BE49-F238E27FC236}">
                <a16:creationId xmlns:a16="http://schemas.microsoft.com/office/drawing/2014/main" id="{854A4257-612F-4BB4-AE44-AD9ACE53F057}"/>
              </a:ext>
            </a:extLst>
          </p:cNvPr>
          <p:cNvSpPr txBox="1"/>
          <p:nvPr/>
        </p:nvSpPr>
        <p:spPr>
          <a:xfrm>
            <a:off x="2328948" y="4528488"/>
            <a:ext cx="4682577" cy="523220"/>
          </a:xfrm>
          <a:prstGeom prst="rect">
            <a:avLst/>
          </a:prstGeom>
          <a:noFill/>
        </p:spPr>
        <p:txBody>
          <a:bodyPr wrap="square">
            <a:spAutoFit/>
          </a:bodyPr>
          <a:lstStyle/>
          <a:p>
            <a:pPr algn="ctr">
              <a:defRPr/>
            </a:pPr>
            <a:r>
              <a:rPr lang="en-US" altLang="en-US" sz="2800" b="1">
                <a:solidFill>
                  <a:schemeClr val="accent6">
                    <a:lumMod val="75000"/>
                  </a:schemeClr>
                </a:solidFill>
                <a:latin typeface="#9Slide03 IcielPanton Black" panose="00000A00000000000000" pitchFamily="2" charset="-93"/>
                <a:ea typeface="#9Slide03 Roboto Black" panose="02000000000000000000" pitchFamily="2" charset="0"/>
              </a:rPr>
              <a:t>Khí hậu 4 mùa – Nhật Bản</a:t>
            </a:r>
            <a:endParaRPr lang="en-US" altLang="en-US" sz="2800" b="1" dirty="0">
              <a:solidFill>
                <a:schemeClr val="accent6">
                  <a:lumMod val="75000"/>
                </a:schemeClr>
              </a:solidFill>
              <a:latin typeface="#9Slide03 IcielPanton Black" panose="00000A00000000000000" pitchFamily="2" charset="-93"/>
              <a:ea typeface="#9Slide03 Roboto Black" panose="02000000000000000000" pitchFamily="2" charset="0"/>
            </a:endParaRPr>
          </a:p>
        </p:txBody>
      </p:sp>
    </p:spTree>
    <p:extLst>
      <p:ext uri="{BB962C8B-B14F-4D97-AF65-F5344CB8AC3E}">
        <p14:creationId xmlns:p14="http://schemas.microsoft.com/office/powerpoint/2010/main" val="3022313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1026" name="Picture 2" descr="Thảo nguyên Mông Cổ - thiên đường không rác">
            <a:extLst>
              <a:ext uri="{FF2B5EF4-FFF2-40B4-BE49-F238E27FC236}">
                <a16:creationId xmlns:a16="http://schemas.microsoft.com/office/drawing/2014/main" id="{5DE89A0A-576D-48FB-8611-66B501460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363425" y="87619"/>
            <a:ext cx="4208576" cy="24182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Khám phá thảo nguyên Mông Cổ huyền bí">
            <a:extLst>
              <a:ext uri="{FF2B5EF4-FFF2-40B4-BE49-F238E27FC236}">
                <a16:creationId xmlns:a16="http://schemas.microsoft.com/office/drawing/2014/main" id="{B56561A5-7A68-4ABE-876E-7ACD8157E4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 b="368"/>
          <a:stretch/>
        </p:blipFill>
        <p:spPr bwMode="auto">
          <a:xfrm>
            <a:off x="402650" y="2756565"/>
            <a:ext cx="4169350" cy="23452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Vẻ đẹp say lòng của những khu rừng nhiệt đới xanh mướt - Du lịch - Việt  Giải Trí">
            <a:extLst>
              <a:ext uri="{FF2B5EF4-FFF2-40B4-BE49-F238E27FC236}">
                <a16:creationId xmlns:a16="http://schemas.microsoft.com/office/drawing/2014/main" id="{C05E560B-597D-4F73-ABE8-62B7264F326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12556" b="12556"/>
          <a:stretch/>
        </p:blipFill>
        <p:spPr bwMode="auto">
          <a:xfrm>
            <a:off x="4707127" y="1399120"/>
            <a:ext cx="4073448" cy="23452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80C687-8D8A-48E6-8CFF-99396EE2783B}"/>
              </a:ext>
            </a:extLst>
          </p:cNvPr>
          <p:cNvSpPr txBox="1"/>
          <p:nvPr/>
        </p:nvSpPr>
        <p:spPr>
          <a:xfrm>
            <a:off x="258949" y="2505853"/>
            <a:ext cx="4902598" cy="553998"/>
          </a:xfrm>
          <a:prstGeom prst="rect">
            <a:avLst/>
          </a:prstGeom>
          <a:noFill/>
        </p:spPr>
        <p:txBody>
          <a:bodyPr wrap="square" rtlCol="0">
            <a:spAutoFit/>
          </a:bodyPr>
          <a:lstStyle/>
          <a:p>
            <a:r>
              <a:rPr lang="en-US" sz="3000"/>
              <a:t>Thảo nguyên – Mông Cổ </a:t>
            </a:r>
          </a:p>
        </p:txBody>
      </p:sp>
      <p:sp>
        <p:nvSpPr>
          <p:cNvPr id="14" name="TextBox 13">
            <a:extLst>
              <a:ext uri="{FF2B5EF4-FFF2-40B4-BE49-F238E27FC236}">
                <a16:creationId xmlns:a16="http://schemas.microsoft.com/office/drawing/2014/main" id="{DBC96675-E683-44BF-A464-5FF7F05C6D25}"/>
              </a:ext>
            </a:extLst>
          </p:cNvPr>
          <p:cNvSpPr txBox="1"/>
          <p:nvPr/>
        </p:nvSpPr>
        <p:spPr>
          <a:xfrm>
            <a:off x="4816983" y="2294900"/>
            <a:ext cx="3963592" cy="461665"/>
          </a:xfrm>
          <a:prstGeom prst="rect">
            <a:avLst/>
          </a:prstGeom>
          <a:noFill/>
        </p:spPr>
        <p:txBody>
          <a:bodyPr wrap="square" rtlCol="0">
            <a:spAutoFit/>
          </a:bodyPr>
          <a:lstStyle/>
          <a:p>
            <a:r>
              <a:rPr lang="en-US" sz="2400">
                <a:solidFill>
                  <a:schemeClr val="accent5"/>
                </a:solidFill>
              </a:rPr>
              <a:t>Rừng Nhiệt đới ẩm – Ấn Độ</a:t>
            </a:r>
          </a:p>
        </p:txBody>
      </p:sp>
      <p:sp>
        <p:nvSpPr>
          <p:cNvPr id="16" name="TextBox 15">
            <a:extLst>
              <a:ext uri="{FF2B5EF4-FFF2-40B4-BE49-F238E27FC236}">
                <a16:creationId xmlns:a16="http://schemas.microsoft.com/office/drawing/2014/main" id="{D10D5B8B-5EED-46D4-853A-F7095AA34BB5}"/>
              </a:ext>
            </a:extLst>
          </p:cNvPr>
          <p:cNvSpPr txBox="1"/>
          <p:nvPr/>
        </p:nvSpPr>
        <p:spPr>
          <a:xfrm>
            <a:off x="4761153" y="161148"/>
            <a:ext cx="4682577" cy="646331"/>
          </a:xfrm>
          <a:prstGeom prst="rect">
            <a:avLst/>
          </a:prstGeom>
          <a:noFill/>
        </p:spPr>
        <p:txBody>
          <a:bodyPr wrap="square">
            <a:spAutoFit/>
          </a:bodyPr>
          <a:lstStyle/>
          <a:p>
            <a:pPr algn="ctr">
              <a:defRPr/>
            </a:pPr>
            <a:r>
              <a:rPr lang="en-US" altLang="en-US" sz="3600" b="1">
                <a:solidFill>
                  <a:srgbClr val="663442"/>
                </a:solidFill>
                <a:latin typeface="#9Slide03 IcielPanton Black" panose="00000A00000000000000" pitchFamily="2" charset="-93"/>
                <a:ea typeface="#9Slide03 Roboto Black" panose="02000000000000000000" pitchFamily="2" charset="0"/>
              </a:rPr>
              <a:t>Nhiệt đới</a:t>
            </a:r>
            <a:endParaRPr lang="en-US" altLang="en-US" sz="3600" b="1" dirty="0">
              <a:solidFill>
                <a:srgbClr val="663442"/>
              </a:solidFill>
              <a:latin typeface="#9Slide03 IcielPanton Black" panose="00000A00000000000000" pitchFamily="2" charset="-93"/>
              <a:ea typeface="#9Slide03 Roboto Black" panose="02000000000000000000" pitchFamily="2" charset="0"/>
            </a:endParaRPr>
          </a:p>
        </p:txBody>
      </p:sp>
    </p:spTree>
    <p:extLst>
      <p:ext uri="{BB962C8B-B14F-4D97-AF65-F5344CB8AC3E}">
        <p14:creationId xmlns:p14="http://schemas.microsoft.com/office/powerpoint/2010/main" val="801905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45" name="Google Shape;1147;p40">
            <a:extLst>
              <a:ext uri="{FF2B5EF4-FFF2-40B4-BE49-F238E27FC236}">
                <a16:creationId xmlns:a16="http://schemas.microsoft.com/office/drawing/2014/main" id="{5BF7BA6C-A3DE-453C-B7F4-2A732D0F9C55}"/>
              </a:ext>
            </a:extLst>
          </p:cNvPr>
          <p:cNvSpPr txBox="1">
            <a:spLocks noGrp="1"/>
          </p:cNvSpPr>
          <p:nvPr>
            <p:ph type="subTitle" idx="1"/>
          </p:nvPr>
        </p:nvSpPr>
        <p:spPr>
          <a:xfrm>
            <a:off x="262111" y="2164079"/>
            <a:ext cx="4990011" cy="2664824"/>
          </a:xfrm>
          <a:prstGeom prst="rect">
            <a:avLst/>
          </a:prstGeom>
          <a:solidFill>
            <a:srgbClr val="FFC4C7"/>
          </a:solidFill>
        </p:spPr>
        <p:txBody>
          <a:bodyPr spcFirstLastPara="1" wrap="square" lIns="91425" tIns="91425" rIns="91425" bIns="91425" anchor="t" anchorCtr="0">
            <a:noAutofit/>
          </a:bodyPr>
          <a:lstStyle/>
          <a:p>
            <a:pPr marL="0" indent="0" algn="just">
              <a:lnSpc>
                <a:spcPct val="150000"/>
              </a:lnSpc>
              <a:buNone/>
            </a:pPr>
            <a:r>
              <a:rPr lang="en-US" sz="2200" b="1" dirty="0" err="1">
                <a:solidFill>
                  <a:schemeClr val="accent6">
                    <a:lumMod val="10000"/>
                  </a:schemeClr>
                </a:solidFill>
                <a:latin typeface="#9Slide03 Roboto Condensed" panose="02000000000000000000" pitchFamily="2" charset="0"/>
                <a:ea typeface="#9Slide03 Roboto Condensed" panose="02000000000000000000" pitchFamily="2" charset="0"/>
              </a:rPr>
              <a:t>Châu</a:t>
            </a:r>
            <a:r>
              <a:rPr lang="en-US" sz="2200" b="1" dirty="0">
                <a:solidFill>
                  <a:schemeClr val="accent6">
                    <a:lumMod val="10000"/>
                  </a:schemeClr>
                </a:solidFill>
                <a:latin typeface="#9Slide03 Roboto Condensed" panose="02000000000000000000" pitchFamily="2" charset="0"/>
                <a:ea typeface="#9Slide03 Roboto Condensed" panose="02000000000000000000" pitchFamily="2" charset="0"/>
              </a:rPr>
              <a:t> Á</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nằm</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trải</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dài</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từ</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vùng</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cực</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Bắc</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đến</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vùng</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Xích</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đạo</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có</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kích</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th</a:t>
            </a:r>
            <a:r>
              <a:rPr lang="vi-VN" sz="2200" dirty="0">
                <a:solidFill>
                  <a:schemeClr val="accent6">
                    <a:lumMod val="10000"/>
                  </a:schemeClr>
                </a:solidFill>
                <a:latin typeface="#9Slide03 Roboto Condensed" panose="02000000000000000000" pitchFamily="2" charset="0"/>
                <a:ea typeface="#9Slide03 Roboto Condensed" panose="02000000000000000000" pitchFamily="2" charset="0"/>
              </a:rPr>
              <a:t>ước</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rộng</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lớn</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và</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cấu</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tạo</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địa</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hình</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phức</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tạp</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Đó</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là</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điều</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kiện</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tạo</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ra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sự</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phân</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hóa</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khí</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hậu</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đa</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dạng</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và</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mang</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tính</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lục</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địa</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 </a:t>
            </a:r>
            <a:r>
              <a:rPr lang="en-US" sz="2200" dirty="0" err="1">
                <a:solidFill>
                  <a:schemeClr val="accent6">
                    <a:lumMod val="10000"/>
                  </a:schemeClr>
                </a:solidFill>
                <a:latin typeface="#9Slide03 Roboto Condensed" panose="02000000000000000000" pitchFamily="2" charset="0"/>
                <a:ea typeface="#9Slide03 Roboto Condensed" panose="02000000000000000000" pitchFamily="2" charset="0"/>
              </a:rPr>
              <a:t>cao</a:t>
            </a:r>
            <a:r>
              <a:rPr lang="en-US" sz="2200" dirty="0">
                <a:solidFill>
                  <a:schemeClr val="accent6">
                    <a:lumMod val="10000"/>
                  </a:schemeClr>
                </a:solidFill>
                <a:latin typeface="#9Slide03 Roboto Condensed" panose="02000000000000000000" pitchFamily="2" charset="0"/>
                <a:ea typeface="#9Slide03 Roboto Condensed" panose="02000000000000000000" pitchFamily="2" charset="0"/>
              </a:rPr>
              <a:t>.</a:t>
            </a:r>
            <a:endParaRPr sz="2200" b="1" dirty="0">
              <a:solidFill>
                <a:schemeClr val="accent6">
                  <a:lumMod val="10000"/>
                </a:schemeClr>
              </a:solidFill>
              <a:latin typeface="#9Slide03 Roboto Condensed" panose="02000000000000000000" pitchFamily="2" charset="0"/>
              <a:ea typeface="#9Slide03 Roboto Condensed" panose="02000000000000000000" pitchFamily="2" charset="0"/>
            </a:endParaRPr>
          </a:p>
        </p:txBody>
      </p:sp>
      <p:sp>
        <p:nvSpPr>
          <p:cNvPr id="9" name="Rectangle 4">
            <a:extLst>
              <a:ext uri="{FF2B5EF4-FFF2-40B4-BE49-F238E27FC236}">
                <a16:creationId xmlns:a16="http://schemas.microsoft.com/office/drawing/2014/main" id="{C5657B71-CBD6-4174-8434-3575490345A4}"/>
              </a:ext>
            </a:extLst>
          </p:cNvPr>
          <p:cNvSpPr>
            <a:spLocks noChangeArrowheads="1"/>
          </p:cNvSpPr>
          <p:nvPr/>
        </p:nvSpPr>
        <p:spPr bwMode="auto">
          <a:xfrm>
            <a:off x="165544" y="472593"/>
            <a:ext cx="8812912" cy="1073499"/>
          </a:xfrm>
          <a:prstGeom prst="rect">
            <a:avLst/>
          </a:prstGeom>
          <a:noFill/>
          <a:ln w="9525">
            <a:noFill/>
            <a:miter lim="800000"/>
            <a:headEnd/>
            <a:tailEnd/>
          </a:ln>
          <a:effectLst/>
        </p:spPr>
        <p:txBody>
          <a:bodyPr wrap="square">
            <a:spAutoFit/>
          </a:bodyPr>
          <a:lstStyle/>
          <a:p>
            <a:pPr algn="ctr" defTabSz="685783">
              <a:lnSpc>
                <a:spcPct val="150000"/>
              </a:lnSpc>
              <a:defRPr/>
            </a:pPr>
            <a:r>
              <a:rPr lang="en-US" sz="4800" b="1">
                <a:solidFill>
                  <a:schemeClr val="accent2">
                    <a:lumMod val="50000"/>
                  </a:schemeClr>
                </a:solidFill>
                <a:effectLst>
                  <a:outerShdw blurRad="38100" dist="38100" dir="2700000" algn="tl">
                    <a:srgbClr val="C0C0C0"/>
                  </a:outerShdw>
                </a:effectLst>
                <a:latin typeface="#9Slide03 IcielUni Sans Heavy" panose="00000500000000000000" pitchFamily="2" charset="-93"/>
              </a:rPr>
              <a:t>Tiết 2 - BÀI </a:t>
            </a:r>
            <a:r>
              <a:rPr lang="en-US" sz="4800" b="1">
                <a:solidFill>
                  <a:schemeClr val="accent2">
                    <a:lumMod val="50000"/>
                  </a:schemeClr>
                </a:solidFill>
                <a:latin typeface="#9Slide03 IcielUni Sans Heavy" panose="00000500000000000000" pitchFamily="2" charset="-93"/>
              </a:rPr>
              <a:t>2: KHÍ </a:t>
            </a:r>
            <a:r>
              <a:rPr lang="en-US" sz="4800" b="1" dirty="0">
                <a:solidFill>
                  <a:schemeClr val="accent2">
                    <a:lumMod val="50000"/>
                  </a:schemeClr>
                </a:solidFill>
                <a:latin typeface="#9Slide03 IcielUni Sans Heavy" panose="00000500000000000000" pitchFamily="2" charset="-93"/>
              </a:rPr>
              <a:t>HẬU CHÂU Á</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5">
                                            <p:bg/>
                                          </p:spTgt>
                                        </p:tgtEl>
                                        <p:attrNameLst>
                                          <p:attrName>ppt_x</p:attrName>
                                          <p:attrName>ppt_y</p:attrName>
                                        </p:attrNameLst>
                                      </p:cBhvr>
                                    </p:animMotion>
                                    <p:animRot by="1500000">
                                      <p:cBhvr>
                                        <p:cTn id="7" dur="125" fill="hold">
                                          <p:stCondLst>
                                            <p:cond delay="0"/>
                                          </p:stCondLst>
                                        </p:cTn>
                                        <p:tgtEl>
                                          <p:spTgt spid="45">
                                            <p:bg/>
                                          </p:spTgt>
                                        </p:tgtEl>
                                        <p:attrNameLst>
                                          <p:attrName>r</p:attrName>
                                        </p:attrNameLst>
                                      </p:cBhvr>
                                    </p:animRot>
                                    <p:animRot by="-1500000">
                                      <p:cBhvr>
                                        <p:cTn id="8" dur="125" fill="hold">
                                          <p:stCondLst>
                                            <p:cond delay="125"/>
                                          </p:stCondLst>
                                        </p:cTn>
                                        <p:tgtEl>
                                          <p:spTgt spid="45">
                                            <p:bg/>
                                          </p:spTgt>
                                        </p:tgtEl>
                                        <p:attrNameLst>
                                          <p:attrName>r</p:attrName>
                                        </p:attrNameLst>
                                      </p:cBhvr>
                                    </p:animRot>
                                    <p:animRot by="-1500000">
                                      <p:cBhvr>
                                        <p:cTn id="9" dur="125" fill="hold">
                                          <p:stCondLst>
                                            <p:cond delay="250"/>
                                          </p:stCondLst>
                                        </p:cTn>
                                        <p:tgtEl>
                                          <p:spTgt spid="45">
                                            <p:bg/>
                                          </p:spTgt>
                                        </p:tgtEl>
                                        <p:attrNameLst>
                                          <p:attrName>r</p:attrName>
                                        </p:attrNameLst>
                                      </p:cBhvr>
                                    </p:animRot>
                                    <p:animRot by="1500000">
                                      <p:cBhvr>
                                        <p:cTn id="10" dur="125" fill="hold">
                                          <p:stCondLst>
                                            <p:cond delay="375"/>
                                          </p:stCondLst>
                                        </p:cTn>
                                        <p:tgtEl>
                                          <p:spTgt spid="45">
                                            <p:bg/>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5">
                                            <p:txEl>
                                              <p:pRg st="0" end="0"/>
                                            </p:txEl>
                                          </p:spTgt>
                                        </p:tgtEl>
                                        <p:attrNameLst>
                                          <p:attrName>ppt_x</p:attrName>
                                          <p:attrName>ppt_y</p:attrName>
                                        </p:attrNameLst>
                                      </p:cBhvr>
                                    </p:animMotion>
                                    <p:animRot by="1500000">
                                      <p:cBhvr>
                                        <p:cTn id="15" dur="125" fill="hold">
                                          <p:stCondLst>
                                            <p:cond delay="0"/>
                                          </p:stCondLst>
                                        </p:cTn>
                                        <p:tgtEl>
                                          <p:spTgt spid="45">
                                            <p:txEl>
                                              <p:pRg st="0" end="0"/>
                                            </p:txEl>
                                          </p:spTgt>
                                        </p:tgtEl>
                                        <p:attrNameLst>
                                          <p:attrName>r</p:attrName>
                                        </p:attrNameLst>
                                      </p:cBhvr>
                                    </p:animRot>
                                    <p:animRot by="-1500000">
                                      <p:cBhvr>
                                        <p:cTn id="16" dur="125" fill="hold">
                                          <p:stCondLst>
                                            <p:cond delay="125"/>
                                          </p:stCondLst>
                                        </p:cTn>
                                        <p:tgtEl>
                                          <p:spTgt spid="45">
                                            <p:txEl>
                                              <p:pRg st="0" end="0"/>
                                            </p:txEl>
                                          </p:spTgt>
                                        </p:tgtEl>
                                        <p:attrNameLst>
                                          <p:attrName>r</p:attrName>
                                        </p:attrNameLst>
                                      </p:cBhvr>
                                    </p:animRot>
                                    <p:animRot by="-1500000">
                                      <p:cBhvr>
                                        <p:cTn id="17" dur="125" fill="hold">
                                          <p:stCondLst>
                                            <p:cond delay="250"/>
                                          </p:stCondLst>
                                        </p:cTn>
                                        <p:tgtEl>
                                          <p:spTgt spid="45">
                                            <p:txEl>
                                              <p:pRg st="0" end="0"/>
                                            </p:txEl>
                                          </p:spTgt>
                                        </p:tgtEl>
                                        <p:attrNameLst>
                                          <p:attrName>r</p:attrName>
                                        </p:attrNameLst>
                                      </p:cBhvr>
                                    </p:animRot>
                                    <p:animRot by="1500000">
                                      <p:cBhvr>
                                        <p:cTn id="18" dur="125" fill="hold">
                                          <p:stCondLst>
                                            <p:cond delay="375"/>
                                          </p:stCondLst>
                                        </p:cTn>
                                        <p:tgtEl>
                                          <p:spTgt spid="45">
                                            <p:txEl>
                                              <p:pRg st="0" end="0"/>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amond(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72" name="Google Shape;972;p39"/>
          <p:cNvSpPr/>
          <p:nvPr/>
        </p:nvSpPr>
        <p:spPr>
          <a:xfrm rot="10800000" flipH="1">
            <a:off x="191500" y="4884753"/>
            <a:ext cx="8834430" cy="288298"/>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39"/>
          <p:cNvSpPr/>
          <p:nvPr/>
        </p:nvSpPr>
        <p:spPr>
          <a:xfrm rot="-10752235" flipH="1">
            <a:off x="887500" y="4762545"/>
            <a:ext cx="7221440" cy="23733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319;p46">
            <a:extLst>
              <a:ext uri="{FF2B5EF4-FFF2-40B4-BE49-F238E27FC236}">
                <a16:creationId xmlns:a16="http://schemas.microsoft.com/office/drawing/2014/main" id="{D888CD35-456E-4EAA-8FAB-D1632D92D0BD}"/>
              </a:ext>
            </a:extLst>
          </p:cNvPr>
          <p:cNvSpPr txBox="1"/>
          <p:nvPr/>
        </p:nvSpPr>
        <p:spPr>
          <a:xfrm>
            <a:off x="528161" y="1893857"/>
            <a:ext cx="4061444" cy="784029"/>
          </a:xfrm>
          <a:prstGeom prst="rect">
            <a:avLst/>
          </a:prstGeom>
          <a:noFill/>
          <a:ln>
            <a:noFill/>
          </a:ln>
        </p:spPr>
        <p:txBody>
          <a:bodyPr spcFirstLastPara="1" wrap="square" lIns="91425" tIns="91425" rIns="91425" bIns="91425" anchor="t" anchorCtr="0">
            <a:noAutofit/>
          </a:bodyPr>
          <a:lstStyle/>
          <a:p>
            <a:pPr algn="just" defTabSz="914400">
              <a:buClr>
                <a:srgbClr val="000000"/>
              </a:buClr>
              <a:buFont typeface="Arial"/>
              <a:buNone/>
              <a:defRPr/>
            </a:pPr>
            <a:r>
              <a:rPr lang="en-US" sz="2200" kern="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KHÍ HẬU </a:t>
            </a:r>
            <a:r>
              <a:rPr lang="en-US" sz="2200"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PHÂN HÓA RẤT ĐA DẠNG</a:t>
            </a:r>
            <a:endParaRPr sz="2200"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8" name="Google Shape;322;p46">
            <a:extLst>
              <a:ext uri="{FF2B5EF4-FFF2-40B4-BE49-F238E27FC236}">
                <a16:creationId xmlns:a16="http://schemas.microsoft.com/office/drawing/2014/main" id="{5985791B-637F-4FF4-A163-42B2C380C17A}"/>
              </a:ext>
            </a:extLst>
          </p:cNvPr>
          <p:cNvSpPr txBox="1"/>
          <p:nvPr/>
        </p:nvSpPr>
        <p:spPr>
          <a:xfrm>
            <a:off x="437671" y="3705786"/>
            <a:ext cx="4139285" cy="954351"/>
          </a:xfrm>
          <a:prstGeom prst="rect">
            <a:avLst/>
          </a:prstGeom>
          <a:noFill/>
          <a:ln>
            <a:noFill/>
          </a:ln>
        </p:spPr>
        <p:txBody>
          <a:bodyPr spcFirstLastPara="1" wrap="square" lIns="91425" tIns="91425" rIns="91425" bIns="91425" anchor="t" anchorCtr="0">
            <a:noAutofit/>
          </a:bodyPr>
          <a:lstStyle/>
          <a:p>
            <a:pPr algn="just" defTabSz="914400">
              <a:buClr>
                <a:srgbClr val="000000"/>
              </a:buClr>
              <a:buFont typeface="Arial"/>
              <a:buNone/>
              <a:defRPr/>
            </a:pPr>
            <a:r>
              <a:rPr lang="en-US" sz="2000" kern="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rPr>
              <a:t>CÁC KIỂU KHÍ HẬU PHỔ BIẾN</a:t>
            </a:r>
            <a:endParaRPr sz="2000" kern="0" dirty="0">
              <a:solidFill>
                <a:srgbClr val="201A36"/>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9" name="Google Shape;323;p46">
            <a:extLst>
              <a:ext uri="{FF2B5EF4-FFF2-40B4-BE49-F238E27FC236}">
                <a16:creationId xmlns:a16="http://schemas.microsoft.com/office/drawing/2014/main" id="{343CF94B-BDFD-48ED-851B-6FECDE9EFEE6}"/>
              </a:ext>
            </a:extLst>
          </p:cNvPr>
          <p:cNvSpPr/>
          <p:nvPr/>
        </p:nvSpPr>
        <p:spPr>
          <a:xfrm>
            <a:off x="117566" y="2097925"/>
            <a:ext cx="367200" cy="343800"/>
          </a:xfrm>
          <a:prstGeom prst="roundRect">
            <a:avLst>
              <a:gd name="adj" fmla="val 16667"/>
            </a:avLst>
          </a:prstGeom>
          <a:solidFill>
            <a:schemeClr val="accent1">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 name="Google Shape;325;p46">
            <a:extLst>
              <a:ext uri="{FF2B5EF4-FFF2-40B4-BE49-F238E27FC236}">
                <a16:creationId xmlns:a16="http://schemas.microsoft.com/office/drawing/2014/main" id="{ACDC4D3C-5213-4294-95F4-DE70CCB1A947}"/>
              </a:ext>
            </a:extLst>
          </p:cNvPr>
          <p:cNvSpPr/>
          <p:nvPr/>
        </p:nvSpPr>
        <p:spPr>
          <a:xfrm>
            <a:off x="25386" y="3746861"/>
            <a:ext cx="367200" cy="343800"/>
          </a:xfrm>
          <a:prstGeom prst="roundRect">
            <a:avLst>
              <a:gd name="adj" fmla="val 16667"/>
            </a:avLst>
          </a:prstGeom>
          <a:solidFill>
            <a:schemeClr val="accent1">
              <a:lumMod val="7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Left Brace 13">
            <a:extLst>
              <a:ext uri="{FF2B5EF4-FFF2-40B4-BE49-F238E27FC236}">
                <a16:creationId xmlns:a16="http://schemas.microsoft.com/office/drawing/2014/main" id="{DDF98C1A-4563-4614-BA58-49A15F397050}"/>
              </a:ext>
            </a:extLst>
          </p:cNvPr>
          <p:cNvSpPr/>
          <p:nvPr/>
        </p:nvSpPr>
        <p:spPr>
          <a:xfrm>
            <a:off x="4514680" y="1658983"/>
            <a:ext cx="318578" cy="1071155"/>
          </a:xfrm>
          <a:prstGeom prst="leftBrace">
            <a:avLst/>
          </a:prstGeom>
          <a:noFill/>
          <a:ln w="9525" cap="flat" cmpd="sng" algn="ctr">
            <a:solidFill>
              <a:srgbClr val="E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072F"/>
              </a:solidFill>
              <a:effectLst/>
              <a:uLnTx/>
              <a:uFillTx/>
              <a:latin typeface="Arial"/>
              <a:ea typeface="+mn-ea"/>
              <a:cs typeface="+mn-cs"/>
            </a:endParaRPr>
          </a:p>
        </p:txBody>
      </p:sp>
      <p:sp>
        <p:nvSpPr>
          <p:cNvPr id="17" name="Google Shape;322;p46">
            <a:extLst>
              <a:ext uri="{FF2B5EF4-FFF2-40B4-BE49-F238E27FC236}">
                <a16:creationId xmlns:a16="http://schemas.microsoft.com/office/drawing/2014/main" id="{B28A2093-DD3B-44F7-A1EE-003FCFE36432}"/>
              </a:ext>
            </a:extLst>
          </p:cNvPr>
          <p:cNvSpPr txBox="1"/>
          <p:nvPr/>
        </p:nvSpPr>
        <p:spPr>
          <a:xfrm>
            <a:off x="164330" y="2006920"/>
            <a:ext cx="281313" cy="514213"/>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defRPr/>
            </a:pPr>
            <a:r>
              <a:rPr lang="en-US" sz="2200" b="1" kern="0" dirty="0">
                <a:solidFill>
                  <a:schemeClr val="accent5"/>
                </a:solidFill>
                <a:latin typeface="#9Slide03 Roboto Medium" panose="02000000000000000000" pitchFamily="2" charset="0"/>
                <a:ea typeface="#9Slide03 Roboto Medium" panose="02000000000000000000" pitchFamily="2" charset="0"/>
                <a:cs typeface="Darker Grotesque Medium"/>
                <a:sym typeface="Darker Grotesque Medium"/>
              </a:rPr>
              <a:t>1</a:t>
            </a:r>
            <a:endParaRPr sz="2200" b="1" kern="0" dirty="0">
              <a:solidFill>
                <a:schemeClr val="accent5"/>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18" name="Google Shape;322;p46">
            <a:extLst>
              <a:ext uri="{FF2B5EF4-FFF2-40B4-BE49-F238E27FC236}">
                <a16:creationId xmlns:a16="http://schemas.microsoft.com/office/drawing/2014/main" id="{982A3A4D-9037-4D28-847C-D0B3EF6D6F66}"/>
              </a:ext>
            </a:extLst>
          </p:cNvPr>
          <p:cNvSpPr txBox="1"/>
          <p:nvPr/>
        </p:nvSpPr>
        <p:spPr>
          <a:xfrm>
            <a:off x="0" y="3644368"/>
            <a:ext cx="426688" cy="317598"/>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defRPr/>
            </a:pPr>
            <a:r>
              <a:rPr lang="en-US" sz="2200" b="1" kern="0" dirty="0">
                <a:solidFill>
                  <a:schemeClr val="accent5"/>
                </a:solidFill>
                <a:latin typeface="#9Slide03 Roboto Medium" panose="02000000000000000000" pitchFamily="2" charset="0"/>
                <a:ea typeface="#9Slide03 Roboto Medium" panose="02000000000000000000" pitchFamily="2" charset="0"/>
                <a:cs typeface="Darker Grotesque Medium"/>
                <a:sym typeface="Darker Grotesque Medium"/>
              </a:rPr>
              <a:t>2</a:t>
            </a:r>
            <a:endParaRPr sz="2200" b="1" kern="0" dirty="0">
              <a:solidFill>
                <a:schemeClr val="accent5"/>
              </a:solidFill>
              <a:latin typeface="#9Slide03 Roboto Medium" panose="02000000000000000000" pitchFamily="2" charset="0"/>
              <a:ea typeface="#9Slide03 Roboto Medium" panose="02000000000000000000" pitchFamily="2" charset="0"/>
              <a:cs typeface="Darker Grotesque Medium"/>
              <a:sym typeface="Darker Grotesque Medium"/>
            </a:endParaRPr>
          </a:p>
        </p:txBody>
      </p:sp>
      <p:sp>
        <p:nvSpPr>
          <p:cNvPr id="21" name="TextBox 20">
            <a:extLst>
              <a:ext uri="{FF2B5EF4-FFF2-40B4-BE49-F238E27FC236}">
                <a16:creationId xmlns:a16="http://schemas.microsoft.com/office/drawing/2014/main" id="{263A0AD4-04CC-4226-B9C5-06E11CD2A12F}"/>
              </a:ext>
            </a:extLst>
          </p:cNvPr>
          <p:cNvSpPr txBox="1"/>
          <p:nvPr/>
        </p:nvSpPr>
        <p:spPr>
          <a:xfrm>
            <a:off x="4859383" y="3128734"/>
            <a:ext cx="3553097" cy="415498"/>
          </a:xfrm>
          <a:prstGeom prst="rect">
            <a:avLst/>
          </a:prstGeom>
          <a:noFill/>
        </p:spPr>
        <p:txBody>
          <a:bodyPr wrap="square">
            <a:spAutoFit/>
          </a:bodyPr>
          <a:lstStyle/>
          <a:p>
            <a:r>
              <a:rPr lang="en-US" sz="2100" i="0">
                <a:solidFill>
                  <a:schemeClr val="tx1">
                    <a:lumMod val="50000"/>
                  </a:schemeClr>
                </a:solidFill>
                <a:effectLst/>
                <a:latin typeface="#9Slide03 Roboto Medium" panose="02000000000000000000" pitchFamily="2" charset="0"/>
                <a:ea typeface="#9Slide03 Roboto Medium" panose="02000000000000000000" pitchFamily="2" charset="0"/>
              </a:rPr>
              <a:t>Các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kiểu</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khí</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hậu</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gió</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mùa</a:t>
            </a:r>
            <a:endParaRPr lang="en-US" sz="2100" dirty="0">
              <a:solidFill>
                <a:schemeClr val="tx1">
                  <a:lumMod val="50000"/>
                </a:schemeClr>
              </a:solidFill>
              <a:latin typeface="#9Slide03 Roboto Medium" panose="02000000000000000000" pitchFamily="2" charset="0"/>
              <a:ea typeface="#9Slide03 Roboto Medium" panose="02000000000000000000" pitchFamily="2" charset="0"/>
            </a:endParaRPr>
          </a:p>
        </p:txBody>
      </p:sp>
      <p:sp>
        <p:nvSpPr>
          <p:cNvPr id="22" name="TextBox 21">
            <a:extLst>
              <a:ext uri="{FF2B5EF4-FFF2-40B4-BE49-F238E27FC236}">
                <a16:creationId xmlns:a16="http://schemas.microsoft.com/office/drawing/2014/main" id="{E6D24117-17D4-438B-9C22-B8B91952AE45}"/>
              </a:ext>
            </a:extLst>
          </p:cNvPr>
          <p:cNvSpPr txBox="1"/>
          <p:nvPr/>
        </p:nvSpPr>
        <p:spPr>
          <a:xfrm>
            <a:off x="4894218" y="4182471"/>
            <a:ext cx="3413760" cy="415498"/>
          </a:xfrm>
          <a:prstGeom prst="rect">
            <a:avLst/>
          </a:prstGeom>
          <a:noFill/>
        </p:spPr>
        <p:txBody>
          <a:bodyPr wrap="square">
            <a:spAutoFit/>
          </a:bodyPr>
          <a:lstStyle/>
          <a:p>
            <a:r>
              <a:rPr lang="en-US" sz="2100" i="0">
                <a:solidFill>
                  <a:schemeClr val="tx1">
                    <a:lumMod val="50000"/>
                  </a:schemeClr>
                </a:solidFill>
                <a:effectLst/>
                <a:latin typeface="#9Slide03 Roboto Medium" panose="02000000000000000000" pitchFamily="2" charset="0"/>
                <a:ea typeface="#9Slide03 Roboto Medium" panose="02000000000000000000" pitchFamily="2" charset="0"/>
              </a:rPr>
              <a:t>Các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kiểu</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khí</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hậu</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lục</a:t>
            </a:r>
            <a:r>
              <a:rPr lang="en-US" sz="21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100" i="0" dirty="0" err="1">
                <a:solidFill>
                  <a:schemeClr val="tx1">
                    <a:lumMod val="50000"/>
                  </a:schemeClr>
                </a:solidFill>
                <a:effectLst/>
                <a:latin typeface="#9Slide03 Roboto Medium" panose="02000000000000000000" pitchFamily="2" charset="0"/>
                <a:ea typeface="#9Slide03 Roboto Medium" panose="02000000000000000000" pitchFamily="2" charset="0"/>
              </a:rPr>
              <a:t>địa</a:t>
            </a:r>
            <a:endParaRPr lang="en-US" sz="2100" dirty="0">
              <a:solidFill>
                <a:schemeClr val="tx1">
                  <a:lumMod val="50000"/>
                </a:schemeClr>
              </a:solidFill>
              <a:latin typeface="#9Slide03 Roboto Medium" panose="02000000000000000000" pitchFamily="2" charset="0"/>
              <a:ea typeface="#9Slide03 Roboto Medium" panose="02000000000000000000" pitchFamily="2" charset="0"/>
            </a:endParaRPr>
          </a:p>
        </p:txBody>
      </p:sp>
      <p:sp>
        <p:nvSpPr>
          <p:cNvPr id="24" name="Google Shape;842;p32">
            <a:extLst>
              <a:ext uri="{FF2B5EF4-FFF2-40B4-BE49-F238E27FC236}">
                <a16:creationId xmlns:a16="http://schemas.microsoft.com/office/drawing/2014/main" id="{C763DC58-0AF6-4D34-B939-D8E60ED4F92F}"/>
              </a:ext>
            </a:extLst>
          </p:cNvPr>
          <p:cNvSpPr/>
          <p:nvPr/>
        </p:nvSpPr>
        <p:spPr>
          <a:xfrm>
            <a:off x="0" y="1074973"/>
            <a:ext cx="2756263" cy="523373"/>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chemeClr val="accent1">
              <a:lumMod val="60000"/>
              <a:lumOff val="40000"/>
            </a:schemeClr>
          </a:solidFill>
          <a:ln>
            <a:noFill/>
          </a:ln>
        </p:spPr>
        <p:txBody>
          <a:bodyPr spcFirstLastPara="1" wrap="square" lIns="68569" tIns="68569" rIns="68569" bIns="68569" anchor="ctr" anchorCtr="0">
            <a:noAutofit/>
          </a:bodyPr>
          <a:lstStyle/>
          <a:p>
            <a:pPr>
              <a:buClr>
                <a:srgbClr val="000000"/>
              </a:buClr>
              <a:defRPr/>
            </a:pPr>
            <a:endParaRPr sz="1050" kern="0" dirty="0">
              <a:solidFill>
                <a:srgbClr val="000000"/>
              </a:solidFill>
              <a:latin typeface="Arial"/>
              <a:cs typeface="Arial"/>
              <a:sym typeface="Arial"/>
            </a:endParaRPr>
          </a:p>
        </p:txBody>
      </p:sp>
      <p:sp>
        <p:nvSpPr>
          <p:cNvPr id="26" name="TextBox 25">
            <a:extLst>
              <a:ext uri="{FF2B5EF4-FFF2-40B4-BE49-F238E27FC236}">
                <a16:creationId xmlns:a16="http://schemas.microsoft.com/office/drawing/2014/main" id="{06A934F8-407D-485C-8C7A-361E4F6702CE}"/>
              </a:ext>
            </a:extLst>
          </p:cNvPr>
          <p:cNvSpPr txBox="1"/>
          <p:nvPr/>
        </p:nvSpPr>
        <p:spPr>
          <a:xfrm>
            <a:off x="-143692" y="1159532"/>
            <a:ext cx="28868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
                <a:srgbClr val="2A072F"/>
              </a:buClr>
              <a:buSzPts val="2800"/>
              <a:buFont typeface="Bebas Neue"/>
              <a:buNone/>
              <a:tabLst/>
              <a:defRPr/>
            </a:pPr>
            <a:r>
              <a:rPr kumimoji="0" lang="en-US" sz="2400" b="0" i="0" u="none" strike="noStrike" kern="0" cap="none" spc="0" normalizeH="0" baseline="0" noProof="0" dirty="0">
                <a:ln>
                  <a:noFill/>
                </a:ln>
                <a:solidFill>
                  <a:schemeClr val="tx1">
                    <a:lumMod val="50000"/>
                  </a:schemeClr>
                </a:solidFill>
                <a:effectLst/>
                <a:uLnTx/>
                <a:uFillTx/>
                <a:latin typeface="#9Slide03 IcielUni Sans Heavy" panose="00000500000000000000" pitchFamily="2" charset="-93"/>
                <a:cs typeface="Bebas Neue"/>
                <a:sym typeface="Bebas Neue"/>
              </a:rPr>
              <a:t>NỘI DUNG BÀI HỌC</a:t>
            </a:r>
          </a:p>
        </p:txBody>
      </p:sp>
      <p:sp>
        <p:nvSpPr>
          <p:cNvPr id="31" name="TextBox 30">
            <a:extLst>
              <a:ext uri="{FF2B5EF4-FFF2-40B4-BE49-F238E27FC236}">
                <a16:creationId xmlns:a16="http://schemas.microsoft.com/office/drawing/2014/main" id="{15DCD31C-7615-4785-AAE6-964D7576D428}"/>
              </a:ext>
            </a:extLst>
          </p:cNvPr>
          <p:cNvSpPr txBox="1"/>
          <p:nvPr/>
        </p:nvSpPr>
        <p:spPr>
          <a:xfrm>
            <a:off x="4800600" y="1326689"/>
            <a:ext cx="4343399" cy="707886"/>
          </a:xfrm>
          <a:prstGeom prst="rect">
            <a:avLst/>
          </a:prstGeom>
          <a:noFill/>
        </p:spPr>
        <p:txBody>
          <a:bodyPr wrap="square">
            <a:spAutoFit/>
          </a:bodyPr>
          <a:lstStyle/>
          <a:p>
            <a:pPr algn="just"/>
            <a:r>
              <a:rPr lang="en-US" sz="2000" i="0">
                <a:solidFill>
                  <a:schemeClr val="tx1">
                    <a:lumMod val="50000"/>
                  </a:schemeClr>
                </a:solidFill>
                <a:effectLst/>
                <a:latin typeface="#9Slide03 Roboto Medium" panose="02000000000000000000" pitchFamily="2" charset="0"/>
                <a:ea typeface="#9Slide03 Roboto Medium" panose="02000000000000000000" pitchFamily="2" charset="0"/>
              </a:rPr>
              <a:t>Khí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hậu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châu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Á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phân</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hóa</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thành</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nhiều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đới</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khác</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nhau</a:t>
            </a:r>
            <a:endParaRPr lang="en-US" sz="2000" dirty="0">
              <a:solidFill>
                <a:schemeClr val="tx1">
                  <a:lumMod val="50000"/>
                </a:schemeClr>
              </a:solidFill>
              <a:latin typeface="#9Slide03 Roboto Medium" panose="02000000000000000000" pitchFamily="2" charset="0"/>
              <a:ea typeface="#9Slide03 Roboto Medium" panose="02000000000000000000" pitchFamily="2" charset="0"/>
            </a:endParaRPr>
          </a:p>
        </p:txBody>
      </p:sp>
      <p:sp>
        <p:nvSpPr>
          <p:cNvPr id="33" name="TextBox 32">
            <a:extLst>
              <a:ext uri="{FF2B5EF4-FFF2-40B4-BE49-F238E27FC236}">
                <a16:creationId xmlns:a16="http://schemas.microsoft.com/office/drawing/2014/main" id="{3E0EA82D-09B9-469D-89FA-E63829A63D9F}"/>
              </a:ext>
            </a:extLst>
          </p:cNvPr>
          <p:cNvSpPr txBox="1"/>
          <p:nvPr/>
        </p:nvSpPr>
        <p:spPr>
          <a:xfrm>
            <a:off x="4885508" y="2241090"/>
            <a:ext cx="4258492" cy="707886"/>
          </a:xfrm>
          <a:prstGeom prst="rect">
            <a:avLst/>
          </a:prstGeom>
          <a:noFill/>
        </p:spPr>
        <p:txBody>
          <a:bodyPr wrap="square">
            <a:spAutoFit/>
          </a:bodyPr>
          <a:lstStyle/>
          <a:p>
            <a:pPr algn="just"/>
            <a:r>
              <a:rPr lang="en-US" sz="2000" i="0">
                <a:solidFill>
                  <a:schemeClr val="tx1">
                    <a:lumMod val="50000"/>
                  </a:schemeClr>
                </a:solidFill>
                <a:effectLst/>
                <a:latin typeface="#9Slide03 Roboto Medium" panose="02000000000000000000" pitchFamily="2" charset="0"/>
                <a:ea typeface="#9Slide03 Roboto Medium" panose="02000000000000000000" pitchFamily="2" charset="0"/>
              </a:rPr>
              <a:t>Các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đới</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khí</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hậu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châu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Á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phân</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thành</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nhiêu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kiểu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khí</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hậu</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khác</a:t>
            </a:r>
            <a:r>
              <a:rPr lang="en-US" sz="2000" i="0" dirty="0">
                <a:solidFill>
                  <a:schemeClr val="tx1">
                    <a:lumMod val="50000"/>
                  </a:schemeClr>
                </a:solidFill>
                <a:effectLst/>
                <a:latin typeface="#9Slide03 Roboto Medium" panose="02000000000000000000" pitchFamily="2" charset="0"/>
                <a:ea typeface="#9Slide03 Roboto Medium" panose="02000000000000000000" pitchFamily="2" charset="0"/>
              </a:rPr>
              <a:t> </a:t>
            </a:r>
            <a:r>
              <a:rPr lang="en-US" sz="2000" i="0" dirty="0" err="1">
                <a:solidFill>
                  <a:schemeClr val="tx1">
                    <a:lumMod val="50000"/>
                  </a:schemeClr>
                </a:solidFill>
                <a:effectLst/>
                <a:latin typeface="#9Slide03 Roboto Medium" panose="02000000000000000000" pitchFamily="2" charset="0"/>
                <a:ea typeface="#9Slide03 Roboto Medium" panose="02000000000000000000" pitchFamily="2" charset="0"/>
              </a:rPr>
              <a:t>nhau</a:t>
            </a:r>
            <a:endParaRPr lang="en-US" sz="2000" dirty="0">
              <a:solidFill>
                <a:schemeClr val="tx1">
                  <a:lumMod val="50000"/>
                </a:schemeClr>
              </a:solidFill>
              <a:latin typeface="#9Slide03 Roboto Medium" panose="02000000000000000000" pitchFamily="2" charset="0"/>
              <a:ea typeface="#9Slide03 Roboto Medium" panose="02000000000000000000" pitchFamily="2" charset="0"/>
            </a:endParaRPr>
          </a:p>
        </p:txBody>
      </p:sp>
      <p:sp>
        <p:nvSpPr>
          <p:cNvPr id="34" name="Left Brace 33">
            <a:extLst>
              <a:ext uri="{FF2B5EF4-FFF2-40B4-BE49-F238E27FC236}">
                <a16:creationId xmlns:a16="http://schemas.microsoft.com/office/drawing/2014/main" id="{A88700E4-3A3D-45CA-9A55-DADAB47FF5E4}"/>
              </a:ext>
            </a:extLst>
          </p:cNvPr>
          <p:cNvSpPr/>
          <p:nvPr/>
        </p:nvSpPr>
        <p:spPr>
          <a:xfrm>
            <a:off x="4553854" y="3339738"/>
            <a:ext cx="318578" cy="1071155"/>
          </a:xfrm>
          <a:prstGeom prst="leftBrace">
            <a:avLst/>
          </a:prstGeom>
          <a:noFill/>
          <a:ln w="9525" cap="flat" cmpd="sng" algn="ctr">
            <a:solidFill>
              <a:srgbClr val="E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A072F"/>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4D5231-9B19-4BB5-8FAD-B29CC3BC5E44}"/>
              </a:ext>
            </a:extLst>
          </p:cNvPr>
          <p:cNvGrpSpPr/>
          <p:nvPr/>
        </p:nvGrpSpPr>
        <p:grpSpPr>
          <a:xfrm>
            <a:off x="392586" y="97081"/>
            <a:ext cx="8812912" cy="525462"/>
            <a:chOff x="25386" y="-181416"/>
            <a:chExt cx="8812912" cy="525462"/>
          </a:xfrm>
        </p:grpSpPr>
        <p:pic>
          <p:nvPicPr>
            <p:cNvPr id="7172" name="Picture 4" descr="Download CLIMATE CHANGE Free PNG Transparent Image And Clipart #1237904 -  PNG Images - PNGio">
              <a:extLst>
                <a:ext uri="{FF2B5EF4-FFF2-40B4-BE49-F238E27FC236}">
                  <a16:creationId xmlns:a16="http://schemas.microsoft.com/office/drawing/2014/main" id="{239871C5-93D2-4E41-B9BB-2BE13C926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018" y="-181416"/>
              <a:ext cx="696865" cy="50681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4">
              <a:extLst>
                <a:ext uri="{FF2B5EF4-FFF2-40B4-BE49-F238E27FC236}">
                  <a16:creationId xmlns:a16="http://schemas.microsoft.com/office/drawing/2014/main" id="{CE518029-BF0E-450A-9CF2-5A3CD3430EBD}"/>
                </a:ext>
              </a:extLst>
            </p:cNvPr>
            <p:cNvSpPr>
              <a:spLocks noChangeArrowheads="1"/>
            </p:cNvSpPr>
            <p:nvPr/>
          </p:nvSpPr>
          <p:spPr bwMode="auto">
            <a:xfrm>
              <a:off x="25386" y="-157117"/>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9Slide03 IcielUni Sans Heavy" panose="00000500000000000000" pitchFamily="2" charset="-93"/>
                </a:rPr>
                <a:t>Tiết 2 - BÀI </a:t>
              </a:r>
              <a:r>
                <a:rPr lang="en-US" sz="2000" b="1">
                  <a:solidFill>
                    <a:schemeClr val="accent2">
                      <a:lumMod val="50000"/>
                    </a:schemeClr>
                  </a:solidFill>
                  <a:latin typeface="#9Slide03 IcielUni Sans Heavy" panose="00000500000000000000" pitchFamily="2" charset="-93"/>
                </a:rPr>
                <a:t>2: KHÍ </a:t>
              </a:r>
              <a:r>
                <a:rPr lang="en-US" sz="2000" b="1" dirty="0">
                  <a:solidFill>
                    <a:schemeClr val="accent2">
                      <a:lumMod val="50000"/>
                    </a:schemeClr>
                  </a:solidFill>
                  <a:latin typeface="#9Slide03 IcielUni Sans Heavy" panose="00000500000000000000" pitchFamily="2" charset="-93"/>
                </a:rPr>
                <a:t>HẬU CHÂU Á</a:t>
              </a: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4" grpId="0" animBg="1"/>
      <p:bldP spid="18" grpId="0"/>
      <p:bldP spid="21" grpId="0"/>
      <p:bldP spid="22" grpId="0"/>
      <p:bldP spid="31" grpId="0"/>
      <p:bldP spid="33" grpId="0"/>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16" name="Google Shape;1334;p61">
            <a:extLst>
              <a:ext uri="{FF2B5EF4-FFF2-40B4-BE49-F238E27FC236}">
                <a16:creationId xmlns:a16="http://schemas.microsoft.com/office/drawing/2014/main" id="{013F63F5-82BF-4875-844F-F6EC93B6DE5C}"/>
              </a:ext>
            </a:extLst>
          </p:cNvPr>
          <p:cNvGrpSpPr/>
          <p:nvPr/>
        </p:nvGrpSpPr>
        <p:grpSpPr>
          <a:xfrm>
            <a:off x="6048382" y="2080233"/>
            <a:ext cx="2934281" cy="3101760"/>
            <a:chOff x="1369726" y="1463400"/>
            <a:chExt cx="2934281" cy="3354649"/>
          </a:xfrm>
        </p:grpSpPr>
        <p:sp>
          <p:nvSpPr>
            <p:cNvPr id="17" name="Google Shape;1335;p61">
              <a:extLst>
                <a:ext uri="{FF2B5EF4-FFF2-40B4-BE49-F238E27FC236}">
                  <a16:creationId xmlns:a16="http://schemas.microsoft.com/office/drawing/2014/main" id="{981C5046-B46E-44FE-A845-041F27181300}"/>
                </a:ext>
              </a:extLst>
            </p:cNvPr>
            <p:cNvSpPr/>
            <p:nvPr/>
          </p:nvSpPr>
          <p:spPr>
            <a:xfrm rot="-5400000" flipH="1">
              <a:off x="1322730" y="1510424"/>
              <a:ext cx="3028274" cy="2934226"/>
            </a:xfrm>
            <a:custGeom>
              <a:avLst/>
              <a:gdLst/>
              <a:ahLst/>
              <a:cxnLst/>
              <a:rect l="l" t="t" r="r" b="b"/>
              <a:pathLst>
                <a:path w="21521" h="20853" extrusionOk="0">
                  <a:moveTo>
                    <a:pt x="1" y="1"/>
                  </a:moveTo>
                  <a:lnTo>
                    <a:pt x="1" y="14226"/>
                  </a:lnTo>
                  <a:lnTo>
                    <a:pt x="6627" y="20852"/>
                  </a:lnTo>
                  <a:lnTo>
                    <a:pt x="21521" y="20852"/>
                  </a:lnTo>
                  <a:lnTo>
                    <a:pt x="21521" y="1"/>
                  </a:lnTo>
                  <a:close/>
                </a:path>
              </a:pathLst>
            </a:custGeom>
            <a:solidFill>
              <a:srgbClr val="ACE5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336;p61">
              <a:extLst>
                <a:ext uri="{FF2B5EF4-FFF2-40B4-BE49-F238E27FC236}">
                  <a16:creationId xmlns:a16="http://schemas.microsoft.com/office/drawing/2014/main" id="{5486C294-FFC7-45B0-AF23-05F303183387}"/>
                </a:ext>
              </a:extLst>
            </p:cNvPr>
            <p:cNvSpPr/>
            <p:nvPr/>
          </p:nvSpPr>
          <p:spPr>
            <a:xfrm rot="-5400000" flipH="1">
              <a:off x="3371427" y="1463338"/>
              <a:ext cx="932502" cy="932626"/>
            </a:xfrm>
            <a:custGeom>
              <a:avLst/>
              <a:gdLst/>
              <a:ahLst/>
              <a:cxnLst/>
              <a:rect l="l" t="t" r="r" b="b"/>
              <a:pathLst>
                <a:path w="6627" h="6628" extrusionOk="0">
                  <a:moveTo>
                    <a:pt x="1" y="1"/>
                  </a:moveTo>
                  <a:lnTo>
                    <a:pt x="6627" y="6627"/>
                  </a:lnTo>
                  <a:lnTo>
                    <a:pt x="6627" y="1"/>
                  </a:lnTo>
                  <a:close/>
                </a:path>
              </a:pathLst>
            </a:custGeom>
            <a:solidFill>
              <a:srgbClr val="9CD3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1337;p61">
              <a:extLst>
                <a:ext uri="{FF2B5EF4-FFF2-40B4-BE49-F238E27FC236}">
                  <a16:creationId xmlns:a16="http://schemas.microsoft.com/office/drawing/2014/main" id="{F37BD0B6-3D27-4840-9BCF-C3D607156351}"/>
                </a:ext>
              </a:extLst>
            </p:cNvPr>
            <p:cNvSpPr/>
            <p:nvPr/>
          </p:nvSpPr>
          <p:spPr>
            <a:xfrm rot="-5400000" flipH="1">
              <a:off x="3597534" y="2173917"/>
              <a:ext cx="480259" cy="932626"/>
            </a:xfrm>
            <a:custGeom>
              <a:avLst/>
              <a:gdLst/>
              <a:ahLst/>
              <a:cxnLst/>
              <a:rect l="l" t="t" r="r" b="b"/>
              <a:pathLst>
                <a:path w="6749" h="6628" extrusionOk="0">
                  <a:moveTo>
                    <a:pt x="0" y="1"/>
                  </a:moveTo>
                  <a:lnTo>
                    <a:pt x="0" y="6627"/>
                  </a:lnTo>
                  <a:lnTo>
                    <a:pt x="6748" y="6627"/>
                  </a:lnTo>
                  <a:lnTo>
                    <a:pt x="0" y="1"/>
                  </a:lnTo>
                  <a:close/>
                </a:path>
              </a:pathLst>
            </a:custGeom>
            <a:solidFill>
              <a:srgbClr val="000000">
                <a:alpha val="19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1338;p61">
              <a:extLst>
                <a:ext uri="{FF2B5EF4-FFF2-40B4-BE49-F238E27FC236}">
                  <a16:creationId xmlns:a16="http://schemas.microsoft.com/office/drawing/2014/main" id="{2F4C6E0B-B341-40A5-BCF9-5D7512B3D23F}"/>
                </a:ext>
              </a:extLst>
            </p:cNvPr>
            <p:cNvSpPr/>
            <p:nvPr/>
          </p:nvSpPr>
          <p:spPr>
            <a:xfrm>
              <a:off x="1369726" y="4491659"/>
              <a:ext cx="2934281" cy="326391"/>
            </a:xfrm>
            <a:custGeom>
              <a:avLst/>
              <a:gdLst/>
              <a:ahLst/>
              <a:cxnLst/>
              <a:rect l="l" t="t" r="r" b="b"/>
              <a:pathLst>
                <a:path w="21521" h="2646" extrusionOk="0">
                  <a:moveTo>
                    <a:pt x="1" y="1"/>
                  </a:moveTo>
                  <a:lnTo>
                    <a:pt x="1" y="2645"/>
                  </a:lnTo>
                  <a:cubicBezTo>
                    <a:pt x="1" y="2645"/>
                    <a:pt x="3739" y="487"/>
                    <a:pt x="10761" y="487"/>
                  </a:cubicBezTo>
                  <a:cubicBezTo>
                    <a:pt x="17812" y="487"/>
                    <a:pt x="21521" y="2645"/>
                    <a:pt x="21521" y="2645"/>
                  </a:cubicBezTo>
                  <a:lnTo>
                    <a:pt x="21521" y="1"/>
                  </a:lnTo>
                  <a:close/>
                </a:path>
              </a:pathLst>
            </a:cu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1" name="Google Shape;1352;p61">
            <a:extLst>
              <a:ext uri="{FF2B5EF4-FFF2-40B4-BE49-F238E27FC236}">
                <a16:creationId xmlns:a16="http://schemas.microsoft.com/office/drawing/2014/main" id="{CEC99A5A-90F2-414A-9A80-3CCE43B84252}"/>
              </a:ext>
            </a:extLst>
          </p:cNvPr>
          <p:cNvGrpSpPr/>
          <p:nvPr/>
        </p:nvGrpSpPr>
        <p:grpSpPr>
          <a:xfrm rot="-6574022">
            <a:off x="5795180" y="1763660"/>
            <a:ext cx="842419" cy="847699"/>
            <a:chOff x="7807869" y="2868655"/>
            <a:chExt cx="929908" cy="935736"/>
          </a:xfrm>
        </p:grpSpPr>
        <p:sp>
          <p:nvSpPr>
            <p:cNvPr id="22" name="Google Shape;1353;p61">
              <a:extLst>
                <a:ext uri="{FF2B5EF4-FFF2-40B4-BE49-F238E27FC236}">
                  <a16:creationId xmlns:a16="http://schemas.microsoft.com/office/drawing/2014/main" id="{41262D58-3174-44FB-AF03-F54D11A49B18}"/>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3" name="Google Shape;1354;p61">
              <a:extLst>
                <a:ext uri="{FF2B5EF4-FFF2-40B4-BE49-F238E27FC236}">
                  <a16:creationId xmlns:a16="http://schemas.microsoft.com/office/drawing/2014/main" id="{5619BD2F-643E-402F-834D-D7F4F1024DD3}"/>
                </a:ext>
              </a:extLst>
            </p:cNvPr>
            <p:cNvGrpSpPr/>
            <p:nvPr/>
          </p:nvGrpSpPr>
          <p:grpSpPr>
            <a:xfrm rot="2424200">
              <a:off x="7954902" y="2992711"/>
              <a:ext cx="635841" cy="687623"/>
              <a:chOff x="8061867" y="953444"/>
              <a:chExt cx="405081" cy="438092"/>
            </a:xfrm>
          </p:grpSpPr>
          <p:sp>
            <p:nvSpPr>
              <p:cNvPr id="24" name="Google Shape;1355;p61">
                <a:extLst>
                  <a:ext uri="{FF2B5EF4-FFF2-40B4-BE49-F238E27FC236}">
                    <a16:creationId xmlns:a16="http://schemas.microsoft.com/office/drawing/2014/main" id="{EC119EFD-A4EC-4614-A441-B02BBB9A4C87}"/>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1356;p61">
                <a:extLst>
                  <a:ext uri="{FF2B5EF4-FFF2-40B4-BE49-F238E27FC236}">
                    <a16:creationId xmlns:a16="http://schemas.microsoft.com/office/drawing/2014/main" id="{C3A3E5B0-B1AD-46FF-82CA-CD731E911229}"/>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1357;p61">
                <a:extLst>
                  <a:ext uri="{FF2B5EF4-FFF2-40B4-BE49-F238E27FC236}">
                    <a16:creationId xmlns:a16="http://schemas.microsoft.com/office/drawing/2014/main" id="{DE398326-55A0-4279-B77B-086ECB871153}"/>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1358;p61">
                <a:extLst>
                  <a:ext uri="{FF2B5EF4-FFF2-40B4-BE49-F238E27FC236}">
                    <a16:creationId xmlns:a16="http://schemas.microsoft.com/office/drawing/2014/main" id="{2171C56A-607A-426D-938C-7DBB7F7A90B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1359;p61">
                <a:extLst>
                  <a:ext uri="{FF2B5EF4-FFF2-40B4-BE49-F238E27FC236}">
                    <a16:creationId xmlns:a16="http://schemas.microsoft.com/office/drawing/2014/main" id="{3FF666AE-FAAD-42B3-A31D-1EB9956122C8}"/>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7" name="TextBox 6">
            <a:extLst>
              <a:ext uri="{FF2B5EF4-FFF2-40B4-BE49-F238E27FC236}">
                <a16:creationId xmlns:a16="http://schemas.microsoft.com/office/drawing/2014/main" id="{6340E3B9-7196-468C-A444-B208DDCEE27F}"/>
              </a:ext>
            </a:extLst>
          </p:cNvPr>
          <p:cNvSpPr txBox="1"/>
          <p:nvPr/>
        </p:nvSpPr>
        <p:spPr>
          <a:xfrm>
            <a:off x="0" y="399594"/>
            <a:ext cx="7824652" cy="501163"/>
          </a:xfrm>
          <a:prstGeom prst="rect">
            <a:avLst/>
          </a:prstGeom>
          <a:noFill/>
        </p:spPr>
        <p:txBody>
          <a:bodyPr wrap="square">
            <a:spAutoFit/>
          </a:bodyPr>
          <a:lstStyle/>
          <a:p>
            <a:pPr defTabSz="914378">
              <a:lnSpc>
                <a:spcPct val="150000"/>
              </a:lnSpc>
              <a:buClr>
                <a:srgbClr val="000000"/>
              </a:buClr>
            </a:pPr>
            <a:r>
              <a:rPr kumimoji="0" lang="en-US" sz="2000" b="0" i="0" u="none" strike="noStrike" kern="1200" cap="none" spc="0" normalizeH="0" baseline="0" noProof="0" dirty="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a:t>
            </a:r>
            <a:r>
              <a:rPr kumimoji="0" lang="en-US" sz="2000" b="0" i="0" u="none" strike="noStrike" kern="1200" cap="none" spc="0" normalizeH="0" baseline="0" noProof="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kern="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rPr>
              <a:t>Khí hậu phân hóa rất đa dạng</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grpSp>
        <p:nvGrpSpPr>
          <p:cNvPr id="6" name="Group 5">
            <a:extLst>
              <a:ext uri="{FF2B5EF4-FFF2-40B4-BE49-F238E27FC236}">
                <a16:creationId xmlns:a16="http://schemas.microsoft.com/office/drawing/2014/main" id="{A07E1A54-D376-4643-8AF1-13A4CD7656DC}"/>
              </a:ext>
            </a:extLst>
          </p:cNvPr>
          <p:cNvGrpSpPr/>
          <p:nvPr/>
        </p:nvGrpSpPr>
        <p:grpSpPr>
          <a:xfrm>
            <a:off x="395044" y="-23351"/>
            <a:ext cx="8812912" cy="501163"/>
            <a:chOff x="16302" y="-298232"/>
            <a:chExt cx="8812912" cy="501163"/>
          </a:xfrm>
        </p:grpSpPr>
        <p:pic>
          <p:nvPicPr>
            <p:cNvPr id="8" name="Picture 4" descr="Download CLIMATE CHANGE Free PNG Transparent Image And Clipart #1237904 -  PNG Images - PNGio">
              <a:extLst>
                <a:ext uri="{FF2B5EF4-FFF2-40B4-BE49-F238E27FC236}">
                  <a16:creationId xmlns:a16="http://schemas.microsoft.com/office/drawing/2014/main" id="{D471E605-EE32-47D0-B70A-92A8757DF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484" y="-230294"/>
              <a:ext cx="696865" cy="4332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3CF8B50B-8A52-47A0-89C5-18DC08EBE8BB}"/>
                </a:ext>
              </a:extLst>
            </p:cNvPr>
            <p:cNvSpPr>
              <a:spLocks noChangeArrowheads="1"/>
            </p:cNvSpPr>
            <p:nvPr/>
          </p:nvSpPr>
          <p:spPr bwMode="auto">
            <a:xfrm>
              <a:off x="16302" y="-298232"/>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9Slide03 IcielUni Sans Heavy" panose="00000500000000000000" pitchFamily="2" charset="-93"/>
                </a:rPr>
                <a:t>Tiết 2 - BÀI </a:t>
              </a:r>
              <a:r>
                <a:rPr lang="en-US" sz="2000" b="1">
                  <a:solidFill>
                    <a:schemeClr val="accent2">
                      <a:lumMod val="50000"/>
                    </a:schemeClr>
                  </a:solidFill>
                  <a:latin typeface="#9Slide03 IcielUni Sans Heavy" panose="00000500000000000000" pitchFamily="2" charset="-93"/>
                </a:rPr>
                <a:t>2: KHÍ </a:t>
              </a:r>
              <a:r>
                <a:rPr lang="en-US" sz="2000" b="1" dirty="0">
                  <a:solidFill>
                    <a:schemeClr val="accent2">
                      <a:lumMod val="50000"/>
                    </a:schemeClr>
                  </a:solidFill>
                  <a:latin typeface="#9Slide03 IcielUni Sans Heavy" panose="00000500000000000000" pitchFamily="2" charset="-93"/>
                </a:rPr>
                <a:t>HẬU CHÂU Á</a:t>
              </a:r>
            </a:p>
          </p:txBody>
        </p:sp>
      </p:grpSp>
      <p:sp>
        <p:nvSpPr>
          <p:cNvPr id="10" name="Google Shape;3092;p79">
            <a:hlinkClick r:id="" action="ppaction://noaction"/>
            <a:extLst>
              <a:ext uri="{FF2B5EF4-FFF2-40B4-BE49-F238E27FC236}">
                <a16:creationId xmlns:a16="http://schemas.microsoft.com/office/drawing/2014/main" id="{F7CDD645-2FDA-4066-809E-9A5F2362309E}"/>
              </a:ext>
            </a:extLst>
          </p:cNvPr>
          <p:cNvSpPr txBox="1"/>
          <p:nvPr/>
        </p:nvSpPr>
        <p:spPr>
          <a:xfrm>
            <a:off x="132513" y="4774387"/>
            <a:ext cx="5390603" cy="373200"/>
          </a:xfrm>
          <a:prstGeom prst="rect">
            <a:avLst/>
          </a:prstGeom>
          <a:noFill/>
          <a:ln>
            <a:noFill/>
          </a:ln>
        </p:spPr>
        <p:txBody>
          <a:bodyPr spcFirstLastPara="1" wrap="square" lIns="91425" tIns="91425" rIns="91425" bIns="91425" anchor="ctr" anchorCtr="0">
            <a:noAutofit/>
          </a:bodyPr>
          <a:lstStyle/>
          <a:p>
            <a:pPr algn="ctr" defTabSz="457200"/>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Hình</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2.1. L</a:t>
            </a:r>
            <a:r>
              <a:rPr lang="vi-VN"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ược</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đồ</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Các</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đới</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khí</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hậu</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Châu</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Á</a:t>
            </a:r>
          </a:p>
        </p:txBody>
      </p:sp>
      <p:sp>
        <p:nvSpPr>
          <p:cNvPr id="11" name="TextBox 10">
            <a:extLst>
              <a:ext uri="{FF2B5EF4-FFF2-40B4-BE49-F238E27FC236}">
                <a16:creationId xmlns:a16="http://schemas.microsoft.com/office/drawing/2014/main" id="{53DF5ADA-1ED0-4324-B54F-1F1F6B58232E}"/>
              </a:ext>
            </a:extLst>
          </p:cNvPr>
          <p:cNvSpPr txBox="1"/>
          <p:nvPr/>
        </p:nvSpPr>
        <p:spPr>
          <a:xfrm>
            <a:off x="6056674" y="2426750"/>
            <a:ext cx="2840685" cy="2554545"/>
          </a:xfrm>
          <a:prstGeom prst="rect">
            <a:avLst/>
          </a:prstGeom>
          <a:noFill/>
        </p:spPr>
        <p:txBody>
          <a:bodyPr wrap="square">
            <a:spAutoFit/>
          </a:bodyPr>
          <a:lstStyle/>
          <a:p>
            <a:pPr algn="just"/>
            <a:r>
              <a:rPr lang="vi-VN" sz="2000" b="0" i="1" dirty="0">
                <a:solidFill>
                  <a:srgbClr val="000000"/>
                </a:solidFill>
                <a:effectLst/>
                <a:latin typeface="#9Slide03 Roboto Condensed" panose="02000000000000000000" pitchFamily="2" charset="0"/>
                <a:ea typeface="#9Slide03 Roboto Condensed" panose="02000000000000000000" pitchFamily="2" charset="0"/>
              </a:rPr>
              <a:t>Quan sát hình 2.1,</a:t>
            </a:r>
            <a:r>
              <a:rPr lang="en-US" sz="2000" b="0" i="1" dirty="0">
                <a:solidFill>
                  <a:srgbClr val="000000"/>
                </a:solidFill>
                <a:effectLst/>
                <a:latin typeface="#9Slide03 Roboto Condensed" panose="02000000000000000000" pitchFamily="2" charset="0"/>
                <a:ea typeface="#9Slide03 Roboto Condensed" panose="02000000000000000000" pitchFamily="2" charset="0"/>
              </a:rPr>
              <a:t> </a:t>
            </a:r>
            <a:r>
              <a:rPr lang="vi-VN" sz="2000" b="0" i="1" dirty="0">
                <a:solidFill>
                  <a:srgbClr val="000000"/>
                </a:solidFill>
                <a:effectLst/>
                <a:latin typeface="#9Slide03 Roboto Condensed" panose="02000000000000000000" pitchFamily="2" charset="0"/>
                <a:ea typeface="#9Slide03 Roboto Condensed" panose="02000000000000000000" pitchFamily="2" charset="0"/>
              </a:rPr>
              <a:t>hãy</a:t>
            </a:r>
            <a:r>
              <a:rPr lang="en-US" sz="2000" b="0" i="1" dirty="0">
                <a:solidFill>
                  <a:srgbClr val="000000"/>
                </a:solidFill>
                <a:effectLst/>
                <a:latin typeface="#9Slide03 Roboto Condensed" panose="02000000000000000000" pitchFamily="2" charset="0"/>
                <a:ea typeface="#9Slide03 Roboto Condensed" panose="02000000000000000000" pitchFamily="2" charset="0"/>
              </a:rPr>
              <a:t>:</a:t>
            </a:r>
            <a:endParaRPr lang="vi-VN" sz="2000" b="0" i="0" dirty="0">
              <a:solidFill>
                <a:srgbClr val="000000"/>
              </a:solidFill>
              <a:effectLst/>
              <a:latin typeface="#9Slide03 Roboto Condensed" panose="02000000000000000000" pitchFamily="2" charset="0"/>
              <a:ea typeface="#9Slide03 Roboto Condensed" panose="02000000000000000000" pitchFamily="2" charset="0"/>
            </a:endParaRPr>
          </a:p>
          <a:p>
            <a:pPr algn="just"/>
            <a:r>
              <a:rPr lang="en-US" sz="2000" dirty="0">
                <a:solidFill>
                  <a:srgbClr val="000000"/>
                </a:solidFill>
                <a:latin typeface="#9Slide03 Roboto Condensed" panose="02000000000000000000" pitchFamily="2" charset="0"/>
                <a:ea typeface="#9Slide03 Roboto Condensed" panose="02000000000000000000" pitchFamily="2" charset="0"/>
              </a:rPr>
              <a:t>+ </a:t>
            </a:r>
            <a:r>
              <a:rPr lang="vi-VN" sz="2000" b="0" i="0" dirty="0">
                <a:solidFill>
                  <a:srgbClr val="000000"/>
                </a:solidFill>
                <a:effectLst/>
                <a:latin typeface="#9Slide03 Roboto Condensed" panose="02000000000000000000" pitchFamily="2" charset="0"/>
                <a:ea typeface="#9Slide03 Roboto Condensed" panose="02000000000000000000" pitchFamily="2" charset="0"/>
              </a:rPr>
              <a:t>Đọc tên các đới khí hậu từ vùng cực Bắc đến vùng xích đạo dọc theo kinh tuyến 80</a:t>
            </a:r>
            <a:r>
              <a:rPr lang="vi-VN" sz="2000" b="0" i="0" baseline="30000" dirty="0">
                <a:solidFill>
                  <a:srgbClr val="000000"/>
                </a:solidFill>
                <a:effectLst/>
                <a:latin typeface="#9Slide03 Roboto Condensed" panose="02000000000000000000" pitchFamily="2" charset="0"/>
                <a:ea typeface="#9Slide03 Roboto Condensed" panose="02000000000000000000" pitchFamily="2" charset="0"/>
              </a:rPr>
              <a:t>o</a:t>
            </a:r>
            <a:r>
              <a:rPr lang="vi-VN" sz="2000" b="0" i="0" dirty="0">
                <a:solidFill>
                  <a:srgbClr val="000000"/>
                </a:solidFill>
                <a:effectLst/>
                <a:latin typeface="#9Slide03 Roboto Condensed" panose="02000000000000000000" pitchFamily="2" charset="0"/>
                <a:ea typeface="#9Slide03 Roboto Condensed" panose="02000000000000000000" pitchFamily="2" charset="0"/>
              </a:rPr>
              <a:t>Đ.</a:t>
            </a:r>
          </a:p>
          <a:p>
            <a:pPr algn="just"/>
            <a:r>
              <a:rPr lang="en-US" sz="2000" dirty="0">
                <a:solidFill>
                  <a:srgbClr val="000000"/>
                </a:solidFill>
                <a:latin typeface="#9Slide03 Roboto Condensed" panose="02000000000000000000" pitchFamily="2" charset="0"/>
                <a:ea typeface="#9Slide03 Roboto Condensed" panose="02000000000000000000" pitchFamily="2" charset="0"/>
              </a:rPr>
              <a:t>+ </a:t>
            </a:r>
            <a:r>
              <a:rPr lang="vi-VN" sz="2000" b="0" i="0" dirty="0">
                <a:solidFill>
                  <a:srgbClr val="000000"/>
                </a:solidFill>
                <a:effectLst/>
                <a:latin typeface="#9Slide03 Roboto Condensed" panose="02000000000000000000" pitchFamily="2" charset="0"/>
                <a:ea typeface="#9Slide03 Roboto Condensed" panose="02000000000000000000" pitchFamily="2" charset="0"/>
              </a:rPr>
              <a:t>Giải thích tại sao khí hậu châu Á lại chia thành nhiều đới như vậy?</a:t>
            </a:r>
          </a:p>
        </p:txBody>
      </p:sp>
      <p:pic>
        <p:nvPicPr>
          <p:cNvPr id="12" name="Picture 2" descr="Câu hỏi đố vui 17">
            <a:extLst>
              <a:ext uri="{FF2B5EF4-FFF2-40B4-BE49-F238E27FC236}">
                <a16:creationId xmlns:a16="http://schemas.microsoft.com/office/drawing/2014/main" id="{DF4E3B94-4FE7-43F4-9352-9FB9F2A200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16" b="100000" l="4430" r="98101">
                        <a14:foregroundMark x1="50000" y1="33742" x2="50000" y2="33742"/>
                        <a14:foregroundMark x1="12025" y1="68098" x2="12025" y2="68098"/>
                        <a14:foregroundMark x1="20886" y1="80368" x2="20886" y2="80368"/>
                        <a14:foregroundMark x1="80380" y1="19018" x2="80380" y2="19018"/>
                        <a14:foregroundMark x1="79114" y1="27607" x2="79114" y2="27607"/>
                        <a14:foregroundMark x1="85443" y1="20245" x2="85443" y2="20245"/>
                      </a14:backgroundRemoval>
                    </a14:imgEffect>
                  </a14:imgLayer>
                </a14:imgProps>
              </a:ext>
              <a:ext uri="{28A0092B-C50C-407E-A947-70E740481C1C}">
                <a14:useLocalDpi xmlns:a14="http://schemas.microsoft.com/office/drawing/2010/main" val="0"/>
              </a:ext>
            </a:extLst>
          </a:blip>
          <a:srcRect/>
          <a:stretch>
            <a:fillRect/>
          </a:stretch>
        </p:blipFill>
        <p:spPr bwMode="auto">
          <a:xfrm>
            <a:off x="5979289" y="937663"/>
            <a:ext cx="1039418" cy="10723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BA8381-A14D-4CCD-BCB9-5C6373DAB5F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225898" y="826955"/>
            <a:ext cx="5807938" cy="3983038"/>
          </a:xfrm>
          <a:prstGeom prst="rect">
            <a:avLst/>
          </a:prstGeom>
        </p:spPr>
      </p:pic>
      <p:sp>
        <p:nvSpPr>
          <p:cNvPr id="14" name="Freeform: Shape 13">
            <a:extLst>
              <a:ext uri="{FF2B5EF4-FFF2-40B4-BE49-F238E27FC236}">
                <a16:creationId xmlns:a16="http://schemas.microsoft.com/office/drawing/2014/main" id="{D2EFACF4-E102-403D-B25D-D48C895BE8EB}"/>
              </a:ext>
            </a:extLst>
          </p:cNvPr>
          <p:cNvSpPr/>
          <p:nvPr/>
        </p:nvSpPr>
        <p:spPr>
          <a:xfrm>
            <a:off x="1953309" y="1151467"/>
            <a:ext cx="372534" cy="3585743"/>
          </a:xfrm>
          <a:custGeom>
            <a:avLst/>
            <a:gdLst>
              <a:gd name="connsiteX0" fmla="*/ 372534 w 372534"/>
              <a:gd name="connsiteY0" fmla="*/ 0 h 3585743"/>
              <a:gd name="connsiteX1" fmla="*/ 270934 w 372534"/>
              <a:gd name="connsiteY1" fmla="*/ 417689 h 3585743"/>
              <a:gd name="connsiteX2" fmla="*/ 101600 w 372534"/>
              <a:gd name="connsiteY2" fmla="*/ 1411111 h 3585743"/>
              <a:gd name="connsiteX3" fmla="*/ 22578 w 372534"/>
              <a:gd name="connsiteY3" fmla="*/ 3251200 h 3585743"/>
              <a:gd name="connsiteX4" fmla="*/ 0 w 372534"/>
              <a:gd name="connsiteY4" fmla="*/ 3578577 h 3585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34" h="3585743">
                <a:moveTo>
                  <a:pt x="372534" y="0"/>
                </a:moveTo>
                <a:cubicBezTo>
                  <a:pt x="344312" y="91252"/>
                  <a:pt x="316090" y="182504"/>
                  <a:pt x="270934" y="417689"/>
                </a:cubicBezTo>
                <a:cubicBezTo>
                  <a:pt x="225778" y="652874"/>
                  <a:pt x="142993" y="938859"/>
                  <a:pt x="101600" y="1411111"/>
                </a:cubicBezTo>
                <a:cubicBezTo>
                  <a:pt x="60207" y="1883363"/>
                  <a:pt x="39511" y="2889956"/>
                  <a:pt x="22578" y="3251200"/>
                </a:cubicBezTo>
                <a:cubicBezTo>
                  <a:pt x="5645" y="3612444"/>
                  <a:pt x="2822" y="3595510"/>
                  <a:pt x="0" y="357857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ác đới khí hậu - Địa lý 6 - Nguyễn Thị Thanh Hương - Website của Nguyễn  Thị Thanh Hương">
            <a:extLst>
              <a:ext uri="{FF2B5EF4-FFF2-40B4-BE49-F238E27FC236}">
                <a16:creationId xmlns:a16="http://schemas.microsoft.com/office/drawing/2014/main" id="{74272F21-CC8F-4978-A948-79D9C272CD7B}"/>
              </a:ext>
            </a:extLst>
          </p:cNvPr>
          <p:cNvPicPr>
            <a:picLocks noChangeAspect="1" noChangeArrowheads="1"/>
          </p:cNvPicPr>
          <p:nvPr/>
        </p:nvPicPr>
        <p:blipFill>
          <a:blip r:embed="rId8">
            <a:clrChange>
              <a:clrFrom>
                <a:srgbClr val="FFFBFF"/>
              </a:clrFrom>
              <a:clrTo>
                <a:srgbClr val="FFFBFF">
                  <a:alpha val="0"/>
                </a:srgbClr>
              </a:clrTo>
            </a:clrChange>
            <a:extLst>
              <a:ext uri="{28A0092B-C50C-407E-A947-70E740481C1C}">
                <a14:useLocalDpi xmlns:a14="http://schemas.microsoft.com/office/drawing/2010/main" val="0"/>
              </a:ext>
            </a:extLst>
          </a:blip>
          <a:srcRect/>
          <a:stretch>
            <a:fillRect/>
          </a:stretch>
        </p:blipFill>
        <p:spPr bwMode="auto">
          <a:xfrm>
            <a:off x="6936150" y="44587"/>
            <a:ext cx="2072655" cy="2093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2;p79">
            <a:hlinkClick r:id="" action="ppaction://noaction"/>
            <a:extLst>
              <a:ext uri="{FF2B5EF4-FFF2-40B4-BE49-F238E27FC236}">
                <a16:creationId xmlns:a16="http://schemas.microsoft.com/office/drawing/2014/main" id="{2F7F3338-868D-4A39-A620-3D0D11E714D4}"/>
              </a:ext>
            </a:extLst>
          </p:cNvPr>
          <p:cNvSpPr txBox="1"/>
          <p:nvPr/>
        </p:nvSpPr>
        <p:spPr>
          <a:xfrm>
            <a:off x="-176894" y="4775817"/>
            <a:ext cx="5390603" cy="373200"/>
          </a:xfrm>
          <a:prstGeom prst="rect">
            <a:avLst/>
          </a:prstGeom>
          <a:noFill/>
          <a:ln>
            <a:noFill/>
          </a:ln>
        </p:spPr>
        <p:txBody>
          <a:bodyPr spcFirstLastPara="1" wrap="square" lIns="91425" tIns="91425" rIns="91425" bIns="91425" anchor="ctr" anchorCtr="0">
            <a:noAutofit/>
          </a:bodyPr>
          <a:lstStyle/>
          <a:p>
            <a:pPr algn="ctr" defTabSz="457200"/>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Hình</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2.1. L</a:t>
            </a:r>
            <a:r>
              <a:rPr lang="vi-VN"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ược</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đồ</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Các</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đới</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khí</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hậu</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a:t>
            </a:r>
            <a:r>
              <a:rPr lang="en-US" sz="2000" b="1" dirty="0" err="1">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Châu</a:t>
            </a:r>
            <a:r>
              <a:rPr lang="en-US" sz="2000" b="1" dirty="0">
                <a:solidFill>
                  <a:srgbClr val="E5FFEB">
                    <a:lumMod val="10000"/>
                  </a:srgbClr>
                </a:solidFill>
                <a:latin typeface="#9Slide03 Roboto Condensed" panose="02000000000000000000" pitchFamily="2" charset="0"/>
                <a:ea typeface="#9Slide03 Roboto Condensed" panose="02000000000000000000" pitchFamily="2" charset="0"/>
                <a:cs typeface="Arial" pitchFamily="34" charset="0"/>
              </a:rPr>
              <a:t> Á</a:t>
            </a:r>
          </a:p>
        </p:txBody>
      </p:sp>
      <p:pic>
        <p:nvPicPr>
          <p:cNvPr id="5" name="Picture 4">
            <a:extLst>
              <a:ext uri="{FF2B5EF4-FFF2-40B4-BE49-F238E27FC236}">
                <a16:creationId xmlns:a16="http://schemas.microsoft.com/office/drawing/2014/main" id="{7374C02B-5A90-4A8F-8AC0-EDE6FE6BB0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05796" y="1089290"/>
            <a:ext cx="5393075" cy="3564379"/>
          </a:xfrm>
          <a:prstGeom prst="rect">
            <a:avLst/>
          </a:prstGeom>
        </p:spPr>
      </p:pic>
      <p:sp>
        <p:nvSpPr>
          <p:cNvPr id="7" name="Rectangle 6">
            <a:extLst>
              <a:ext uri="{FF2B5EF4-FFF2-40B4-BE49-F238E27FC236}">
                <a16:creationId xmlns:a16="http://schemas.microsoft.com/office/drawing/2014/main" id="{A38ED673-635D-4C80-8F29-A34AC158D438}"/>
              </a:ext>
            </a:extLst>
          </p:cNvPr>
          <p:cNvSpPr/>
          <p:nvPr/>
        </p:nvSpPr>
        <p:spPr>
          <a:xfrm>
            <a:off x="3885907" y="2417039"/>
            <a:ext cx="1667022" cy="86076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1081D6-38A7-4AA4-A385-D0D62EB28262}"/>
              </a:ext>
            </a:extLst>
          </p:cNvPr>
          <p:cNvSpPr/>
          <p:nvPr/>
        </p:nvSpPr>
        <p:spPr>
          <a:xfrm>
            <a:off x="3885907" y="1588168"/>
            <a:ext cx="1667022" cy="71859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1CBF80-52ED-4E14-A07B-C61D0A5E3244}"/>
              </a:ext>
            </a:extLst>
          </p:cNvPr>
          <p:cNvSpPr/>
          <p:nvPr/>
        </p:nvSpPr>
        <p:spPr>
          <a:xfrm>
            <a:off x="3888262" y="3338876"/>
            <a:ext cx="1667022" cy="563129"/>
          </a:xfrm>
          <a:prstGeom prst="rect">
            <a:avLst/>
          </a:prstGeom>
          <a:noFill/>
          <a:ln w="28575">
            <a:solidFill>
              <a:srgbClr val="19C0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ABAC76C-7FC4-43F5-841C-B31246EC5F6C}"/>
              </a:ext>
            </a:extLst>
          </p:cNvPr>
          <p:cNvGrpSpPr/>
          <p:nvPr/>
        </p:nvGrpSpPr>
        <p:grpSpPr>
          <a:xfrm>
            <a:off x="5462555" y="832819"/>
            <a:ext cx="3534047" cy="4055170"/>
            <a:chOff x="5792540" y="1766300"/>
            <a:chExt cx="3190123" cy="3415694"/>
          </a:xfrm>
        </p:grpSpPr>
        <p:grpSp>
          <p:nvGrpSpPr>
            <p:cNvPr id="9" name="Google Shape;1334;p61">
              <a:extLst>
                <a:ext uri="{FF2B5EF4-FFF2-40B4-BE49-F238E27FC236}">
                  <a16:creationId xmlns:a16="http://schemas.microsoft.com/office/drawing/2014/main" id="{ABE90C6B-E070-467C-A067-68BEEF3C5304}"/>
                </a:ext>
              </a:extLst>
            </p:cNvPr>
            <p:cNvGrpSpPr/>
            <p:nvPr/>
          </p:nvGrpSpPr>
          <p:grpSpPr>
            <a:xfrm>
              <a:off x="6048382" y="2080233"/>
              <a:ext cx="2934281" cy="3101761"/>
              <a:chOff x="1369726" y="1463400"/>
              <a:chExt cx="2934281" cy="3354650"/>
            </a:xfrm>
          </p:grpSpPr>
          <p:sp>
            <p:nvSpPr>
              <p:cNvPr id="10" name="Google Shape;1335;p61">
                <a:extLst>
                  <a:ext uri="{FF2B5EF4-FFF2-40B4-BE49-F238E27FC236}">
                    <a16:creationId xmlns:a16="http://schemas.microsoft.com/office/drawing/2014/main" id="{E46BB3CF-78EA-4404-B398-A12593A30CDC}"/>
                  </a:ext>
                </a:extLst>
              </p:cNvPr>
              <p:cNvSpPr/>
              <p:nvPr/>
            </p:nvSpPr>
            <p:spPr>
              <a:xfrm rot="-5400000" flipH="1">
                <a:off x="1322730" y="1510424"/>
                <a:ext cx="3028274" cy="2934226"/>
              </a:xfrm>
              <a:custGeom>
                <a:avLst/>
                <a:gdLst/>
                <a:ahLst/>
                <a:cxnLst/>
                <a:rect l="l" t="t" r="r" b="b"/>
                <a:pathLst>
                  <a:path w="21521" h="20853" extrusionOk="0">
                    <a:moveTo>
                      <a:pt x="1" y="1"/>
                    </a:moveTo>
                    <a:lnTo>
                      <a:pt x="1" y="14226"/>
                    </a:lnTo>
                    <a:lnTo>
                      <a:pt x="6627" y="20852"/>
                    </a:lnTo>
                    <a:lnTo>
                      <a:pt x="21521" y="20852"/>
                    </a:lnTo>
                    <a:lnTo>
                      <a:pt x="21521" y="1"/>
                    </a:lnTo>
                    <a:close/>
                  </a:path>
                </a:pathLst>
              </a:custGeom>
              <a:solidFill>
                <a:srgbClr val="ACE5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336;p61">
                <a:extLst>
                  <a:ext uri="{FF2B5EF4-FFF2-40B4-BE49-F238E27FC236}">
                    <a16:creationId xmlns:a16="http://schemas.microsoft.com/office/drawing/2014/main" id="{B4A1E2D6-8C6D-4C98-921D-EB15A3C55B41}"/>
                  </a:ext>
                </a:extLst>
              </p:cNvPr>
              <p:cNvSpPr/>
              <p:nvPr/>
            </p:nvSpPr>
            <p:spPr>
              <a:xfrm rot="16200000" flipH="1">
                <a:off x="3371427" y="1463339"/>
                <a:ext cx="932502" cy="932626"/>
              </a:xfrm>
              <a:custGeom>
                <a:avLst/>
                <a:gdLst/>
                <a:ahLst/>
                <a:cxnLst/>
                <a:rect l="l" t="t" r="r" b="b"/>
                <a:pathLst>
                  <a:path w="6627" h="6628" extrusionOk="0">
                    <a:moveTo>
                      <a:pt x="1" y="1"/>
                    </a:moveTo>
                    <a:lnTo>
                      <a:pt x="6627" y="6627"/>
                    </a:lnTo>
                    <a:lnTo>
                      <a:pt x="6627" y="1"/>
                    </a:lnTo>
                    <a:close/>
                  </a:path>
                </a:pathLst>
              </a:custGeom>
              <a:solidFill>
                <a:srgbClr val="9CD3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1337;p61">
                <a:extLst>
                  <a:ext uri="{FF2B5EF4-FFF2-40B4-BE49-F238E27FC236}">
                    <a16:creationId xmlns:a16="http://schemas.microsoft.com/office/drawing/2014/main" id="{7D142030-CBA7-43E6-A290-25E5B02676E4}"/>
                  </a:ext>
                </a:extLst>
              </p:cNvPr>
              <p:cNvSpPr/>
              <p:nvPr/>
            </p:nvSpPr>
            <p:spPr>
              <a:xfrm rot="-5400000" flipH="1">
                <a:off x="3597534" y="2173917"/>
                <a:ext cx="480259" cy="932626"/>
              </a:xfrm>
              <a:custGeom>
                <a:avLst/>
                <a:gdLst/>
                <a:ahLst/>
                <a:cxnLst/>
                <a:rect l="l" t="t" r="r" b="b"/>
                <a:pathLst>
                  <a:path w="6749" h="6628" extrusionOk="0">
                    <a:moveTo>
                      <a:pt x="0" y="1"/>
                    </a:moveTo>
                    <a:lnTo>
                      <a:pt x="0" y="6627"/>
                    </a:lnTo>
                    <a:lnTo>
                      <a:pt x="6748" y="6627"/>
                    </a:lnTo>
                    <a:lnTo>
                      <a:pt x="0" y="1"/>
                    </a:lnTo>
                    <a:close/>
                  </a:path>
                </a:pathLst>
              </a:custGeom>
              <a:solidFill>
                <a:srgbClr val="000000">
                  <a:alpha val="19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1338;p61">
                <a:extLst>
                  <a:ext uri="{FF2B5EF4-FFF2-40B4-BE49-F238E27FC236}">
                    <a16:creationId xmlns:a16="http://schemas.microsoft.com/office/drawing/2014/main" id="{63FBDB1A-EB24-4B51-BD61-287097F5A453}"/>
                  </a:ext>
                </a:extLst>
              </p:cNvPr>
              <p:cNvSpPr/>
              <p:nvPr/>
            </p:nvSpPr>
            <p:spPr>
              <a:xfrm>
                <a:off x="1369726" y="4491659"/>
                <a:ext cx="2934281" cy="326391"/>
              </a:xfrm>
              <a:custGeom>
                <a:avLst/>
                <a:gdLst/>
                <a:ahLst/>
                <a:cxnLst/>
                <a:rect l="l" t="t" r="r" b="b"/>
                <a:pathLst>
                  <a:path w="21521" h="2646" extrusionOk="0">
                    <a:moveTo>
                      <a:pt x="1" y="1"/>
                    </a:moveTo>
                    <a:lnTo>
                      <a:pt x="1" y="2645"/>
                    </a:lnTo>
                    <a:cubicBezTo>
                      <a:pt x="1" y="2645"/>
                      <a:pt x="3739" y="487"/>
                      <a:pt x="10761" y="487"/>
                    </a:cubicBezTo>
                    <a:cubicBezTo>
                      <a:pt x="17812" y="487"/>
                      <a:pt x="21521" y="2645"/>
                      <a:pt x="21521" y="2645"/>
                    </a:cubicBezTo>
                    <a:lnTo>
                      <a:pt x="21521" y="1"/>
                    </a:lnTo>
                    <a:close/>
                  </a:path>
                </a:pathLst>
              </a:cu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4" name="Google Shape;1352;p61">
              <a:extLst>
                <a:ext uri="{FF2B5EF4-FFF2-40B4-BE49-F238E27FC236}">
                  <a16:creationId xmlns:a16="http://schemas.microsoft.com/office/drawing/2014/main" id="{0C20C4D7-D5A0-400B-BB12-74E810804E80}"/>
                </a:ext>
              </a:extLst>
            </p:cNvPr>
            <p:cNvGrpSpPr/>
            <p:nvPr/>
          </p:nvGrpSpPr>
          <p:grpSpPr>
            <a:xfrm rot="-6574022">
              <a:off x="5795180" y="1763660"/>
              <a:ext cx="842419" cy="847699"/>
              <a:chOff x="7807869" y="2868655"/>
              <a:chExt cx="929908" cy="935736"/>
            </a:xfrm>
          </p:grpSpPr>
          <p:sp>
            <p:nvSpPr>
              <p:cNvPr id="15" name="Google Shape;1353;p61">
                <a:extLst>
                  <a:ext uri="{FF2B5EF4-FFF2-40B4-BE49-F238E27FC236}">
                    <a16:creationId xmlns:a16="http://schemas.microsoft.com/office/drawing/2014/main" id="{3BA94B22-B67C-4F14-A189-3D44C1EB20BD}"/>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6" name="Google Shape;1354;p61">
                <a:extLst>
                  <a:ext uri="{FF2B5EF4-FFF2-40B4-BE49-F238E27FC236}">
                    <a16:creationId xmlns:a16="http://schemas.microsoft.com/office/drawing/2014/main" id="{56491EF6-3D6F-4E98-8615-2D70FCDFFA16}"/>
                  </a:ext>
                </a:extLst>
              </p:cNvPr>
              <p:cNvGrpSpPr/>
              <p:nvPr/>
            </p:nvGrpSpPr>
            <p:grpSpPr>
              <a:xfrm rot="2424200">
                <a:off x="7954902" y="2992711"/>
                <a:ext cx="635841" cy="687623"/>
                <a:chOff x="8061867" y="953444"/>
                <a:chExt cx="405081" cy="438092"/>
              </a:xfrm>
            </p:grpSpPr>
            <p:sp>
              <p:nvSpPr>
                <p:cNvPr id="17" name="Google Shape;1355;p61">
                  <a:extLst>
                    <a:ext uri="{FF2B5EF4-FFF2-40B4-BE49-F238E27FC236}">
                      <a16:creationId xmlns:a16="http://schemas.microsoft.com/office/drawing/2014/main" id="{BAB05F84-0DDC-4E77-B2AF-B5716C4847D6}"/>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356;p61">
                  <a:extLst>
                    <a:ext uri="{FF2B5EF4-FFF2-40B4-BE49-F238E27FC236}">
                      <a16:creationId xmlns:a16="http://schemas.microsoft.com/office/drawing/2014/main" id="{FCD39FEC-DE6F-4C12-A6BA-0585E74BA309}"/>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1357;p61">
                  <a:extLst>
                    <a:ext uri="{FF2B5EF4-FFF2-40B4-BE49-F238E27FC236}">
                      <a16:creationId xmlns:a16="http://schemas.microsoft.com/office/drawing/2014/main" id="{FAE4CC82-4876-4811-B208-1BD1EBB6508F}"/>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1358;p61">
                  <a:extLst>
                    <a:ext uri="{FF2B5EF4-FFF2-40B4-BE49-F238E27FC236}">
                      <a16:creationId xmlns:a16="http://schemas.microsoft.com/office/drawing/2014/main" id="{297FA0CA-22B0-4BEE-9C6E-CCCA36CAA3B8}"/>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1359;p61">
                  <a:extLst>
                    <a:ext uri="{FF2B5EF4-FFF2-40B4-BE49-F238E27FC236}">
                      <a16:creationId xmlns:a16="http://schemas.microsoft.com/office/drawing/2014/main" id="{A4E1ED18-7F4D-4126-B0B0-CF2D8963591B}"/>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22" name="TextBox 21">
            <a:extLst>
              <a:ext uri="{FF2B5EF4-FFF2-40B4-BE49-F238E27FC236}">
                <a16:creationId xmlns:a16="http://schemas.microsoft.com/office/drawing/2014/main" id="{E71BAE79-F499-4193-88EF-E24648203BE7}"/>
              </a:ext>
            </a:extLst>
          </p:cNvPr>
          <p:cNvSpPr txBox="1"/>
          <p:nvPr/>
        </p:nvSpPr>
        <p:spPr>
          <a:xfrm>
            <a:off x="5822823" y="2246565"/>
            <a:ext cx="3096934" cy="2554545"/>
          </a:xfrm>
          <a:prstGeom prst="rect">
            <a:avLst/>
          </a:prstGeom>
          <a:noFill/>
        </p:spPr>
        <p:txBody>
          <a:bodyPr wrap="square">
            <a:spAutoFit/>
          </a:bodyPr>
          <a:lstStyle/>
          <a:p>
            <a:pPr algn="just"/>
            <a:r>
              <a:rPr lang="en-US" sz="2000" b="1">
                <a:solidFill>
                  <a:srgbClr val="0070C0"/>
                </a:solidFill>
                <a:latin typeface="#9Slide03 Roboto Condensed" panose="02000000000000000000" pitchFamily="2" charset="0"/>
                <a:ea typeface="#9Slide03 Roboto Condensed" panose="02000000000000000000" pitchFamily="2" charset="0"/>
              </a:rPr>
              <a:t>- Hãy xác định các đới khí hậu có nhiều kiểu khí hậu, đọc tên các kiểu khí hậu thuộc đới đó. </a:t>
            </a:r>
          </a:p>
          <a:p>
            <a:pPr algn="just"/>
            <a:r>
              <a:rPr lang="en-US" sz="2000" b="1">
                <a:solidFill>
                  <a:srgbClr val="0070C0"/>
                </a:solidFill>
                <a:latin typeface="#9Slide03 Roboto Condensed" panose="02000000000000000000" pitchFamily="2" charset="0"/>
                <a:ea typeface="#9Slide03 Roboto Condensed" panose="02000000000000000000" pitchFamily="2" charset="0"/>
              </a:rPr>
              <a:t>- Giải thích tại sao 1 đới khí hậu lại có nhiều kiểu khí hậu? </a:t>
            </a:r>
          </a:p>
          <a:p>
            <a:pPr algn="just"/>
            <a:endParaRPr lang="en-US" sz="2000" b="1">
              <a:solidFill>
                <a:srgbClr val="0070C0"/>
              </a:solidFill>
              <a:latin typeface="#9Slide03 Roboto Condensed" panose="02000000000000000000" pitchFamily="2" charset="0"/>
              <a:ea typeface="#9Slide03 Roboto Condensed" panose="02000000000000000000" pitchFamily="2" charset="0"/>
            </a:endParaRPr>
          </a:p>
        </p:txBody>
      </p:sp>
      <p:sp>
        <p:nvSpPr>
          <p:cNvPr id="23" name="TextBox 22">
            <a:extLst>
              <a:ext uri="{FF2B5EF4-FFF2-40B4-BE49-F238E27FC236}">
                <a16:creationId xmlns:a16="http://schemas.microsoft.com/office/drawing/2014/main" id="{99CD3921-1DAB-4C90-A7AE-25AD9F0CCAF5}"/>
              </a:ext>
            </a:extLst>
          </p:cNvPr>
          <p:cNvSpPr txBox="1"/>
          <p:nvPr/>
        </p:nvSpPr>
        <p:spPr>
          <a:xfrm>
            <a:off x="-26419" y="522212"/>
            <a:ext cx="7824652" cy="501163"/>
          </a:xfrm>
          <a:prstGeom prst="rect">
            <a:avLst/>
          </a:prstGeom>
          <a:noFill/>
        </p:spPr>
        <p:txBody>
          <a:bodyPr wrap="square">
            <a:spAutoFit/>
          </a:bodyPr>
          <a:lstStyle/>
          <a:p>
            <a:pPr defTabSz="914378">
              <a:lnSpc>
                <a:spcPct val="150000"/>
              </a:lnSpc>
              <a:buClr>
                <a:srgbClr val="000000"/>
              </a:buClr>
            </a:pPr>
            <a:r>
              <a:rPr kumimoji="0" lang="en-US" sz="2000" b="0" i="0" u="none" strike="noStrike" kern="1200" cap="none" spc="0" normalizeH="0" baseline="0" noProof="0" dirty="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1</a:t>
            </a:r>
            <a:r>
              <a:rPr kumimoji="0" lang="en-US" sz="2000" b="0" i="0" u="none" strike="noStrike" kern="1200" cap="none" spc="0" normalizeH="0" baseline="0" noProof="0">
                <a:ln>
                  <a:noFill/>
                </a:ln>
                <a:solidFill>
                  <a:srgbClr val="0A5318"/>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000" kern="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rPr>
              <a:t>Khí hậu phân hóa rất đa dạng</a:t>
            </a:r>
            <a:endParaRPr lang="en-US" sz="2000" kern="0" dirty="0">
              <a:solidFill>
                <a:srgbClr val="0A5318"/>
              </a:solidFill>
              <a:latin typeface="Times New Roman" panose="02020603050405020304" pitchFamily="18" charset="0"/>
              <a:ea typeface="#9Slide03 Roboto Medium" panose="02000000000000000000" pitchFamily="2" charset="0"/>
              <a:cs typeface="Times New Roman" panose="02020603050405020304" pitchFamily="18" charset="0"/>
              <a:sym typeface="Darker Grotesque Medium"/>
            </a:endParaRPr>
          </a:p>
        </p:txBody>
      </p:sp>
      <p:grpSp>
        <p:nvGrpSpPr>
          <p:cNvPr id="24" name="Group 23">
            <a:extLst>
              <a:ext uri="{FF2B5EF4-FFF2-40B4-BE49-F238E27FC236}">
                <a16:creationId xmlns:a16="http://schemas.microsoft.com/office/drawing/2014/main" id="{1CEA1CD8-0468-4527-94C7-A9F4864607BB}"/>
              </a:ext>
            </a:extLst>
          </p:cNvPr>
          <p:cNvGrpSpPr/>
          <p:nvPr/>
        </p:nvGrpSpPr>
        <p:grpSpPr>
          <a:xfrm>
            <a:off x="395044" y="-23351"/>
            <a:ext cx="8812912" cy="501163"/>
            <a:chOff x="16302" y="-298232"/>
            <a:chExt cx="8812912" cy="501163"/>
          </a:xfrm>
        </p:grpSpPr>
        <p:pic>
          <p:nvPicPr>
            <p:cNvPr id="25" name="Picture 4" descr="Download CLIMATE CHANGE Free PNG Transparent Image And Clipart #1237904 -  PNG Images - PNGio">
              <a:extLst>
                <a:ext uri="{FF2B5EF4-FFF2-40B4-BE49-F238E27FC236}">
                  <a16:creationId xmlns:a16="http://schemas.microsoft.com/office/drawing/2014/main" id="{67072C31-3772-4A74-B0A7-422319B62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484" y="-230294"/>
              <a:ext cx="696865" cy="4332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4">
              <a:extLst>
                <a:ext uri="{FF2B5EF4-FFF2-40B4-BE49-F238E27FC236}">
                  <a16:creationId xmlns:a16="http://schemas.microsoft.com/office/drawing/2014/main" id="{733519FE-30AD-48C9-8496-046F7FD4067B}"/>
                </a:ext>
              </a:extLst>
            </p:cNvPr>
            <p:cNvSpPr>
              <a:spLocks noChangeArrowheads="1"/>
            </p:cNvSpPr>
            <p:nvPr/>
          </p:nvSpPr>
          <p:spPr bwMode="auto">
            <a:xfrm>
              <a:off x="16302" y="-298232"/>
              <a:ext cx="8812912" cy="501163"/>
            </a:xfrm>
            <a:prstGeom prst="rect">
              <a:avLst/>
            </a:prstGeom>
            <a:noFill/>
            <a:ln w="9525">
              <a:noFill/>
              <a:miter lim="800000"/>
              <a:headEnd/>
              <a:tailEnd/>
            </a:ln>
            <a:effectLst/>
          </p:spPr>
          <p:txBody>
            <a:bodyPr wrap="square">
              <a:spAutoFit/>
            </a:bodyPr>
            <a:lstStyle/>
            <a:p>
              <a:pPr algn="ctr" defTabSz="685783">
                <a:lnSpc>
                  <a:spcPct val="150000"/>
                </a:lnSpc>
                <a:defRPr/>
              </a:pPr>
              <a:r>
                <a:rPr lang="en-US" sz="2000" b="1">
                  <a:solidFill>
                    <a:schemeClr val="accent2">
                      <a:lumMod val="50000"/>
                    </a:schemeClr>
                  </a:solidFill>
                  <a:effectLst>
                    <a:outerShdw blurRad="38100" dist="38100" dir="2700000" algn="tl">
                      <a:srgbClr val="C0C0C0"/>
                    </a:outerShdw>
                  </a:effectLst>
                  <a:latin typeface="#9Slide03 IcielUni Sans Heavy" panose="00000500000000000000" pitchFamily="2" charset="-93"/>
                </a:rPr>
                <a:t>Tiết 2 - BÀI </a:t>
              </a:r>
              <a:r>
                <a:rPr lang="en-US" sz="2000" b="1">
                  <a:solidFill>
                    <a:schemeClr val="accent2">
                      <a:lumMod val="50000"/>
                    </a:schemeClr>
                  </a:solidFill>
                  <a:latin typeface="#9Slide03 IcielUni Sans Heavy" panose="00000500000000000000" pitchFamily="2" charset="-93"/>
                </a:rPr>
                <a:t>2: KHÍ </a:t>
              </a:r>
              <a:r>
                <a:rPr lang="en-US" sz="2000" b="1" dirty="0">
                  <a:solidFill>
                    <a:schemeClr val="accent2">
                      <a:lumMod val="50000"/>
                    </a:schemeClr>
                  </a:solidFill>
                  <a:latin typeface="#9Slide03 IcielUni Sans Heavy" panose="00000500000000000000" pitchFamily="2" charset="-93"/>
                </a:rPr>
                <a:t>HẬU CHÂU Á</a:t>
              </a:r>
            </a:p>
          </p:txBody>
        </p:sp>
      </p:grpSp>
    </p:spTree>
    <p:extLst>
      <p:ext uri="{BB962C8B-B14F-4D97-AF65-F5344CB8AC3E}">
        <p14:creationId xmlns:p14="http://schemas.microsoft.com/office/powerpoint/2010/main" val="19290679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63610377"/>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3311</TotalTime>
  <Words>2367</Words>
  <Application>Microsoft Office PowerPoint</Application>
  <PresentationFormat>On-screen Show (16:9)</PresentationFormat>
  <Paragraphs>214</Paragraphs>
  <Slides>35</Slides>
  <Notes>25</Notes>
  <HiddenSlides>0</HiddenSlides>
  <MMClips>7</MMClips>
  <ScaleCrop>false</ScaleCrop>
  <HeadingPairs>
    <vt:vector size="6" baseType="variant">
      <vt:variant>
        <vt:lpstr>Fonts Used</vt:lpstr>
      </vt:variant>
      <vt:variant>
        <vt:i4>31</vt:i4>
      </vt:variant>
      <vt:variant>
        <vt:lpstr>Theme</vt:lpstr>
      </vt:variant>
      <vt:variant>
        <vt:i4>2</vt:i4>
      </vt:variant>
      <vt:variant>
        <vt:lpstr>Slide Titles</vt:lpstr>
      </vt:variant>
      <vt:variant>
        <vt:i4>35</vt:i4>
      </vt:variant>
    </vt:vector>
  </HeadingPairs>
  <TitlesOfParts>
    <vt:vector size="68" baseType="lpstr">
      <vt:lpstr>#9Slide03 IcielPanton Black</vt:lpstr>
      <vt:lpstr>Roboto Slab Regular</vt:lpstr>
      <vt:lpstr>Secular One</vt:lpstr>
      <vt:lpstr>Inter</vt:lpstr>
      <vt:lpstr>VNI-Times</vt:lpstr>
      <vt:lpstr>Raleway</vt:lpstr>
      <vt:lpstr>#9Slide03 Roboto Medium</vt:lpstr>
      <vt:lpstr>Ribeye</vt:lpstr>
      <vt:lpstr>Work Sans</vt:lpstr>
      <vt:lpstr>Arial</vt:lpstr>
      <vt:lpstr>Patrick Hand</vt:lpstr>
      <vt:lpstr>#9Slide03 IcielUni Sans Heavy</vt:lpstr>
      <vt:lpstr>Tahoma</vt:lpstr>
      <vt:lpstr>Livvic</vt:lpstr>
      <vt:lpstr>#9Slide05 Brannboll Ny</vt:lpstr>
      <vt:lpstr>BenchNine</vt:lpstr>
      <vt:lpstr>Courier New</vt:lpstr>
      <vt:lpstr>Raleway Thin</vt:lpstr>
      <vt:lpstr>.VnTime</vt:lpstr>
      <vt:lpstr>Staatliches</vt:lpstr>
      <vt:lpstr>#9Slide05 Great Vibes</vt:lpstr>
      <vt:lpstr>Times New Roman</vt:lpstr>
      <vt:lpstr>Architects Daughter</vt:lpstr>
      <vt:lpstr>Roboto Condensed Light</vt:lpstr>
      <vt:lpstr>Bebas Neue</vt:lpstr>
      <vt:lpstr>Open Sans</vt:lpstr>
      <vt:lpstr>Calibri</vt:lpstr>
      <vt:lpstr>#9Slide03 Roboto Condensed</vt:lpstr>
      <vt:lpstr>Montserrat</vt:lpstr>
      <vt:lpstr>Road Rage</vt:lpstr>
      <vt:lpstr>Montserrat Light</vt:lpstr>
      <vt:lpstr>Ecology World by Slidesgo</vt:lpstr>
      <vt:lpstr>Friendship Love Doodles by Slidesgo</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174</cp:revision>
  <dcterms:created xsi:type="dcterms:W3CDTF">2021-07-02T02:29:49Z</dcterms:created>
  <dcterms:modified xsi:type="dcterms:W3CDTF">2021-09-10T23:26:14Z</dcterms:modified>
</cp:coreProperties>
</file>